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86" r:id="rId1"/>
  </p:sldMasterIdLst>
  <p:notesMasterIdLst>
    <p:notesMasterId r:id="rId28"/>
  </p:notesMasterIdLst>
  <p:handoutMasterIdLst>
    <p:handoutMasterId r:id="rId29"/>
  </p:handoutMasterIdLst>
  <p:sldIdLst>
    <p:sldId id="261" r:id="rId2"/>
    <p:sldId id="325" r:id="rId3"/>
    <p:sldId id="332" r:id="rId4"/>
    <p:sldId id="333" r:id="rId5"/>
    <p:sldId id="326" r:id="rId6"/>
    <p:sldId id="334" r:id="rId7"/>
    <p:sldId id="335" r:id="rId8"/>
    <p:sldId id="327" r:id="rId9"/>
    <p:sldId id="328" r:id="rId10"/>
    <p:sldId id="345" r:id="rId11"/>
    <p:sldId id="344" r:id="rId12"/>
    <p:sldId id="329" r:id="rId13"/>
    <p:sldId id="336" r:id="rId14"/>
    <p:sldId id="330" r:id="rId15"/>
    <p:sldId id="339" r:id="rId16"/>
    <p:sldId id="346" r:id="rId17"/>
    <p:sldId id="331" r:id="rId18"/>
    <p:sldId id="341" r:id="rId19"/>
    <p:sldId id="348" r:id="rId20"/>
    <p:sldId id="347" r:id="rId21"/>
    <p:sldId id="342" r:id="rId22"/>
    <p:sldId id="349" r:id="rId23"/>
    <p:sldId id="350" r:id="rId24"/>
    <p:sldId id="351" r:id="rId25"/>
    <p:sldId id="352" r:id="rId26"/>
    <p:sldId id="308" r:id="rId27"/>
  </p:sldIdLst>
  <p:sldSz cx="9144000" cy="6858000" type="letter"/>
  <p:notesSz cx="6997700" cy="92583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3" autoAdjust="0"/>
  </p:normalViewPr>
  <p:slideViewPr>
    <p:cSldViewPr snapToGrid="0">
      <p:cViewPr varScale="1">
        <p:scale>
          <a:sx n="120" d="100"/>
          <a:sy n="120" d="100"/>
        </p:scale>
        <p:origin x="140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9778BBC-EAAB-E846-90BA-87DC3D575A0A}"/>
              </a:ext>
            </a:extLst>
          </p:cNvPr>
          <p:cNvSpPr>
            <a:spLocks noChangeArrowheads="1"/>
          </p:cNvSpPr>
          <p:nvPr/>
        </p:nvSpPr>
        <p:spPr bwMode="auto">
          <a:xfrm>
            <a:off x="3119438" y="8820150"/>
            <a:ext cx="760412"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00" tIns="44450" rIns="88900" bIns="44450">
            <a:spAutoFit/>
          </a:bodyPr>
          <a:lstStyle>
            <a:lvl1pPr defTabSz="876300">
              <a:defRPr sz="2400">
                <a:solidFill>
                  <a:schemeClr val="tx1"/>
                </a:solidFill>
                <a:latin typeface="Times" pitchFamily="2" charset="0"/>
              </a:defRPr>
            </a:lvl1pPr>
            <a:lvl2pPr marL="439738" defTabSz="876300">
              <a:defRPr sz="2400">
                <a:solidFill>
                  <a:schemeClr val="tx1"/>
                </a:solidFill>
                <a:latin typeface="Times" pitchFamily="2" charset="0"/>
              </a:defRPr>
            </a:lvl2pPr>
            <a:lvl3pPr marL="876300" defTabSz="876300">
              <a:defRPr sz="2400">
                <a:solidFill>
                  <a:schemeClr val="tx1"/>
                </a:solidFill>
                <a:latin typeface="Times" pitchFamily="2" charset="0"/>
              </a:defRPr>
            </a:lvl3pPr>
            <a:lvl4pPr marL="1316038" defTabSz="876300">
              <a:defRPr sz="2400">
                <a:solidFill>
                  <a:schemeClr val="tx1"/>
                </a:solidFill>
                <a:latin typeface="Times" pitchFamily="2" charset="0"/>
              </a:defRPr>
            </a:lvl4pPr>
            <a:lvl5pPr marL="1754188" defTabSz="876300">
              <a:defRPr sz="2400">
                <a:solidFill>
                  <a:schemeClr val="tx1"/>
                </a:solidFill>
                <a:latin typeface="Times" pitchFamily="2" charset="0"/>
              </a:defRPr>
            </a:lvl5pPr>
            <a:lvl6pPr marL="2211388" defTabSz="876300" eaLnBrk="0" fontAlgn="base" hangingPunct="0">
              <a:spcBef>
                <a:spcPct val="0"/>
              </a:spcBef>
              <a:spcAft>
                <a:spcPct val="0"/>
              </a:spcAft>
              <a:defRPr sz="2400">
                <a:solidFill>
                  <a:schemeClr val="tx1"/>
                </a:solidFill>
                <a:latin typeface="Times" pitchFamily="2" charset="0"/>
              </a:defRPr>
            </a:lvl6pPr>
            <a:lvl7pPr marL="2668588" defTabSz="876300" eaLnBrk="0" fontAlgn="base" hangingPunct="0">
              <a:spcBef>
                <a:spcPct val="0"/>
              </a:spcBef>
              <a:spcAft>
                <a:spcPct val="0"/>
              </a:spcAft>
              <a:defRPr sz="2400">
                <a:solidFill>
                  <a:schemeClr val="tx1"/>
                </a:solidFill>
                <a:latin typeface="Times" pitchFamily="2" charset="0"/>
              </a:defRPr>
            </a:lvl7pPr>
            <a:lvl8pPr marL="3125788" defTabSz="876300" eaLnBrk="0" fontAlgn="base" hangingPunct="0">
              <a:spcBef>
                <a:spcPct val="0"/>
              </a:spcBef>
              <a:spcAft>
                <a:spcPct val="0"/>
              </a:spcAft>
              <a:defRPr sz="2400">
                <a:solidFill>
                  <a:schemeClr val="tx1"/>
                </a:solidFill>
                <a:latin typeface="Times" pitchFamily="2" charset="0"/>
              </a:defRPr>
            </a:lvl8pPr>
            <a:lvl9pPr marL="3582988" defTabSz="876300" eaLnBrk="0" fontAlgn="base" hangingPunct="0">
              <a:spcBef>
                <a:spcPct val="0"/>
              </a:spcBef>
              <a:spcAft>
                <a:spcPct val="0"/>
              </a:spcAft>
              <a:defRPr sz="2400">
                <a:solidFill>
                  <a:schemeClr val="tx1"/>
                </a:solidFill>
                <a:latin typeface="Times" pitchFamily="2" charset="0"/>
              </a:defRPr>
            </a:lvl9pPr>
          </a:lstStyle>
          <a:p>
            <a:pPr algn="ctr">
              <a:lnSpc>
                <a:spcPct val="90000"/>
              </a:lnSpc>
              <a:defRPr/>
            </a:pPr>
            <a:r>
              <a:rPr lang="en-US" altLang="en-US" sz="1200">
                <a:latin typeface="Arial" panose="020B0604020202020204" pitchFamily="34" charset="0"/>
              </a:rPr>
              <a:t>Page </a:t>
            </a:r>
            <a:fld id="{93D20EDD-7B93-9846-BD97-0786C1801B87}" type="slidenum">
              <a:rPr lang="ar-SA" altLang="en-US" sz="1200" smtClean="0">
                <a:latin typeface="Arial" panose="020B0604020202020204" pitchFamily="34" charset="0"/>
              </a:rPr>
              <a:pPr algn="ctr">
                <a:lnSpc>
                  <a:spcPct val="90000"/>
                </a:lnSpc>
                <a:defRPr/>
              </a:pPr>
              <a:t>‹#›</a:t>
            </a:fld>
            <a:endParaRPr lang="en-US" altLang="en-US" sz="1200">
              <a:latin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F15D19C-33C8-3C44-8E71-8EF3D21AC006}"/>
              </a:ext>
            </a:extLst>
          </p:cNvPr>
          <p:cNvSpPr>
            <a:spLocks noGrp="1" noChangeArrowheads="1"/>
          </p:cNvSpPr>
          <p:nvPr>
            <p:ph type="body" sz="quarter" idx="3"/>
          </p:nvPr>
        </p:nvSpPr>
        <p:spPr bwMode="auto">
          <a:xfrm>
            <a:off x="933450" y="4397375"/>
            <a:ext cx="5130800" cy="41671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7" rIns="93662" bIns="46037"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1" name="Rectangle 3">
            <a:extLst>
              <a:ext uri="{FF2B5EF4-FFF2-40B4-BE49-F238E27FC236}">
                <a16:creationId xmlns:a16="http://schemas.microsoft.com/office/drawing/2014/main" id="{3BC52DFB-E198-2941-A235-8ED189CB7727}"/>
              </a:ext>
            </a:extLst>
          </p:cNvPr>
          <p:cNvSpPr>
            <a:spLocks noChangeArrowheads="1"/>
          </p:cNvSpPr>
          <p:nvPr/>
        </p:nvSpPr>
        <p:spPr bwMode="auto">
          <a:xfrm>
            <a:off x="3119438" y="8820150"/>
            <a:ext cx="760412"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00" tIns="44450" rIns="88900" bIns="44450">
            <a:spAutoFit/>
          </a:bodyPr>
          <a:lstStyle>
            <a:lvl1pPr defTabSz="876300">
              <a:defRPr sz="2400">
                <a:solidFill>
                  <a:schemeClr val="tx1"/>
                </a:solidFill>
                <a:latin typeface="Times" pitchFamily="2" charset="0"/>
              </a:defRPr>
            </a:lvl1pPr>
            <a:lvl2pPr marL="439738" defTabSz="876300">
              <a:defRPr sz="2400">
                <a:solidFill>
                  <a:schemeClr val="tx1"/>
                </a:solidFill>
                <a:latin typeface="Times" pitchFamily="2" charset="0"/>
              </a:defRPr>
            </a:lvl2pPr>
            <a:lvl3pPr marL="876300" defTabSz="876300">
              <a:defRPr sz="2400">
                <a:solidFill>
                  <a:schemeClr val="tx1"/>
                </a:solidFill>
                <a:latin typeface="Times" pitchFamily="2" charset="0"/>
              </a:defRPr>
            </a:lvl3pPr>
            <a:lvl4pPr marL="1316038" defTabSz="876300">
              <a:defRPr sz="2400">
                <a:solidFill>
                  <a:schemeClr val="tx1"/>
                </a:solidFill>
                <a:latin typeface="Times" pitchFamily="2" charset="0"/>
              </a:defRPr>
            </a:lvl4pPr>
            <a:lvl5pPr marL="1754188" defTabSz="876300">
              <a:defRPr sz="2400">
                <a:solidFill>
                  <a:schemeClr val="tx1"/>
                </a:solidFill>
                <a:latin typeface="Times" pitchFamily="2" charset="0"/>
              </a:defRPr>
            </a:lvl5pPr>
            <a:lvl6pPr marL="2211388" defTabSz="876300" eaLnBrk="0" fontAlgn="base" hangingPunct="0">
              <a:spcBef>
                <a:spcPct val="0"/>
              </a:spcBef>
              <a:spcAft>
                <a:spcPct val="0"/>
              </a:spcAft>
              <a:defRPr sz="2400">
                <a:solidFill>
                  <a:schemeClr val="tx1"/>
                </a:solidFill>
                <a:latin typeface="Times" pitchFamily="2" charset="0"/>
              </a:defRPr>
            </a:lvl6pPr>
            <a:lvl7pPr marL="2668588" defTabSz="876300" eaLnBrk="0" fontAlgn="base" hangingPunct="0">
              <a:spcBef>
                <a:spcPct val="0"/>
              </a:spcBef>
              <a:spcAft>
                <a:spcPct val="0"/>
              </a:spcAft>
              <a:defRPr sz="2400">
                <a:solidFill>
                  <a:schemeClr val="tx1"/>
                </a:solidFill>
                <a:latin typeface="Times" pitchFamily="2" charset="0"/>
              </a:defRPr>
            </a:lvl7pPr>
            <a:lvl8pPr marL="3125788" defTabSz="876300" eaLnBrk="0" fontAlgn="base" hangingPunct="0">
              <a:spcBef>
                <a:spcPct val="0"/>
              </a:spcBef>
              <a:spcAft>
                <a:spcPct val="0"/>
              </a:spcAft>
              <a:defRPr sz="2400">
                <a:solidFill>
                  <a:schemeClr val="tx1"/>
                </a:solidFill>
                <a:latin typeface="Times" pitchFamily="2" charset="0"/>
              </a:defRPr>
            </a:lvl8pPr>
            <a:lvl9pPr marL="3582988" defTabSz="876300" eaLnBrk="0" fontAlgn="base" hangingPunct="0">
              <a:spcBef>
                <a:spcPct val="0"/>
              </a:spcBef>
              <a:spcAft>
                <a:spcPct val="0"/>
              </a:spcAft>
              <a:defRPr sz="2400">
                <a:solidFill>
                  <a:schemeClr val="tx1"/>
                </a:solidFill>
                <a:latin typeface="Times" pitchFamily="2" charset="0"/>
              </a:defRPr>
            </a:lvl9pPr>
          </a:lstStyle>
          <a:p>
            <a:pPr algn="ctr">
              <a:lnSpc>
                <a:spcPct val="90000"/>
              </a:lnSpc>
              <a:defRPr/>
            </a:pPr>
            <a:r>
              <a:rPr lang="en-US" altLang="en-US" sz="1200">
                <a:latin typeface="Arial" panose="020B0604020202020204" pitchFamily="34" charset="0"/>
              </a:rPr>
              <a:t>Page </a:t>
            </a:r>
            <a:fld id="{30E237AE-B0E4-B741-BEE8-B3EE81535EB1}" type="slidenum">
              <a:rPr lang="ar-SA" altLang="en-US" sz="1200" smtClean="0">
                <a:latin typeface="Arial" panose="020B0604020202020204" pitchFamily="34" charset="0"/>
              </a:rPr>
              <a:pPr algn="ctr">
                <a:lnSpc>
                  <a:spcPct val="90000"/>
                </a:lnSpc>
                <a:defRPr/>
              </a:pPr>
              <a:t>‹#›</a:t>
            </a:fld>
            <a:endParaRPr lang="en-US" altLang="en-US" sz="1200">
              <a:latin typeface="Arial" panose="020B0604020202020204" pitchFamily="34" charset="0"/>
            </a:endParaRPr>
          </a:p>
        </p:txBody>
      </p:sp>
      <p:sp>
        <p:nvSpPr>
          <p:cNvPr id="1028" name="Rectangle 4">
            <a:extLst>
              <a:ext uri="{FF2B5EF4-FFF2-40B4-BE49-F238E27FC236}">
                <a16:creationId xmlns:a16="http://schemas.microsoft.com/office/drawing/2014/main" id="{798FDC20-9FD0-DC44-A602-0C3A64405751}"/>
              </a:ext>
            </a:extLst>
          </p:cNvPr>
          <p:cNvSpPr>
            <a:spLocks noChangeArrowheads="1" noTextEdit="1"/>
          </p:cNvSpPr>
          <p:nvPr>
            <p:ph type="sldImg" idx="2"/>
          </p:nvPr>
        </p:nvSpPr>
        <p:spPr bwMode="auto">
          <a:xfrm>
            <a:off x="1219200" y="720725"/>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1pPr>
    <a:lvl2pPr marL="461963"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2pPr>
    <a:lvl3pPr marL="923925"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3pPr>
    <a:lvl4pPr marL="1385888"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4pPr>
    <a:lvl5pPr marL="1847850" algn="l" defTabSz="923925"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a:extLst>
              <a:ext uri="{FF2B5EF4-FFF2-40B4-BE49-F238E27FC236}">
                <a16:creationId xmlns:a16="http://schemas.microsoft.com/office/drawing/2014/main" id="{42A038CA-D563-AA4A-8A0F-26FAF0EC9F69}"/>
              </a:ext>
            </a:extLst>
          </p:cNvPr>
          <p:cNvSpPr>
            <a:spLocks noChangeArrowheads="1" noTextEdit="1"/>
          </p:cNvSpPr>
          <p:nvPr>
            <p:ph type="sldImg"/>
          </p:nvPr>
        </p:nvSpPr>
        <p:spPr>
          <a:xfrm>
            <a:off x="1220788" y="720725"/>
            <a:ext cx="4556125" cy="3416300"/>
          </a:xfrm>
          <a:ln/>
        </p:spPr>
      </p:sp>
      <p:sp>
        <p:nvSpPr>
          <p:cNvPr id="4098" name="Rectangle 3">
            <a:extLst>
              <a:ext uri="{FF2B5EF4-FFF2-40B4-BE49-F238E27FC236}">
                <a16:creationId xmlns:a16="http://schemas.microsoft.com/office/drawing/2014/main" id="{30620C32-F270-474C-A7D1-E837B00D9AB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B15A0699-7ABD-0B44-813D-700931C6D6A4}"/>
              </a:ext>
            </a:extLst>
          </p:cNvPr>
          <p:cNvSpPr>
            <a:spLocks noChangeArrowheads="1" noTextEdit="1"/>
          </p:cNvSpPr>
          <p:nvPr>
            <p:ph type="sldImg"/>
          </p:nvPr>
        </p:nvSpPr>
        <p:spPr>
          <a:xfrm>
            <a:off x="1220788" y="720725"/>
            <a:ext cx="4556125" cy="3416300"/>
          </a:xfrm>
          <a:ln/>
        </p:spPr>
      </p:sp>
      <p:sp>
        <p:nvSpPr>
          <p:cNvPr id="22530" name="Rectangle 3">
            <a:extLst>
              <a:ext uri="{FF2B5EF4-FFF2-40B4-BE49-F238E27FC236}">
                <a16:creationId xmlns:a16="http://schemas.microsoft.com/office/drawing/2014/main" id="{24FC8EB3-052A-4C49-BF92-F5D7B2582C6D}"/>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A1C3F6C0-F5DF-AA4D-8217-A6320820CF8C}"/>
              </a:ext>
            </a:extLst>
          </p:cNvPr>
          <p:cNvSpPr>
            <a:spLocks noChangeArrowheads="1" noTextEdit="1"/>
          </p:cNvSpPr>
          <p:nvPr>
            <p:ph type="sldImg"/>
          </p:nvPr>
        </p:nvSpPr>
        <p:spPr>
          <a:xfrm>
            <a:off x="1220788" y="720725"/>
            <a:ext cx="4556125" cy="3416300"/>
          </a:xfrm>
          <a:ln/>
        </p:spPr>
      </p:sp>
      <p:sp>
        <p:nvSpPr>
          <p:cNvPr id="24578" name="Rectangle 3">
            <a:extLst>
              <a:ext uri="{FF2B5EF4-FFF2-40B4-BE49-F238E27FC236}">
                <a16:creationId xmlns:a16="http://schemas.microsoft.com/office/drawing/2014/main" id="{9AA1C0B1-F6D1-604D-B6FD-AEE8E7F4232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EC9B9D4D-0094-3E48-A886-16DDA72B35B9}"/>
              </a:ext>
            </a:extLst>
          </p:cNvPr>
          <p:cNvSpPr>
            <a:spLocks noChangeArrowheads="1" noTextEdit="1"/>
          </p:cNvSpPr>
          <p:nvPr>
            <p:ph type="sldImg"/>
          </p:nvPr>
        </p:nvSpPr>
        <p:spPr>
          <a:xfrm>
            <a:off x="1220788" y="720725"/>
            <a:ext cx="4556125" cy="3416300"/>
          </a:xfrm>
          <a:ln/>
        </p:spPr>
      </p:sp>
      <p:sp>
        <p:nvSpPr>
          <p:cNvPr id="26626" name="Rectangle 3">
            <a:extLst>
              <a:ext uri="{FF2B5EF4-FFF2-40B4-BE49-F238E27FC236}">
                <a16:creationId xmlns:a16="http://schemas.microsoft.com/office/drawing/2014/main" id="{4E01A84C-D2F0-954A-9D89-D0E28E5BAFBB}"/>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D54185A6-BC7F-6449-B40A-EE762E75EC87}"/>
              </a:ext>
            </a:extLst>
          </p:cNvPr>
          <p:cNvSpPr>
            <a:spLocks noChangeArrowheads="1" noTextEdit="1"/>
          </p:cNvSpPr>
          <p:nvPr>
            <p:ph type="sldImg"/>
          </p:nvPr>
        </p:nvSpPr>
        <p:spPr>
          <a:xfrm>
            <a:off x="1220788" y="720725"/>
            <a:ext cx="4556125" cy="3416300"/>
          </a:xfrm>
          <a:ln/>
        </p:spPr>
      </p:sp>
      <p:sp>
        <p:nvSpPr>
          <p:cNvPr id="28674" name="Rectangle 3">
            <a:extLst>
              <a:ext uri="{FF2B5EF4-FFF2-40B4-BE49-F238E27FC236}">
                <a16:creationId xmlns:a16="http://schemas.microsoft.com/office/drawing/2014/main" id="{249EAD12-859A-DC48-A3F5-1BBF9F6CD86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5EF71CD4-5B4F-4946-9C3C-1CFFACAF8E8B}"/>
              </a:ext>
            </a:extLst>
          </p:cNvPr>
          <p:cNvSpPr>
            <a:spLocks noChangeArrowheads="1" noTextEdit="1"/>
          </p:cNvSpPr>
          <p:nvPr>
            <p:ph type="sldImg"/>
          </p:nvPr>
        </p:nvSpPr>
        <p:spPr>
          <a:xfrm>
            <a:off x="1220788" y="720725"/>
            <a:ext cx="4556125" cy="3416300"/>
          </a:xfrm>
          <a:ln/>
        </p:spPr>
      </p:sp>
      <p:sp>
        <p:nvSpPr>
          <p:cNvPr id="30722" name="Rectangle 3">
            <a:extLst>
              <a:ext uri="{FF2B5EF4-FFF2-40B4-BE49-F238E27FC236}">
                <a16:creationId xmlns:a16="http://schemas.microsoft.com/office/drawing/2014/main" id="{ED25FDCD-17F2-EE4F-A271-03D97F9D6DC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A461FC37-1425-8840-9E04-2EC6400075D5}"/>
              </a:ext>
            </a:extLst>
          </p:cNvPr>
          <p:cNvSpPr>
            <a:spLocks noChangeArrowheads="1" noTextEdit="1"/>
          </p:cNvSpPr>
          <p:nvPr>
            <p:ph type="sldImg"/>
          </p:nvPr>
        </p:nvSpPr>
        <p:spPr>
          <a:xfrm>
            <a:off x="1220788" y="720725"/>
            <a:ext cx="4556125" cy="3416300"/>
          </a:xfrm>
          <a:ln/>
        </p:spPr>
      </p:sp>
      <p:sp>
        <p:nvSpPr>
          <p:cNvPr id="32770" name="Rectangle 3">
            <a:extLst>
              <a:ext uri="{FF2B5EF4-FFF2-40B4-BE49-F238E27FC236}">
                <a16:creationId xmlns:a16="http://schemas.microsoft.com/office/drawing/2014/main" id="{AD1A4C13-E93E-BB43-B19A-5C6496D3023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BC58692B-3022-764D-9D7F-4E0B1B1E483E}"/>
              </a:ext>
            </a:extLst>
          </p:cNvPr>
          <p:cNvSpPr>
            <a:spLocks noChangeArrowheads="1" noTextEdit="1"/>
          </p:cNvSpPr>
          <p:nvPr>
            <p:ph type="sldImg"/>
          </p:nvPr>
        </p:nvSpPr>
        <p:spPr>
          <a:xfrm>
            <a:off x="1220788" y="720725"/>
            <a:ext cx="4556125" cy="3416300"/>
          </a:xfrm>
          <a:ln/>
        </p:spPr>
      </p:sp>
      <p:sp>
        <p:nvSpPr>
          <p:cNvPr id="34818" name="Rectangle 3">
            <a:extLst>
              <a:ext uri="{FF2B5EF4-FFF2-40B4-BE49-F238E27FC236}">
                <a16:creationId xmlns:a16="http://schemas.microsoft.com/office/drawing/2014/main" id="{F4AE8EDF-A5C7-9847-BDC1-1A3AB17B919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2F3ACF2C-6279-1548-9E14-A6ACE1578EC6}"/>
              </a:ext>
            </a:extLst>
          </p:cNvPr>
          <p:cNvSpPr>
            <a:spLocks noChangeArrowheads="1" noTextEdit="1"/>
          </p:cNvSpPr>
          <p:nvPr>
            <p:ph type="sldImg"/>
          </p:nvPr>
        </p:nvSpPr>
        <p:spPr>
          <a:xfrm>
            <a:off x="1220788" y="720725"/>
            <a:ext cx="4556125" cy="3416300"/>
          </a:xfrm>
          <a:ln/>
        </p:spPr>
      </p:sp>
      <p:sp>
        <p:nvSpPr>
          <p:cNvPr id="36866" name="Rectangle 3">
            <a:extLst>
              <a:ext uri="{FF2B5EF4-FFF2-40B4-BE49-F238E27FC236}">
                <a16:creationId xmlns:a16="http://schemas.microsoft.com/office/drawing/2014/main" id="{2D92D6D1-5305-D443-B309-FC627308C11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C788B5B2-8558-8546-87AF-08362CB5422E}"/>
              </a:ext>
            </a:extLst>
          </p:cNvPr>
          <p:cNvSpPr>
            <a:spLocks noChangeArrowheads="1" noTextEdit="1"/>
          </p:cNvSpPr>
          <p:nvPr>
            <p:ph type="sldImg"/>
          </p:nvPr>
        </p:nvSpPr>
        <p:spPr>
          <a:xfrm>
            <a:off x="1220788" y="720725"/>
            <a:ext cx="4556125" cy="3416300"/>
          </a:xfrm>
          <a:ln/>
        </p:spPr>
      </p:sp>
      <p:sp>
        <p:nvSpPr>
          <p:cNvPr id="38914" name="Rectangle 3">
            <a:extLst>
              <a:ext uri="{FF2B5EF4-FFF2-40B4-BE49-F238E27FC236}">
                <a16:creationId xmlns:a16="http://schemas.microsoft.com/office/drawing/2014/main" id="{D6AA919B-D43C-1847-B732-E6ABEAFA915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a:extLst>
              <a:ext uri="{FF2B5EF4-FFF2-40B4-BE49-F238E27FC236}">
                <a16:creationId xmlns:a16="http://schemas.microsoft.com/office/drawing/2014/main" id="{145D9CE9-5AAA-F143-ACA6-192F06FCD2E3}"/>
              </a:ext>
            </a:extLst>
          </p:cNvPr>
          <p:cNvSpPr>
            <a:spLocks noChangeArrowheads="1" noTextEdit="1"/>
          </p:cNvSpPr>
          <p:nvPr>
            <p:ph type="sldImg"/>
          </p:nvPr>
        </p:nvSpPr>
        <p:spPr>
          <a:xfrm>
            <a:off x="1220788" y="720725"/>
            <a:ext cx="4556125" cy="3416300"/>
          </a:xfrm>
          <a:ln/>
        </p:spPr>
      </p:sp>
      <p:sp>
        <p:nvSpPr>
          <p:cNvPr id="40962" name="Rectangle 3">
            <a:extLst>
              <a:ext uri="{FF2B5EF4-FFF2-40B4-BE49-F238E27FC236}">
                <a16:creationId xmlns:a16="http://schemas.microsoft.com/office/drawing/2014/main" id="{8EAEC5EF-089D-2E4C-BA00-7AC068546EE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a:extLst>
              <a:ext uri="{FF2B5EF4-FFF2-40B4-BE49-F238E27FC236}">
                <a16:creationId xmlns:a16="http://schemas.microsoft.com/office/drawing/2014/main" id="{C04EE722-F440-FD41-B481-78DF0AFB0CB6}"/>
              </a:ext>
            </a:extLst>
          </p:cNvPr>
          <p:cNvSpPr>
            <a:spLocks noChangeArrowheads="1" noTextEdit="1"/>
          </p:cNvSpPr>
          <p:nvPr>
            <p:ph type="sldImg"/>
          </p:nvPr>
        </p:nvSpPr>
        <p:spPr>
          <a:xfrm>
            <a:off x="1220788" y="720725"/>
            <a:ext cx="4556125" cy="3416300"/>
          </a:xfrm>
          <a:ln/>
        </p:spPr>
      </p:sp>
      <p:sp>
        <p:nvSpPr>
          <p:cNvPr id="6146" name="Rectangle 3">
            <a:extLst>
              <a:ext uri="{FF2B5EF4-FFF2-40B4-BE49-F238E27FC236}">
                <a16:creationId xmlns:a16="http://schemas.microsoft.com/office/drawing/2014/main" id="{BCBABFA0-8319-0B4F-A1DB-792693D115C7}"/>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a:extLst>
              <a:ext uri="{FF2B5EF4-FFF2-40B4-BE49-F238E27FC236}">
                <a16:creationId xmlns:a16="http://schemas.microsoft.com/office/drawing/2014/main" id="{C5507BCC-CDD2-DD45-944D-9F52FDADA81D}"/>
              </a:ext>
            </a:extLst>
          </p:cNvPr>
          <p:cNvSpPr>
            <a:spLocks noChangeArrowheads="1" noTextEdit="1"/>
          </p:cNvSpPr>
          <p:nvPr>
            <p:ph type="sldImg"/>
          </p:nvPr>
        </p:nvSpPr>
        <p:spPr>
          <a:xfrm>
            <a:off x="1220788" y="720725"/>
            <a:ext cx="4556125" cy="3416300"/>
          </a:xfrm>
          <a:ln/>
        </p:spPr>
      </p:sp>
      <p:sp>
        <p:nvSpPr>
          <p:cNvPr id="43010" name="Rectangle 3">
            <a:extLst>
              <a:ext uri="{FF2B5EF4-FFF2-40B4-BE49-F238E27FC236}">
                <a16:creationId xmlns:a16="http://schemas.microsoft.com/office/drawing/2014/main" id="{A5626E9D-EBE9-0D41-85F5-387DAC20C43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a:extLst>
              <a:ext uri="{FF2B5EF4-FFF2-40B4-BE49-F238E27FC236}">
                <a16:creationId xmlns:a16="http://schemas.microsoft.com/office/drawing/2014/main" id="{24568B07-C087-BE4E-AD4C-3BB7B30A7C16}"/>
              </a:ext>
            </a:extLst>
          </p:cNvPr>
          <p:cNvSpPr>
            <a:spLocks noChangeArrowheads="1" noTextEdit="1"/>
          </p:cNvSpPr>
          <p:nvPr>
            <p:ph type="sldImg"/>
          </p:nvPr>
        </p:nvSpPr>
        <p:spPr>
          <a:xfrm>
            <a:off x="1220788" y="720725"/>
            <a:ext cx="4556125" cy="3416300"/>
          </a:xfrm>
          <a:ln/>
        </p:spPr>
      </p:sp>
      <p:sp>
        <p:nvSpPr>
          <p:cNvPr id="45058" name="Rectangle 3">
            <a:extLst>
              <a:ext uri="{FF2B5EF4-FFF2-40B4-BE49-F238E27FC236}">
                <a16:creationId xmlns:a16="http://schemas.microsoft.com/office/drawing/2014/main" id="{373D0EA1-356E-134A-9022-57C2597E97EE}"/>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a:extLst>
              <a:ext uri="{FF2B5EF4-FFF2-40B4-BE49-F238E27FC236}">
                <a16:creationId xmlns:a16="http://schemas.microsoft.com/office/drawing/2014/main" id="{85F5ECA2-5F8C-F74B-9292-290810BE4207}"/>
              </a:ext>
            </a:extLst>
          </p:cNvPr>
          <p:cNvSpPr>
            <a:spLocks noChangeArrowheads="1" noTextEdit="1"/>
          </p:cNvSpPr>
          <p:nvPr>
            <p:ph type="sldImg"/>
          </p:nvPr>
        </p:nvSpPr>
        <p:spPr>
          <a:xfrm>
            <a:off x="1220788" y="720725"/>
            <a:ext cx="4556125" cy="3416300"/>
          </a:xfrm>
          <a:ln/>
        </p:spPr>
      </p:sp>
      <p:sp>
        <p:nvSpPr>
          <p:cNvPr id="47106" name="Rectangle 3">
            <a:extLst>
              <a:ext uri="{FF2B5EF4-FFF2-40B4-BE49-F238E27FC236}">
                <a16:creationId xmlns:a16="http://schemas.microsoft.com/office/drawing/2014/main" id="{8515A09D-FFDF-6E47-AF43-8CAB22FBA06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a:extLst>
              <a:ext uri="{FF2B5EF4-FFF2-40B4-BE49-F238E27FC236}">
                <a16:creationId xmlns:a16="http://schemas.microsoft.com/office/drawing/2014/main" id="{DBA79098-02BA-4348-B5C7-EBB8E0772E85}"/>
              </a:ext>
            </a:extLst>
          </p:cNvPr>
          <p:cNvSpPr>
            <a:spLocks noChangeArrowheads="1" noTextEdit="1"/>
          </p:cNvSpPr>
          <p:nvPr>
            <p:ph type="sldImg"/>
          </p:nvPr>
        </p:nvSpPr>
        <p:spPr>
          <a:xfrm>
            <a:off x="1220788" y="720725"/>
            <a:ext cx="4556125" cy="3416300"/>
          </a:xfrm>
          <a:ln/>
        </p:spPr>
      </p:sp>
      <p:sp>
        <p:nvSpPr>
          <p:cNvPr id="49154" name="Rectangle 3">
            <a:extLst>
              <a:ext uri="{FF2B5EF4-FFF2-40B4-BE49-F238E27FC236}">
                <a16:creationId xmlns:a16="http://schemas.microsoft.com/office/drawing/2014/main" id="{9BA17471-77D2-5E44-AAF3-91AE16FB5F5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a:extLst>
              <a:ext uri="{FF2B5EF4-FFF2-40B4-BE49-F238E27FC236}">
                <a16:creationId xmlns:a16="http://schemas.microsoft.com/office/drawing/2014/main" id="{5C1DA647-1854-8B48-AC63-BA54F84A8E91}"/>
              </a:ext>
            </a:extLst>
          </p:cNvPr>
          <p:cNvSpPr>
            <a:spLocks noChangeArrowheads="1" noTextEdit="1"/>
          </p:cNvSpPr>
          <p:nvPr>
            <p:ph type="sldImg"/>
          </p:nvPr>
        </p:nvSpPr>
        <p:spPr>
          <a:xfrm>
            <a:off x="1220788" y="720725"/>
            <a:ext cx="4556125" cy="3416300"/>
          </a:xfrm>
          <a:ln/>
        </p:spPr>
      </p:sp>
      <p:sp>
        <p:nvSpPr>
          <p:cNvPr id="51202" name="Rectangle 3">
            <a:extLst>
              <a:ext uri="{FF2B5EF4-FFF2-40B4-BE49-F238E27FC236}">
                <a16:creationId xmlns:a16="http://schemas.microsoft.com/office/drawing/2014/main" id="{B2613C31-642A-7D4C-9DD5-A6E65E217684}"/>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a:extLst>
              <a:ext uri="{FF2B5EF4-FFF2-40B4-BE49-F238E27FC236}">
                <a16:creationId xmlns:a16="http://schemas.microsoft.com/office/drawing/2014/main" id="{075B8E9E-0869-2B48-A941-E8B35AE447C8}"/>
              </a:ext>
            </a:extLst>
          </p:cNvPr>
          <p:cNvSpPr>
            <a:spLocks noChangeArrowheads="1" noTextEdit="1"/>
          </p:cNvSpPr>
          <p:nvPr>
            <p:ph type="sldImg"/>
          </p:nvPr>
        </p:nvSpPr>
        <p:spPr>
          <a:xfrm>
            <a:off x="1220788" y="720725"/>
            <a:ext cx="4556125" cy="3416300"/>
          </a:xfrm>
          <a:ln/>
        </p:spPr>
      </p:sp>
      <p:sp>
        <p:nvSpPr>
          <p:cNvPr id="53250" name="Rectangle 3">
            <a:extLst>
              <a:ext uri="{FF2B5EF4-FFF2-40B4-BE49-F238E27FC236}">
                <a16:creationId xmlns:a16="http://schemas.microsoft.com/office/drawing/2014/main" id="{86C828A0-2FB3-E647-8ACC-F08E664441AA}"/>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a:extLst>
              <a:ext uri="{FF2B5EF4-FFF2-40B4-BE49-F238E27FC236}">
                <a16:creationId xmlns:a16="http://schemas.microsoft.com/office/drawing/2014/main" id="{1BBC78A8-3DDF-D64E-B39D-5F022BA7C142}"/>
              </a:ext>
            </a:extLst>
          </p:cNvPr>
          <p:cNvSpPr>
            <a:spLocks noChangeArrowheads="1" noTextEdit="1"/>
          </p:cNvSpPr>
          <p:nvPr>
            <p:ph type="sldImg"/>
          </p:nvPr>
        </p:nvSpPr>
        <p:spPr>
          <a:xfrm>
            <a:off x="1220788" y="720725"/>
            <a:ext cx="4556125" cy="3416300"/>
          </a:xfrm>
          <a:ln/>
        </p:spPr>
      </p:sp>
      <p:sp>
        <p:nvSpPr>
          <p:cNvPr id="8194" name="Rectangle 3">
            <a:extLst>
              <a:ext uri="{FF2B5EF4-FFF2-40B4-BE49-F238E27FC236}">
                <a16:creationId xmlns:a16="http://schemas.microsoft.com/office/drawing/2014/main" id="{21E1B5FC-EE34-5C4D-B331-7289804E95DD}"/>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a:extLst>
              <a:ext uri="{FF2B5EF4-FFF2-40B4-BE49-F238E27FC236}">
                <a16:creationId xmlns:a16="http://schemas.microsoft.com/office/drawing/2014/main" id="{9E9B7FF8-CE5B-BD47-A91A-7DFF2BCF1B95}"/>
              </a:ext>
            </a:extLst>
          </p:cNvPr>
          <p:cNvSpPr>
            <a:spLocks noChangeArrowheads="1" noTextEdit="1"/>
          </p:cNvSpPr>
          <p:nvPr>
            <p:ph type="sldImg"/>
          </p:nvPr>
        </p:nvSpPr>
        <p:spPr>
          <a:xfrm>
            <a:off x="1220788" y="720725"/>
            <a:ext cx="4556125" cy="3416300"/>
          </a:xfrm>
          <a:ln/>
        </p:spPr>
      </p:sp>
      <p:sp>
        <p:nvSpPr>
          <p:cNvPr id="10242" name="Rectangle 3">
            <a:extLst>
              <a:ext uri="{FF2B5EF4-FFF2-40B4-BE49-F238E27FC236}">
                <a16:creationId xmlns:a16="http://schemas.microsoft.com/office/drawing/2014/main" id="{3145395D-48F6-514F-9331-A40025115D2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a:extLst>
              <a:ext uri="{FF2B5EF4-FFF2-40B4-BE49-F238E27FC236}">
                <a16:creationId xmlns:a16="http://schemas.microsoft.com/office/drawing/2014/main" id="{E5E9CE56-1593-9845-A57E-9AF3387226A6}"/>
              </a:ext>
            </a:extLst>
          </p:cNvPr>
          <p:cNvSpPr>
            <a:spLocks noChangeArrowheads="1" noTextEdit="1"/>
          </p:cNvSpPr>
          <p:nvPr>
            <p:ph type="sldImg"/>
          </p:nvPr>
        </p:nvSpPr>
        <p:spPr>
          <a:xfrm>
            <a:off x="1220788" y="720725"/>
            <a:ext cx="4556125" cy="3416300"/>
          </a:xfrm>
          <a:ln/>
        </p:spPr>
      </p:sp>
      <p:sp>
        <p:nvSpPr>
          <p:cNvPr id="12290" name="Rectangle 3">
            <a:extLst>
              <a:ext uri="{FF2B5EF4-FFF2-40B4-BE49-F238E27FC236}">
                <a16:creationId xmlns:a16="http://schemas.microsoft.com/office/drawing/2014/main" id="{CF524597-4294-DA4D-85F4-B90D5862ADBF}"/>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a:extLst>
              <a:ext uri="{FF2B5EF4-FFF2-40B4-BE49-F238E27FC236}">
                <a16:creationId xmlns:a16="http://schemas.microsoft.com/office/drawing/2014/main" id="{EF6AABF5-6A26-244A-9058-DC387D5B5A66}"/>
              </a:ext>
            </a:extLst>
          </p:cNvPr>
          <p:cNvSpPr>
            <a:spLocks noChangeArrowheads="1" noTextEdit="1"/>
          </p:cNvSpPr>
          <p:nvPr>
            <p:ph type="sldImg"/>
          </p:nvPr>
        </p:nvSpPr>
        <p:spPr>
          <a:xfrm>
            <a:off x="1220788" y="720725"/>
            <a:ext cx="4556125" cy="3416300"/>
          </a:xfrm>
          <a:ln/>
        </p:spPr>
      </p:sp>
      <p:sp>
        <p:nvSpPr>
          <p:cNvPr id="14338" name="Rectangle 3">
            <a:extLst>
              <a:ext uri="{FF2B5EF4-FFF2-40B4-BE49-F238E27FC236}">
                <a16:creationId xmlns:a16="http://schemas.microsoft.com/office/drawing/2014/main" id="{4BB69A6B-2758-B54F-AE6D-7699DFB737F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1DC22DDB-B015-2940-B3DB-ACC0580BD994}"/>
              </a:ext>
            </a:extLst>
          </p:cNvPr>
          <p:cNvSpPr>
            <a:spLocks noChangeArrowheads="1" noTextEdit="1"/>
          </p:cNvSpPr>
          <p:nvPr>
            <p:ph type="sldImg"/>
          </p:nvPr>
        </p:nvSpPr>
        <p:spPr>
          <a:xfrm>
            <a:off x="1220788" y="720725"/>
            <a:ext cx="4556125" cy="3416300"/>
          </a:xfrm>
          <a:ln/>
        </p:spPr>
      </p:sp>
      <p:sp>
        <p:nvSpPr>
          <p:cNvPr id="16386" name="Rectangle 3">
            <a:extLst>
              <a:ext uri="{FF2B5EF4-FFF2-40B4-BE49-F238E27FC236}">
                <a16:creationId xmlns:a16="http://schemas.microsoft.com/office/drawing/2014/main" id="{DB53C418-A245-C847-ACC9-14504C8F1F8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64CC613C-64C8-BE46-8C35-022C53A1F666}"/>
              </a:ext>
            </a:extLst>
          </p:cNvPr>
          <p:cNvSpPr>
            <a:spLocks noChangeArrowheads="1" noTextEdit="1"/>
          </p:cNvSpPr>
          <p:nvPr>
            <p:ph type="sldImg"/>
          </p:nvPr>
        </p:nvSpPr>
        <p:spPr>
          <a:xfrm>
            <a:off x="1220788" y="720725"/>
            <a:ext cx="4556125" cy="3416300"/>
          </a:xfrm>
          <a:ln/>
        </p:spPr>
      </p:sp>
      <p:sp>
        <p:nvSpPr>
          <p:cNvPr id="18434" name="Rectangle 3">
            <a:extLst>
              <a:ext uri="{FF2B5EF4-FFF2-40B4-BE49-F238E27FC236}">
                <a16:creationId xmlns:a16="http://schemas.microsoft.com/office/drawing/2014/main" id="{38900E9C-B5A6-E04D-B4F4-9170007417C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9139FFD3-7473-3940-9B97-33CC94B73A46}"/>
              </a:ext>
            </a:extLst>
          </p:cNvPr>
          <p:cNvSpPr>
            <a:spLocks noChangeArrowheads="1" noTextEdit="1"/>
          </p:cNvSpPr>
          <p:nvPr>
            <p:ph type="sldImg"/>
          </p:nvPr>
        </p:nvSpPr>
        <p:spPr>
          <a:xfrm>
            <a:off x="1220788" y="720725"/>
            <a:ext cx="4556125" cy="3416300"/>
          </a:xfrm>
          <a:ln/>
        </p:spPr>
      </p:sp>
      <p:sp>
        <p:nvSpPr>
          <p:cNvPr id="20482" name="Rectangle 3">
            <a:extLst>
              <a:ext uri="{FF2B5EF4-FFF2-40B4-BE49-F238E27FC236}">
                <a16:creationId xmlns:a16="http://schemas.microsoft.com/office/drawing/2014/main" id="{6D3EE33D-DD4E-244A-A140-67430204BEE8}"/>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A805-AC5A-D84E-BEFA-34A3F14E8DA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1CA5A66-F684-934B-9467-9F1147CFBD2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1C6E9A7-A258-7944-9270-F7618F030BD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ADB8658-E34B-5940-A121-F5AE9D820B1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DB8E26C-902F-EE48-88AB-32342A547D7A}"/>
              </a:ext>
            </a:extLst>
          </p:cNvPr>
          <p:cNvSpPr>
            <a:spLocks noGrp="1"/>
          </p:cNvSpPr>
          <p:nvPr>
            <p:ph type="sldNum" sz="quarter" idx="12"/>
          </p:nvPr>
        </p:nvSpPr>
        <p:spPr/>
        <p:txBody>
          <a:bodyPr/>
          <a:lstStyle>
            <a:lvl1pPr>
              <a:defRPr/>
            </a:lvl1pPr>
          </a:lstStyle>
          <a:p>
            <a:pPr>
              <a:defRPr/>
            </a:pPr>
            <a:fld id="{CFBB0969-B104-FD44-B4B4-FE400F0481DC}" type="slidenum">
              <a:rPr lang="ar-SA" altLang="en-US"/>
              <a:pPr>
                <a:defRPr/>
              </a:pPr>
              <a:t>‹#›</a:t>
            </a:fld>
            <a:endParaRPr lang="en-US" altLang="en-US"/>
          </a:p>
        </p:txBody>
      </p:sp>
    </p:spTree>
    <p:extLst>
      <p:ext uri="{BB962C8B-B14F-4D97-AF65-F5344CB8AC3E}">
        <p14:creationId xmlns:p14="http://schemas.microsoft.com/office/powerpoint/2010/main" val="2168254212"/>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57B9C-FA3C-0B4E-A882-AF590FE4B7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C6B254-88A9-BC47-A480-72856FA01E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37FAA-0228-A740-AD16-28B62158A1B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7AD6B86A-8D83-6144-A566-C8279C4CB24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7E5E7A9-F450-B44C-B535-BDEBA8D34FD2}"/>
              </a:ext>
            </a:extLst>
          </p:cNvPr>
          <p:cNvSpPr>
            <a:spLocks noGrp="1"/>
          </p:cNvSpPr>
          <p:nvPr>
            <p:ph type="sldNum" sz="quarter" idx="12"/>
          </p:nvPr>
        </p:nvSpPr>
        <p:spPr/>
        <p:txBody>
          <a:bodyPr/>
          <a:lstStyle>
            <a:lvl1pPr>
              <a:defRPr/>
            </a:lvl1pPr>
          </a:lstStyle>
          <a:p>
            <a:pPr>
              <a:defRPr/>
            </a:pPr>
            <a:fld id="{C222CE3C-9E64-F24F-8189-52AAB068DAAF}" type="slidenum">
              <a:rPr lang="ar-SA" altLang="en-US"/>
              <a:pPr>
                <a:defRPr/>
              </a:pPr>
              <a:t>‹#›</a:t>
            </a:fld>
            <a:endParaRPr lang="en-US" altLang="en-US"/>
          </a:p>
        </p:txBody>
      </p:sp>
    </p:spTree>
    <p:extLst>
      <p:ext uri="{BB962C8B-B14F-4D97-AF65-F5344CB8AC3E}">
        <p14:creationId xmlns:p14="http://schemas.microsoft.com/office/powerpoint/2010/main" val="2394967376"/>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4643D2-A8FF-3049-B320-EE383E8B95A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7973AF-D42F-8C4F-B9B2-9B33263E269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044070-FB23-CB47-A055-8166B59D8C3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0415157-FC77-D843-A9FF-BFB7EBB541B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A5AA163-CC5D-4449-9085-846876986B03}"/>
              </a:ext>
            </a:extLst>
          </p:cNvPr>
          <p:cNvSpPr>
            <a:spLocks noGrp="1"/>
          </p:cNvSpPr>
          <p:nvPr>
            <p:ph type="sldNum" sz="quarter" idx="12"/>
          </p:nvPr>
        </p:nvSpPr>
        <p:spPr/>
        <p:txBody>
          <a:bodyPr/>
          <a:lstStyle>
            <a:lvl1pPr>
              <a:defRPr/>
            </a:lvl1pPr>
          </a:lstStyle>
          <a:p>
            <a:pPr>
              <a:defRPr/>
            </a:pPr>
            <a:fld id="{8CF433F0-466E-DB41-89AF-3F3A2DC02DA8}" type="slidenum">
              <a:rPr lang="ar-SA" altLang="en-US"/>
              <a:pPr>
                <a:defRPr/>
              </a:pPr>
              <a:t>‹#›</a:t>
            </a:fld>
            <a:endParaRPr lang="en-US" altLang="en-US"/>
          </a:p>
        </p:txBody>
      </p:sp>
    </p:spTree>
    <p:extLst>
      <p:ext uri="{BB962C8B-B14F-4D97-AF65-F5344CB8AC3E}">
        <p14:creationId xmlns:p14="http://schemas.microsoft.com/office/powerpoint/2010/main" val="1407447321"/>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8270E0A-7D99-4940-95DD-B3FB3BAB392D}"/>
              </a:ext>
            </a:extLst>
          </p:cNvPr>
          <p:cNvSpPr txBox="1">
            <a:spLocks/>
          </p:cNvSpPr>
          <p:nvPr userDrawn="1"/>
        </p:nvSpPr>
        <p:spPr>
          <a:xfrm>
            <a:off x="2987675" y="5132388"/>
            <a:ext cx="5360988" cy="4572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solidFill>
                <a:schemeClr val="tx1"/>
              </a:solidFill>
            </a:endParaRPr>
          </a:p>
        </p:txBody>
      </p:sp>
      <p:sp>
        <p:nvSpPr>
          <p:cNvPr id="7" name="Subtitle 2">
            <a:extLst>
              <a:ext uri="{FF2B5EF4-FFF2-40B4-BE49-F238E27FC236}">
                <a16:creationId xmlns:a16="http://schemas.microsoft.com/office/drawing/2014/main" id="{2ADBC9A9-B871-714B-9E08-7F80ED63A1AD}"/>
              </a:ext>
            </a:extLst>
          </p:cNvPr>
          <p:cNvSpPr txBox="1">
            <a:spLocks/>
          </p:cNvSpPr>
          <p:nvPr userDrawn="1"/>
        </p:nvSpPr>
        <p:spPr>
          <a:xfrm>
            <a:off x="2970213" y="4916488"/>
            <a:ext cx="5360987" cy="431800"/>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en-US" dirty="0"/>
          </a:p>
        </p:txBody>
      </p:sp>
      <p:sp>
        <p:nvSpPr>
          <p:cNvPr id="2" name="Title 1"/>
          <p:cNvSpPr>
            <a:spLocks noGrp="1"/>
          </p:cNvSpPr>
          <p:nvPr>
            <p:ph type="ctrTitle"/>
          </p:nvPr>
        </p:nvSpPr>
        <p:spPr>
          <a:xfrm>
            <a:off x="2896952" y="1124744"/>
            <a:ext cx="5542384" cy="1037977"/>
          </a:xfrm>
          <a:prstGeom prst="rect">
            <a:avLst/>
          </a:prstGeo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ext Placeholder 7"/>
          <p:cNvSpPr>
            <a:spLocks noGrp="1"/>
          </p:cNvSpPr>
          <p:nvPr>
            <p:ph type="body" sz="quarter" idx="10"/>
          </p:nvPr>
        </p:nvSpPr>
        <p:spPr>
          <a:xfrm>
            <a:off x="3635896" y="2204864"/>
            <a:ext cx="4176713" cy="720725"/>
          </a:xfrm>
          <a:prstGeom prst="rect">
            <a:avLst/>
          </a:prstGeom>
        </p:spPr>
        <p:txBody>
          <a:bodyPr/>
          <a:lstStyle>
            <a:lvl1pPr>
              <a:defRPr baseline="0">
                <a:solidFill>
                  <a:schemeClr val="bg1"/>
                </a:solidFill>
              </a:defRPr>
            </a:lvl1pPr>
          </a:lstStyle>
          <a:p>
            <a:pPr lvl="0"/>
            <a:r>
              <a:rPr lang="en-US"/>
              <a:t>Edit Master text styles</a:t>
            </a:r>
          </a:p>
        </p:txBody>
      </p:sp>
      <p:sp>
        <p:nvSpPr>
          <p:cNvPr id="10" name="Text Placeholder 9"/>
          <p:cNvSpPr>
            <a:spLocks noGrp="1"/>
          </p:cNvSpPr>
          <p:nvPr>
            <p:ph type="body" sz="quarter" idx="11"/>
          </p:nvPr>
        </p:nvSpPr>
        <p:spPr>
          <a:xfrm>
            <a:off x="3203575" y="4149725"/>
            <a:ext cx="5127625" cy="1198563"/>
          </a:xfrm>
          <a:prstGeom prst="rect">
            <a:avLst/>
          </a:prstGeom>
        </p:spPr>
        <p:txBody>
          <a:bodyPr/>
          <a:lstStyle>
            <a:lvl1pPr>
              <a:defRPr sz="3600" baseline="0">
                <a:solidFill>
                  <a:schemeClr val="tx1"/>
                </a:solidFill>
              </a:defRPr>
            </a:lvl1pPr>
          </a:lstStyle>
          <a:p>
            <a:pPr lvl="0"/>
            <a:r>
              <a:rPr lang="en-US"/>
              <a:t>Edit Master text styles</a:t>
            </a:r>
          </a:p>
        </p:txBody>
      </p:sp>
    </p:spTree>
    <p:extLst>
      <p:ext uri="{BB962C8B-B14F-4D97-AF65-F5344CB8AC3E}">
        <p14:creationId xmlns:p14="http://schemas.microsoft.com/office/powerpoint/2010/main" val="984473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47EB3-9BE4-E042-BB51-FEB3E9B038C1}"/>
              </a:ext>
            </a:extLst>
          </p:cNvPr>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6BC974-771B-C749-ABB8-1019AF85D2E0}"/>
              </a:ext>
            </a:extLst>
          </p:cNvPr>
          <p:cNvSpPr>
            <a:spLocks noGrp="1"/>
          </p:cNvSpPr>
          <p:nvPr>
            <p:ph type="body" sz="half" idx="1"/>
          </p:nvPr>
        </p:nvSpPr>
        <p:spPr>
          <a:xfrm>
            <a:off x="838200" y="2362200"/>
            <a:ext cx="3770313" cy="3724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A33D85-9CA2-9C4C-B770-7F38170CC7F0}"/>
              </a:ext>
            </a:extLst>
          </p:cNvPr>
          <p:cNvSpPr>
            <a:spLocks noGrp="1"/>
          </p:cNvSpPr>
          <p:nvPr>
            <p:ph sz="half" idx="2"/>
          </p:nvPr>
        </p:nvSpPr>
        <p:spPr>
          <a:xfrm>
            <a:off x="4760913" y="2362200"/>
            <a:ext cx="3770312" cy="3724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B273EF-5FDF-854C-83F7-5CA9346F042A}"/>
              </a:ext>
            </a:extLst>
          </p:cNvPr>
          <p:cNvSpPr>
            <a:spLocks noGrp="1"/>
          </p:cNvSpPr>
          <p:nvPr>
            <p:ph type="dt" sz="half" idx="10"/>
          </p:nvPr>
        </p:nvSpPr>
        <p:spPr>
          <a:xfrm>
            <a:off x="2438400" y="6248400"/>
            <a:ext cx="2130425" cy="474663"/>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233B9E9A-A334-7F41-A031-4AA561C39BCA}"/>
              </a:ext>
            </a:extLst>
          </p:cNvPr>
          <p:cNvSpPr>
            <a:spLocks noGrp="1"/>
          </p:cNvSpPr>
          <p:nvPr>
            <p:ph type="ftr" sz="quarter" idx="11"/>
          </p:nvPr>
        </p:nvSpPr>
        <p:spPr>
          <a:xfrm>
            <a:off x="5791200" y="6248400"/>
            <a:ext cx="2897188" cy="474663"/>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68A6CCED-3AE1-734B-82FD-712A80E1BF3A}"/>
              </a:ext>
            </a:extLst>
          </p:cNvPr>
          <p:cNvSpPr>
            <a:spLocks noGrp="1"/>
          </p:cNvSpPr>
          <p:nvPr>
            <p:ph type="sldNum" sz="quarter" idx="12"/>
          </p:nvPr>
        </p:nvSpPr>
        <p:spPr>
          <a:xfrm>
            <a:off x="84138" y="6242050"/>
            <a:ext cx="587375" cy="488950"/>
          </a:xfrm>
        </p:spPr>
        <p:txBody>
          <a:bodyPr/>
          <a:lstStyle>
            <a:lvl1pPr>
              <a:defRPr smtClean="0"/>
            </a:lvl1pPr>
          </a:lstStyle>
          <a:p>
            <a:pPr>
              <a:defRPr/>
            </a:pPr>
            <a:fld id="{3430A2DB-2451-7645-B3A2-21E87020336F}" type="slidenum">
              <a:rPr lang="ar-SA" altLang="en-US"/>
              <a:pPr>
                <a:defRPr/>
              </a:pPr>
              <a:t>‹#›</a:t>
            </a:fld>
            <a:endParaRPr lang="en-US" altLang="en-US"/>
          </a:p>
        </p:txBody>
      </p:sp>
    </p:spTree>
    <p:extLst>
      <p:ext uri="{BB962C8B-B14F-4D97-AF65-F5344CB8AC3E}">
        <p14:creationId xmlns:p14="http://schemas.microsoft.com/office/powerpoint/2010/main" val="2608366346"/>
      </p:ext>
    </p:extLst>
  </p:cSld>
  <p:clrMapOvr>
    <a:masterClrMapping/>
  </p:clrMapOvr>
  <p:transition>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9F5DE-4044-8B46-B510-A2B66E5149A1}"/>
              </a:ext>
            </a:extLst>
          </p:cNvPr>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CFA64D-E34C-4D48-814A-B8026E9BC4F0}"/>
              </a:ext>
            </a:extLst>
          </p:cNvPr>
          <p:cNvSpPr>
            <a:spLocks noGrp="1"/>
          </p:cNvSpPr>
          <p:nvPr>
            <p:ph type="body" sz="half" idx="1"/>
          </p:nvPr>
        </p:nvSpPr>
        <p:spPr>
          <a:xfrm>
            <a:off x="838200" y="2362200"/>
            <a:ext cx="3770313" cy="3724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C71D86-D5D5-F54D-8BA5-2EB528DF7C2F}"/>
              </a:ext>
            </a:extLst>
          </p:cNvPr>
          <p:cNvSpPr>
            <a:spLocks noGrp="1"/>
          </p:cNvSpPr>
          <p:nvPr>
            <p:ph sz="quarter" idx="2"/>
          </p:nvPr>
        </p:nvSpPr>
        <p:spPr>
          <a:xfrm>
            <a:off x="4760913" y="2362200"/>
            <a:ext cx="3770312" cy="17859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a:extLst>
              <a:ext uri="{FF2B5EF4-FFF2-40B4-BE49-F238E27FC236}">
                <a16:creationId xmlns:a16="http://schemas.microsoft.com/office/drawing/2014/main" id="{8F3DD445-EDDA-8F46-8815-BE891619EF4A}"/>
              </a:ext>
            </a:extLst>
          </p:cNvPr>
          <p:cNvSpPr>
            <a:spLocks noGrp="1"/>
          </p:cNvSpPr>
          <p:nvPr>
            <p:ph sz="quarter" idx="3"/>
          </p:nvPr>
        </p:nvSpPr>
        <p:spPr>
          <a:xfrm>
            <a:off x="4760913" y="4300538"/>
            <a:ext cx="3770312" cy="17859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421E0245-FE21-424D-96BC-B26ECB99B28A}"/>
              </a:ext>
            </a:extLst>
          </p:cNvPr>
          <p:cNvSpPr>
            <a:spLocks noGrp="1"/>
          </p:cNvSpPr>
          <p:nvPr>
            <p:ph type="dt" sz="half" idx="10"/>
          </p:nvPr>
        </p:nvSpPr>
        <p:spPr>
          <a:xfrm>
            <a:off x="2438400" y="6248400"/>
            <a:ext cx="2130425" cy="474663"/>
          </a:xfrm>
        </p:spPr>
        <p:txBody>
          <a:bodyPr/>
          <a:lstStyle>
            <a:lvl1pPr>
              <a:defRPr/>
            </a:lvl1pPr>
          </a:lstStyle>
          <a:p>
            <a:pPr>
              <a:defRPr/>
            </a:pPr>
            <a:endParaRPr lang="en-US" altLang="en-US"/>
          </a:p>
        </p:txBody>
      </p:sp>
      <p:sp>
        <p:nvSpPr>
          <p:cNvPr id="7" name="Footer Placeholder 6">
            <a:extLst>
              <a:ext uri="{FF2B5EF4-FFF2-40B4-BE49-F238E27FC236}">
                <a16:creationId xmlns:a16="http://schemas.microsoft.com/office/drawing/2014/main" id="{6D47020E-1A7E-0549-AE49-2920806445E6}"/>
              </a:ext>
            </a:extLst>
          </p:cNvPr>
          <p:cNvSpPr>
            <a:spLocks noGrp="1"/>
          </p:cNvSpPr>
          <p:nvPr>
            <p:ph type="ftr" sz="quarter" idx="11"/>
          </p:nvPr>
        </p:nvSpPr>
        <p:spPr>
          <a:xfrm>
            <a:off x="5791200" y="6248400"/>
            <a:ext cx="2897188" cy="474663"/>
          </a:xfrm>
        </p:spPr>
        <p:txBody>
          <a:bodyPr/>
          <a:lstStyle>
            <a:lvl1pPr>
              <a:defRPr/>
            </a:lvl1pPr>
          </a:lstStyle>
          <a:p>
            <a:pPr>
              <a:defRPr/>
            </a:pPr>
            <a:endParaRPr lang="en-US" altLang="en-US"/>
          </a:p>
        </p:txBody>
      </p:sp>
      <p:sp>
        <p:nvSpPr>
          <p:cNvPr id="8" name="Slide Number Placeholder 7">
            <a:extLst>
              <a:ext uri="{FF2B5EF4-FFF2-40B4-BE49-F238E27FC236}">
                <a16:creationId xmlns:a16="http://schemas.microsoft.com/office/drawing/2014/main" id="{3DFAE906-57CA-F64D-8299-3A92337DAD0E}"/>
              </a:ext>
            </a:extLst>
          </p:cNvPr>
          <p:cNvSpPr>
            <a:spLocks noGrp="1"/>
          </p:cNvSpPr>
          <p:nvPr>
            <p:ph type="sldNum" sz="quarter" idx="12"/>
          </p:nvPr>
        </p:nvSpPr>
        <p:spPr>
          <a:xfrm>
            <a:off x="84138" y="6242050"/>
            <a:ext cx="587375" cy="488950"/>
          </a:xfrm>
        </p:spPr>
        <p:txBody>
          <a:bodyPr/>
          <a:lstStyle>
            <a:lvl1pPr>
              <a:defRPr smtClean="0"/>
            </a:lvl1pPr>
          </a:lstStyle>
          <a:p>
            <a:pPr>
              <a:defRPr/>
            </a:pPr>
            <a:fld id="{5636D76A-6105-FB4B-9E5B-E9E7B10CD5B2}" type="slidenum">
              <a:rPr lang="ar-SA" altLang="en-US"/>
              <a:pPr>
                <a:defRPr/>
              </a:pPr>
              <a:t>‹#›</a:t>
            </a:fld>
            <a:endParaRPr lang="en-US" altLang="en-US"/>
          </a:p>
        </p:txBody>
      </p:sp>
    </p:spTree>
    <p:extLst>
      <p:ext uri="{BB962C8B-B14F-4D97-AF65-F5344CB8AC3E}">
        <p14:creationId xmlns:p14="http://schemas.microsoft.com/office/powerpoint/2010/main" val="238226253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52AED-8BBF-7A48-A62B-BFC19BC90F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70EB09-560B-4349-81E6-0FD4727C5B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78FFAF-42EA-3F43-8579-8F3CDD62F74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FA9A0AE-C573-534C-9AF5-B73BE09BCA85}"/>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0C1C9AB-3A68-4840-B31D-A49F2957805E}"/>
              </a:ext>
            </a:extLst>
          </p:cNvPr>
          <p:cNvSpPr>
            <a:spLocks noGrp="1"/>
          </p:cNvSpPr>
          <p:nvPr>
            <p:ph type="sldNum" sz="quarter" idx="12"/>
          </p:nvPr>
        </p:nvSpPr>
        <p:spPr/>
        <p:txBody>
          <a:bodyPr/>
          <a:lstStyle>
            <a:lvl1pPr>
              <a:defRPr/>
            </a:lvl1pPr>
          </a:lstStyle>
          <a:p>
            <a:pPr>
              <a:defRPr/>
            </a:pPr>
            <a:fld id="{BDCE66D9-6F60-A741-B031-186D0D67C961}" type="slidenum">
              <a:rPr lang="ar-SA" altLang="en-US"/>
              <a:pPr>
                <a:defRPr/>
              </a:pPr>
              <a:t>‹#›</a:t>
            </a:fld>
            <a:endParaRPr lang="en-US" altLang="en-US"/>
          </a:p>
        </p:txBody>
      </p:sp>
    </p:spTree>
    <p:extLst>
      <p:ext uri="{BB962C8B-B14F-4D97-AF65-F5344CB8AC3E}">
        <p14:creationId xmlns:p14="http://schemas.microsoft.com/office/powerpoint/2010/main" val="3028920416"/>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67270-FEBD-6C4D-9E7D-AEADFFC2ED7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43172DDD-6284-904E-87D0-B9F0C3731C5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EBEBE2-D7AC-C847-999A-E4590E8750C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862C6AC-5EE6-8446-8525-5E99B2DB902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AF13C91-6556-6C49-A915-3139B843BE29}"/>
              </a:ext>
            </a:extLst>
          </p:cNvPr>
          <p:cNvSpPr>
            <a:spLocks noGrp="1"/>
          </p:cNvSpPr>
          <p:nvPr>
            <p:ph type="sldNum" sz="quarter" idx="12"/>
          </p:nvPr>
        </p:nvSpPr>
        <p:spPr/>
        <p:txBody>
          <a:bodyPr/>
          <a:lstStyle>
            <a:lvl1pPr>
              <a:defRPr/>
            </a:lvl1pPr>
          </a:lstStyle>
          <a:p>
            <a:pPr>
              <a:defRPr/>
            </a:pPr>
            <a:fld id="{ACC7DFBE-51E4-3A4C-90F5-2737FF22EE61}" type="slidenum">
              <a:rPr lang="ar-SA" altLang="en-US"/>
              <a:pPr>
                <a:defRPr/>
              </a:pPr>
              <a:t>‹#›</a:t>
            </a:fld>
            <a:endParaRPr lang="en-US" altLang="en-US"/>
          </a:p>
        </p:txBody>
      </p:sp>
    </p:spTree>
    <p:extLst>
      <p:ext uri="{BB962C8B-B14F-4D97-AF65-F5344CB8AC3E}">
        <p14:creationId xmlns:p14="http://schemas.microsoft.com/office/powerpoint/2010/main" val="3070965065"/>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26F63-DE6B-C743-A26A-5984C280CB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6EB068-0D19-0440-B6DB-EDD6AE2E3EAA}"/>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B7671C-E62D-2341-A1D3-14792C21FB5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7F3442E-596A-F649-9C5B-BA1C6ACE5D1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A1BABD25-EA24-F746-8B2E-FC5D57BD843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6E5AF652-9A59-524F-ABF5-D1791582952F}"/>
              </a:ext>
            </a:extLst>
          </p:cNvPr>
          <p:cNvSpPr>
            <a:spLocks noGrp="1"/>
          </p:cNvSpPr>
          <p:nvPr>
            <p:ph type="sldNum" sz="quarter" idx="12"/>
          </p:nvPr>
        </p:nvSpPr>
        <p:spPr/>
        <p:txBody>
          <a:bodyPr/>
          <a:lstStyle>
            <a:lvl1pPr>
              <a:defRPr/>
            </a:lvl1pPr>
          </a:lstStyle>
          <a:p>
            <a:pPr>
              <a:defRPr/>
            </a:pPr>
            <a:fld id="{0A816032-4495-C24F-8423-94CF32C87538}" type="slidenum">
              <a:rPr lang="ar-SA" altLang="en-US"/>
              <a:pPr>
                <a:defRPr/>
              </a:pPr>
              <a:t>‹#›</a:t>
            </a:fld>
            <a:endParaRPr lang="en-US" altLang="en-US"/>
          </a:p>
        </p:txBody>
      </p:sp>
    </p:spTree>
    <p:extLst>
      <p:ext uri="{BB962C8B-B14F-4D97-AF65-F5344CB8AC3E}">
        <p14:creationId xmlns:p14="http://schemas.microsoft.com/office/powerpoint/2010/main" val="408665560"/>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3BC6-FDC8-1544-9675-A85BABF6AE6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100253-6B8C-B143-BC55-A5ECFC4C626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ECE82492-289B-4B43-9E77-82952ABC553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550B0A-E1AB-9A41-A7DC-9C0EE7134FE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63E32A9-8939-C04B-8816-4E1D23FE625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C6BEF6EE-B2B0-7A48-B11F-9F3CEABB206F}"/>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F9D843EC-F874-4245-A8EB-7CEB71D9DAAC}"/>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813786A8-DB01-7241-8F6C-12D1BDD1FAAB}"/>
              </a:ext>
            </a:extLst>
          </p:cNvPr>
          <p:cNvSpPr>
            <a:spLocks noGrp="1"/>
          </p:cNvSpPr>
          <p:nvPr>
            <p:ph type="sldNum" sz="quarter" idx="12"/>
          </p:nvPr>
        </p:nvSpPr>
        <p:spPr/>
        <p:txBody>
          <a:bodyPr/>
          <a:lstStyle>
            <a:lvl1pPr>
              <a:defRPr/>
            </a:lvl1pPr>
          </a:lstStyle>
          <a:p>
            <a:pPr>
              <a:defRPr/>
            </a:pPr>
            <a:fld id="{A750D886-9F7B-C24F-91EF-8AAE102AB6C5}" type="slidenum">
              <a:rPr lang="ar-SA" altLang="en-US"/>
              <a:pPr>
                <a:defRPr/>
              </a:pPr>
              <a:t>‹#›</a:t>
            </a:fld>
            <a:endParaRPr lang="en-US" altLang="en-US"/>
          </a:p>
        </p:txBody>
      </p:sp>
    </p:spTree>
    <p:extLst>
      <p:ext uri="{BB962C8B-B14F-4D97-AF65-F5344CB8AC3E}">
        <p14:creationId xmlns:p14="http://schemas.microsoft.com/office/powerpoint/2010/main" val="769460361"/>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A5FC-2136-0740-9489-9D2E9C800886}"/>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A746D35-5DEC-4B4A-8120-2F11AF57F8A8}"/>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110723F5-5AC2-6844-B57B-95D12CC483E0}"/>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89FF50CB-32C3-2E44-A588-49E9BD7539AC}"/>
              </a:ext>
            </a:extLst>
          </p:cNvPr>
          <p:cNvSpPr>
            <a:spLocks noGrp="1"/>
          </p:cNvSpPr>
          <p:nvPr>
            <p:ph type="sldNum" sz="quarter" idx="12"/>
          </p:nvPr>
        </p:nvSpPr>
        <p:spPr/>
        <p:txBody>
          <a:bodyPr/>
          <a:lstStyle>
            <a:lvl1pPr>
              <a:defRPr/>
            </a:lvl1pPr>
          </a:lstStyle>
          <a:p>
            <a:pPr>
              <a:defRPr/>
            </a:pPr>
            <a:fld id="{7B78DD8C-DB89-E249-983D-3342034E6997}" type="slidenum">
              <a:rPr lang="ar-SA" altLang="en-US"/>
              <a:pPr>
                <a:defRPr/>
              </a:pPr>
              <a:t>‹#›</a:t>
            </a:fld>
            <a:endParaRPr lang="en-US" altLang="en-US"/>
          </a:p>
        </p:txBody>
      </p:sp>
    </p:spTree>
    <p:extLst>
      <p:ext uri="{BB962C8B-B14F-4D97-AF65-F5344CB8AC3E}">
        <p14:creationId xmlns:p14="http://schemas.microsoft.com/office/powerpoint/2010/main" val="3587828758"/>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865356F-29F1-7948-A3DC-544605B88477}"/>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A23B6998-9951-DA44-A333-E14F537ED52E}"/>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B414433D-C249-4149-A7C7-703CADCE92FD}"/>
              </a:ext>
            </a:extLst>
          </p:cNvPr>
          <p:cNvSpPr>
            <a:spLocks noGrp="1"/>
          </p:cNvSpPr>
          <p:nvPr>
            <p:ph type="sldNum" sz="quarter" idx="12"/>
          </p:nvPr>
        </p:nvSpPr>
        <p:spPr/>
        <p:txBody>
          <a:bodyPr/>
          <a:lstStyle>
            <a:lvl1pPr>
              <a:defRPr/>
            </a:lvl1pPr>
          </a:lstStyle>
          <a:p>
            <a:pPr>
              <a:defRPr/>
            </a:pPr>
            <a:fld id="{45693CE4-FB8D-B24F-A57B-B57761879549}" type="slidenum">
              <a:rPr lang="ar-SA" altLang="en-US"/>
              <a:pPr>
                <a:defRPr/>
              </a:pPr>
              <a:t>‹#›</a:t>
            </a:fld>
            <a:endParaRPr lang="en-US" altLang="en-US"/>
          </a:p>
        </p:txBody>
      </p:sp>
    </p:spTree>
    <p:extLst>
      <p:ext uri="{BB962C8B-B14F-4D97-AF65-F5344CB8AC3E}">
        <p14:creationId xmlns:p14="http://schemas.microsoft.com/office/powerpoint/2010/main" val="3427275405"/>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E15C-0007-444E-BBA4-2D2EE4CFA11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6B7A0C8-5C67-B146-9A5B-51E2CEE6A63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19FBAB-5C84-DA49-9EAF-3BA73364974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79CCCE8A-A4DD-984B-912A-8CBB28352AA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8547B851-4383-164C-870B-6252033D81A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C1F41012-F3B1-C94A-AF5D-E4DCB16888FC}"/>
              </a:ext>
            </a:extLst>
          </p:cNvPr>
          <p:cNvSpPr>
            <a:spLocks noGrp="1"/>
          </p:cNvSpPr>
          <p:nvPr>
            <p:ph type="sldNum" sz="quarter" idx="12"/>
          </p:nvPr>
        </p:nvSpPr>
        <p:spPr/>
        <p:txBody>
          <a:bodyPr/>
          <a:lstStyle>
            <a:lvl1pPr>
              <a:defRPr/>
            </a:lvl1pPr>
          </a:lstStyle>
          <a:p>
            <a:pPr>
              <a:defRPr/>
            </a:pPr>
            <a:fld id="{FCB03949-67ED-F449-A0C1-FDF90D193738}" type="slidenum">
              <a:rPr lang="ar-SA" altLang="en-US"/>
              <a:pPr>
                <a:defRPr/>
              </a:pPr>
              <a:t>‹#›</a:t>
            </a:fld>
            <a:endParaRPr lang="en-US" altLang="en-US"/>
          </a:p>
        </p:txBody>
      </p:sp>
    </p:spTree>
    <p:extLst>
      <p:ext uri="{BB962C8B-B14F-4D97-AF65-F5344CB8AC3E}">
        <p14:creationId xmlns:p14="http://schemas.microsoft.com/office/powerpoint/2010/main" val="3301509927"/>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F1B8B-AD4F-054A-9333-1800E4FCF5E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0007250-098E-BC48-92E0-7F754459BC3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a:extLst>
              <a:ext uri="{FF2B5EF4-FFF2-40B4-BE49-F238E27FC236}">
                <a16:creationId xmlns:a16="http://schemas.microsoft.com/office/drawing/2014/main" id="{98FCC07E-8B4E-0C46-B33F-3FC217A41D2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3">
            <a:extLst>
              <a:ext uri="{FF2B5EF4-FFF2-40B4-BE49-F238E27FC236}">
                <a16:creationId xmlns:a16="http://schemas.microsoft.com/office/drawing/2014/main" id="{BDB4C57C-B5EE-5942-AAD6-C2778ED5A62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399B2C6-B629-EE41-B9A4-5D535F1B484A}"/>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73A9AEB-E95C-EB4E-A8EC-356EC661829C}"/>
              </a:ext>
            </a:extLst>
          </p:cNvPr>
          <p:cNvSpPr>
            <a:spLocks noGrp="1"/>
          </p:cNvSpPr>
          <p:nvPr>
            <p:ph type="sldNum" sz="quarter" idx="12"/>
          </p:nvPr>
        </p:nvSpPr>
        <p:spPr/>
        <p:txBody>
          <a:bodyPr/>
          <a:lstStyle>
            <a:lvl1pPr>
              <a:defRPr/>
            </a:lvl1pPr>
          </a:lstStyle>
          <a:p>
            <a:pPr>
              <a:defRPr/>
            </a:pPr>
            <a:fld id="{C565D2B2-BD31-6645-9A47-5A184A905ADF}" type="slidenum">
              <a:rPr lang="ar-SA" altLang="en-US"/>
              <a:pPr>
                <a:defRPr/>
              </a:pPr>
              <a:t>‹#›</a:t>
            </a:fld>
            <a:endParaRPr lang="en-US" altLang="en-US"/>
          </a:p>
        </p:txBody>
      </p:sp>
    </p:spTree>
    <p:extLst>
      <p:ext uri="{BB962C8B-B14F-4D97-AF65-F5344CB8AC3E}">
        <p14:creationId xmlns:p14="http://schemas.microsoft.com/office/powerpoint/2010/main" val="3720225528"/>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Title Placeholder 1">
            <a:extLst>
              <a:ext uri="{FF2B5EF4-FFF2-40B4-BE49-F238E27FC236}">
                <a16:creationId xmlns:a16="http://schemas.microsoft.com/office/drawing/2014/main" id="{1EFF66DB-D8CC-B849-BF35-B262DEF7A74E}"/>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A3B7FC72-53CC-8644-92F3-12D2938CCA2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46CB0-8461-A148-B0CD-832BAC790F9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5" name="Footer Placeholder 4">
            <a:extLst>
              <a:ext uri="{FF2B5EF4-FFF2-40B4-BE49-F238E27FC236}">
                <a16:creationId xmlns:a16="http://schemas.microsoft.com/office/drawing/2014/main" id="{96458571-8B9F-EA41-8FF4-5C13EE6AFB5A}"/>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8F0F78D2-0555-AB42-81AF-CEE8F631A9F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FD794461-7874-1B41-BA96-5F70455C8C02}"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transition>
    <p:random/>
  </p:transition>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C580FA7F-141E-0C4F-8F9E-037460A0A5F5}"/>
              </a:ext>
            </a:extLst>
          </p:cNvPr>
          <p:cNvSpPr>
            <a:spLocks noGrp="1" noChangeArrowheads="1"/>
          </p:cNvSpPr>
          <p:nvPr>
            <p:ph type="ctrTitle"/>
          </p:nvPr>
        </p:nvSpPr>
        <p:spPr>
          <a:xfrm>
            <a:off x="2603500" y="2179638"/>
            <a:ext cx="6145213" cy="647700"/>
          </a:xfrm>
        </p:spPr>
        <p:txBody>
          <a:bodyPr/>
          <a:lstStyle/>
          <a:p>
            <a:r>
              <a:rPr lang="en-US" altLang="en-US" sz="2800">
                <a:latin typeface="Arial" panose="020B0604020202020204" pitchFamily="34" charset="0"/>
                <a:cs typeface="Arial" panose="020B0604020202020204" pitchFamily="34" charset="0"/>
              </a:rPr>
              <a:t>Dr. Fransiskus Adikara, S.Kom, MMSI</a:t>
            </a:r>
          </a:p>
        </p:txBody>
      </p:sp>
      <p:sp>
        <p:nvSpPr>
          <p:cNvPr id="58370" name="Subtitle 2">
            <a:extLst>
              <a:ext uri="{FF2B5EF4-FFF2-40B4-BE49-F238E27FC236}">
                <a16:creationId xmlns:a16="http://schemas.microsoft.com/office/drawing/2014/main" id="{BA0D1E9D-1BE8-C14E-8EE6-3C30323C90E5}"/>
              </a:ext>
            </a:extLst>
          </p:cNvPr>
          <p:cNvSpPr>
            <a:spLocks noGrp="1" noChangeArrowheads="1"/>
          </p:cNvSpPr>
          <p:nvPr>
            <p:ph type="subTitle" idx="1"/>
          </p:nvPr>
        </p:nvSpPr>
        <p:spPr bwMode="auto">
          <a:xfrm>
            <a:off x="2987675" y="3573463"/>
            <a:ext cx="5688013" cy="431800"/>
          </a:xfrm>
        </p:spPr>
        <p:txBody>
          <a:bodyPr wrap="square" numCol="1" anchor="t" anchorCtr="0" compatLnSpc="1">
            <a:prstTxWarp prst="textNoShape">
              <a:avLst/>
            </a:prstTxWarp>
          </a:bodyPr>
          <a:lstStyle/>
          <a:p>
            <a:r>
              <a:rPr lang="en-US" altLang="en-US" sz="2400">
                <a:latin typeface="Arial" panose="020B0604020202020204" pitchFamily="34" charset="0"/>
                <a:cs typeface="Arial" panose="020B0604020202020204" pitchFamily="34" charset="0"/>
              </a:rPr>
              <a:t>Sesi 07</a:t>
            </a:r>
          </a:p>
        </p:txBody>
      </p:sp>
      <p:sp>
        <p:nvSpPr>
          <p:cNvPr id="58371" name="Text Placeholder 3">
            <a:extLst>
              <a:ext uri="{FF2B5EF4-FFF2-40B4-BE49-F238E27FC236}">
                <a16:creationId xmlns:a16="http://schemas.microsoft.com/office/drawing/2014/main" id="{76A2E7AE-17B1-714C-89E8-CCA5AD8CA722}"/>
              </a:ext>
            </a:extLst>
          </p:cNvPr>
          <p:cNvSpPr>
            <a:spLocks noGrp="1" noChangeArrowheads="1"/>
          </p:cNvSpPr>
          <p:nvPr>
            <p:ph type="body" sz="quarter" idx="10"/>
          </p:nvPr>
        </p:nvSpPr>
        <p:spPr bwMode="auto">
          <a:xfrm>
            <a:off x="2597150" y="981075"/>
            <a:ext cx="6151563" cy="1079500"/>
          </a:xfrm>
        </p:spPr>
        <p:txBody>
          <a:bodyPr wrap="square" numCol="1" anchor="t" anchorCtr="0" compatLnSpc="1">
            <a:prstTxWarp prst="textNoShape">
              <a:avLst/>
            </a:prstTxWarp>
          </a:bodyPr>
          <a:lstStyle/>
          <a:p>
            <a:pPr marL="0" indent="0">
              <a:buFont typeface="Arial" panose="020B0604020202020204" pitchFamily="34" charset="0"/>
              <a:buNone/>
            </a:pPr>
            <a:r>
              <a:rPr lang="en-US" altLang="en-US" sz="3200">
                <a:latin typeface="Arial" panose="020B0604020202020204" pitchFamily="34" charset="0"/>
                <a:cs typeface="Arial" panose="020B0604020202020204" pitchFamily="34" charset="0"/>
              </a:rPr>
              <a:t>IT Resource Management</a:t>
            </a:r>
          </a:p>
        </p:txBody>
      </p:sp>
      <p:sp>
        <p:nvSpPr>
          <p:cNvPr id="58372" name="Text Placeholder 4">
            <a:extLst>
              <a:ext uri="{FF2B5EF4-FFF2-40B4-BE49-F238E27FC236}">
                <a16:creationId xmlns:a16="http://schemas.microsoft.com/office/drawing/2014/main" id="{6368C6C4-D913-F344-B8B6-0EDB49A2B0A3}"/>
              </a:ext>
            </a:extLst>
          </p:cNvPr>
          <p:cNvSpPr>
            <a:spLocks noGrp="1" noChangeArrowheads="1"/>
          </p:cNvSpPr>
          <p:nvPr>
            <p:ph type="body" sz="quarter" idx="11"/>
          </p:nvPr>
        </p:nvSpPr>
        <p:spPr bwMode="auto">
          <a:xfrm>
            <a:off x="2987675" y="4149725"/>
            <a:ext cx="5616575" cy="1366838"/>
          </a:xfrm>
        </p:spPr>
        <p:txBody>
          <a:bodyPr wrap="square" numCol="1" anchor="t" anchorCtr="0" compatLnSpc="1">
            <a:prstTxWarp prst="textNoShape">
              <a:avLst/>
            </a:prstTxWarp>
          </a:bodyPr>
          <a:lstStyle/>
          <a:p>
            <a:pPr marL="0" indent="0">
              <a:buFont typeface="Arial" panose="020B0604020202020204" pitchFamily="34" charset="0"/>
              <a:buNone/>
            </a:pPr>
            <a:r>
              <a:rPr lang="en-US" altLang="en-US" sz="3200">
                <a:latin typeface="Arial" panose="020B0604020202020204" pitchFamily="34" charset="0"/>
                <a:cs typeface="Arial" panose="020B0604020202020204" pitchFamily="34" charset="0"/>
              </a:rPr>
              <a:t>Review Topics and Model</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a:extLst>
              <a:ext uri="{FF2B5EF4-FFF2-40B4-BE49-F238E27FC236}">
                <a16:creationId xmlns:a16="http://schemas.microsoft.com/office/drawing/2014/main" id="{1B218E15-A2C7-7A42-BC11-542192437D56}"/>
              </a:ext>
            </a:extLst>
          </p:cNvPr>
          <p:cNvSpPr>
            <a:spLocks noGrp="1" noChangeArrowheads="1"/>
          </p:cNvSpPr>
          <p:nvPr>
            <p:ph type="title"/>
          </p:nvPr>
        </p:nvSpPr>
        <p:spPr/>
        <p:txBody>
          <a:bodyPr/>
          <a:lstStyle/>
          <a:p>
            <a:r>
              <a:rPr lang="en-US" altLang="en-US"/>
              <a:t>CIPP Evaluation Model</a:t>
            </a:r>
          </a:p>
        </p:txBody>
      </p:sp>
      <p:sp>
        <p:nvSpPr>
          <p:cNvPr id="19458" name="Rectangle 3">
            <a:extLst>
              <a:ext uri="{FF2B5EF4-FFF2-40B4-BE49-F238E27FC236}">
                <a16:creationId xmlns:a16="http://schemas.microsoft.com/office/drawing/2014/main" id="{55872CD1-0BA5-E943-90FA-7FFEA83B43FB}"/>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Context</a:t>
            </a:r>
            <a:r>
              <a:rPr lang="en-US" altLang="en-US" sz="2400"/>
              <a:t> is about the environment in which a program would be used. This context analysis is called a needs assessment. </a:t>
            </a:r>
          </a:p>
          <a:p>
            <a:r>
              <a:rPr lang="en-US" altLang="en-US" sz="2400">
                <a:solidFill>
                  <a:srgbClr val="B20021"/>
                </a:solidFill>
              </a:rPr>
              <a:t>Input </a:t>
            </a:r>
            <a:r>
              <a:rPr lang="en-US" altLang="en-US" sz="2400"/>
              <a:t>analysis is about the resources that will be used to develop the program, such as people, funds, space and equipment. </a:t>
            </a:r>
          </a:p>
          <a:p>
            <a:r>
              <a:rPr lang="en-US" altLang="en-US" sz="2400">
                <a:solidFill>
                  <a:srgbClr val="B20021"/>
                </a:solidFill>
              </a:rPr>
              <a:t>Process</a:t>
            </a:r>
            <a:r>
              <a:rPr lang="en-US" altLang="en-US" sz="2400"/>
              <a:t> evaluation examines the status during the development of the program (formative) </a:t>
            </a:r>
          </a:p>
          <a:p>
            <a:r>
              <a:rPr lang="en-US" altLang="en-US" sz="2400">
                <a:solidFill>
                  <a:srgbClr val="B20021"/>
                </a:solidFill>
              </a:rPr>
              <a:t>Product</a:t>
            </a:r>
            <a:r>
              <a:rPr lang="en-US" altLang="en-US" sz="2400"/>
              <a:t> evaluation that assessments on the success of the program (summative)</a:t>
            </a: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5F20F9BC-0393-DF46-961C-D11BD34EDCBC}"/>
              </a:ext>
            </a:extLst>
          </p:cNvPr>
          <p:cNvSpPr>
            <a:spLocks noGrp="1" noChangeArrowheads="1"/>
          </p:cNvSpPr>
          <p:nvPr>
            <p:ph type="title"/>
          </p:nvPr>
        </p:nvSpPr>
        <p:spPr/>
        <p:txBody>
          <a:bodyPr/>
          <a:lstStyle/>
          <a:p>
            <a:r>
              <a:rPr lang="en-US" altLang="en-US"/>
              <a:t>CIPP Evaluation Model</a:t>
            </a:r>
          </a:p>
        </p:txBody>
      </p:sp>
      <p:sp>
        <p:nvSpPr>
          <p:cNvPr id="21506" name="Rectangle 3">
            <a:extLst>
              <a:ext uri="{FF2B5EF4-FFF2-40B4-BE49-F238E27FC236}">
                <a16:creationId xmlns:a16="http://schemas.microsoft.com/office/drawing/2014/main" id="{70A0EFD6-5B8D-4E4C-AD4B-77D365CD35CF}"/>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Stufflebean’s CIPP evaluation model was the most influential model in the 1970s. </a:t>
            </a:r>
          </a:p>
          <a:p>
            <a:pPr lvl="2">
              <a:buFont typeface="Wingdings" pitchFamily="2" charset="2"/>
              <a:buNone/>
            </a:pPr>
            <a:r>
              <a:rPr lang="en-US" altLang="en-US"/>
              <a:t> (Reiser &amp; Dempsey,2002) </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E5C54450-9D2B-8548-9127-1BC977FDB9E5}"/>
              </a:ext>
            </a:extLst>
          </p:cNvPr>
          <p:cNvSpPr>
            <a:spLocks noGrp="1" noChangeArrowheads="1"/>
          </p:cNvSpPr>
          <p:nvPr>
            <p:ph type="title"/>
          </p:nvPr>
        </p:nvSpPr>
        <p:spPr/>
        <p:txBody>
          <a:bodyPr/>
          <a:lstStyle/>
          <a:p>
            <a:r>
              <a:rPr lang="en-US" altLang="en-US" sz="3200"/>
              <a:t>Qualitative Evaluation Model (1980s) </a:t>
            </a:r>
          </a:p>
        </p:txBody>
      </p:sp>
      <p:sp>
        <p:nvSpPr>
          <p:cNvPr id="23554" name="Rectangle 3">
            <a:extLst>
              <a:ext uri="{FF2B5EF4-FFF2-40B4-BE49-F238E27FC236}">
                <a16:creationId xmlns:a16="http://schemas.microsoft.com/office/drawing/2014/main" id="{7A9AD012-4EE8-834A-87F2-D0E2EE5AB119}"/>
              </a:ext>
            </a:extLst>
          </p:cNvPr>
          <p:cNvSpPr>
            <a:spLocks noGrp="1" noChangeArrowheads="1"/>
          </p:cNvSpPr>
          <p:nvPr>
            <p:ph type="body" sz="half" idx="1"/>
          </p:nvPr>
        </p:nvSpPr>
        <p:spPr bwMode="auto"/>
        <p:txBody>
          <a:bodyPr wrap="square" numCol="1" anchor="t" anchorCtr="0" compatLnSpc="1">
            <a:prstTxWarp prst="textNoShape">
              <a:avLst/>
            </a:prstTxWarp>
          </a:bodyPr>
          <a:lstStyle/>
          <a:p>
            <a:pPr>
              <a:buFont typeface="Wingdings" pitchFamily="2" charset="2"/>
              <a:buNone/>
            </a:pPr>
            <a:endParaRPr lang="en-US" altLang="en-US" sz="2400" i="1"/>
          </a:p>
          <a:p>
            <a:r>
              <a:rPr lang="en-US" altLang="en-US" sz="2400" b="1">
                <a:solidFill>
                  <a:srgbClr val="B20021"/>
                </a:solidFill>
              </a:rPr>
              <a:t>Michael Quinn Patton</a:t>
            </a:r>
            <a:r>
              <a:rPr lang="en-US" altLang="en-US" sz="2400" b="1"/>
              <a:t>, Professor, Union Institute and University &amp;</a:t>
            </a:r>
            <a:br>
              <a:rPr lang="en-US" altLang="en-US" sz="2400" b="1"/>
            </a:br>
            <a:r>
              <a:rPr lang="en-US" altLang="en-US" sz="2400" b="1"/>
              <a:t>Former President of the American Evaluation Association</a:t>
            </a:r>
            <a:r>
              <a:rPr lang="en-US" altLang="en-US" sz="2400"/>
              <a:t> </a:t>
            </a:r>
          </a:p>
        </p:txBody>
      </p:sp>
      <p:pic>
        <p:nvPicPr>
          <p:cNvPr id="23555" name="Picture 7" descr="DPCRConf2005patton2">
            <a:extLst>
              <a:ext uri="{FF2B5EF4-FFF2-40B4-BE49-F238E27FC236}">
                <a16:creationId xmlns:a16="http://schemas.microsoft.com/office/drawing/2014/main" id="{CEE9C7D8-998E-E148-B937-F6CFDC92807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262563" y="2408238"/>
            <a:ext cx="2768600" cy="3632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6" name="Picture 5" descr="quinnPat">
            <a:extLst>
              <a:ext uri="{FF2B5EF4-FFF2-40B4-BE49-F238E27FC236}">
                <a16:creationId xmlns:a16="http://schemas.microsoft.com/office/drawing/2014/main" id="{C8603047-322A-B741-A4FA-DFE2297A2E9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1388" y="3170238"/>
            <a:ext cx="13335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a:extLst>
              <a:ext uri="{FF2B5EF4-FFF2-40B4-BE49-F238E27FC236}">
                <a16:creationId xmlns:a16="http://schemas.microsoft.com/office/drawing/2014/main" id="{2FA0BC22-C7A0-AC41-85E9-3B97B38E4F3C}"/>
              </a:ext>
            </a:extLst>
          </p:cNvPr>
          <p:cNvSpPr>
            <a:spLocks noGrp="1" noChangeArrowheads="1"/>
          </p:cNvSpPr>
          <p:nvPr>
            <p:ph type="title"/>
          </p:nvPr>
        </p:nvSpPr>
        <p:spPr/>
        <p:txBody>
          <a:bodyPr/>
          <a:lstStyle/>
          <a:p>
            <a:r>
              <a:rPr lang="en-US" altLang="en-US"/>
              <a:t>Qualitative Evaluation Model</a:t>
            </a:r>
          </a:p>
        </p:txBody>
      </p:sp>
      <p:sp>
        <p:nvSpPr>
          <p:cNvPr id="25602" name="Rectangle 3">
            <a:extLst>
              <a:ext uri="{FF2B5EF4-FFF2-40B4-BE49-F238E27FC236}">
                <a16:creationId xmlns:a16="http://schemas.microsoft.com/office/drawing/2014/main" id="{3708A6F8-E5B8-854F-BED0-4907D8082D2E}"/>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Patton’s model emphases the qualitative methods, such as observations, case studies, interviews, and document analysis.</a:t>
            </a:r>
          </a:p>
          <a:p>
            <a:r>
              <a:rPr lang="en-US" altLang="en-US"/>
              <a:t>Critics of the model claim that qualitative approaches are too subjective and results will be biased. </a:t>
            </a:r>
          </a:p>
          <a:p>
            <a:r>
              <a:rPr lang="en-US" altLang="en-US"/>
              <a:t>However, qualitative approach in this model is accepted and used by many ID models, such as Dick &amp; Carey model.</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2">
            <a:extLst>
              <a:ext uri="{FF2B5EF4-FFF2-40B4-BE49-F238E27FC236}">
                <a16:creationId xmlns:a16="http://schemas.microsoft.com/office/drawing/2014/main" id="{D81BC09F-B139-3042-80FE-A7D065763A46}"/>
              </a:ext>
            </a:extLst>
          </p:cNvPr>
          <p:cNvSpPr>
            <a:spLocks noGrp="1" noChangeArrowheads="1"/>
          </p:cNvSpPr>
          <p:nvPr>
            <p:ph type="title"/>
          </p:nvPr>
        </p:nvSpPr>
        <p:spPr/>
        <p:txBody>
          <a:bodyPr/>
          <a:lstStyle/>
          <a:p>
            <a:r>
              <a:rPr lang="en-US" altLang="en-US" sz="3200"/>
              <a:t>Responsive Evaluation Model (1990s)</a:t>
            </a:r>
          </a:p>
        </p:txBody>
      </p:sp>
      <p:sp>
        <p:nvSpPr>
          <p:cNvPr id="27650" name="Rectangle 3">
            <a:extLst>
              <a:ext uri="{FF2B5EF4-FFF2-40B4-BE49-F238E27FC236}">
                <a16:creationId xmlns:a16="http://schemas.microsoft.com/office/drawing/2014/main" id="{A05F09BF-AB76-9C41-839B-89A531DBACD5}"/>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Robert  E. Stake</a:t>
            </a:r>
          </a:p>
          <a:p>
            <a:r>
              <a:rPr lang="en-US" altLang="en-US" sz="2400"/>
              <a:t>He has been active in the program evaluation profession </a:t>
            </a:r>
          </a:p>
          <a:p>
            <a:r>
              <a:rPr lang="en-US" altLang="en-US" sz="2400"/>
              <a:t>He took up a qualitative perspective, particularly case study methods, in order to represent the complexity of evaluation study</a:t>
            </a:r>
          </a:p>
        </p:txBody>
      </p:sp>
      <p:pic>
        <p:nvPicPr>
          <p:cNvPr id="27651" name="Picture 7" descr="Bob7F">
            <a:extLst>
              <a:ext uri="{FF2B5EF4-FFF2-40B4-BE49-F238E27FC236}">
                <a16:creationId xmlns:a16="http://schemas.microsoft.com/office/drawing/2014/main" id="{F81F4B39-B314-D54B-B4F4-C0AE410A291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760913" y="2733675"/>
            <a:ext cx="3770312" cy="2981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7652" name="Picture 5" descr="Bob9">
            <a:extLst>
              <a:ext uri="{FF2B5EF4-FFF2-40B4-BE49-F238E27FC236}">
                <a16:creationId xmlns:a16="http://schemas.microsoft.com/office/drawing/2014/main" id="{606ABE45-888D-5848-A5FA-9FCE4124E1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48375" y="2144713"/>
            <a:ext cx="161925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AutoShape 2">
            <a:extLst>
              <a:ext uri="{FF2B5EF4-FFF2-40B4-BE49-F238E27FC236}">
                <a16:creationId xmlns:a16="http://schemas.microsoft.com/office/drawing/2014/main" id="{0BFEF863-9CCE-554E-86F1-03871C544939}"/>
              </a:ext>
            </a:extLst>
          </p:cNvPr>
          <p:cNvSpPr>
            <a:spLocks noGrp="1" noChangeArrowheads="1"/>
          </p:cNvSpPr>
          <p:nvPr>
            <p:ph type="title"/>
          </p:nvPr>
        </p:nvSpPr>
        <p:spPr/>
        <p:txBody>
          <a:bodyPr/>
          <a:lstStyle/>
          <a:p>
            <a:r>
              <a:rPr lang="en-US" altLang="en-US"/>
              <a:t>Responsive Evaluation Model</a:t>
            </a:r>
          </a:p>
        </p:txBody>
      </p:sp>
      <p:sp>
        <p:nvSpPr>
          <p:cNvPr id="29698" name="Rectangle 3">
            <a:extLst>
              <a:ext uri="{FF2B5EF4-FFF2-40B4-BE49-F238E27FC236}">
                <a16:creationId xmlns:a16="http://schemas.microsoft.com/office/drawing/2014/main" id="{AB582A94-3628-B647-8CC5-2064C61DBD31}"/>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It emphasizes</a:t>
            </a:r>
            <a:r>
              <a:rPr lang="en-US" altLang="en-US" sz="2400"/>
              <a:t> the issues, language, contexts, and standards of stakeholders </a:t>
            </a:r>
          </a:p>
          <a:p>
            <a:r>
              <a:rPr lang="en-US" altLang="en-US" sz="2400"/>
              <a:t>Stakeholders: administrators, teachers, students, parents, developers, </a:t>
            </a:r>
            <a:r>
              <a:rPr lang="en-US" altLang="en-US" sz="2400">
                <a:solidFill>
                  <a:srgbClr val="B20021"/>
                </a:solidFill>
              </a:rPr>
              <a:t>evaluators</a:t>
            </a:r>
            <a:r>
              <a:rPr lang="en-US" altLang="en-US" sz="2400"/>
              <a:t>…</a:t>
            </a:r>
          </a:p>
          <a:p>
            <a:r>
              <a:rPr lang="en-US" altLang="en-US" sz="2400">
                <a:solidFill>
                  <a:srgbClr val="B20021"/>
                </a:solidFill>
              </a:rPr>
              <a:t>His methods</a:t>
            </a:r>
            <a:r>
              <a:rPr lang="en-US" altLang="en-US" sz="2400"/>
              <a:t> are negotiated by the stakeholders in the evaluation during the development</a:t>
            </a:r>
          </a:p>
          <a:p>
            <a:r>
              <a:rPr lang="en-US" altLang="en-US" sz="2400"/>
              <a:t>Evaluators try to expose the subjectivity of their judgment as other stakeholders</a:t>
            </a:r>
          </a:p>
          <a:p>
            <a:r>
              <a:rPr lang="en-US" altLang="en-US" sz="2400"/>
              <a:t>The continuous nature of observation and reporting</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a:extLst>
              <a:ext uri="{FF2B5EF4-FFF2-40B4-BE49-F238E27FC236}">
                <a16:creationId xmlns:a16="http://schemas.microsoft.com/office/drawing/2014/main" id="{E67762F2-9E72-5244-A204-5359D3E7739A}"/>
              </a:ext>
            </a:extLst>
          </p:cNvPr>
          <p:cNvSpPr>
            <a:spLocks noGrp="1" noChangeArrowheads="1"/>
          </p:cNvSpPr>
          <p:nvPr>
            <p:ph type="title"/>
          </p:nvPr>
        </p:nvSpPr>
        <p:spPr/>
        <p:txBody>
          <a:bodyPr/>
          <a:lstStyle/>
          <a:p>
            <a:r>
              <a:rPr lang="en-US" altLang="en-US"/>
              <a:t>Responsive Evaluation Model</a:t>
            </a:r>
          </a:p>
        </p:txBody>
      </p:sp>
      <p:sp>
        <p:nvSpPr>
          <p:cNvPr id="31746" name="Rectangle 3">
            <a:extLst>
              <a:ext uri="{FF2B5EF4-FFF2-40B4-BE49-F238E27FC236}">
                <a16:creationId xmlns:a16="http://schemas.microsoft.com/office/drawing/2014/main" id="{7C90481A-4DD4-084C-9901-58B17F48D976}"/>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This model is criticized for its subjectivity.</a:t>
            </a:r>
          </a:p>
          <a:p>
            <a:r>
              <a:rPr lang="en-US" altLang="en-US"/>
              <a:t>His response: subjectivity is inherent in any evaluation or measurement. </a:t>
            </a:r>
          </a:p>
          <a:p>
            <a:r>
              <a:rPr lang="en-US" altLang="en-US"/>
              <a:t>Evaluators endeavor to expose the origins of their subjectivity while other types of evaluation may disguise their subjectivity by using so-called objective tests and experimental designs</a:t>
            </a:r>
          </a:p>
          <a:p>
            <a:endParaRPr lang="en-US" altLang="en-US"/>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AutoShape 2">
            <a:extLst>
              <a:ext uri="{FF2B5EF4-FFF2-40B4-BE49-F238E27FC236}">
                <a16:creationId xmlns:a16="http://schemas.microsoft.com/office/drawing/2014/main" id="{CBC936F1-4048-4F46-A090-072AA4567933}"/>
              </a:ext>
            </a:extLst>
          </p:cNvPr>
          <p:cNvSpPr>
            <a:spLocks noGrp="1" noChangeArrowheads="1"/>
          </p:cNvSpPr>
          <p:nvPr>
            <p:ph type="title"/>
          </p:nvPr>
        </p:nvSpPr>
        <p:spPr/>
        <p:txBody>
          <a:bodyPr/>
          <a:lstStyle/>
          <a:p>
            <a:r>
              <a:rPr lang="en-US" altLang="en-US" sz="3200"/>
              <a:t>Postmodern Evaluation Model (1990s): </a:t>
            </a:r>
          </a:p>
        </p:txBody>
      </p:sp>
      <p:sp>
        <p:nvSpPr>
          <p:cNvPr id="33794" name="Rectangle 3">
            <a:extLst>
              <a:ext uri="{FF2B5EF4-FFF2-40B4-BE49-F238E27FC236}">
                <a16:creationId xmlns:a16="http://schemas.microsoft.com/office/drawing/2014/main" id="{7D9F393A-B8EA-644D-9839-3AE55B84EC7C}"/>
              </a:ext>
            </a:extLst>
          </p:cNvPr>
          <p:cNvSpPr>
            <a:spLocks noGrp="1" noChangeArrowheads="1"/>
          </p:cNvSpPr>
          <p:nvPr>
            <p:ph type="body" sz="half" idx="1"/>
          </p:nvPr>
        </p:nvSpPr>
        <p:spPr bwMode="auto"/>
        <p:txBody>
          <a:bodyPr wrap="square" numCol="1" anchor="t" anchorCtr="0" compatLnSpc="1">
            <a:prstTxWarp prst="textNoShape">
              <a:avLst/>
            </a:prstTxWarp>
          </a:bodyPr>
          <a:lstStyle/>
          <a:p>
            <a:pPr>
              <a:lnSpc>
                <a:spcPct val="80000"/>
              </a:lnSpc>
            </a:pPr>
            <a:r>
              <a:rPr lang="en-US" altLang="en-US" sz="3200"/>
              <a:t>Dennis Hlynka</a:t>
            </a:r>
          </a:p>
          <a:p>
            <a:pPr>
              <a:lnSpc>
                <a:spcPct val="80000"/>
              </a:lnSpc>
            </a:pPr>
            <a:endParaRPr lang="en-US" altLang="en-US" sz="3200"/>
          </a:p>
          <a:p>
            <a:pPr>
              <a:lnSpc>
                <a:spcPct val="80000"/>
              </a:lnSpc>
            </a:pPr>
            <a:endParaRPr lang="en-US" altLang="en-US" sz="3200"/>
          </a:p>
          <a:p>
            <a:pPr>
              <a:lnSpc>
                <a:spcPct val="80000"/>
              </a:lnSpc>
            </a:pPr>
            <a:endParaRPr lang="en-US" altLang="en-US" sz="3200"/>
          </a:p>
          <a:p>
            <a:pPr>
              <a:lnSpc>
                <a:spcPct val="80000"/>
              </a:lnSpc>
            </a:pPr>
            <a:endParaRPr lang="en-US" altLang="en-US" sz="3200"/>
          </a:p>
          <a:p>
            <a:pPr>
              <a:lnSpc>
                <a:spcPct val="80000"/>
              </a:lnSpc>
            </a:pPr>
            <a:r>
              <a:rPr lang="en-US" altLang="en-US" sz="3200"/>
              <a:t>Andrew R. J. Yeaman </a:t>
            </a:r>
          </a:p>
        </p:txBody>
      </p:sp>
      <p:pic>
        <p:nvPicPr>
          <p:cNvPr id="33795" name="Picture 5" descr="hlynka">
            <a:extLst>
              <a:ext uri="{FF2B5EF4-FFF2-40B4-BE49-F238E27FC236}">
                <a16:creationId xmlns:a16="http://schemas.microsoft.com/office/drawing/2014/main" id="{E7A7D4E7-9178-2A4E-B74C-C407B7B412F0}"/>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976938" y="2362200"/>
            <a:ext cx="1338262" cy="178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3796" name="Picture 8" descr="anonymous%5B1%5D">
            <a:extLst>
              <a:ext uri="{FF2B5EF4-FFF2-40B4-BE49-F238E27FC236}">
                <a16:creationId xmlns:a16="http://schemas.microsoft.com/office/drawing/2014/main" id="{98CCF55C-CA11-A34F-BAD6-0B20AA201051}"/>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bwMode="auto">
          <a:xfrm>
            <a:off x="6170613" y="4557713"/>
            <a:ext cx="952500" cy="127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3797" name="AutoShape 10">
            <a:extLst>
              <a:ext uri="{FF2B5EF4-FFF2-40B4-BE49-F238E27FC236}">
                <a16:creationId xmlns:a16="http://schemas.microsoft.com/office/drawing/2014/main" id="{A01BE155-6105-6043-940E-8A213B04E40F}"/>
              </a:ext>
            </a:extLst>
          </p:cNvPr>
          <p:cNvSpPr>
            <a:spLocks noChangeArrowheads="1"/>
          </p:cNvSpPr>
          <p:nvPr/>
        </p:nvSpPr>
        <p:spPr bwMode="auto">
          <a:xfrm>
            <a:off x="4227513" y="2493963"/>
            <a:ext cx="1781175" cy="414337"/>
          </a:xfrm>
          <a:prstGeom prst="rightArrow">
            <a:avLst>
              <a:gd name="adj1" fmla="val 50000"/>
              <a:gd name="adj2" fmla="val 107471"/>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33798" name="AutoShape 11">
            <a:extLst>
              <a:ext uri="{FF2B5EF4-FFF2-40B4-BE49-F238E27FC236}">
                <a16:creationId xmlns:a16="http://schemas.microsoft.com/office/drawing/2014/main" id="{59B21732-ADD3-C84E-88AD-55A17EA09A68}"/>
              </a:ext>
            </a:extLst>
          </p:cNvPr>
          <p:cNvSpPr>
            <a:spLocks noChangeArrowheads="1"/>
          </p:cNvSpPr>
          <p:nvPr/>
        </p:nvSpPr>
        <p:spPr bwMode="auto">
          <a:xfrm>
            <a:off x="4002088" y="5154613"/>
            <a:ext cx="1935162" cy="438150"/>
          </a:xfrm>
          <a:prstGeom prst="rightArrow">
            <a:avLst>
              <a:gd name="adj1" fmla="val 50000"/>
              <a:gd name="adj2" fmla="val 110417"/>
            </a:avLst>
          </a:prstGeom>
          <a:solidFill>
            <a:schemeClr val="accent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AutoShape 2">
            <a:extLst>
              <a:ext uri="{FF2B5EF4-FFF2-40B4-BE49-F238E27FC236}">
                <a16:creationId xmlns:a16="http://schemas.microsoft.com/office/drawing/2014/main" id="{7386EB10-FBFB-2F47-BE8E-969D4917D91E}"/>
              </a:ext>
            </a:extLst>
          </p:cNvPr>
          <p:cNvSpPr>
            <a:spLocks noGrp="1" noChangeArrowheads="1"/>
          </p:cNvSpPr>
          <p:nvPr>
            <p:ph type="title"/>
          </p:nvPr>
        </p:nvSpPr>
        <p:spPr/>
        <p:txBody>
          <a:bodyPr/>
          <a:lstStyle/>
          <a:p>
            <a:r>
              <a:rPr lang="en-US" altLang="en-US"/>
              <a:t>The postmodern evaluation model</a:t>
            </a:r>
          </a:p>
        </p:txBody>
      </p:sp>
      <p:sp>
        <p:nvSpPr>
          <p:cNvPr id="35842" name="Rectangle 3">
            <a:extLst>
              <a:ext uri="{FF2B5EF4-FFF2-40B4-BE49-F238E27FC236}">
                <a16:creationId xmlns:a16="http://schemas.microsoft.com/office/drawing/2014/main" id="{979C9581-4513-9B4E-B5AD-8F909B36FC81}"/>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Advocates criticized the modern technologies and positivist modes of inquiry. </a:t>
            </a:r>
          </a:p>
          <a:p>
            <a:r>
              <a:rPr lang="en-US" altLang="en-US"/>
              <a:t>They viewed educational technologies as a series of failed innovations. </a:t>
            </a:r>
          </a:p>
          <a:p>
            <a:r>
              <a:rPr lang="en-US" altLang="en-US"/>
              <a:t>They opposed the systematic inquiry and evaluation. </a:t>
            </a:r>
          </a:p>
          <a:p>
            <a:r>
              <a:rPr lang="en-US" altLang="en-US"/>
              <a:t>ID is a tool of positivists who hold onto the false hope of linear progress</a:t>
            </a:r>
          </a:p>
          <a:p>
            <a:endParaRPr lang="en-US" altLang="en-US"/>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AutoShape 2">
            <a:extLst>
              <a:ext uri="{FF2B5EF4-FFF2-40B4-BE49-F238E27FC236}">
                <a16:creationId xmlns:a16="http://schemas.microsoft.com/office/drawing/2014/main" id="{8C2BEC55-038F-9642-A0C0-2AC5F8555D06}"/>
              </a:ext>
            </a:extLst>
          </p:cNvPr>
          <p:cNvSpPr>
            <a:spLocks noGrp="1" noChangeArrowheads="1"/>
          </p:cNvSpPr>
          <p:nvPr>
            <p:ph type="title"/>
          </p:nvPr>
        </p:nvSpPr>
        <p:spPr/>
        <p:txBody>
          <a:bodyPr/>
          <a:lstStyle/>
          <a:p>
            <a:r>
              <a:rPr lang="en-US" altLang="en-US"/>
              <a:t>How to be a postmodernist</a:t>
            </a:r>
          </a:p>
        </p:txBody>
      </p:sp>
      <p:sp>
        <p:nvSpPr>
          <p:cNvPr id="37890" name="Rectangle 3">
            <a:extLst>
              <a:ext uri="{FF2B5EF4-FFF2-40B4-BE49-F238E27FC236}">
                <a16:creationId xmlns:a16="http://schemas.microsoft.com/office/drawing/2014/main" id="{DD3918FF-977B-2945-ABE4-02F78E4F2900}"/>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t>Consider concepts, ideas and objects as texts. Textual meanings are open to interpretation</a:t>
            </a:r>
          </a:p>
          <a:p>
            <a:r>
              <a:rPr lang="en-US" altLang="en-US" sz="2400"/>
              <a:t>Look for binary oppositions in those texts. Some usual oppositions are good/bad, progress/tradition, science/myth, love/hate, man/woman, and truth/fiction</a:t>
            </a:r>
          </a:p>
          <a:p>
            <a:r>
              <a:rPr lang="en-US" altLang="en-US" sz="2400"/>
              <a:t>Consider the critics, the minority, the alternative view, do not assume that your program is the best</a:t>
            </a:r>
          </a:p>
          <a:p>
            <a:endParaRPr lang="en-US" altLang="en-US" sz="240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AutoShape 2">
            <a:extLst>
              <a:ext uri="{FF2B5EF4-FFF2-40B4-BE49-F238E27FC236}">
                <a16:creationId xmlns:a16="http://schemas.microsoft.com/office/drawing/2014/main" id="{84DF2A44-35A5-0840-BE1B-01717EED0DA6}"/>
              </a:ext>
            </a:extLst>
          </p:cNvPr>
          <p:cNvSpPr>
            <a:spLocks noGrp="1" noChangeArrowheads="1"/>
          </p:cNvSpPr>
          <p:nvPr>
            <p:ph type="title"/>
          </p:nvPr>
        </p:nvSpPr>
        <p:spPr/>
        <p:txBody>
          <a:bodyPr/>
          <a:lstStyle/>
          <a:p>
            <a:br>
              <a:rPr lang="en-US" altLang="en-US" sz="3200" i="1"/>
            </a:br>
            <a:r>
              <a:rPr lang="en-US" altLang="en-US" sz="3200" i="1"/>
              <a:t>Objective-Driven Evaluation Model (1930s):</a:t>
            </a:r>
            <a:r>
              <a:rPr lang="en-US" altLang="en-US" sz="3200"/>
              <a:t> </a:t>
            </a:r>
          </a:p>
        </p:txBody>
      </p:sp>
      <p:sp>
        <p:nvSpPr>
          <p:cNvPr id="3074" name="Rectangle 3">
            <a:extLst>
              <a:ext uri="{FF2B5EF4-FFF2-40B4-BE49-F238E27FC236}">
                <a16:creationId xmlns:a16="http://schemas.microsoft.com/office/drawing/2014/main" id="{47A3D51B-0C3D-D54F-9188-053ABBD9BC83}"/>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R.W. Tyler</a:t>
            </a:r>
          </a:p>
          <a:p>
            <a:pPr lvl="1"/>
            <a:r>
              <a:rPr lang="en-US" altLang="en-US" sz="2000"/>
              <a:t>A professor in Ohio State University</a:t>
            </a:r>
          </a:p>
          <a:p>
            <a:pPr lvl="1"/>
            <a:r>
              <a:rPr lang="en-US" altLang="en-US" sz="2000"/>
              <a:t>The director of the Eight Year Study (1934)</a:t>
            </a:r>
            <a:endParaRPr lang="en-US" altLang="en-US" sz="2000" i="1"/>
          </a:p>
          <a:p>
            <a:r>
              <a:rPr lang="en-US" altLang="en-US" sz="2400"/>
              <a:t>Tyler’s objective-driven model is derived from his Eight-Year Study</a:t>
            </a:r>
          </a:p>
        </p:txBody>
      </p:sp>
      <p:pic>
        <p:nvPicPr>
          <p:cNvPr id="3075" name="Picture 11" descr="0275981975">
            <a:extLst>
              <a:ext uri="{FF2B5EF4-FFF2-40B4-BE49-F238E27FC236}">
                <a16:creationId xmlns:a16="http://schemas.microsoft.com/office/drawing/2014/main" id="{5781AA32-A546-9C4D-95D8-3356CA528056}"/>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bwMode="auto">
          <a:xfrm>
            <a:off x="5753100" y="2362200"/>
            <a:ext cx="1785938" cy="1785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AutoShape 2">
            <a:extLst>
              <a:ext uri="{FF2B5EF4-FFF2-40B4-BE49-F238E27FC236}">
                <a16:creationId xmlns:a16="http://schemas.microsoft.com/office/drawing/2014/main" id="{D2E630B3-6A01-B04D-8A6F-C6720E5CFA1B}"/>
              </a:ext>
            </a:extLst>
          </p:cNvPr>
          <p:cNvSpPr>
            <a:spLocks noGrp="1" noChangeArrowheads="1"/>
          </p:cNvSpPr>
          <p:nvPr>
            <p:ph type="title"/>
          </p:nvPr>
        </p:nvSpPr>
        <p:spPr/>
        <p:txBody>
          <a:bodyPr/>
          <a:lstStyle/>
          <a:p>
            <a:r>
              <a:rPr lang="en-US" altLang="en-US"/>
              <a:t>The postmodern evaluation model</a:t>
            </a:r>
          </a:p>
        </p:txBody>
      </p:sp>
      <p:sp>
        <p:nvSpPr>
          <p:cNvPr id="39938" name="Rectangle 3">
            <a:extLst>
              <a:ext uri="{FF2B5EF4-FFF2-40B4-BE49-F238E27FC236}">
                <a16:creationId xmlns:a16="http://schemas.microsoft.com/office/drawing/2014/main" id="{357C454F-51B2-3049-9649-3AD1C4650F94}"/>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Anti-technology, anti-progress , and anti-science</a:t>
            </a:r>
          </a:p>
          <a:p>
            <a:r>
              <a:rPr lang="en-US" altLang="en-US"/>
              <a:t>Hard to use, </a:t>
            </a:r>
          </a:p>
          <a:p>
            <a:r>
              <a:rPr lang="en-US" altLang="en-US"/>
              <a:t>Some evaluation perspectives, such as race, culture and politics can be useful in evaluation process </a:t>
            </a:r>
            <a:r>
              <a:rPr lang="en-US" altLang="en-US" sz="2000"/>
              <a:t>(Reeves &amp; Hedberg, 2003).</a:t>
            </a:r>
            <a:r>
              <a:rPr lang="en-US" altLang="en-US"/>
              <a:t> </a:t>
            </a:r>
          </a:p>
          <a:p>
            <a:endParaRPr lang="en-US" altLang="en-US"/>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AutoShape 2">
            <a:extLst>
              <a:ext uri="{FF2B5EF4-FFF2-40B4-BE49-F238E27FC236}">
                <a16:creationId xmlns:a16="http://schemas.microsoft.com/office/drawing/2014/main" id="{2AA76A58-ADB5-964D-B244-D23BFB3EC302}"/>
              </a:ext>
            </a:extLst>
          </p:cNvPr>
          <p:cNvSpPr>
            <a:spLocks noGrp="1" noChangeArrowheads="1"/>
          </p:cNvSpPr>
          <p:nvPr>
            <p:ph type="title"/>
          </p:nvPr>
        </p:nvSpPr>
        <p:spPr/>
        <p:txBody>
          <a:bodyPr/>
          <a:lstStyle/>
          <a:p>
            <a:r>
              <a:rPr lang="en-US" altLang="en-US"/>
              <a:t>Fourth generation model</a:t>
            </a:r>
          </a:p>
        </p:txBody>
      </p:sp>
      <p:sp>
        <p:nvSpPr>
          <p:cNvPr id="164867" name="Rectangle 3">
            <a:extLst>
              <a:ext uri="{FF2B5EF4-FFF2-40B4-BE49-F238E27FC236}">
                <a16:creationId xmlns:a16="http://schemas.microsoft.com/office/drawing/2014/main" id="{C17F9438-1DB4-9848-A41D-D0484B6DCF2A}"/>
              </a:ext>
            </a:extLst>
          </p:cNvPr>
          <p:cNvSpPr>
            <a:spLocks noGrp="1" noChangeArrowheads="1"/>
          </p:cNvSpPr>
          <p:nvPr>
            <p:ph type="body" sz="half" idx="1"/>
          </p:nvPr>
        </p:nvSpPr>
        <p:spPr bwMode="auto">
          <a:xfrm>
            <a:off x="909638" y="2362200"/>
            <a:ext cx="3770312" cy="3724275"/>
          </a:xfrm>
        </p:spPr>
        <p:txBody>
          <a:bodyPr wrap="square" numCol="1" anchor="t" anchorCtr="0" compatLnSpc="1">
            <a:prstTxWarp prst="textNoShape">
              <a:avLst/>
            </a:prstTxWarp>
          </a:bodyPr>
          <a:lstStyle/>
          <a:p>
            <a:r>
              <a:rPr lang="en-US" altLang="en-US" sz="2400"/>
              <a:t>E.G. Guba </a:t>
            </a:r>
          </a:p>
          <a:p>
            <a:endParaRPr lang="en-US" altLang="en-US" sz="2400"/>
          </a:p>
          <a:p>
            <a:endParaRPr lang="en-US" altLang="en-US" sz="2400"/>
          </a:p>
          <a:p>
            <a:endParaRPr lang="en-US" altLang="en-US" sz="2400"/>
          </a:p>
          <a:p>
            <a:endParaRPr lang="en-US" altLang="en-US" sz="2400"/>
          </a:p>
          <a:p>
            <a:r>
              <a:rPr lang="en-US" altLang="en-US" sz="2400"/>
              <a:t>S. Lincoln</a:t>
            </a:r>
          </a:p>
          <a:p>
            <a:pPr>
              <a:buFont typeface="Wingdings" pitchFamily="2" charset="2"/>
              <a:buNone/>
            </a:pPr>
            <a:r>
              <a:rPr lang="en-US" altLang="en-US" sz="2400"/>
              <a:t>  </a:t>
            </a:r>
          </a:p>
        </p:txBody>
      </p:sp>
      <p:pic>
        <p:nvPicPr>
          <p:cNvPr id="164872" name="Picture 8" descr="http://www.wmich.edu/evalctr/imgs/guba.jpg">
            <a:extLst>
              <a:ext uri="{FF2B5EF4-FFF2-40B4-BE49-F238E27FC236}">
                <a16:creationId xmlns:a16="http://schemas.microsoft.com/office/drawing/2014/main" id="{F07B810F-7304-0045-95FF-415E95F708B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358063" y="2711450"/>
            <a:ext cx="952500" cy="1270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4869" name="Picture 5" descr="lincoln">
            <a:extLst>
              <a:ext uri="{FF2B5EF4-FFF2-40B4-BE49-F238E27FC236}">
                <a16:creationId xmlns:a16="http://schemas.microsoft.com/office/drawing/2014/main" id="{F8488DF5-6A3A-AD47-BEB5-507333328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8375" y="2339975"/>
            <a:ext cx="2409825"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77" name="AutoShape 13">
            <a:extLst>
              <a:ext uri="{FF2B5EF4-FFF2-40B4-BE49-F238E27FC236}">
                <a16:creationId xmlns:a16="http://schemas.microsoft.com/office/drawing/2014/main" id="{0BFC5D04-7B51-A146-AC24-757777CC961E}"/>
              </a:ext>
            </a:extLst>
          </p:cNvPr>
          <p:cNvSpPr>
            <a:spLocks noChangeArrowheads="1"/>
          </p:cNvSpPr>
          <p:nvPr/>
        </p:nvSpPr>
        <p:spPr bwMode="auto">
          <a:xfrm>
            <a:off x="3443288" y="238125"/>
            <a:ext cx="5700712" cy="2362200"/>
          </a:xfrm>
          <a:prstGeom prst="curvedDownArrow">
            <a:avLst>
              <a:gd name="adj1" fmla="val 48266"/>
              <a:gd name="adj2" fmla="val 96532"/>
              <a:gd name="adj3" fmla="val 33333"/>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64879" name="AutoShape 15">
            <a:extLst>
              <a:ext uri="{FF2B5EF4-FFF2-40B4-BE49-F238E27FC236}">
                <a16:creationId xmlns:a16="http://schemas.microsoft.com/office/drawing/2014/main" id="{E4A9047C-127F-A64C-8DF1-55385F571A19}"/>
              </a:ext>
            </a:extLst>
          </p:cNvPr>
          <p:cNvSpPr>
            <a:spLocks noChangeArrowheads="1"/>
          </p:cNvSpPr>
          <p:nvPr/>
        </p:nvSpPr>
        <p:spPr bwMode="auto">
          <a:xfrm>
            <a:off x="1685925" y="5057775"/>
            <a:ext cx="5202238" cy="2725738"/>
          </a:xfrm>
          <a:prstGeom prst="curvedUpArrow">
            <a:avLst>
              <a:gd name="adj1" fmla="val 38171"/>
              <a:gd name="adj2" fmla="val 76342"/>
              <a:gd name="adj3" fmla="val 33333"/>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amond(in)">
                                      <p:cBhvr>
                                        <p:cTn id="7" dur="2000"/>
                                        <p:tgtEl>
                                          <p:spTgt spid="164867">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64867">
                                            <p:txEl>
                                              <p:pRg st="5" end="5"/>
                                            </p:txEl>
                                          </p:spTgt>
                                        </p:tgtEl>
                                        <p:attrNameLst>
                                          <p:attrName>style.visibility</p:attrName>
                                        </p:attrNameLst>
                                      </p:cBhvr>
                                      <p:to>
                                        <p:strVal val="visible"/>
                                      </p:to>
                                    </p:set>
                                    <p:animEffect transition="in" filter="diamond(in)">
                                      <p:cBhvr>
                                        <p:cTn id="10" dur="2000"/>
                                        <p:tgtEl>
                                          <p:spTgt spid="164867">
                                            <p:txEl>
                                              <p:pRg st="5" end="5"/>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64869"/>
                                        </p:tgtEl>
                                        <p:attrNameLst>
                                          <p:attrName>style.visibility</p:attrName>
                                        </p:attrNameLst>
                                      </p:cBhvr>
                                      <p:to>
                                        <p:strVal val="visible"/>
                                      </p:to>
                                    </p:set>
                                    <p:animEffect transition="in" filter="diamond(in)">
                                      <p:cBhvr>
                                        <p:cTn id="13" dur="2000"/>
                                        <p:tgtEl>
                                          <p:spTgt spid="164869"/>
                                        </p:tgtEl>
                                      </p:cBhvr>
                                    </p:animEffect>
                                  </p:childTnLst>
                                </p:cTn>
                              </p:par>
                              <p:par>
                                <p:cTn id="14" presetID="8" presetClass="entr" presetSubtype="16" fill="hold" nodeType="withEffect">
                                  <p:stCondLst>
                                    <p:cond delay="0"/>
                                  </p:stCondLst>
                                  <p:childTnLst>
                                    <p:set>
                                      <p:cBhvr>
                                        <p:cTn id="15" dur="1" fill="hold">
                                          <p:stCondLst>
                                            <p:cond delay="0"/>
                                          </p:stCondLst>
                                        </p:cTn>
                                        <p:tgtEl>
                                          <p:spTgt spid="164872"/>
                                        </p:tgtEl>
                                        <p:attrNameLst>
                                          <p:attrName>style.visibility</p:attrName>
                                        </p:attrNameLst>
                                      </p:cBhvr>
                                      <p:to>
                                        <p:strVal val="visible"/>
                                      </p:to>
                                    </p:set>
                                    <p:animEffect transition="in" filter="diamond(in)">
                                      <p:cBhvr>
                                        <p:cTn id="16" dur="2000"/>
                                        <p:tgtEl>
                                          <p:spTgt spid="16487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64877"/>
                                        </p:tgtEl>
                                        <p:attrNameLst>
                                          <p:attrName>style.visibility</p:attrName>
                                        </p:attrNameLst>
                                      </p:cBhvr>
                                      <p:to>
                                        <p:strVal val="visible"/>
                                      </p:to>
                                    </p:set>
                                    <p:anim calcmode="lin" valueType="num">
                                      <p:cBhvr additive="base">
                                        <p:cTn id="21" dur="500" fill="hold"/>
                                        <p:tgtEl>
                                          <p:spTgt spid="164877"/>
                                        </p:tgtEl>
                                        <p:attrNameLst>
                                          <p:attrName>ppt_x</p:attrName>
                                        </p:attrNameLst>
                                      </p:cBhvr>
                                      <p:tavLst>
                                        <p:tav tm="0">
                                          <p:val>
                                            <p:strVal val="#ppt_x"/>
                                          </p:val>
                                        </p:tav>
                                        <p:tav tm="100000">
                                          <p:val>
                                            <p:strVal val="#ppt_x"/>
                                          </p:val>
                                        </p:tav>
                                      </p:tavLst>
                                    </p:anim>
                                    <p:anim calcmode="lin" valueType="num">
                                      <p:cBhvr additive="base">
                                        <p:cTn id="22" dur="500" fill="hold"/>
                                        <p:tgtEl>
                                          <p:spTgt spid="16487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4879"/>
                                        </p:tgtEl>
                                        <p:attrNameLst>
                                          <p:attrName>style.visibility</p:attrName>
                                        </p:attrNameLst>
                                      </p:cBhvr>
                                      <p:to>
                                        <p:strVal val="visible"/>
                                      </p:to>
                                    </p:set>
                                    <p:anim calcmode="lin" valueType="num">
                                      <p:cBhvr additive="base">
                                        <p:cTn id="25" dur="500" fill="hold"/>
                                        <p:tgtEl>
                                          <p:spTgt spid="164879"/>
                                        </p:tgtEl>
                                        <p:attrNameLst>
                                          <p:attrName>ppt_x</p:attrName>
                                        </p:attrNameLst>
                                      </p:cBhvr>
                                      <p:tavLst>
                                        <p:tav tm="0">
                                          <p:val>
                                            <p:strVal val="#ppt_x"/>
                                          </p:val>
                                        </p:tav>
                                        <p:tav tm="100000">
                                          <p:val>
                                            <p:strVal val="#ppt_x"/>
                                          </p:val>
                                        </p:tav>
                                      </p:tavLst>
                                    </p:anim>
                                    <p:anim calcmode="lin" valueType="num">
                                      <p:cBhvr additive="base">
                                        <p:cTn id="26" dur="500" fill="hold"/>
                                        <p:tgtEl>
                                          <p:spTgt spid="1648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AutoShape 2">
            <a:extLst>
              <a:ext uri="{FF2B5EF4-FFF2-40B4-BE49-F238E27FC236}">
                <a16:creationId xmlns:a16="http://schemas.microsoft.com/office/drawing/2014/main" id="{907CA81F-33CF-EC42-BC73-24A97CC65FBE}"/>
              </a:ext>
            </a:extLst>
          </p:cNvPr>
          <p:cNvSpPr>
            <a:spLocks noGrp="1" noChangeArrowheads="1"/>
          </p:cNvSpPr>
          <p:nvPr>
            <p:ph type="title"/>
          </p:nvPr>
        </p:nvSpPr>
        <p:spPr/>
        <p:txBody>
          <a:bodyPr/>
          <a:lstStyle/>
          <a:p>
            <a:r>
              <a:rPr lang="en-US" altLang="en-US"/>
              <a:t>Fourth generation model</a:t>
            </a:r>
          </a:p>
        </p:txBody>
      </p:sp>
      <p:sp>
        <p:nvSpPr>
          <p:cNvPr id="175107" name="Rectangle 3">
            <a:extLst>
              <a:ext uri="{FF2B5EF4-FFF2-40B4-BE49-F238E27FC236}">
                <a16:creationId xmlns:a16="http://schemas.microsoft.com/office/drawing/2014/main" id="{5A380F76-6367-DB43-86B5-685B9191F7AA}"/>
              </a:ext>
            </a:extLst>
          </p:cNvPr>
          <p:cNvSpPr>
            <a:spLocks noGrp="1" noChangeArrowheads="1"/>
          </p:cNvSpPr>
          <p:nvPr>
            <p:ph idx="1"/>
          </p:nvPr>
        </p:nvSpPr>
        <p:spPr bwMode="auto"/>
        <p:txBody>
          <a:bodyPr wrap="square" numCol="1" anchor="t" anchorCtr="0" compatLnSpc="1">
            <a:prstTxWarp prst="textNoShape">
              <a:avLst/>
            </a:prstTxWarp>
          </a:bodyPr>
          <a:lstStyle/>
          <a:p>
            <a:pPr marL="533400" indent="-533400"/>
            <a:r>
              <a:rPr lang="en-US" altLang="en-US" sz="2400"/>
              <a:t>Seven principles that underlie their model (constructive perspective) </a:t>
            </a:r>
          </a:p>
          <a:p>
            <a:pPr marL="914400" lvl="1" indent="-457200">
              <a:buFont typeface="Wingdings" pitchFamily="2" charset="2"/>
              <a:buAutoNum type="arabicPeriod"/>
            </a:pPr>
            <a:r>
              <a:rPr lang="en-US" altLang="en-US" sz="2000"/>
              <a:t>Evaluation is a social political process</a:t>
            </a:r>
          </a:p>
          <a:p>
            <a:pPr marL="914400" lvl="1" indent="-457200">
              <a:buFont typeface="Wingdings" pitchFamily="2" charset="2"/>
              <a:buAutoNum type="arabicPeriod"/>
            </a:pPr>
            <a:r>
              <a:rPr lang="en-US" altLang="en-US" sz="2000"/>
              <a:t>Evaluation is a collaborative process</a:t>
            </a:r>
          </a:p>
          <a:p>
            <a:pPr marL="914400" lvl="1" indent="-457200">
              <a:buFont typeface="Wingdings" pitchFamily="2" charset="2"/>
              <a:buAutoNum type="arabicPeriod"/>
            </a:pPr>
            <a:r>
              <a:rPr lang="en-US" altLang="en-US" sz="2000"/>
              <a:t>Evaluation is a teaching/learning process</a:t>
            </a:r>
          </a:p>
          <a:p>
            <a:pPr marL="914400" lvl="1" indent="-457200">
              <a:buFont typeface="Wingdings" pitchFamily="2" charset="2"/>
              <a:buAutoNum type="arabicPeriod"/>
            </a:pPr>
            <a:r>
              <a:rPr lang="en-US" altLang="en-US" sz="2000"/>
              <a:t>Evaluation is a continuous, recursive, and highly divergent process</a:t>
            </a:r>
          </a:p>
          <a:p>
            <a:pPr marL="914400" lvl="1" indent="-457200">
              <a:buFont typeface="Wingdings" pitchFamily="2" charset="2"/>
              <a:buAutoNum type="arabicPeriod"/>
            </a:pPr>
            <a:r>
              <a:rPr lang="en-US" altLang="en-US" sz="2000"/>
              <a:t>Evaluation is an emergent process</a:t>
            </a:r>
          </a:p>
          <a:p>
            <a:pPr marL="914400" lvl="1" indent="-457200">
              <a:buFont typeface="Wingdings" pitchFamily="2" charset="2"/>
              <a:buAutoNum type="arabicPeriod"/>
            </a:pPr>
            <a:r>
              <a:rPr lang="en-US" altLang="en-US" sz="2000"/>
              <a:t>Evaluation is a process with unpredictable outcomes</a:t>
            </a:r>
          </a:p>
          <a:p>
            <a:pPr marL="914400" lvl="1" indent="-457200">
              <a:buFont typeface="Wingdings" pitchFamily="2" charset="2"/>
              <a:buAutoNum type="arabicPeriod"/>
            </a:pPr>
            <a:r>
              <a:rPr lang="en-US" altLang="en-US" sz="2000"/>
              <a:t>Evaluation is a process that creates reality</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Effect transition="in" filter="diamond(in)">
                                      <p:cBhvr>
                                        <p:cTn id="7" dur="2000"/>
                                        <p:tgtEl>
                                          <p:spTgt spid="175107">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75107">
                                            <p:txEl>
                                              <p:pRg st="1" end="1"/>
                                            </p:txEl>
                                          </p:spTgt>
                                        </p:tgtEl>
                                        <p:attrNameLst>
                                          <p:attrName>style.visibility</p:attrName>
                                        </p:attrNameLst>
                                      </p:cBhvr>
                                      <p:to>
                                        <p:strVal val="visible"/>
                                      </p:to>
                                    </p:set>
                                    <p:animEffect transition="in" filter="diamond(in)">
                                      <p:cBhvr>
                                        <p:cTn id="10" dur="2000"/>
                                        <p:tgtEl>
                                          <p:spTgt spid="175107">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75107">
                                            <p:txEl>
                                              <p:pRg st="2" end="2"/>
                                            </p:txEl>
                                          </p:spTgt>
                                        </p:tgtEl>
                                        <p:attrNameLst>
                                          <p:attrName>style.visibility</p:attrName>
                                        </p:attrNameLst>
                                      </p:cBhvr>
                                      <p:to>
                                        <p:strVal val="visible"/>
                                      </p:to>
                                    </p:set>
                                    <p:animEffect transition="in" filter="diamond(in)">
                                      <p:cBhvr>
                                        <p:cTn id="13" dur="2000"/>
                                        <p:tgtEl>
                                          <p:spTgt spid="175107">
                                            <p:txEl>
                                              <p:pRg st="2" end="2"/>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75107">
                                            <p:txEl>
                                              <p:pRg st="3" end="3"/>
                                            </p:txEl>
                                          </p:spTgt>
                                        </p:tgtEl>
                                        <p:attrNameLst>
                                          <p:attrName>style.visibility</p:attrName>
                                        </p:attrNameLst>
                                      </p:cBhvr>
                                      <p:to>
                                        <p:strVal val="visible"/>
                                      </p:to>
                                    </p:set>
                                    <p:animEffect transition="in" filter="diamond(in)">
                                      <p:cBhvr>
                                        <p:cTn id="16" dur="2000"/>
                                        <p:tgtEl>
                                          <p:spTgt spid="175107">
                                            <p:txEl>
                                              <p:pRg st="3" end="3"/>
                                            </p:txEl>
                                          </p:spTgt>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75107">
                                            <p:txEl>
                                              <p:pRg st="4" end="4"/>
                                            </p:txEl>
                                          </p:spTgt>
                                        </p:tgtEl>
                                        <p:attrNameLst>
                                          <p:attrName>style.visibility</p:attrName>
                                        </p:attrNameLst>
                                      </p:cBhvr>
                                      <p:to>
                                        <p:strVal val="visible"/>
                                      </p:to>
                                    </p:set>
                                    <p:animEffect transition="in" filter="diamond(in)">
                                      <p:cBhvr>
                                        <p:cTn id="19" dur="2000"/>
                                        <p:tgtEl>
                                          <p:spTgt spid="175107">
                                            <p:txEl>
                                              <p:pRg st="4" end="4"/>
                                            </p:txEl>
                                          </p:spTgt>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75107">
                                            <p:txEl>
                                              <p:pRg st="5" end="5"/>
                                            </p:txEl>
                                          </p:spTgt>
                                        </p:tgtEl>
                                        <p:attrNameLst>
                                          <p:attrName>style.visibility</p:attrName>
                                        </p:attrNameLst>
                                      </p:cBhvr>
                                      <p:to>
                                        <p:strVal val="visible"/>
                                      </p:to>
                                    </p:set>
                                    <p:animEffect transition="in" filter="diamond(in)">
                                      <p:cBhvr>
                                        <p:cTn id="22" dur="2000"/>
                                        <p:tgtEl>
                                          <p:spTgt spid="175107">
                                            <p:txEl>
                                              <p:pRg st="5" end="5"/>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175107">
                                            <p:txEl>
                                              <p:pRg st="6" end="6"/>
                                            </p:txEl>
                                          </p:spTgt>
                                        </p:tgtEl>
                                        <p:attrNameLst>
                                          <p:attrName>style.visibility</p:attrName>
                                        </p:attrNameLst>
                                      </p:cBhvr>
                                      <p:to>
                                        <p:strVal val="visible"/>
                                      </p:to>
                                    </p:set>
                                    <p:animEffect transition="in" filter="diamond(in)">
                                      <p:cBhvr>
                                        <p:cTn id="25" dur="2000"/>
                                        <p:tgtEl>
                                          <p:spTgt spid="175107">
                                            <p:txEl>
                                              <p:pRg st="6" end="6"/>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175107">
                                            <p:txEl>
                                              <p:pRg st="7" end="7"/>
                                            </p:txEl>
                                          </p:spTgt>
                                        </p:tgtEl>
                                        <p:attrNameLst>
                                          <p:attrName>style.visibility</p:attrName>
                                        </p:attrNameLst>
                                      </p:cBhvr>
                                      <p:to>
                                        <p:strVal val="visible"/>
                                      </p:to>
                                    </p:set>
                                    <p:animEffect transition="in" filter="diamond(in)">
                                      <p:cBhvr>
                                        <p:cTn id="28" dur="2000"/>
                                        <p:tgtEl>
                                          <p:spTgt spid="175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AutoShape 2">
            <a:extLst>
              <a:ext uri="{FF2B5EF4-FFF2-40B4-BE49-F238E27FC236}">
                <a16:creationId xmlns:a16="http://schemas.microsoft.com/office/drawing/2014/main" id="{DF6D9D5C-D1C5-4249-9CC6-628EA1547CCC}"/>
              </a:ext>
            </a:extLst>
          </p:cNvPr>
          <p:cNvSpPr>
            <a:spLocks noGrp="1" noChangeArrowheads="1"/>
          </p:cNvSpPr>
          <p:nvPr>
            <p:ph type="title"/>
          </p:nvPr>
        </p:nvSpPr>
        <p:spPr/>
        <p:txBody>
          <a:bodyPr/>
          <a:lstStyle/>
          <a:p>
            <a:r>
              <a:rPr lang="en-US" altLang="en-US"/>
              <a:t>Fourth generation model</a:t>
            </a:r>
          </a:p>
        </p:txBody>
      </p:sp>
      <p:sp>
        <p:nvSpPr>
          <p:cNvPr id="46082" name="Rectangle 3">
            <a:extLst>
              <a:ext uri="{FF2B5EF4-FFF2-40B4-BE49-F238E27FC236}">
                <a16:creationId xmlns:a16="http://schemas.microsoft.com/office/drawing/2014/main" id="{D91A3F9A-6B13-8749-8663-0A716D69AB48}"/>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Outcome of evaluation is rich, thick description based on extended observation and careful reflection</a:t>
            </a:r>
          </a:p>
          <a:p>
            <a:r>
              <a:rPr lang="en-US" altLang="en-US"/>
              <a:t>They recommend negotiation strategies for reaching consensus about the purposes, methods, and outcomes of evaluation</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AutoShape 2">
            <a:extLst>
              <a:ext uri="{FF2B5EF4-FFF2-40B4-BE49-F238E27FC236}">
                <a16:creationId xmlns:a16="http://schemas.microsoft.com/office/drawing/2014/main" id="{E5F78D66-ACEC-4343-BB88-A4392377E544}"/>
              </a:ext>
            </a:extLst>
          </p:cNvPr>
          <p:cNvSpPr>
            <a:spLocks noGrp="1" noChangeArrowheads="1"/>
          </p:cNvSpPr>
          <p:nvPr>
            <p:ph type="title"/>
          </p:nvPr>
        </p:nvSpPr>
        <p:spPr/>
        <p:txBody>
          <a:bodyPr/>
          <a:lstStyle/>
          <a:p>
            <a:r>
              <a:rPr lang="en-US" altLang="en-US" sz="3200"/>
              <a:t>Multiple methods evaluation model</a:t>
            </a:r>
          </a:p>
        </p:txBody>
      </p:sp>
      <p:sp>
        <p:nvSpPr>
          <p:cNvPr id="177155" name="Rectangle 3">
            <a:extLst>
              <a:ext uri="{FF2B5EF4-FFF2-40B4-BE49-F238E27FC236}">
                <a16:creationId xmlns:a16="http://schemas.microsoft.com/office/drawing/2014/main" id="{42209B87-31A1-5C46-B07A-D131144C7B55}"/>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a:t>M.M. Mark  and R.L. Shotland</a:t>
            </a:r>
          </a:p>
        </p:txBody>
      </p:sp>
      <p:sp>
        <p:nvSpPr>
          <p:cNvPr id="48131" name="Rectangle 4">
            <a:extLst>
              <a:ext uri="{FF2B5EF4-FFF2-40B4-BE49-F238E27FC236}">
                <a16:creationId xmlns:a16="http://schemas.microsoft.com/office/drawing/2014/main" id="{315A0B42-F3B7-BB4E-BD75-1DA9B0EB68B8}"/>
              </a:ext>
            </a:extLst>
          </p:cNvPr>
          <p:cNvSpPr>
            <a:spLocks noGrp="1" noChangeArrowheads="1"/>
          </p:cNvSpPr>
          <p:nvPr>
            <p:ph sz="half" idx="2"/>
          </p:nvPr>
        </p:nvSpPr>
        <p:spPr bwMode="auto"/>
        <p:txBody>
          <a:bodyPr wrap="square" numCol="1" anchor="t" anchorCtr="0" compatLnSpc="1">
            <a:prstTxWarp prst="textNoShape">
              <a:avLst/>
            </a:prstTxWarp>
          </a:bodyPr>
          <a:lstStyle/>
          <a:p>
            <a:endParaRPr lang="en-US" altLang="en-US" sz="2400"/>
          </a:p>
        </p:txBody>
      </p:sp>
      <p:pic>
        <p:nvPicPr>
          <p:cNvPr id="177158" name="Picture 6" descr="cb-1">
            <a:extLst>
              <a:ext uri="{FF2B5EF4-FFF2-40B4-BE49-F238E27FC236}">
                <a16:creationId xmlns:a16="http://schemas.microsoft.com/office/drawing/2014/main" id="{22095AF7-2CE5-554D-838B-981B30B710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4725" y="2528888"/>
            <a:ext cx="17145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7160" name="Picture 8" descr="cb-1">
            <a:extLst>
              <a:ext uri="{FF2B5EF4-FFF2-40B4-BE49-F238E27FC236}">
                <a16:creationId xmlns:a16="http://schemas.microsoft.com/office/drawing/2014/main" id="{4FD28B33-085A-7449-B174-5589BD9BA7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1150" y="2495550"/>
            <a:ext cx="1714500"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77158"/>
                                        </p:tgtEl>
                                        <p:attrNameLst>
                                          <p:attrName>style.visibility</p:attrName>
                                        </p:attrNameLst>
                                      </p:cBhvr>
                                      <p:to>
                                        <p:strVal val="visible"/>
                                      </p:to>
                                    </p:set>
                                    <p:animEffect transition="in" filter="diamond(in)">
                                      <p:cBhvr>
                                        <p:cTn id="13" dur="2000"/>
                                        <p:tgtEl>
                                          <p:spTgt spid="177158"/>
                                        </p:tgtEl>
                                      </p:cBhvr>
                                    </p:animEffect>
                                  </p:childTnLst>
                                </p:cTn>
                              </p:par>
                              <p:par>
                                <p:cTn id="14" presetID="8" presetClass="entr" presetSubtype="16" fill="hold" nodeType="withEffect">
                                  <p:stCondLst>
                                    <p:cond delay="0"/>
                                  </p:stCondLst>
                                  <p:childTnLst>
                                    <p:set>
                                      <p:cBhvr>
                                        <p:cTn id="15" dur="1" fill="hold">
                                          <p:stCondLst>
                                            <p:cond delay="0"/>
                                          </p:stCondLst>
                                        </p:cTn>
                                        <p:tgtEl>
                                          <p:spTgt spid="177160"/>
                                        </p:tgtEl>
                                        <p:attrNameLst>
                                          <p:attrName>style.visibility</p:attrName>
                                        </p:attrNameLst>
                                      </p:cBhvr>
                                      <p:to>
                                        <p:strVal val="visible"/>
                                      </p:to>
                                    </p:set>
                                    <p:animEffect transition="in" filter="diamond(in)">
                                      <p:cBhvr>
                                        <p:cTn id="16" dur="2000"/>
                                        <p:tgtEl>
                                          <p:spTgt spid="177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AutoShape 2">
            <a:extLst>
              <a:ext uri="{FF2B5EF4-FFF2-40B4-BE49-F238E27FC236}">
                <a16:creationId xmlns:a16="http://schemas.microsoft.com/office/drawing/2014/main" id="{BAA0C1DB-F09F-4F46-9CEB-BB5AE37EE9B0}"/>
              </a:ext>
            </a:extLst>
          </p:cNvPr>
          <p:cNvSpPr>
            <a:spLocks noGrp="1" noChangeArrowheads="1"/>
          </p:cNvSpPr>
          <p:nvPr>
            <p:ph type="title"/>
          </p:nvPr>
        </p:nvSpPr>
        <p:spPr/>
        <p:txBody>
          <a:bodyPr/>
          <a:lstStyle/>
          <a:p>
            <a:r>
              <a:rPr lang="en-US" altLang="en-US" sz="3200"/>
              <a:t>Multiple methods evaluation model</a:t>
            </a:r>
          </a:p>
        </p:txBody>
      </p:sp>
      <p:sp>
        <p:nvSpPr>
          <p:cNvPr id="50178" name="Rectangle 3">
            <a:extLst>
              <a:ext uri="{FF2B5EF4-FFF2-40B4-BE49-F238E27FC236}">
                <a16:creationId xmlns:a16="http://schemas.microsoft.com/office/drawing/2014/main" id="{98349E2E-DAD4-0B4C-BD4C-6660B72AC75A}"/>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One plus one are not necessarily more beautiful than one</a:t>
            </a:r>
          </a:p>
          <a:p>
            <a:r>
              <a:rPr lang="en-US" altLang="en-US"/>
              <a:t>Multiple methods are only appropriate when they are chosen for a particularly complex program that cannot be adequately assessed with a single method</a:t>
            </a:r>
          </a:p>
          <a:p>
            <a:endParaRPr lang="en-US" altLang="en-US"/>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2">
            <a:extLst>
              <a:ext uri="{FF2B5EF4-FFF2-40B4-BE49-F238E27FC236}">
                <a16:creationId xmlns:a16="http://schemas.microsoft.com/office/drawing/2014/main" id="{21D86CEB-1B51-D840-8183-9DE573DD80E5}"/>
              </a:ext>
            </a:extLst>
          </p:cNvPr>
          <p:cNvSpPr>
            <a:spLocks noGrp="1" noChangeArrowheads="1"/>
          </p:cNvSpPr>
          <p:nvPr>
            <p:ph type="title"/>
          </p:nvPr>
        </p:nvSpPr>
        <p:spPr/>
        <p:txBody>
          <a:bodyPr/>
          <a:lstStyle/>
          <a:p>
            <a:r>
              <a:rPr lang="en-US" altLang="en-US"/>
              <a:t>REFERENCES</a:t>
            </a:r>
          </a:p>
        </p:txBody>
      </p:sp>
      <p:sp>
        <p:nvSpPr>
          <p:cNvPr id="52226" name="Rectangle 3">
            <a:extLst>
              <a:ext uri="{FF2B5EF4-FFF2-40B4-BE49-F238E27FC236}">
                <a16:creationId xmlns:a16="http://schemas.microsoft.com/office/drawing/2014/main" id="{0BF25470-711C-F045-8A10-770F07F1A6DC}"/>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pPr>
            <a:r>
              <a:rPr lang="en-US" altLang="en-US" sz="1800"/>
              <a:t>Dick, W. (2002). Evaluation in instructional design: the impact of Kirkpatrick’s four-level model. In Reiser, R.A., &amp; Dempsey, J.V. (Eds.). </a:t>
            </a:r>
            <a:r>
              <a:rPr lang="en-US" altLang="en-US" sz="1800" i="1"/>
              <a:t>Trends and issues in instructional design and technology.</a:t>
            </a:r>
            <a:r>
              <a:rPr lang="en-US" altLang="en-US" sz="1800"/>
              <a:t> New Jersey: Merrill Prentice Hall. </a:t>
            </a:r>
          </a:p>
          <a:p>
            <a:pPr>
              <a:lnSpc>
                <a:spcPct val="80000"/>
              </a:lnSpc>
            </a:pPr>
            <a:r>
              <a:rPr lang="en-US" altLang="en-US" sz="1800"/>
              <a:t>Dick, W., &amp; Carey, L. (1990).  </a:t>
            </a:r>
            <a:r>
              <a:rPr lang="en-US" altLang="en-US" sz="1800" i="1"/>
              <a:t>The systematic design of instruction. </a:t>
            </a:r>
            <a:r>
              <a:rPr lang="en-US" altLang="en-US" sz="1800"/>
              <a:t>Florida: HarperCollinsPublishers. </a:t>
            </a:r>
          </a:p>
          <a:p>
            <a:pPr>
              <a:lnSpc>
                <a:spcPct val="80000"/>
              </a:lnSpc>
            </a:pPr>
            <a:r>
              <a:rPr lang="en-US" altLang="en-US" sz="1800"/>
              <a:t>Reeves, T. &amp; Hedberg, J.  (2003). </a:t>
            </a:r>
            <a:r>
              <a:rPr lang="en-US" altLang="en-US" sz="1800" i="1"/>
              <a:t>Interactive Learning Systems Evaluation</a:t>
            </a:r>
            <a:r>
              <a:rPr lang="en-US" altLang="en-US" sz="1800"/>
              <a:t>.  Educational Technology Publications. </a:t>
            </a:r>
          </a:p>
          <a:p>
            <a:pPr>
              <a:lnSpc>
                <a:spcPct val="80000"/>
              </a:lnSpc>
            </a:pPr>
            <a:r>
              <a:rPr lang="en-US" altLang="en-US" sz="1800"/>
              <a:t>Reiser, R.A. (2002). A history of instructional design and technology. In Reiser, R.A., &amp; Dempsey, J.V. (Eds.). </a:t>
            </a:r>
            <a:r>
              <a:rPr lang="en-US" altLang="en-US" sz="1800" i="1"/>
              <a:t>Trends and issues in instructional design and technology.</a:t>
            </a:r>
            <a:r>
              <a:rPr lang="en-US" altLang="en-US" sz="1800"/>
              <a:t> New Jersey: Merrill Prentice Hall. </a:t>
            </a:r>
          </a:p>
          <a:p>
            <a:pPr>
              <a:lnSpc>
                <a:spcPct val="80000"/>
              </a:lnSpc>
            </a:pPr>
            <a:r>
              <a:rPr lang="en-US" altLang="en-US" sz="1800"/>
              <a:t>Stake, R.E. (1990). Responsive Evaluation. In Walberg, H.J. &amp; Haetel, G.D.(Eds.), </a:t>
            </a:r>
            <a:r>
              <a:rPr lang="en-US" altLang="en-US" sz="1800" i="1"/>
              <a:t>The international encyclopedia of educational evaluation</a:t>
            </a:r>
            <a:r>
              <a:rPr lang="en-US" altLang="en-US" sz="1800"/>
              <a:t> (pp.75-77). New York: Pergamon Press. </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AutoShape 2">
            <a:extLst>
              <a:ext uri="{FF2B5EF4-FFF2-40B4-BE49-F238E27FC236}">
                <a16:creationId xmlns:a16="http://schemas.microsoft.com/office/drawing/2014/main" id="{E7460313-997C-CF41-B339-BC6E4F5BFACD}"/>
              </a:ext>
            </a:extLst>
          </p:cNvPr>
          <p:cNvSpPr>
            <a:spLocks noGrp="1" noChangeArrowheads="1"/>
          </p:cNvSpPr>
          <p:nvPr>
            <p:ph type="title"/>
          </p:nvPr>
        </p:nvSpPr>
        <p:spPr/>
        <p:txBody>
          <a:bodyPr/>
          <a:lstStyle/>
          <a:p>
            <a:r>
              <a:rPr lang="en-US" altLang="en-US" sz="3200" i="1"/>
              <a:t>Objective-Driven Evaluation Model (1930s):</a:t>
            </a:r>
          </a:p>
        </p:txBody>
      </p:sp>
      <p:sp>
        <p:nvSpPr>
          <p:cNvPr id="5122" name="Rectangle 3">
            <a:extLst>
              <a:ext uri="{FF2B5EF4-FFF2-40B4-BE49-F238E27FC236}">
                <a16:creationId xmlns:a16="http://schemas.microsoft.com/office/drawing/2014/main" id="{12DD60AB-71B6-AC44-99C8-2813E3F1B80A}"/>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The essence:</a:t>
            </a:r>
          </a:p>
          <a:p>
            <a:pPr>
              <a:buFont typeface="Wingdings" pitchFamily="2" charset="2"/>
              <a:buNone/>
            </a:pPr>
            <a:r>
              <a:rPr lang="en-US" altLang="en-US" sz="2400"/>
              <a:t>     The attainment of objectives is the only criteria to   </a:t>
            </a:r>
          </a:p>
          <a:p>
            <a:pPr>
              <a:buFont typeface="Wingdings" pitchFamily="2" charset="2"/>
              <a:buNone/>
            </a:pPr>
            <a:r>
              <a:rPr lang="en-US" altLang="en-US" sz="2400"/>
              <a:t>     determine whether a program is good or bad.</a:t>
            </a:r>
          </a:p>
          <a:p>
            <a:r>
              <a:rPr lang="en-US" altLang="en-US" sz="2400"/>
              <a:t> </a:t>
            </a:r>
            <a:r>
              <a:rPr lang="en-US" altLang="en-US" sz="2400">
                <a:solidFill>
                  <a:srgbClr val="B20021"/>
                </a:solidFill>
              </a:rPr>
              <a:t>His Approach:</a:t>
            </a:r>
          </a:p>
          <a:p>
            <a:pPr>
              <a:buFont typeface="Wingdings" pitchFamily="2" charset="2"/>
              <a:buNone/>
            </a:pPr>
            <a:r>
              <a:rPr lang="en-US" altLang="en-US" sz="2400"/>
              <a:t>    In designing and evaluating a program:  set goals, derive specific behavioral objectives from the goal, establish measures to the objectives, reconcile the instruction to the objectives, and finally evaluate the program against the attainment of these objectives. </a:t>
            </a:r>
          </a:p>
          <a:p>
            <a:endParaRPr lang="en-US" altLang="en-US" sz="240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AutoShape 2">
            <a:extLst>
              <a:ext uri="{FF2B5EF4-FFF2-40B4-BE49-F238E27FC236}">
                <a16:creationId xmlns:a16="http://schemas.microsoft.com/office/drawing/2014/main" id="{F2431600-F2D4-C84F-96BA-9A4D626ECB9F}"/>
              </a:ext>
            </a:extLst>
          </p:cNvPr>
          <p:cNvSpPr>
            <a:spLocks noGrp="1" noChangeArrowheads="1"/>
          </p:cNvSpPr>
          <p:nvPr>
            <p:ph type="title"/>
          </p:nvPr>
        </p:nvSpPr>
        <p:spPr/>
        <p:txBody>
          <a:bodyPr/>
          <a:lstStyle/>
          <a:p>
            <a:r>
              <a:rPr lang="en-US" altLang="en-US"/>
              <a:t>Tyler’s Influence</a:t>
            </a:r>
          </a:p>
        </p:txBody>
      </p:sp>
      <p:sp>
        <p:nvSpPr>
          <p:cNvPr id="7170" name="Rectangle 3">
            <a:extLst>
              <a:ext uri="{FF2B5EF4-FFF2-40B4-BE49-F238E27FC236}">
                <a16:creationId xmlns:a16="http://schemas.microsoft.com/office/drawing/2014/main" id="{AA6C07F4-8801-5549-8D46-8E18012460FF}"/>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sz="2400">
                <a:solidFill>
                  <a:srgbClr val="B20021"/>
                </a:solidFill>
              </a:rPr>
              <a:t>Influence:</a:t>
            </a:r>
            <a:r>
              <a:rPr lang="en-US" altLang="en-US" sz="2400"/>
              <a:t> Tyler’s emphasis on the importance of objectives has influenced many aspects of education. </a:t>
            </a:r>
          </a:p>
          <a:p>
            <a:pPr lvl="1"/>
            <a:r>
              <a:rPr lang="en-US" altLang="en-US" sz="2000"/>
              <a:t>The specification of objectives is a major factor in virtually all instruction design models</a:t>
            </a:r>
          </a:p>
          <a:p>
            <a:pPr lvl="1"/>
            <a:r>
              <a:rPr lang="en-US" altLang="en-US" sz="2000"/>
              <a:t>Objectives provide the basis for the development of measurement procedures and instruments that can be used to evaluate the effectiveness of instruction</a:t>
            </a:r>
          </a:p>
          <a:p>
            <a:pPr lvl="1"/>
            <a:r>
              <a:rPr lang="en-US" altLang="en-US" sz="2000"/>
              <a:t>It is hard to proceed without specification of objectives</a:t>
            </a:r>
          </a:p>
          <a:p>
            <a:endParaRPr lang="en-US" altLang="en-US" sz="240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2">
            <a:extLst>
              <a:ext uri="{FF2B5EF4-FFF2-40B4-BE49-F238E27FC236}">
                <a16:creationId xmlns:a16="http://schemas.microsoft.com/office/drawing/2014/main" id="{73AD7E7F-1ED5-C449-B2E5-FB2FCF775A53}"/>
              </a:ext>
            </a:extLst>
          </p:cNvPr>
          <p:cNvSpPr>
            <a:spLocks noGrp="1" noChangeArrowheads="1"/>
          </p:cNvSpPr>
          <p:nvPr>
            <p:ph type="title"/>
          </p:nvPr>
        </p:nvSpPr>
        <p:spPr/>
        <p:txBody>
          <a:bodyPr/>
          <a:lstStyle/>
          <a:p>
            <a:r>
              <a:rPr lang="en-US" altLang="en-US" sz="3200" i="1"/>
              <a:t>Four-Level Model of Evaluation (1959):</a:t>
            </a:r>
          </a:p>
        </p:txBody>
      </p:sp>
      <p:sp>
        <p:nvSpPr>
          <p:cNvPr id="9218" name="Rectangle 3">
            <a:extLst>
              <a:ext uri="{FF2B5EF4-FFF2-40B4-BE49-F238E27FC236}">
                <a16:creationId xmlns:a16="http://schemas.microsoft.com/office/drawing/2014/main" id="{E3F98FF2-8EAF-3047-B9DB-331034E66E85}"/>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D. Kirpatrick</a:t>
            </a:r>
          </a:p>
        </p:txBody>
      </p:sp>
      <p:pic>
        <p:nvPicPr>
          <p:cNvPr id="9219" name="Picture 7" descr="Kirkpatrick2[1]">
            <a:extLst>
              <a:ext uri="{FF2B5EF4-FFF2-40B4-BE49-F238E27FC236}">
                <a16:creationId xmlns:a16="http://schemas.microsoft.com/office/drawing/2014/main" id="{521AA68B-03BB-2F4D-B779-4EABC9B78988}"/>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05388" y="3951288"/>
            <a:ext cx="1828800" cy="219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0" name="Picture 8" descr="Don%20Kirkpatrick[1]">
            <a:extLst>
              <a:ext uri="{FF2B5EF4-FFF2-40B4-BE49-F238E27FC236}">
                <a16:creationId xmlns:a16="http://schemas.microsoft.com/office/drawing/2014/main" id="{25170CF0-32EA-2647-8487-5AC1652BB5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7350" y="2520950"/>
            <a:ext cx="10795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AutoShape 2">
            <a:extLst>
              <a:ext uri="{FF2B5EF4-FFF2-40B4-BE49-F238E27FC236}">
                <a16:creationId xmlns:a16="http://schemas.microsoft.com/office/drawing/2014/main" id="{EC2C31A6-2B3B-9E46-87E8-122CB730983A}"/>
              </a:ext>
            </a:extLst>
          </p:cNvPr>
          <p:cNvSpPr>
            <a:spLocks noGrp="1" noChangeArrowheads="1"/>
          </p:cNvSpPr>
          <p:nvPr>
            <p:ph type="title"/>
          </p:nvPr>
        </p:nvSpPr>
        <p:spPr/>
        <p:txBody>
          <a:bodyPr/>
          <a:lstStyle/>
          <a:p>
            <a:r>
              <a:rPr lang="en-US" altLang="en-US"/>
              <a:t>Kirkpatrick’s four levels: </a:t>
            </a:r>
          </a:p>
        </p:txBody>
      </p:sp>
      <p:sp>
        <p:nvSpPr>
          <p:cNvPr id="11266" name="Rectangle 3">
            <a:extLst>
              <a:ext uri="{FF2B5EF4-FFF2-40B4-BE49-F238E27FC236}">
                <a16:creationId xmlns:a16="http://schemas.microsoft.com/office/drawing/2014/main" id="{4D3933F1-97F2-E44B-8703-5C0BE7068C5F}"/>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pPr>
            <a:r>
              <a:rPr lang="en-US" altLang="en-US" sz="1800">
                <a:solidFill>
                  <a:srgbClr val="B20021"/>
                </a:solidFill>
              </a:rPr>
              <a:t>The first level (reactions)</a:t>
            </a:r>
            <a:r>
              <a:rPr lang="en-US" altLang="en-US" sz="1800"/>
              <a:t> </a:t>
            </a:r>
          </a:p>
          <a:p>
            <a:pPr lvl="1">
              <a:lnSpc>
                <a:spcPct val="80000"/>
              </a:lnSpc>
            </a:pPr>
            <a:r>
              <a:rPr lang="en-US" altLang="en-US" sz="1600"/>
              <a:t>the assessment of learners’ reactions or attitudes toward the learning experience</a:t>
            </a:r>
            <a:endParaRPr lang="en-US" altLang="en-US" sz="1600" i="1"/>
          </a:p>
          <a:p>
            <a:pPr>
              <a:lnSpc>
                <a:spcPct val="80000"/>
              </a:lnSpc>
            </a:pPr>
            <a:r>
              <a:rPr lang="en-US" altLang="en-US" sz="1800">
                <a:solidFill>
                  <a:srgbClr val="B20021"/>
                </a:solidFill>
              </a:rPr>
              <a:t>The second level (learning)</a:t>
            </a:r>
            <a:r>
              <a:rPr lang="en-US" altLang="en-US" sz="1800"/>
              <a:t> </a:t>
            </a:r>
          </a:p>
          <a:p>
            <a:pPr lvl="1">
              <a:lnSpc>
                <a:spcPct val="80000"/>
              </a:lnSpc>
            </a:pPr>
            <a:r>
              <a:rPr lang="en-US" altLang="en-US" sz="1600"/>
              <a:t>an assessment how well the learners grasp of the instruction. Kirkpatrick suggested that a control group, a pre-test/posttest design be used to assess statistically the learning of the learners as a result of the instruction </a:t>
            </a:r>
          </a:p>
          <a:p>
            <a:pPr>
              <a:lnSpc>
                <a:spcPct val="80000"/>
              </a:lnSpc>
            </a:pPr>
            <a:r>
              <a:rPr lang="en-US" altLang="en-US" sz="1800">
                <a:solidFill>
                  <a:srgbClr val="B20021"/>
                </a:solidFill>
              </a:rPr>
              <a:t>The third level (behavior)</a:t>
            </a:r>
            <a:r>
              <a:rPr lang="en-US" altLang="en-US" sz="1800"/>
              <a:t> </a:t>
            </a:r>
          </a:p>
          <a:p>
            <a:pPr lvl="1">
              <a:lnSpc>
                <a:spcPct val="80000"/>
              </a:lnSpc>
            </a:pPr>
            <a:r>
              <a:rPr lang="en-US" altLang="en-US" sz="1600"/>
              <a:t>follow-up assessment on the actual performance of the learners as a result of the instruction. It is to determine whether the skills or knowledge learned in the classroom setting are being used, and how well they are being used in job setting.</a:t>
            </a:r>
            <a:endParaRPr lang="en-US" altLang="en-US" sz="1600" i="1"/>
          </a:p>
          <a:p>
            <a:pPr>
              <a:lnSpc>
                <a:spcPct val="80000"/>
              </a:lnSpc>
            </a:pPr>
            <a:r>
              <a:rPr lang="en-US" altLang="en-US" sz="1800">
                <a:solidFill>
                  <a:srgbClr val="B20021"/>
                </a:solidFill>
              </a:rPr>
              <a:t>The final level (results)</a:t>
            </a:r>
            <a:r>
              <a:rPr lang="en-US" altLang="en-US" sz="1800"/>
              <a:t> </a:t>
            </a:r>
          </a:p>
          <a:p>
            <a:pPr lvl="1">
              <a:lnSpc>
                <a:spcPct val="80000"/>
              </a:lnSpc>
            </a:pPr>
            <a:r>
              <a:rPr lang="en-US" altLang="en-US" sz="1600"/>
              <a:t>to assess the changes in the organization as a result of the instruction</a:t>
            </a:r>
          </a:p>
          <a:p>
            <a:pPr>
              <a:lnSpc>
                <a:spcPct val="80000"/>
              </a:lnSpc>
            </a:pPr>
            <a:endParaRPr lang="en-US" altLang="en-US" sz="1800"/>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AutoShape 2">
            <a:extLst>
              <a:ext uri="{FF2B5EF4-FFF2-40B4-BE49-F238E27FC236}">
                <a16:creationId xmlns:a16="http://schemas.microsoft.com/office/drawing/2014/main" id="{A8DAC9E0-A67A-1F44-A4E8-FF0AB25FDEB2}"/>
              </a:ext>
            </a:extLst>
          </p:cNvPr>
          <p:cNvSpPr>
            <a:spLocks noGrp="1" noChangeArrowheads="1"/>
          </p:cNvSpPr>
          <p:nvPr>
            <p:ph type="title"/>
          </p:nvPr>
        </p:nvSpPr>
        <p:spPr/>
        <p:txBody>
          <a:bodyPr/>
          <a:lstStyle/>
          <a:p>
            <a:r>
              <a:rPr lang="en-US" altLang="en-US"/>
              <a:t>Kirkpatrick’s model</a:t>
            </a:r>
          </a:p>
        </p:txBody>
      </p:sp>
      <p:sp>
        <p:nvSpPr>
          <p:cNvPr id="13314" name="Rectangle 3">
            <a:extLst>
              <a:ext uri="{FF2B5EF4-FFF2-40B4-BE49-F238E27FC236}">
                <a16:creationId xmlns:a16="http://schemas.microsoft.com/office/drawing/2014/main" id="{15FD4202-E818-1941-9829-EE60729A5E5C}"/>
              </a:ext>
            </a:extLst>
          </p:cNvPr>
          <p:cNvSpPr>
            <a:spLocks noGrp="1" noChangeArrowheads="1"/>
          </p:cNvSpPr>
          <p:nvPr>
            <p:ph idx="1"/>
          </p:nvPr>
        </p:nvSpPr>
        <p:spPr bwMode="auto"/>
        <p:txBody>
          <a:bodyPr wrap="square" numCol="1" anchor="t" anchorCtr="0" compatLnSpc="1">
            <a:prstTxWarp prst="textNoShape">
              <a:avLst/>
            </a:prstTxWarp>
          </a:bodyPr>
          <a:lstStyle/>
          <a:p>
            <a:r>
              <a:rPr lang="en-US" altLang="en-US"/>
              <a:t>“Kirkpatrick’s model of evaluation expands the application of formative evaluation to the performance or job site” (Dick, 2002, p.152).</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2">
            <a:extLst>
              <a:ext uri="{FF2B5EF4-FFF2-40B4-BE49-F238E27FC236}">
                <a16:creationId xmlns:a16="http://schemas.microsoft.com/office/drawing/2014/main" id="{38C32002-465E-F648-9662-A3DCB67016D2}"/>
              </a:ext>
            </a:extLst>
          </p:cNvPr>
          <p:cNvSpPr>
            <a:spLocks noGrp="1" noChangeArrowheads="1"/>
          </p:cNvSpPr>
          <p:nvPr>
            <p:ph type="title"/>
          </p:nvPr>
        </p:nvSpPr>
        <p:spPr/>
        <p:txBody>
          <a:bodyPr/>
          <a:lstStyle/>
          <a:p>
            <a:r>
              <a:rPr lang="en-US" altLang="en-US" sz="3200"/>
              <a:t>Experimental Evaluation Model (1960s): </a:t>
            </a:r>
          </a:p>
        </p:txBody>
      </p:sp>
      <p:sp>
        <p:nvSpPr>
          <p:cNvPr id="15362" name="Rectangle 3">
            <a:extLst>
              <a:ext uri="{FF2B5EF4-FFF2-40B4-BE49-F238E27FC236}">
                <a16:creationId xmlns:a16="http://schemas.microsoft.com/office/drawing/2014/main" id="{786509DE-D9C2-3442-9B89-433ADD9440EB}"/>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buFont typeface="Wingdings" pitchFamily="2" charset="2"/>
              <a:buNone/>
            </a:pPr>
            <a:r>
              <a:rPr lang="en-US" altLang="en-US" sz="2400" i="1"/>
              <a:t> </a:t>
            </a:r>
          </a:p>
          <a:p>
            <a:pPr>
              <a:lnSpc>
                <a:spcPct val="80000"/>
              </a:lnSpc>
            </a:pPr>
            <a:r>
              <a:rPr lang="en-US" altLang="en-US" sz="2400"/>
              <a:t>The experimental model is a widely accepted and employed approach to evaluation and research.</a:t>
            </a:r>
          </a:p>
          <a:p>
            <a:pPr>
              <a:lnSpc>
                <a:spcPct val="80000"/>
              </a:lnSpc>
            </a:pPr>
            <a:r>
              <a:rPr lang="en-US" altLang="en-US" sz="2400"/>
              <a:t>Suchman was identified as one of the originators and the strongest advocate of experimental approach to evaluation. </a:t>
            </a:r>
          </a:p>
          <a:p>
            <a:pPr>
              <a:lnSpc>
                <a:spcPct val="80000"/>
              </a:lnSpc>
            </a:pPr>
            <a:r>
              <a:rPr lang="en-US" altLang="en-US" sz="2400"/>
              <a:t>This approach uses such techniques as pretest/posttest, experimental group vs. control group, to evaluate the effectiveness of an educational program.  </a:t>
            </a:r>
          </a:p>
          <a:p>
            <a:pPr>
              <a:lnSpc>
                <a:spcPct val="80000"/>
              </a:lnSpc>
            </a:pPr>
            <a:r>
              <a:rPr lang="en-US" altLang="en-US" sz="2400"/>
              <a:t>It is still popularly used today.  </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a:extLst>
              <a:ext uri="{FF2B5EF4-FFF2-40B4-BE49-F238E27FC236}">
                <a16:creationId xmlns:a16="http://schemas.microsoft.com/office/drawing/2014/main" id="{80C50980-F53E-494F-A06C-956FFDA85DB8}"/>
              </a:ext>
            </a:extLst>
          </p:cNvPr>
          <p:cNvSpPr>
            <a:spLocks noGrp="1" noChangeArrowheads="1"/>
          </p:cNvSpPr>
          <p:nvPr>
            <p:ph type="title"/>
          </p:nvPr>
        </p:nvSpPr>
        <p:spPr/>
        <p:txBody>
          <a:bodyPr/>
          <a:lstStyle/>
          <a:p>
            <a:r>
              <a:rPr lang="en-US" altLang="en-US"/>
              <a:t>CIPP Evaluation Model (1970s): </a:t>
            </a:r>
          </a:p>
        </p:txBody>
      </p:sp>
      <p:sp>
        <p:nvSpPr>
          <p:cNvPr id="17410" name="Rectangle 3">
            <a:extLst>
              <a:ext uri="{FF2B5EF4-FFF2-40B4-BE49-F238E27FC236}">
                <a16:creationId xmlns:a16="http://schemas.microsoft.com/office/drawing/2014/main" id="{AFDF0B12-1C70-734B-8E23-79D020D493FD}"/>
              </a:ext>
            </a:extLst>
          </p:cNvPr>
          <p:cNvSpPr>
            <a:spLocks noGrp="1" noChangeArrowheads="1"/>
          </p:cNvSpPr>
          <p:nvPr>
            <p:ph type="body" sz="half" idx="1"/>
          </p:nvPr>
        </p:nvSpPr>
        <p:spPr bwMode="auto"/>
        <p:txBody>
          <a:bodyPr wrap="square" numCol="1" anchor="t" anchorCtr="0" compatLnSpc="1">
            <a:prstTxWarp prst="textNoShape">
              <a:avLst/>
            </a:prstTxWarp>
          </a:bodyPr>
          <a:lstStyle/>
          <a:p>
            <a:r>
              <a:rPr lang="en-US" altLang="en-US" sz="2400" i="1"/>
              <a:t>D. L. Stufflebeam .</a:t>
            </a:r>
          </a:p>
          <a:p>
            <a:pPr>
              <a:buFont typeface="Wingdings" pitchFamily="2" charset="2"/>
              <a:buNone/>
            </a:pPr>
            <a:endParaRPr lang="en-US" altLang="en-US" sz="2400" i="1"/>
          </a:p>
          <a:p>
            <a:pPr>
              <a:buFont typeface="Wingdings" pitchFamily="2" charset="2"/>
              <a:buNone/>
            </a:pPr>
            <a:endParaRPr lang="en-US" altLang="en-US" sz="2400"/>
          </a:p>
          <a:p>
            <a:endParaRPr lang="en-US" altLang="en-US" sz="2400"/>
          </a:p>
          <a:p>
            <a:r>
              <a:rPr lang="en-US" altLang="en-US" sz="2400"/>
              <a:t> CIPP stands for Context, Input, Process, and Product. </a:t>
            </a:r>
          </a:p>
        </p:txBody>
      </p:sp>
      <p:sp>
        <p:nvSpPr>
          <p:cNvPr id="17411" name="Rectangle 7">
            <a:extLst>
              <a:ext uri="{FF2B5EF4-FFF2-40B4-BE49-F238E27FC236}">
                <a16:creationId xmlns:a16="http://schemas.microsoft.com/office/drawing/2014/main" id="{5AD50520-5690-434A-B7D9-7826977FB21B}"/>
              </a:ext>
            </a:extLst>
          </p:cNvPr>
          <p:cNvSpPr>
            <a:spLocks noGrp="1" noChangeArrowheads="1"/>
          </p:cNvSpPr>
          <p:nvPr>
            <p:ph sz="half" idx="2"/>
          </p:nvPr>
        </p:nvSpPr>
        <p:spPr bwMode="auto"/>
        <p:txBody>
          <a:bodyPr wrap="square" numCol="1" anchor="t" anchorCtr="0" compatLnSpc="1">
            <a:prstTxWarp prst="textNoShape">
              <a:avLst/>
            </a:prstTxWarp>
          </a:bodyPr>
          <a:lstStyle/>
          <a:p>
            <a:endParaRPr lang="en-US" altLang="en-US" sz="2400"/>
          </a:p>
        </p:txBody>
      </p:sp>
      <p:pic>
        <p:nvPicPr>
          <p:cNvPr id="17412" name="Picture 9" descr="cb-1">
            <a:extLst>
              <a:ext uri="{FF2B5EF4-FFF2-40B4-BE49-F238E27FC236}">
                <a16:creationId xmlns:a16="http://schemas.microsoft.com/office/drawing/2014/main" id="{A15A07A6-0745-1A4A-9607-BB5F5CA3A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455863"/>
            <a:ext cx="3563938" cy="382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859</TotalTime>
  <Words>1323</Words>
  <Application>Microsoft Macintosh PowerPoint</Application>
  <PresentationFormat>Letter Paper (8.5x11 in)</PresentationFormat>
  <Paragraphs>125</Paragraphs>
  <Slides>26</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 Light</vt:lpstr>
      <vt:lpstr>Calibri</vt:lpstr>
      <vt:lpstr>Wingdings</vt:lpstr>
      <vt:lpstr>Office Theme</vt:lpstr>
      <vt:lpstr>Dr. Fransiskus Adikara, S.Kom, MMSI</vt:lpstr>
      <vt:lpstr> Objective-Driven Evaluation Model (1930s): </vt:lpstr>
      <vt:lpstr>Objective-Driven Evaluation Model (1930s):</vt:lpstr>
      <vt:lpstr>Tyler’s Influence</vt:lpstr>
      <vt:lpstr>Four-Level Model of Evaluation (1959):</vt:lpstr>
      <vt:lpstr>Kirkpatrick’s four levels: </vt:lpstr>
      <vt:lpstr>Kirkpatrick’s model</vt:lpstr>
      <vt:lpstr>Experimental Evaluation Model (1960s): </vt:lpstr>
      <vt:lpstr>CIPP Evaluation Model (1970s): </vt:lpstr>
      <vt:lpstr>CIPP Evaluation Model</vt:lpstr>
      <vt:lpstr>CIPP Evaluation Model</vt:lpstr>
      <vt:lpstr>Qualitative Evaluation Model (1980s) </vt:lpstr>
      <vt:lpstr>Qualitative Evaluation Model</vt:lpstr>
      <vt:lpstr>Responsive Evaluation Model (1990s)</vt:lpstr>
      <vt:lpstr>Responsive Evaluation Model</vt:lpstr>
      <vt:lpstr>Responsive Evaluation Model</vt:lpstr>
      <vt:lpstr>Postmodern Evaluation Model (1990s): </vt:lpstr>
      <vt:lpstr>The postmodern evaluation model</vt:lpstr>
      <vt:lpstr>How to be a postmodernist</vt:lpstr>
      <vt:lpstr>The postmodern evaluation model</vt:lpstr>
      <vt:lpstr>Fourth generation model</vt:lpstr>
      <vt:lpstr>Fourth generation model</vt:lpstr>
      <vt:lpstr>Fourth generation model</vt:lpstr>
      <vt:lpstr>Multiple methods evaluation model</vt:lpstr>
      <vt:lpstr>Multiple methods evaluation model</vt:lpstr>
      <vt:lpstr>REFERENCES</vt:lpstr>
    </vt:vector>
  </TitlesOfParts>
  <Company>aka Little Bear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&amp; Revision</dc:title>
  <dc:creator>Tillman J. Ragan</dc:creator>
  <cp:lastModifiedBy>Fransiskus Adikara</cp:lastModifiedBy>
  <cp:revision>164</cp:revision>
  <dcterms:created xsi:type="dcterms:W3CDTF">1998-09-11T04:36:20Z</dcterms:created>
  <dcterms:modified xsi:type="dcterms:W3CDTF">2019-09-11T16:16:42Z</dcterms:modified>
</cp:coreProperties>
</file>