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41"/>
  </p:notesMasterIdLst>
  <p:sldIdLst>
    <p:sldId id="342" r:id="rId4"/>
    <p:sldId id="346" r:id="rId5"/>
    <p:sldId id="402" r:id="rId6"/>
    <p:sldId id="349" r:id="rId7"/>
    <p:sldId id="428" r:id="rId8"/>
    <p:sldId id="477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515" r:id="rId24"/>
    <p:sldId id="481" r:id="rId25"/>
    <p:sldId id="516" r:id="rId26"/>
    <p:sldId id="517" r:id="rId27"/>
    <p:sldId id="518" r:id="rId28"/>
    <p:sldId id="519" r:id="rId29"/>
    <p:sldId id="520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482" r:id="rId38"/>
    <p:sldId id="528" r:id="rId39"/>
    <p:sldId id="427" r:id="rId40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290" y="3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52775" y="566738"/>
            <a:ext cx="3778250" cy="2833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632" y="3589588"/>
            <a:ext cx="7396537" cy="339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 TO</a:t>
            </a: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REQUIREMENTS ANALYSIS AND SPECIFICATION</a:t>
            </a:r>
            <a:endParaRPr lang="en-CA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11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10</a:t>
            </a:fld>
            <a:endParaRPr lang="en-CA"/>
          </a:p>
        </p:txBody>
      </p:sp>
      <p:sp>
        <p:nvSpPr>
          <p:cNvPr id="21" name="object 15"/>
          <p:cNvSpPr txBox="1"/>
          <p:nvPr/>
        </p:nvSpPr>
        <p:spPr>
          <a:xfrm>
            <a:off x="169499" y="580424"/>
            <a:ext cx="6353693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What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is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Require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ents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Specifica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ion?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384400" y="1120762"/>
            <a:ext cx="8564280" cy="2628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260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eha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stem</a:t>
            </a:r>
            <a:endParaRPr sz="2400">
              <a:latin typeface="Arial"/>
              <a:cs typeface="Arial"/>
            </a:endParaRPr>
          </a:p>
          <a:p>
            <a:pPr marL="210819">
              <a:lnSpc>
                <a:spcPts val="2450"/>
              </a:lnSpc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)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su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1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oduc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effects</a:t>
            </a:r>
            <a:endParaRPr sz="2400">
              <a:latin typeface="Arial"/>
              <a:cs typeface="Arial"/>
            </a:endParaRPr>
          </a:p>
          <a:p>
            <a:pPr marL="210819" marR="45720">
              <a:lnSpc>
                <a:spcPts val="2590"/>
              </a:lnSpc>
              <a:spcBef>
                <a:spcPts val="6"/>
              </a:spcBef>
            </a:pP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ob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2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210819" marR="937402" indent="-198119">
              <a:lnSpc>
                <a:spcPts val="3564"/>
              </a:lnSpc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 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kno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edg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ma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he </a:t>
            </a:r>
            <a:endParaRPr sz="2400">
              <a:latin typeface="Arial"/>
              <a:cs typeface="Arial"/>
            </a:endParaRPr>
          </a:p>
          <a:p>
            <a:pPr marL="210819" marR="937402">
              <a:lnSpc>
                <a:spcPts val="2759"/>
              </a:lnSpc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effect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te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ts val="3385"/>
              </a:lnSpc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Gene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3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14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-14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ts val="3215"/>
              </a:lnSpc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ec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do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13"/>
          <p:cNvSpPr txBox="1"/>
          <p:nvPr/>
        </p:nvSpPr>
        <p:spPr>
          <a:xfrm>
            <a:off x="745572" y="3852607"/>
            <a:ext cx="1106172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1858044" y="3852607"/>
            <a:ext cx="1291635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ss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3156434" y="3852607"/>
            <a:ext cx="1901251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eq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10"/>
          <p:cNvSpPr txBox="1"/>
          <p:nvPr/>
        </p:nvSpPr>
        <p:spPr>
          <a:xfrm>
            <a:off x="5061176" y="3852607"/>
            <a:ext cx="1416660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9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484590" y="3852607"/>
            <a:ext cx="882105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odels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20"/>
          <p:cNvSpPr/>
          <p:nvPr/>
        </p:nvSpPr>
        <p:spPr>
          <a:xfrm>
            <a:off x="1457859" y="4187963"/>
            <a:ext cx="4764024" cy="0"/>
          </a:xfrm>
          <a:custGeom>
            <a:avLst/>
            <a:gdLst/>
            <a:ahLst/>
            <a:cxnLst/>
            <a:rect l="l" t="t" r="r" b="b"/>
            <a:pathLst>
              <a:path w="4764024">
                <a:moveTo>
                  <a:pt x="4764024" y="0"/>
                </a:moveTo>
                <a:lnTo>
                  <a:pt x="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21"/>
          <p:cNvSpPr/>
          <p:nvPr/>
        </p:nvSpPr>
        <p:spPr>
          <a:xfrm>
            <a:off x="1457859" y="4183391"/>
            <a:ext cx="4764024" cy="0"/>
          </a:xfrm>
          <a:custGeom>
            <a:avLst/>
            <a:gdLst/>
            <a:ahLst/>
            <a:cxnLst/>
            <a:rect l="l" t="t" r="r" b="b"/>
            <a:pathLst>
              <a:path w="4764024">
                <a:moveTo>
                  <a:pt x="0" y="0"/>
                </a:moveTo>
                <a:lnTo>
                  <a:pt x="4764024" y="0"/>
                </a:lnTo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22"/>
          <p:cNvSpPr/>
          <p:nvPr/>
        </p:nvSpPr>
        <p:spPr>
          <a:xfrm>
            <a:off x="1448715" y="6033528"/>
            <a:ext cx="0" cy="9143"/>
          </a:xfrm>
          <a:custGeom>
            <a:avLst/>
            <a:gdLst/>
            <a:ahLst/>
            <a:cxnLst/>
            <a:rect l="l" t="t" r="r" b="b"/>
            <a:pathLst>
              <a:path h="9143">
                <a:moveTo>
                  <a:pt x="0" y="0"/>
                </a:moveTo>
                <a:lnTo>
                  <a:pt x="0" y="9143"/>
                </a:lnTo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23"/>
          <p:cNvSpPr/>
          <p:nvPr/>
        </p:nvSpPr>
        <p:spPr>
          <a:xfrm>
            <a:off x="1448715" y="6033528"/>
            <a:ext cx="0" cy="9143"/>
          </a:xfrm>
          <a:custGeom>
            <a:avLst/>
            <a:gdLst/>
            <a:ahLst/>
            <a:cxnLst/>
            <a:rect l="l" t="t" r="r" b="b"/>
            <a:pathLst>
              <a:path h="9143">
                <a:moveTo>
                  <a:pt x="0" y="0"/>
                </a:moveTo>
                <a:lnTo>
                  <a:pt x="0" y="9143"/>
                </a:lnTo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24"/>
          <p:cNvSpPr/>
          <p:nvPr/>
        </p:nvSpPr>
        <p:spPr>
          <a:xfrm>
            <a:off x="1457859" y="6041148"/>
            <a:ext cx="4764024" cy="0"/>
          </a:xfrm>
          <a:custGeom>
            <a:avLst/>
            <a:gdLst/>
            <a:ahLst/>
            <a:cxnLst/>
            <a:rect l="l" t="t" r="r" b="b"/>
            <a:pathLst>
              <a:path w="4764024">
                <a:moveTo>
                  <a:pt x="4764024" y="0"/>
                </a:moveTo>
                <a:lnTo>
                  <a:pt x="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25"/>
          <p:cNvSpPr/>
          <p:nvPr/>
        </p:nvSpPr>
        <p:spPr>
          <a:xfrm>
            <a:off x="1457859" y="6033528"/>
            <a:ext cx="4764024" cy="0"/>
          </a:xfrm>
          <a:custGeom>
            <a:avLst/>
            <a:gdLst/>
            <a:ahLst/>
            <a:cxnLst/>
            <a:rect l="l" t="t" r="r" b="b"/>
            <a:pathLst>
              <a:path w="4764024">
                <a:moveTo>
                  <a:pt x="0" y="0"/>
                </a:moveTo>
                <a:lnTo>
                  <a:pt x="4764024" y="0"/>
                </a:lnTo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26"/>
          <p:cNvSpPr/>
          <p:nvPr/>
        </p:nvSpPr>
        <p:spPr>
          <a:xfrm>
            <a:off x="6221883" y="6033528"/>
            <a:ext cx="0" cy="9143"/>
          </a:xfrm>
          <a:custGeom>
            <a:avLst/>
            <a:gdLst/>
            <a:ahLst/>
            <a:cxnLst/>
            <a:rect l="l" t="t" r="r" b="b"/>
            <a:pathLst>
              <a:path h="9143">
                <a:moveTo>
                  <a:pt x="0" y="0"/>
                </a:moveTo>
                <a:lnTo>
                  <a:pt x="0" y="9143"/>
                </a:lnTo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27"/>
          <p:cNvSpPr/>
          <p:nvPr/>
        </p:nvSpPr>
        <p:spPr>
          <a:xfrm>
            <a:off x="6221883" y="6033528"/>
            <a:ext cx="0" cy="9143"/>
          </a:xfrm>
          <a:custGeom>
            <a:avLst/>
            <a:gdLst/>
            <a:ahLst/>
            <a:cxnLst/>
            <a:rect l="l" t="t" r="r" b="b"/>
            <a:pathLst>
              <a:path h="9143">
                <a:moveTo>
                  <a:pt x="0" y="0"/>
                </a:moveTo>
                <a:lnTo>
                  <a:pt x="0" y="9143"/>
                </a:lnTo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28"/>
          <p:cNvSpPr/>
          <p:nvPr/>
        </p:nvSpPr>
        <p:spPr>
          <a:xfrm>
            <a:off x="1453287" y="4178820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29"/>
          <p:cNvSpPr/>
          <p:nvPr/>
        </p:nvSpPr>
        <p:spPr>
          <a:xfrm>
            <a:off x="1448715" y="4192536"/>
            <a:ext cx="0" cy="1840992"/>
          </a:xfrm>
          <a:custGeom>
            <a:avLst/>
            <a:gdLst/>
            <a:ahLst/>
            <a:cxnLst/>
            <a:rect l="l" t="t" r="r" b="b"/>
            <a:pathLst>
              <a:path h="1840992">
                <a:moveTo>
                  <a:pt x="0" y="0"/>
                </a:moveTo>
                <a:lnTo>
                  <a:pt x="0" y="1840992"/>
                </a:lnTo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30"/>
          <p:cNvSpPr/>
          <p:nvPr/>
        </p:nvSpPr>
        <p:spPr>
          <a:xfrm>
            <a:off x="6226455" y="4178819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31"/>
          <p:cNvSpPr/>
          <p:nvPr/>
        </p:nvSpPr>
        <p:spPr>
          <a:xfrm>
            <a:off x="6221883" y="4192535"/>
            <a:ext cx="0" cy="1840992"/>
          </a:xfrm>
          <a:custGeom>
            <a:avLst/>
            <a:gdLst/>
            <a:ahLst/>
            <a:cxnLst/>
            <a:rect l="l" t="t" r="r" b="b"/>
            <a:pathLst>
              <a:path h="1840992">
                <a:moveTo>
                  <a:pt x="0" y="0"/>
                </a:moveTo>
                <a:lnTo>
                  <a:pt x="0" y="1840992"/>
                </a:lnTo>
              </a:path>
            </a:pathLst>
          </a:custGeom>
          <a:ln w="30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32"/>
          <p:cNvSpPr/>
          <p:nvPr/>
        </p:nvSpPr>
        <p:spPr>
          <a:xfrm>
            <a:off x="1637691" y="4469904"/>
            <a:ext cx="2816352" cy="1383791"/>
          </a:xfrm>
          <a:custGeom>
            <a:avLst/>
            <a:gdLst/>
            <a:ahLst/>
            <a:cxnLst/>
            <a:rect l="l" t="t" r="r" b="b"/>
            <a:pathLst>
              <a:path w="2816352" h="1383791">
                <a:moveTo>
                  <a:pt x="1408176" y="0"/>
                </a:moveTo>
                <a:lnTo>
                  <a:pt x="1292747" y="2279"/>
                </a:lnTo>
                <a:lnTo>
                  <a:pt x="1179877" y="9003"/>
                </a:lnTo>
                <a:lnTo>
                  <a:pt x="1069929" y="19997"/>
                </a:lnTo>
                <a:lnTo>
                  <a:pt x="963265" y="35088"/>
                </a:lnTo>
                <a:lnTo>
                  <a:pt x="860250" y="54101"/>
                </a:lnTo>
                <a:lnTo>
                  <a:pt x="761247" y="76864"/>
                </a:lnTo>
                <a:lnTo>
                  <a:pt x="666619" y="103202"/>
                </a:lnTo>
                <a:lnTo>
                  <a:pt x="576730" y="132941"/>
                </a:lnTo>
                <a:lnTo>
                  <a:pt x="491943" y="165908"/>
                </a:lnTo>
                <a:lnTo>
                  <a:pt x="412622" y="201929"/>
                </a:lnTo>
                <a:lnTo>
                  <a:pt x="339131" y="240831"/>
                </a:lnTo>
                <a:lnTo>
                  <a:pt x="271832" y="282439"/>
                </a:lnTo>
                <a:lnTo>
                  <a:pt x="211090" y="326581"/>
                </a:lnTo>
                <a:lnTo>
                  <a:pt x="157267" y="373081"/>
                </a:lnTo>
                <a:lnTo>
                  <a:pt x="110728" y="421767"/>
                </a:lnTo>
                <a:lnTo>
                  <a:pt x="71835" y="472464"/>
                </a:lnTo>
                <a:lnTo>
                  <a:pt x="40952" y="524999"/>
                </a:lnTo>
                <a:lnTo>
                  <a:pt x="18443" y="579199"/>
                </a:lnTo>
                <a:lnTo>
                  <a:pt x="4671" y="634889"/>
                </a:lnTo>
                <a:lnTo>
                  <a:pt x="0" y="691896"/>
                </a:lnTo>
                <a:lnTo>
                  <a:pt x="4671" y="748490"/>
                </a:lnTo>
                <a:lnTo>
                  <a:pt x="18443" y="803852"/>
                </a:lnTo>
                <a:lnTo>
                  <a:pt x="40952" y="857801"/>
                </a:lnTo>
                <a:lnTo>
                  <a:pt x="71835" y="910157"/>
                </a:lnTo>
                <a:lnTo>
                  <a:pt x="110728" y="960739"/>
                </a:lnTo>
                <a:lnTo>
                  <a:pt x="157267" y="1009366"/>
                </a:lnTo>
                <a:lnTo>
                  <a:pt x="211090" y="1055858"/>
                </a:lnTo>
                <a:lnTo>
                  <a:pt x="271832" y="1100035"/>
                </a:lnTo>
                <a:lnTo>
                  <a:pt x="339131" y="1141715"/>
                </a:lnTo>
                <a:lnTo>
                  <a:pt x="412622" y="1180718"/>
                </a:lnTo>
                <a:lnTo>
                  <a:pt x="491943" y="1216864"/>
                </a:lnTo>
                <a:lnTo>
                  <a:pt x="576730" y="1249972"/>
                </a:lnTo>
                <a:lnTo>
                  <a:pt x="666619" y="1279861"/>
                </a:lnTo>
                <a:lnTo>
                  <a:pt x="761247" y="1306351"/>
                </a:lnTo>
                <a:lnTo>
                  <a:pt x="860250" y="1329261"/>
                </a:lnTo>
                <a:lnTo>
                  <a:pt x="963265" y="1348410"/>
                </a:lnTo>
                <a:lnTo>
                  <a:pt x="1069929" y="1363619"/>
                </a:lnTo>
                <a:lnTo>
                  <a:pt x="1179877" y="1374705"/>
                </a:lnTo>
                <a:lnTo>
                  <a:pt x="1292747" y="1381490"/>
                </a:lnTo>
                <a:lnTo>
                  <a:pt x="1408176" y="1383791"/>
                </a:lnTo>
                <a:lnTo>
                  <a:pt x="1523604" y="1381490"/>
                </a:lnTo>
                <a:lnTo>
                  <a:pt x="1636474" y="1374705"/>
                </a:lnTo>
                <a:lnTo>
                  <a:pt x="1746422" y="1363619"/>
                </a:lnTo>
                <a:lnTo>
                  <a:pt x="1853086" y="1348410"/>
                </a:lnTo>
                <a:lnTo>
                  <a:pt x="1956101" y="1329261"/>
                </a:lnTo>
                <a:lnTo>
                  <a:pt x="2055104" y="1306351"/>
                </a:lnTo>
                <a:lnTo>
                  <a:pt x="2149732" y="1279861"/>
                </a:lnTo>
                <a:lnTo>
                  <a:pt x="2239621" y="1249972"/>
                </a:lnTo>
                <a:lnTo>
                  <a:pt x="2324408" y="1216864"/>
                </a:lnTo>
                <a:lnTo>
                  <a:pt x="2403729" y="1180718"/>
                </a:lnTo>
                <a:lnTo>
                  <a:pt x="2477220" y="1141715"/>
                </a:lnTo>
                <a:lnTo>
                  <a:pt x="2544519" y="1100035"/>
                </a:lnTo>
                <a:lnTo>
                  <a:pt x="2605261" y="1055858"/>
                </a:lnTo>
                <a:lnTo>
                  <a:pt x="2659084" y="1009366"/>
                </a:lnTo>
                <a:lnTo>
                  <a:pt x="2705623" y="960739"/>
                </a:lnTo>
                <a:lnTo>
                  <a:pt x="2744516" y="910157"/>
                </a:lnTo>
                <a:lnTo>
                  <a:pt x="2775399" y="857801"/>
                </a:lnTo>
                <a:lnTo>
                  <a:pt x="2797908" y="803852"/>
                </a:lnTo>
                <a:lnTo>
                  <a:pt x="2811680" y="748490"/>
                </a:lnTo>
                <a:lnTo>
                  <a:pt x="2816352" y="691896"/>
                </a:lnTo>
                <a:lnTo>
                  <a:pt x="2811680" y="634889"/>
                </a:lnTo>
                <a:lnTo>
                  <a:pt x="2797908" y="579199"/>
                </a:lnTo>
                <a:lnTo>
                  <a:pt x="2775399" y="524999"/>
                </a:lnTo>
                <a:lnTo>
                  <a:pt x="2744516" y="472464"/>
                </a:lnTo>
                <a:lnTo>
                  <a:pt x="2705623" y="421767"/>
                </a:lnTo>
                <a:lnTo>
                  <a:pt x="2659084" y="373081"/>
                </a:lnTo>
                <a:lnTo>
                  <a:pt x="2605261" y="326581"/>
                </a:lnTo>
                <a:lnTo>
                  <a:pt x="2544519" y="282439"/>
                </a:lnTo>
                <a:lnTo>
                  <a:pt x="2477220" y="240831"/>
                </a:lnTo>
                <a:lnTo>
                  <a:pt x="2403728" y="201929"/>
                </a:lnTo>
                <a:lnTo>
                  <a:pt x="2324408" y="165908"/>
                </a:lnTo>
                <a:lnTo>
                  <a:pt x="2239621" y="132941"/>
                </a:lnTo>
                <a:lnTo>
                  <a:pt x="2149732" y="103202"/>
                </a:lnTo>
                <a:lnTo>
                  <a:pt x="2055104" y="76864"/>
                </a:lnTo>
                <a:lnTo>
                  <a:pt x="1956101" y="54102"/>
                </a:lnTo>
                <a:lnTo>
                  <a:pt x="1853086" y="35088"/>
                </a:lnTo>
                <a:lnTo>
                  <a:pt x="1746422" y="19997"/>
                </a:lnTo>
                <a:lnTo>
                  <a:pt x="1636474" y="9003"/>
                </a:lnTo>
                <a:lnTo>
                  <a:pt x="1523604" y="2279"/>
                </a:lnTo>
                <a:lnTo>
                  <a:pt x="1408176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33"/>
          <p:cNvSpPr/>
          <p:nvPr/>
        </p:nvSpPr>
        <p:spPr>
          <a:xfrm>
            <a:off x="3231795" y="4469904"/>
            <a:ext cx="2627376" cy="1389888"/>
          </a:xfrm>
          <a:custGeom>
            <a:avLst/>
            <a:gdLst/>
            <a:ahLst/>
            <a:cxnLst/>
            <a:rect l="l" t="t" r="r" b="b"/>
            <a:pathLst>
              <a:path w="2627376" h="1389888">
                <a:moveTo>
                  <a:pt x="1313688" y="0"/>
                </a:moveTo>
                <a:lnTo>
                  <a:pt x="1205959" y="2302"/>
                </a:lnTo>
                <a:lnTo>
                  <a:pt x="1100626" y="9089"/>
                </a:lnTo>
                <a:lnTo>
                  <a:pt x="998027" y="20183"/>
                </a:lnTo>
                <a:lnTo>
                  <a:pt x="898501" y="35405"/>
                </a:lnTo>
                <a:lnTo>
                  <a:pt x="802385" y="54578"/>
                </a:lnTo>
                <a:lnTo>
                  <a:pt x="710019" y="77522"/>
                </a:lnTo>
                <a:lnTo>
                  <a:pt x="621740" y="104061"/>
                </a:lnTo>
                <a:lnTo>
                  <a:pt x="537886" y="134014"/>
                </a:lnTo>
                <a:lnTo>
                  <a:pt x="458797" y="167204"/>
                </a:lnTo>
                <a:lnTo>
                  <a:pt x="384809" y="203453"/>
                </a:lnTo>
                <a:lnTo>
                  <a:pt x="316263" y="242583"/>
                </a:lnTo>
                <a:lnTo>
                  <a:pt x="253496" y="284414"/>
                </a:lnTo>
                <a:lnTo>
                  <a:pt x="196845" y="328770"/>
                </a:lnTo>
                <a:lnTo>
                  <a:pt x="146651" y="375470"/>
                </a:lnTo>
                <a:lnTo>
                  <a:pt x="103250" y="424338"/>
                </a:lnTo>
                <a:lnTo>
                  <a:pt x="66982" y="475195"/>
                </a:lnTo>
                <a:lnTo>
                  <a:pt x="38185" y="527862"/>
                </a:lnTo>
                <a:lnTo>
                  <a:pt x="17196" y="582161"/>
                </a:lnTo>
                <a:lnTo>
                  <a:pt x="4355" y="637915"/>
                </a:lnTo>
                <a:lnTo>
                  <a:pt x="0" y="694944"/>
                </a:lnTo>
                <a:lnTo>
                  <a:pt x="4355" y="751972"/>
                </a:lnTo>
                <a:lnTo>
                  <a:pt x="17196" y="807726"/>
                </a:lnTo>
                <a:lnTo>
                  <a:pt x="38185" y="862025"/>
                </a:lnTo>
                <a:lnTo>
                  <a:pt x="66982" y="914692"/>
                </a:lnTo>
                <a:lnTo>
                  <a:pt x="103251" y="965549"/>
                </a:lnTo>
                <a:lnTo>
                  <a:pt x="146651" y="1014417"/>
                </a:lnTo>
                <a:lnTo>
                  <a:pt x="196845" y="1061117"/>
                </a:lnTo>
                <a:lnTo>
                  <a:pt x="253496" y="1105473"/>
                </a:lnTo>
                <a:lnTo>
                  <a:pt x="316263" y="1147304"/>
                </a:lnTo>
                <a:lnTo>
                  <a:pt x="384810" y="1186433"/>
                </a:lnTo>
                <a:lnTo>
                  <a:pt x="458797" y="1222683"/>
                </a:lnTo>
                <a:lnTo>
                  <a:pt x="537886" y="1255873"/>
                </a:lnTo>
                <a:lnTo>
                  <a:pt x="621740" y="1285826"/>
                </a:lnTo>
                <a:lnTo>
                  <a:pt x="710019" y="1312365"/>
                </a:lnTo>
                <a:lnTo>
                  <a:pt x="802386" y="1335309"/>
                </a:lnTo>
                <a:lnTo>
                  <a:pt x="898501" y="1354482"/>
                </a:lnTo>
                <a:lnTo>
                  <a:pt x="998027" y="1369704"/>
                </a:lnTo>
                <a:lnTo>
                  <a:pt x="1100626" y="1380798"/>
                </a:lnTo>
                <a:lnTo>
                  <a:pt x="1205959" y="1387585"/>
                </a:lnTo>
                <a:lnTo>
                  <a:pt x="1313688" y="1389888"/>
                </a:lnTo>
                <a:lnTo>
                  <a:pt x="1421416" y="1387585"/>
                </a:lnTo>
                <a:lnTo>
                  <a:pt x="1526749" y="1380798"/>
                </a:lnTo>
                <a:lnTo>
                  <a:pt x="1629348" y="1369704"/>
                </a:lnTo>
                <a:lnTo>
                  <a:pt x="1728874" y="1354482"/>
                </a:lnTo>
                <a:lnTo>
                  <a:pt x="1824990" y="1335309"/>
                </a:lnTo>
                <a:lnTo>
                  <a:pt x="1917356" y="1312365"/>
                </a:lnTo>
                <a:lnTo>
                  <a:pt x="2005635" y="1285826"/>
                </a:lnTo>
                <a:lnTo>
                  <a:pt x="2089489" y="1255873"/>
                </a:lnTo>
                <a:lnTo>
                  <a:pt x="2168578" y="1222683"/>
                </a:lnTo>
                <a:lnTo>
                  <a:pt x="2242565" y="1186433"/>
                </a:lnTo>
                <a:lnTo>
                  <a:pt x="2311112" y="1147304"/>
                </a:lnTo>
                <a:lnTo>
                  <a:pt x="2373879" y="1105473"/>
                </a:lnTo>
                <a:lnTo>
                  <a:pt x="2430530" y="1061117"/>
                </a:lnTo>
                <a:lnTo>
                  <a:pt x="2480724" y="1014417"/>
                </a:lnTo>
                <a:lnTo>
                  <a:pt x="2524125" y="965549"/>
                </a:lnTo>
                <a:lnTo>
                  <a:pt x="2560393" y="914692"/>
                </a:lnTo>
                <a:lnTo>
                  <a:pt x="2589190" y="862025"/>
                </a:lnTo>
                <a:lnTo>
                  <a:pt x="2610179" y="807726"/>
                </a:lnTo>
                <a:lnTo>
                  <a:pt x="2623020" y="751972"/>
                </a:lnTo>
                <a:lnTo>
                  <a:pt x="2627376" y="694943"/>
                </a:lnTo>
                <a:lnTo>
                  <a:pt x="2623020" y="637915"/>
                </a:lnTo>
                <a:lnTo>
                  <a:pt x="2610179" y="582161"/>
                </a:lnTo>
                <a:lnTo>
                  <a:pt x="2589190" y="527862"/>
                </a:lnTo>
                <a:lnTo>
                  <a:pt x="2560393" y="475195"/>
                </a:lnTo>
                <a:lnTo>
                  <a:pt x="2524125" y="424338"/>
                </a:lnTo>
                <a:lnTo>
                  <a:pt x="2480724" y="375470"/>
                </a:lnTo>
                <a:lnTo>
                  <a:pt x="2430530" y="328770"/>
                </a:lnTo>
                <a:lnTo>
                  <a:pt x="2373879" y="284414"/>
                </a:lnTo>
                <a:lnTo>
                  <a:pt x="2311112" y="242583"/>
                </a:lnTo>
                <a:lnTo>
                  <a:pt x="2242565" y="203453"/>
                </a:lnTo>
                <a:lnTo>
                  <a:pt x="2168578" y="167204"/>
                </a:lnTo>
                <a:lnTo>
                  <a:pt x="2089489" y="134014"/>
                </a:lnTo>
                <a:lnTo>
                  <a:pt x="2005635" y="104061"/>
                </a:lnTo>
                <a:lnTo>
                  <a:pt x="1917356" y="77522"/>
                </a:lnTo>
                <a:lnTo>
                  <a:pt x="1824990" y="54578"/>
                </a:lnTo>
                <a:lnTo>
                  <a:pt x="1728874" y="35405"/>
                </a:lnTo>
                <a:lnTo>
                  <a:pt x="1629348" y="20183"/>
                </a:lnTo>
                <a:lnTo>
                  <a:pt x="1526749" y="9089"/>
                </a:lnTo>
                <a:lnTo>
                  <a:pt x="1421416" y="2302"/>
                </a:lnTo>
                <a:lnTo>
                  <a:pt x="1313688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34"/>
          <p:cNvSpPr/>
          <p:nvPr/>
        </p:nvSpPr>
        <p:spPr>
          <a:xfrm>
            <a:off x="1028091" y="5253240"/>
            <a:ext cx="877824" cy="545591"/>
          </a:xfrm>
          <a:custGeom>
            <a:avLst/>
            <a:gdLst/>
            <a:ahLst/>
            <a:cxnLst/>
            <a:rect l="l" t="t" r="r" b="b"/>
            <a:pathLst>
              <a:path w="877824" h="545591">
                <a:moveTo>
                  <a:pt x="0" y="542544"/>
                </a:moveTo>
                <a:lnTo>
                  <a:pt x="6096" y="545591"/>
                </a:lnTo>
                <a:lnTo>
                  <a:pt x="814055" y="43996"/>
                </a:lnTo>
                <a:lnTo>
                  <a:pt x="826008" y="36575"/>
                </a:lnTo>
                <a:lnTo>
                  <a:pt x="832104" y="73151"/>
                </a:lnTo>
                <a:lnTo>
                  <a:pt x="877824" y="0"/>
                </a:lnTo>
                <a:lnTo>
                  <a:pt x="829056" y="30479"/>
                </a:lnTo>
                <a:lnTo>
                  <a:pt x="809619" y="36831"/>
                </a:lnTo>
                <a:lnTo>
                  <a:pt x="0" y="536448"/>
                </a:lnTo>
                <a:lnTo>
                  <a:pt x="0" y="542544"/>
                </a:lnTo>
                <a:close/>
              </a:path>
              <a:path w="877824" h="545591">
                <a:moveTo>
                  <a:pt x="792480" y="9144"/>
                </a:moveTo>
                <a:lnTo>
                  <a:pt x="809619" y="36831"/>
                </a:lnTo>
                <a:lnTo>
                  <a:pt x="829056" y="30479"/>
                </a:lnTo>
                <a:lnTo>
                  <a:pt x="877824" y="0"/>
                </a:lnTo>
                <a:lnTo>
                  <a:pt x="792480" y="9144"/>
                </a:lnTo>
                <a:lnTo>
                  <a:pt x="819912" y="30479"/>
                </a:lnTo>
                <a:lnTo>
                  <a:pt x="792480" y="9144"/>
                </a:lnTo>
                <a:close/>
              </a:path>
              <a:path w="877824" h="545591">
                <a:moveTo>
                  <a:pt x="832104" y="73151"/>
                </a:moveTo>
                <a:lnTo>
                  <a:pt x="826008" y="36575"/>
                </a:lnTo>
                <a:lnTo>
                  <a:pt x="814055" y="43996"/>
                </a:lnTo>
                <a:lnTo>
                  <a:pt x="832104" y="73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35"/>
          <p:cNvSpPr/>
          <p:nvPr/>
        </p:nvSpPr>
        <p:spPr>
          <a:xfrm>
            <a:off x="5420259" y="5253239"/>
            <a:ext cx="1600200" cy="402336"/>
          </a:xfrm>
          <a:custGeom>
            <a:avLst/>
            <a:gdLst/>
            <a:ahLst/>
            <a:cxnLst/>
            <a:rect l="l" t="t" r="r" b="b"/>
            <a:pathLst>
              <a:path w="1600200" h="402336">
                <a:moveTo>
                  <a:pt x="64008" y="30479"/>
                </a:moveTo>
                <a:lnTo>
                  <a:pt x="0" y="18287"/>
                </a:lnTo>
                <a:lnTo>
                  <a:pt x="67056" y="73151"/>
                </a:lnTo>
                <a:lnTo>
                  <a:pt x="73426" y="42573"/>
                </a:lnTo>
                <a:lnTo>
                  <a:pt x="1594104" y="402336"/>
                </a:lnTo>
                <a:lnTo>
                  <a:pt x="1600200" y="399288"/>
                </a:lnTo>
                <a:lnTo>
                  <a:pt x="1597152" y="393191"/>
                </a:lnTo>
                <a:lnTo>
                  <a:pt x="75385" y="33171"/>
                </a:lnTo>
                <a:lnTo>
                  <a:pt x="82296" y="0"/>
                </a:lnTo>
                <a:lnTo>
                  <a:pt x="0" y="18287"/>
                </a:lnTo>
                <a:lnTo>
                  <a:pt x="64008" y="30479"/>
                </a:lnTo>
                <a:lnTo>
                  <a:pt x="57912" y="33527"/>
                </a:lnTo>
                <a:lnTo>
                  <a:pt x="60960" y="39624"/>
                </a:lnTo>
                <a:lnTo>
                  <a:pt x="57912" y="33527"/>
                </a:lnTo>
                <a:lnTo>
                  <a:pt x="64008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36"/>
          <p:cNvSpPr/>
          <p:nvPr/>
        </p:nvSpPr>
        <p:spPr>
          <a:xfrm>
            <a:off x="3853587" y="4826520"/>
            <a:ext cx="2764536" cy="426720"/>
          </a:xfrm>
          <a:custGeom>
            <a:avLst/>
            <a:gdLst/>
            <a:ahLst/>
            <a:cxnLst/>
            <a:rect l="l" t="t" r="r" b="b"/>
            <a:pathLst>
              <a:path w="2764536" h="426720">
                <a:moveTo>
                  <a:pt x="60960" y="36575"/>
                </a:moveTo>
                <a:lnTo>
                  <a:pt x="75598" y="34342"/>
                </a:lnTo>
                <a:lnTo>
                  <a:pt x="70104" y="0"/>
                </a:lnTo>
                <a:lnTo>
                  <a:pt x="0" y="51816"/>
                </a:lnTo>
                <a:lnTo>
                  <a:pt x="60960" y="36575"/>
                </a:lnTo>
                <a:close/>
              </a:path>
              <a:path w="2764536" h="426720">
                <a:moveTo>
                  <a:pt x="77099" y="43723"/>
                </a:moveTo>
                <a:lnTo>
                  <a:pt x="57912" y="42672"/>
                </a:lnTo>
                <a:lnTo>
                  <a:pt x="64008" y="45720"/>
                </a:lnTo>
                <a:lnTo>
                  <a:pt x="77099" y="43723"/>
                </a:lnTo>
                <a:close/>
              </a:path>
              <a:path w="2764536" h="426720">
                <a:moveTo>
                  <a:pt x="2761488" y="-365760"/>
                </a:moveTo>
                <a:lnTo>
                  <a:pt x="2764536" y="-371856"/>
                </a:lnTo>
                <a:lnTo>
                  <a:pt x="2758440" y="-374904"/>
                </a:lnTo>
                <a:lnTo>
                  <a:pt x="75598" y="34342"/>
                </a:lnTo>
                <a:lnTo>
                  <a:pt x="60960" y="36575"/>
                </a:lnTo>
                <a:lnTo>
                  <a:pt x="0" y="51816"/>
                </a:lnTo>
                <a:lnTo>
                  <a:pt x="82296" y="76200"/>
                </a:lnTo>
                <a:lnTo>
                  <a:pt x="77099" y="43723"/>
                </a:lnTo>
                <a:lnTo>
                  <a:pt x="64008" y="45720"/>
                </a:lnTo>
                <a:lnTo>
                  <a:pt x="57912" y="42672"/>
                </a:lnTo>
                <a:lnTo>
                  <a:pt x="77099" y="43723"/>
                </a:lnTo>
                <a:lnTo>
                  <a:pt x="2761488" y="-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8"/>
          <p:cNvSpPr txBox="1"/>
          <p:nvPr/>
        </p:nvSpPr>
        <p:spPr>
          <a:xfrm>
            <a:off x="6483499" y="4175900"/>
            <a:ext cx="2590375" cy="9916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9"/>
              </a:lnSpc>
              <a:spcBef>
                <a:spcPts val="87"/>
              </a:spcBef>
            </a:pPr>
            <a:r>
              <a:rPr sz="700" spc="9" dirty="0" smtClean="0">
                <a:latin typeface="Times New Roman"/>
                <a:cs typeface="Times New Roman"/>
              </a:rPr>
              <a:t>z</a:t>
            </a: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pe</a:t>
            </a:r>
            <a:r>
              <a:rPr sz="1600" spc="-9" dirty="0" smtClean="0">
                <a:latin typeface="Arial"/>
                <a:cs typeface="Arial"/>
              </a:rPr>
              <a:t>c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14" dirty="0" smtClean="0">
                <a:latin typeface="Arial"/>
                <a:cs typeface="Arial"/>
              </a:rPr>
              <a:t>f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c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-14" dirty="0" smtClean="0">
                <a:latin typeface="Arial"/>
                <a:cs typeface="Arial"/>
              </a:rPr>
              <a:t>t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405891" indent="-198119">
              <a:lnSpc>
                <a:spcPts val="1839"/>
              </a:lnSpc>
              <a:spcBef>
                <a:spcPts val="88"/>
              </a:spcBef>
              <a:tabLst>
                <a:tab pos="393700" algn="l"/>
              </a:tabLst>
            </a:pPr>
            <a:r>
              <a:rPr sz="700" spc="0" dirty="0" smtClean="0">
                <a:latin typeface="Times New Roman"/>
                <a:cs typeface="Times New Roman"/>
              </a:rPr>
              <a:t>z	</a:t>
            </a:r>
            <a:r>
              <a:rPr sz="1600" spc="-4" dirty="0" smtClean="0">
                <a:latin typeface="Arial"/>
                <a:cs typeface="Arial"/>
              </a:rPr>
              <a:t>de</a:t>
            </a:r>
            <a:r>
              <a:rPr sz="1600" spc="9" dirty="0" smtClean="0">
                <a:latin typeface="Arial"/>
                <a:cs typeface="Arial"/>
              </a:rPr>
              <a:t>sc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29" dirty="0" smtClean="0">
                <a:latin typeface="Arial"/>
                <a:cs typeface="Arial"/>
              </a:rPr>
              <a:t>p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-29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f </a:t>
            </a: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-4" dirty="0" smtClean="0">
                <a:latin typeface="Arial"/>
                <a:cs typeface="Arial"/>
              </a:rPr>
              <a:t>u</a:t>
            </a:r>
            <a:r>
              <a:rPr sz="1600" spc="-14" dirty="0" smtClean="0">
                <a:latin typeface="Arial"/>
                <a:cs typeface="Arial"/>
              </a:rPr>
              <a:t>t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on </a:t>
            </a:r>
            <a:endParaRPr sz="1600">
              <a:latin typeface="Arial"/>
              <a:cs typeface="Arial"/>
            </a:endParaRPr>
          </a:p>
          <a:p>
            <a:pPr marL="405891">
              <a:lnSpc>
                <a:spcPts val="1839"/>
              </a:lnSpc>
              <a:spcBef>
                <a:spcPts val="152"/>
              </a:spcBef>
              <a:tabLst>
                <a:tab pos="393700" algn="l"/>
              </a:tabLst>
            </a:pP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-9" dirty="0" smtClean="0">
                <a:latin typeface="Arial"/>
                <a:cs typeface="Arial"/>
              </a:rPr>
              <a:t>y</a:t>
            </a:r>
            <a:r>
              <a:rPr sz="1600" spc="9" dirty="0" smtClean="0">
                <a:latin typeface="Arial"/>
                <a:cs typeface="Arial"/>
              </a:rPr>
              <a:t>st</a:t>
            </a:r>
            <a:r>
              <a:rPr sz="1600" spc="-2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m</a:t>
            </a:r>
            <a:r>
              <a:rPr sz="1600" spc="14" dirty="0" smtClean="0">
                <a:latin typeface="Arial"/>
                <a:cs typeface="Arial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neede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o </a:t>
            </a:r>
            <a:endParaRPr sz="1600">
              <a:latin typeface="Arial"/>
              <a:cs typeface="Arial"/>
            </a:endParaRPr>
          </a:p>
          <a:p>
            <a:pPr marL="405891">
              <a:lnSpc>
                <a:spcPts val="1839"/>
              </a:lnSpc>
              <a:spcBef>
                <a:spcPts val="152"/>
              </a:spcBef>
              <a:tabLst>
                <a:tab pos="393700" algn="l"/>
              </a:tabLst>
            </a:pP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-19" dirty="0" smtClean="0">
                <a:latin typeface="Arial"/>
                <a:cs typeface="Arial"/>
              </a:rPr>
              <a:t>i</a:t>
            </a:r>
            <a:r>
              <a:rPr sz="1600" spc="9" dirty="0" smtClean="0">
                <a:latin typeface="Arial"/>
                <a:cs typeface="Arial"/>
              </a:rPr>
              <a:t>sf</a:t>
            </a:r>
            <a:r>
              <a:rPr sz="1600" spc="0" dirty="0" smtClean="0">
                <a:latin typeface="Arial"/>
                <a:cs typeface="Arial"/>
              </a:rPr>
              <a:t>y</a:t>
            </a:r>
            <a:r>
              <a:rPr sz="1600" spc="-24" dirty="0" smtClean="0">
                <a:latin typeface="Arial"/>
                <a:cs typeface="Arial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P</a:t>
            </a:r>
            <a:r>
              <a:rPr sz="1600" spc="-4" dirty="0" smtClean="0">
                <a:latin typeface="Arial"/>
                <a:cs typeface="Arial"/>
              </a:rPr>
              <a:t>rob</a:t>
            </a:r>
            <a:r>
              <a:rPr sz="1600" spc="4" dirty="0" smtClean="0">
                <a:latin typeface="Arial"/>
                <a:cs typeface="Arial"/>
              </a:rPr>
              <a:t>l</a:t>
            </a:r>
            <a:r>
              <a:rPr sz="1600" spc="-2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m</a:t>
            </a:r>
            <a:r>
              <a:rPr sz="1600" spc="14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-29" dirty="0" smtClean="0">
                <a:latin typeface="Arial"/>
                <a:cs typeface="Arial"/>
              </a:rPr>
              <a:t>o</a:t>
            </a:r>
            <a:r>
              <a:rPr sz="1600" spc="29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7"/>
          <p:cNvSpPr txBox="1"/>
          <p:nvPr/>
        </p:nvSpPr>
        <p:spPr>
          <a:xfrm>
            <a:off x="3325771" y="5042284"/>
            <a:ext cx="898857" cy="2604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89"/>
              </a:lnSpc>
              <a:spcBef>
                <a:spcPts val="99"/>
              </a:spcBef>
            </a:pPr>
            <a:r>
              <a:rPr sz="1850" spc="4" dirty="0" smtClean="0">
                <a:latin typeface="Times New Roman"/>
                <a:cs typeface="Times New Roman"/>
              </a:rPr>
              <a:t>interface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2" name="object 6"/>
          <p:cNvSpPr txBox="1"/>
          <p:nvPr/>
        </p:nvSpPr>
        <p:spPr>
          <a:xfrm>
            <a:off x="7047379" y="5410340"/>
            <a:ext cx="105559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sz="700" spc="0" dirty="0" smtClean="0">
                <a:latin typeface="Times New Roman"/>
                <a:cs typeface="Times New Roman"/>
              </a:rPr>
              <a:t>z</a:t>
            </a:r>
            <a:r>
              <a:rPr sz="700" spc="172" dirty="0" smtClean="0">
                <a:latin typeface="Times New Roman"/>
                <a:cs typeface="Times New Roman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Hard</a:t>
            </a:r>
            <a:r>
              <a:rPr sz="1600" spc="-34" dirty="0" smtClean="0">
                <a:latin typeface="Arial"/>
                <a:cs typeface="Arial"/>
              </a:rPr>
              <a:t>w</a:t>
            </a:r>
            <a:r>
              <a:rPr sz="1600" spc="-4" dirty="0" smtClean="0">
                <a:latin typeface="Arial"/>
                <a:cs typeface="Arial"/>
              </a:rPr>
              <a:t>are</a:t>
            </a:r>
            <a:endParaRPr sz="1600">
              <a:latin typeface="Arial"/>
              <a:cs typeface="Arial"/>
            </a:endParaRPr>
          </a:p>
          <a:p>
            <a:pPr marL="12700" marR="30632">
              <a:lnSpc>
                <a:spcPct val="95825"/>
              </a:lnSpc>
              <a:spcBef>
                <a:spcPts val="63"/>
              </a:spcBef>
            </a:pPr>
            <a:r>
              <a:rPr sz="700" spc="0" dirty="0" smtClean="0">
                <a:latin typeface="Times New Roman"/>
                <a:cs typeface="Times New Roman"/>
              </a:rPr>
              <a:t>z</a:t>
            </a:r>
            <a:r>
              <a:rPr sz="700" spc="172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Arial"/>
                <a:cs typeface="Arial"/>
              </a:rPr>
              <a:t>S</a:t>
            </a:r>
            <a:r>
              <a:rPr sz="1600" spc="-4" dirty="0" smtClean="0">
                <a:latin typeface="Arial"/>
                <a:cs typeface="Arial"/>
              </a:rPr>
              <a:t>o</a:t>
            </a:r>
            <a:r>
              <a:rPr sz="1600" spc="9" dirty="0" smtClean="0">
                <a:latin typeface="Arial"/>
                <a:cs typeface="Arial"/>
              </a:rPr>
              <a:t>ft</a:t>
            </a:r>
            <a:r>
              <a:rPr sz="1600" spc="-34" dirty="0" smtClean="0">
                <a:latin typeface="Arial"/>
                <a:cs typeface="Arial"/>
              </a:rPr>
              <a:t>w</a:t>
            </a:r>
            <a:r>
              <a:rPr sz="1600" spc="-4" dirty="0" smtClean="0">
                <a:latin typeface="Arial"/>
                <a:cs typeface="Arial"/>
              </a:rPr>
              <a:t>ar</a:t>
            </a:r>
            <a:r>
              <a:rPr sz="1600" spc="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"/>
          <p:cNvSpPr txBox="1"/>
          <p:nvPr/>
        </p:nvSpPr>
        <p:spPr>
          <a:xfrm>
            <a:off x="27835" y="5541404"/>
            <a:ext cx="1444464" cy="735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632">
              <a:lnSpc>
                <a:spcPts val="1739"/>
              </a:lnSpc>
              <a:spcBef>
                <a:spcPts val="87"/>
              </a:spcBef>
            </a:pPr>
            <a:r>
              <a:rPr sz="700" spc="0" dirty="0" smtClean="0">
                <a:latin typeface="Times New Roman"/>
                <a:cs typeface="Times New Roman"/>
              </a:rPr>
              <a:t>z</a:t>
            </a:r>
            <a:r>
              <a:rPr sz="700" spc="172" dirty="0" smtClean="0">
                <a:latin typeface="Times New Roman"/>
                <a:cs typeface="Times New Roman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D</a:t>
            </a:r>
            <a:r>
              <a:rPr sz="1600" spc="-29" dirty="0" smtClean="0">
                <a:latin typeface="Arial"/>
                <a:cs typeface="Arial"/>
              </a:rPr>
              <a:t>o</a:t>
            </a:r>
            <a:r>
              <a:rPr sz="1600" spc="29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128519" marR="30632">
              <a:lnSpc>
                <a:spcPct val="95825"/>
              </a:lnSpc>
              <a:spcBef>
                <a:spcPts val="63"/>
              </a:spcBef>
            </a:pPr>
            <a:r>
              <a:rPr sz="1600" spc="-4" dirty="0" smtClean="0">
                <a:latin typeface="Arial"/>
                <a:cs typeface="Arial"/>
              </a:rPr>
              <a:t>proper</a:t>
            </a:r>
            <a:r>
              <a:rPr sz="1600" spc="9" dirty="0" smtClean="0">
                <a:latin typeface="Arial"/>
                <a:cs typeface="Arial"/>
              </a:rPr>
              <a:t>t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50"/>
              </a:spcBef>
            </a:pPr>
            <a:r>
              <a:rPr sz="700" spc="0" dirty="0" smtClean="0">
                <a:latin typeface="Times New Roman"/>
                <a:cs typeface="Times New Roman"/>
              </a:rPr>
              <a:t>z</a:t>
            </a:r>
            <a:r>
              <a:rPr sz="700" spc="172" dirty="0" smtClean="0">
                <a:latin typeface="Times New Roman"/>
                <a:cs typeface="Times New Roman"/>
              </a:rPr>
              <a:t> </a:t>
            </a:r>
            <a:r>
              <a:rPr sz="1600" spc="-4" dirty="0" smtClean="0">
                <a:latin typeface="Arial"/>
                <a:cs typeface="Arial"/>
              </a:rPr>
              <a:t>Requ</a:t>
            </a:r>
            <a:r>
              <a:rPr sz="1600" spc="4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r</a:t>
            </a:r>
            <a:r>
              <a:rPr sz="1600" spc="-29" dirty="0" smtClean="0">
                <a:latin typeface="Arial"/>
                <a:cs typeface="Arial"/>
              </a:rPr>
              <a:t>e</a:t>
            </a:r>
            <a:r>
              <a:rPr sz="1600" spc="29" dirty="0" smtClean="0">
                <a:latin typeface="Arial"/>
                <a:cs typeface="Arial"/>
              </a:rPr>
              <a:t>m</a:t>
            </a:r>
            <a:r>
              <a:rPr sz="1600" spc="-4" dirty="0" smtClean="0">
                <a:latin typeface="Arial"/>
                <a:cs typeface="Arial"/>
              </a:rPr>
              <a:t>en</a:t>
            </a:r>
            <a:r>
              <a:rPr sz="1600" spc="-1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2"/>
          <p:cNvSpPr txBox="1"/>
          <p:nvPr/>
        </p:nvSpPr>
        <p:spPr>
          <a:xfrm>
            <a:off x="1452842" y="4187519"/>
            <a:ext cx="4773168" cy="1851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71940" marR="728334">
              <a:lnSpc>
                <a:spcPts val="2127"/>
              </a:lnSpc>
              <a:spcBef>
                <a:spcPts val="4176"/>
              </a:spcBef>
            </a:pPr>
            <a:r>
              <a:rPr sz="1850" b="1" spc="14" dirty="0" smtClean="0">
                <a:latin typeface="Times New Roman"/>
                <a:cs typeface="Times New Roman"/>
              </a:rPr>
              <a:t>p</a:t>
            </a:r>
            <a:r>
              <a:rPr sz="1850" b="1" spc="-14" dirty="0" smtClean="0">
                <a:latin typeface="Times New Roman"/>
                <a:cs typeface="Times New Roman"/>
              </a:rPr>
              <a:t>r</a:t>
            </a:r>
            <a:r>
              <a:rPr sz="1850" b="1" spc="0" dirty="0" smtClean="0">
                <a:latin typeface="Times New Roman"/>
                <a:cs typeface="Times New Roman"/>
              </a:rPr>
              <a:t>o</a:t>
            </a:r>
            <a:r>
              <a:rPr sz="1850" b="1" spc="14" dirty="0" smtClean="0">
                <a:latin typeface="Times New Roman"/>
                <a:cs typeface="Times New Roman"/>
              </a:rPr>
              <a:t>b</a:t>
            </a:r>
            <a:r>
              <a:rPr sz="1850" b="1" spc="-14" dirty="0" smtClean="0">
                <a:latin typeface="Times New Roman"/>
                <a:cs typeface="Times New Roman"/>
              </a:rPr>
              <a:t>l</a:t>
            </a:r>
            <a:r>
              <a:rPr sz="1850" b="1" spc="9" dirty="0" smtClean="0">
                <a:latin typeface="Times New Roman"/>
                <a:cs typeface="Times New Roman"/>
              </a:rPr>
              <a:t>e</a:t>
            </a:r>
            <a:r>
              <a:rPr sz="1850" b="1" spc="0" dirty="0" smtClean="0">
                <a:latin typeface="Times New Roman"/>
                <a:cs typeface="Times New Roman"/>
              </a:rPr>
              <a:t>m                             </a:t>
            </a:r>
            <a:r>
              <a:rPr sz="1850" b="1" spc="81" dirty="0" smtClean="0">
                <a:latin typeface="Times New Roman"/>
                <a:cs typeface="Times New Roman"/>
              </a:rPr>
              <a:t> </a:t>
            </a:r>
            <a:r>
              <a:rPr sz="1850" b="1" spc="0" dirty="0" smtClean="0">
                <a:latin typeface="Times New Roman"/>
                <a:cs typeface="Times New Roman"/>
              </a:rPr>
              <a:t>so</a:t>
            </a:r>
            <a:r>
              <a:rPr sz="1850" b="1" spc="9" dirty="0" smtClean="0">
                <a:latin typeface="Times New Roman"/>
                <a:cs typeface="Times New Roman"/>
              </a:rPr>
              <a:t>l</a:t>
            </a:r>
            <a:r>
              <a:rPr sz="1850" b="1" spc="-4" dirty="0" smtClean="0">
                <a:latin typeface="Times New Roman"/>
                <a:cs typeface="Times New Roman"/>
              </a:rPr>
              <a:t>u</a:t>
            </a:r>
            <a:r>
              <a:rPr sz="1850" b="1" spc="0" dirty="0" smtClean="0">
                <a:latin typeface="Times New Roman"/>
                <a:cs typeface="Times New Roman"/>
              </a:rPr>
              <a:t>t</a:t>
            </a:r>
            <a:r>
              <a:rPr sz="1850" b="1" spc="9" dirty="0" smtClean="0">
                <a:latin typeface="Times New Roman"/>
                <a:cs typeface="Times New Roman"/>
              </a:rPr>
              <a:t>i</a:t>
            </a:r>
            <a:r>
              <a:rPr sz="1850" b="1" spc="0" dirty="0" smtClean="0">
                <a:latin typeface="Times New Roman"/>
                <a:cs typeface="Times New Roman"/>
              </a:rPr>
              <a:t>on </a:t>
            </a:r>
            <a:endParaRPr sz="1850">
              <a:latin typeface="Times New Roman"/>
              <a:cs typeface="Times New Roman"/>
            </a:endParaRPr>
          </a:p>
          <a:p>
            <a:pPr marL="571940" marR="728334">
              <a:lnSpc>
                <a:spcPts val="2127"/>
              </a:lnSpc>
              <a:spcBef>
                <a:spcPts val="657"/>
              </a:spcBef>
            </a:pPr>
            <a:r>
              <a:rPr sz="1850" b="1" spc="14" dirty="0" smtClean="0">
                <a:latin typeface="Times New Roman"/>
                <a:cs typeface="Times New Roman"/>
              </a:rPr>
              <a:t>d</a:t>
            </a:r>
            <a:r>
              <a:rPr sz="1850" b="1" spc="0" dirty="0" smtClean="0">
                <a:latin typeface="Times New Roman"/>
                <a:cs typeface="Times New Roman"/>
              </a:rPr>
              <a:t>o</a:t>
            </a:r>
            <a:r>
              <a:rPr sz="1850" b="1" spc="4" dirty="0" smtClean="0">
                <a:latin typeface="Times New Roman"/>
                <a:cs typeface="Times New Roman"/>
              </a:rPr>
              <a:t>m</a:t>
            </a:r>
            <a:r>
              <a:rPr sz="1850" b="1" spc="0" dirty="0" smtClean="0">
                <a:latin typeface="Times New Roman"/>
                <a:cs typeface="Times New Roman"/>
              </a:rPr>
              <a:t>a</a:t>
            </a:r>
            <a:r>
              <a:rPr sz="1850" b="1" spc="-14" dirty="0" smtClean="0">
                <a:latin typeface="Times New Roman"/>
                <a:cs typeface="Times New Roman"/>
              </a:rPr>
              <a:t>i</a:t>
            </a:r>
            <a:r>
              <a:rPr sz="1850" b="1" spc="0" dirty="0" smtClean="0">
                <a:latin typeface="Times New Roman"/>
                <a:cs typeface="Times New Roman"/>
              </a:rPr>
              <a:t>n                              </a:t>
            </a:r>
            <a:r>
              <a:rPr sz="1850" b="1" spc="322" dirty="0" smtClean="0">
                <a:latin typeface="Times New Roman"/>
                <a:cs typeface="Times New Roman"/>
              </a:rPr>
              <a:t> </a:t>
            </a:r>
            <a:r>
              <a:rPr sz="1850" b="1" spc="-4" dirty="0" smtClean="0">
                <a:latin typeface="Times New Roman"/>
                <a:cs typeface="Times New Roman"/>
              </a:rPr>
              <a:t>s</a:t>
            </a:r>
            <a:r>
              <a:rPr sz="1850" b="1" spc="25" dirty="0" smtClean="0">
                <a:latin typeface="Times New Roman"/>
                <a:cs typeface="Times New Roman"/>
              </a:rPr>
              <a:t>y</a:t>
            </a:r>
            <a:r>
              <a:rPr sz="1850" b="1" spc="-4" dirty="0" smtClean="0">
                <a:latin typeface="Times New Roman"/>
                <a:cs typeface="Times New Roman"/>
              </a:rPr>
              <a:t>st</a:t>
            </a:r>
            <a:r>
              <a:rPr sz="1850" b="1" spc="9" dirty="0" smtClean="0">
                <a:latin typeface="Times New Roman"/>
                <a:cs typeface="Times New Roman"/>
              </a:rPr>
              <a:t>e</a:t>
            </a:r>
            <a:r>
              <a:rPr sz="1850" b="1" spc="0" dirty="0" smtClean="0">
                <a:latin typeface="Times New Roman"/>
                <a:cs typeface="Times New Roman"/>
              </a:rPr>
              <a:t>m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11</a:t>
            </a:fld>
            <a:endParaRPr lang="en-CA"/>
          </a:p>
        </p:txBody>
      </p:sp>
      <p:sp>
        <p:nvSpPr>
          <p:cNvPr id="43" name="object 28"/>
          <p:cNvSpPr/>
          <p:nvPr/>
        </p:nvSpPr>
        <p:spPr>
          <a:xfrm>
            <a:off x="2556243" y="2770631"/>
            <a:ext cx="2078736" cy="630936"/>
          </a:xfrm>
          <a:custGeom>
            <a:avLst/>
            <a:gdLst/>
            <a:ahLst/>
            <a:cxnLst/>
            <a:rect l="l" t="t" r="r" b="b"/>
            <a:pathLst>
              <a:path w="2078736" h="630936">
                <a:moveTo>
                  <a:pt x="0" y="0"/>
                </a:moveTo>
                <a:lnTo>
                  <a:pt x="0" y="630936"/>
                </a:lnTo>
                <a:lnTo>
                  <a:pt x="2078736" y="630936"/>
                </a:lnTo>
                <a:lnTo>
                  <a:pt x="20787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29"/>
          <p:cNvSpPr/>
          <p:nvPr/>
        </p:nvSpPr>
        <p:spPr>
          <a:xfrm>
            <a:off x="2556243" y="2770631"/>
            <a:ext cx="2078736" cy="630936"/>
          </a:xfrm>
          <a:custGeom>
            <a:avLst/>
            <a:gdLst/>
            <a:ahLst/>
            <a:cxnLst/>
            <a:rect l="l" t="t" r="r" b="b"/>
            <a:pathLst>
              <a:path w="2078736" h="630936">
                <a:moveTo>
                  <a:pt x="0" y="0"/>
                </a:moveTo>
                <a:lnTo>
                  <a:pt x="0" y="630936"/>
                </a:lnTo>
                <a:lnTo>
                  <a:pt x="2075688" y="630936"/>
                </a:lnTo>
                <a:lnTo>
                  <a:pt x="2078736" y="630936"/>
                </a:lnTo>
                <a:lnTo>
                  <a:pt x="2078736" y="3048"/>
                </a:lnTo>
                <a:lnTo>
                  <a:pt x="2078736" y="0"/>
                </a:lnTo>
                <a:lnTo>
                  <a:pt x="207568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26"/>
          <p:cNvSpPr/>
          <p:nvPr/>
        </p:nvSpPr>
        <p:spPr>
          <a:xfrm>
            <a:off x="2601963" y="5056632"/>
            <a:ext cx="2075687" cy="630936"/>
          </a:xfrm>
          <a:custGeom>
            <a:avLst/>
            <a:gdLst/>
            <a:ahLst/>
            <a:cxnLst/>
            <a:rect l="l" t="t" r="r" b="b"/>
            <a:pathLst>
              <a:path w="2075687" h="630936">
                <a:moveTo>
                  <a:pt x="0" y="0"/>
                </a:moveTo>
                <a:lnTo>
                  <a:pt x="0" y="630936"/>
                </a:lnTo>
                <a:lnTo>
                  <a:pt x="2075687" y="630936"/>
                </a:lnTo>
                <a:lnTo>
                  <a:pt x="20756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27"/>
          <p:cNvSpPr/>
          <p:nvPr/>
        </p:nvSpPr>
        <p:spPr>
          <a:xfrm>
            <a:off x="2601963" y="5056632"/>
            <a:ext cx="2075687" cy="630936"/>
          </a:xfrm>
          <a:custGeom>
            <a:avLst/>
            <a:gdLst/>
            <a:ahLst/>
            <a:cxnLst/>
            <a:rect l="l" t="t" r="r" b="b"/>
            <a:pathLst>
              <a:path w="2075687" h="630936">
                <a:moveTo>
                  <a:pt x="0" y="0"/>
                </a:moveTo>
                <a:lnTo>
                  <a:pt x="0" y="630936"/>
                </a:lnTo>
                <a:lnTo>
                  <a:pt x="2075687" y="630936"/>
                </a:lnTo>
                <a:lnTo>
                  <a:pt x="2075687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25"/>
          <p:cNvSpPr/>
          <p:nvPr/>
        </p:nvSpPr>
        <p:spPr>
          <a:xfrm>
            <a:off x="2812275" y="3477767"/>
            <a:ext cx="76200" cy="1484376"/>
          </a:xfrm>
          <a:custGeom>
            <a:avLst/>
            <a:gdLst/>
            <a:ahLst/>
            <a:cxnLst/>
            <a:rect l="l" t="t" r="r" b="b"/>
            <a:pathLst>
              <a:path w="76200" h="1484376">
                <a:moveTo>
                  <a:pt x="33501" y="1408176"/>
                </a:moveTo>
                <a:lnTo>
                  <a:pt x="0" y="1408176"/>
                </a:lnTo>
                <a:lnTo>
                  <a:pt x="36575" y="1484376"/>
                </a:lnTo>
                <a:lnTo>
                  <a:pt x="42672" y="1420368"/>
                </a:lnTo>
                <a:lnTo>
                  <a:pt x="42645" y="1408176"/>
                </a:lnTo>
                <a:lnTo>
                  <a:pt x="39624" y="6096"/>
                </a:lnTo>
                <a:lnTo>
                  <a:pt x="36575" y="0"/>
                </a:lnTo>
                <a:lnTo>
                  <a:pt x="30480" y="6096"/>
                </a:lnTo>
                <a:lnTo>
                  <a:pt x="33501" y="1408176"/>
                </a:lnTo>
                <a:lnTo>
                  <a:pt x="33528" y="1420368"/>
                </a:lnTo>
                <a:lnTo>
                  <a:pt x="36575" y="1426464"/>
                </a:lnTo>
                <a:lnTo>
                  <a:pt x="33528" y="1420368"/>
                </a:lnTo>
                <a:lnTo>
                  <a:pt x="33501" y="1408176"/>
                </a:lnTo>
                <a:close/>
              </a:path>
              <a:path w="76200" h="1484376">
                <a:moveTo>
                  <a:pt x="76200" y="1408176"/>
                </a:moveTo>
                <a:lnTo>
                  <a:pt x="42645" y="1408176"/>
                </a:lnTo>
                <a:lnTo>
                  <a:pt x="42672" y="1420368"/>
                </a:lnTo>
                <a:lnTo>
                  <a:pt x="36575" y="1484376"/>
                </a:lnTo>
                <a:lnTo>
                  <a:pt x="76200" y="1408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24"/>
          <p:cNvSpPr/>
          <p:nvPr/>
        </p:nvSpPr>
        <p:spPr>
          <a:xfrm>
            <a:off x="4321035" y="3526536"/>
            <a:ext cx="76200" cy="79248"/>
          </a:xfrm>
          <a:custGeom>
            <a:avLst/>
            <a:gdLst/>
            <a:ahLst/>
            <a:cxnLst/>
            <a:rect l="l" t="t" r="r" b="b"/>
            <a:pathLst>
              <a:path w="76200" h="79248">
                <a:moveTo>
                  <a:pt x="42672" y="3048"/>
                </a:moveTo>
                <a:lnTo>
                  <a:pt x="76200" y="18287"/>
                </a:lnTo>
                <a:lnTo>
                  <a:pt x="36576" y="0"/>
                </a:lnTo>
                <a:lnTo>
                  <a:pt x="33528" y="3048"/>
                </a:lnTo>
                <a:lnTo>
                  <a:pt x="42672" y="3048"/>
                </a:lnTo>
                <a:close/>
              </a:path>
              <a:path w="76200" h="79248">
                <a:moveTo>
                  <a:pt x="76200" y="18287"/>
                </a:moveTo>
                <a:lnTo>
                  <a:pt x="36576" y="-60960"/>
                </a:lnTo>
                <a:lnTo>
                  <a:pt x="0" y="15239"/>
                </a:lnTo>
                <a:lnTo>
                  <a:pt x="33499" y="16580"/>
                </a:lnTo>
                <a:lnTo>
                  <a:pt x="30480" y="1466088"/>
                </a:lnTo>
                <a:lnTo>
                  <a:pt x="36576" y="1472184"/>
                </a:lnTo>
                <a:lnTo>
                  <a:pt x="39624" y="1466088"/>
                </a:lnTo>
                <a:lnTo>
                  <a:pt x="42643" y="16945"/>
                </a:lnTo>
                <a:lnTo>
                  <a:pt x="76200" y="18287"/>
                </a:lnTo>
                <a:lnTo>
                  <a:pt x="42672" y="3048"/>
                </a:lnTo>
                <a:lnTo>
                  <a:pt x="33528" y="3048"/>
                </a:lnTo>
                <a:lnTo>
                  <a:pt x="36576" y="0"/>
                </a:lnTo>
                <a:lnTo>
                  <a:pt x="76200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23"/>
          <p:cNvSpPr/>
          <p:nvPr/>
        </p:nvSpPr>
        <p:spPr>
          <a:xfrm>
            <a:off x="4723371" y="5337048"/>
            <a:ext cx="649224" cy="76200"/>
          </a:xfrm>
          <a:custGeom>
            <a:avLst/>
            <a:gdLst/>
            <a:ahLst/>
            <a:cxnLst/>
            <a:rect l="l" t="t" r="r" b="b"/>
            <a:pathLst>
              <a:path w="649224" h="76200">
                <a:moveTo>
                  <a:pt x="573023" y="42671"/>
                </a:moveTo>
                <a:lnTo>
                  <a:pt x="573024" y="76200"/>
                </a:lnTo>
                <a:lnTo>
                  <a:pt x="585216" y="42672"/>
                </a:lnTo>
                <a:lnTo>
                  <a:pt x="591312" y="36575"/>
                </a:lnTo>
                <a:lnTo>
                  <a:pt x="585216" y="33527"/>
                </a:lnTo>
                <a:lnTo>
                  <a:pt x="573024" y="0"/>
                </a:lnTo>
                <a:lnTo>
                  <a:pt x="573023" y="33527"/>
                </a:lnTo>
                <a:lnTo>
                  <a:pt x="6096" y="33527"/>
                </a:lnTo>
                <a:lnTo>
                  <a:pt x="0" y="39624"/>
                </a:lnTo>
                <a:lnTo>
                  <a:pt x="6096" y="42672"/>
                </a:lnTo>
                <a:lnTo>
                  <a:pt x="573023" y="42671"/>
                </a:lnTo>
                <a:close/>
              </a:path>
              <a:path w="649224" h="76200">
                <a:moveTo>
                  <a:pt x="649224" y="36575"/>
                </a:moveTo>
                <a:lnTo>
                  <a:pt x="573024" y="0"/>
                </a:lnTo>
                <a:lnTo>
                  <a:pt x="585216" y="33527"/>
                </a:lnTo>
                <a:lnTo>
                  <a:pt x="591312" y="36575"/>
                </a:lnTo>
                <a:lnTo>
                  <a:pt x="585216" y="42672"/>
                </a:lnTo>
                <a:lnTo>
                  <a:pt x="573024" y="76200"/>
                </a:lnTo>
                <a:lnTo>
                  <a:pt x="649224" y="36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17"/>
          <p:cNvSpPr txBox="1"/>
          <p:nvPr/>
        </p:nvSpPr>
        <p:spPr>
          <a:xfrm>
            <a:off x="851899" y="826088"/>
            <a:ext cx="4017181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Requ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ment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5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800" b="1" spc="5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800" b="1" spc="-7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6" name="object 16"/>
          <p:cNvSpPr txBox="1"/>
          <p:nvPr/>
        </p:nvSpPr>
        <p:spPr>
          <a:xfrm>
            <a:off x="1037828" y="1306755"/>
            <a:ext cx="3345984" cy="800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47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ob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02844">
              <a:lnSpc>
                <a:spcPct val="95825"/>
              </a:lnSpc>
              <a:spcBef>
                <a:spcPts val="51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op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12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15"/>
          <p:cNvSpPr txBox="1"/>
          <p:nvPr/>
        </p:nvSpPr>
        <p:spPr>
          <a:xfrm>
            <a:off x="4390111" y="1828800"/>
            <a:ext cx="2786872" cy="690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vi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3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1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j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ope</a:t>
            </a:r>
            <a:endParaRPr sz="2000">
              <a:latin typeface="Arial"/>
              <a:cs typeface="Arial"/>
            </a:endParaRPr>
          </a:p>
          <a:p>
            <a:pPr marL="27451" marR="37947">
              <a:lnSpc>
                <a:spcPct val="95825"/>
              </a:lnSpc>
              <a:spcBef>
                <a:spcPts val="383"/>
              </a:spcBef>
            </a:pP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ac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14"/>
          <p:cNvSpPr txBox="1"/>
          <p:nvPr/>
        </p:nvSpPr>
        <p:spPr>
          <a:xfrm>
            <a:off x="1037828" y="2177194"/>
            <a:ext cx="2012787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9" name="object 13"/>
          <p:cNvSpPr txBox="1"/>
          <p:nvPr/>
        </p:nvSpPr>
        <p:spPr>
          <a:xfrm>
            <a:off x="3051581" y="2248820"/>
            <a:ext cx="134393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0" name="object 12"/>
          <p:cNvSpPr txBox="1"/>
          <p:nvPr/>
        </p:nvSpPr>
        <p:spPr>
          <a:xfrm>
            <a:off x="1574275" y="3956442"/>
            <a:ext cx="1119277" cy="574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2000" spc="0" dirty="0" smtClean="0">
                <a:latin typeface="Times New Roman"/>
                <a:cs typeface="Times New Roman"/>
              </a:rPr>
              <a:t>Elicitati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  <a:p>
            <a:pPr marL="12700" marR="37947">
              <a:lnSpc>
                <a:spcPct val="95825"/>
              </a:lnSpc>
            </a:pP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tes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1" name="object 11"/>
          <p:cNvSpPr txBox="1"/>
          <p:nvPr/>
        </p:nvSpPr>
        <p:spPr>
          <a:xfrm>
            <a:off x="4418068" y="3956442"/>
            <a:ext cx="2188261" cy="5740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2000" spc="0" dirty="0" smtClean="0">
                <a:latin typeface="Times New Roman"/>
                <a:cs typeface="Times New Roman"/>
              </a:rPr>
              <a:t>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9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ti</a:t>
            </a:r>
            <a:r>
              <a:rPr sz="2000" spc="34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79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r>
              <a:rPr sz="2000" spc="-18" dirty="0" smtClean="0">
                <a:latin typeface="Times New Roman"/>
                <a:cs typeface="Times New Roman"/>
              </a:rPr>
              <a:t> </a:t>
            </a:r>
            <a:r>
              <a:rPr sz="2000" spc="9" dirty="0" smtClean="0">
                <a:latin typeface="Times New Roman"/>
                <a:cs typeface="Times New Roman"/>
              </a:rPr>
              <a:t>po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ts</a:t>
            </a:r>
            <a:endParaRPr sz="2000">
              <a:latin typeface="Times New Roman"/>
              <a:cs typeface="Times New Roman"/>
            </a:endParaRPr>
          </a:p>
          <a:p>
            <a:pPr marL="12700" marR="37947">
              <a:lnSpc>
                <a:spcPct val="95825"/>
              </a:lnSpc>
            </a:pPr>
            <a:r>
              <a:rPr sz="2000" spc="0" dirty="0" smtClean="0">
                <a:latin typeface="Times New Roman"/>
                <a:cs typeface="Times New Roman"/>
              </a:rPr>
              <a:t>to c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-4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9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2" name="object 10"/>
          <p:cNvSpPr txBox="1"/>
          <p:nvPr/>
        </p:nvSpPr>
        <p:spPr>
          <a:xfrm>
            <a:off x="5411707" y="5245746"/>
            <a:ext cx="1470065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2000" spc="0" dirty="0" smtClean="0">
                <a:latin typeface="Times New Roman"/>
                <a:cs typeface="Times New Roman"/>
              </a:rPr>
              <a:t>Re</a:t>
            </a:r>
            <a:r>
              <a:rPr sz="2000" spc="9" dirty="0" smtClean="0">
                <a:latin typeface="Times New Roman"/>
                <a:cs typeface="Times New Roman"/>
              </a:rPr>
              <a:t>q</a:t>
            </a:r>
            <a:r>
              <a:rPr sz="2000" spc="-9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i</a:t>
            </a:r>
            <a:r>
              <a:rPr sz="2000" spc="9" dirty="0" smtClean="0">
                <a:latin typeface="Times New Roman"/>
                <a:cs typeface="Times New Roman"/>
              </a:rPr>
              <a:t>r</a:t>
            </a:r>
            <a:r>
              <a:rPr sz="2000" spc="25" dirty="0" smtClean="0">
                <a:latin typeface="Times New Roman"/>
                <a:cs typeface="Times New Roman"/>
              </a:rPr>
              <a:t>e</a:t>
            </a:r>
            <a:r>
              <a:rPr sz="2000" spc="-39" dirty="0" smtClean="0">
                <a:latin typeface="Times New Roman"/>
                <a:cs typeface="Times New Roman"/>
              </a:rPr>
              <a:t>m</a:t>
            </a:r>
            <a:r>
              <a:rPr sz="2000" spc="25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3" name="object 9"/>
          <p:cNvSpPr txBox="1"/>
          <p:nvPr/>
        </p:nvSpPr>
        <p:spPr>
          <a:xfrm>
            <a:off x="6882429" y="5245746"/>
            <a:ext cx="1398597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35"/>
              </a:lnSpc>
              <a:spcBef>
                <a:spcPts val="106"/>
              </a:spcBef>
            </a:pP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9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eci</a:t>
            </a:r>
            <a:r>
              <a:rPr sz="2000" spc="-14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icati</a:t>
            </a:r>
            <a:r>
              <a:rPr sz="2000" spc="9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4" name="object 8"/>
          <p:cNvSpPr txBox="1"/>
          <p:nvPr/>
        </p:nvSpPr>
        <p:spPr>
          <a:xfrm>
            <a:off x="1037828" y="5792841"/>
            <a:ext cx="1416202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5" name="object 7"/>
          <p:cNvSpPr txBox="1"/>
          <p:nvPr/>
        </p:nvSpPr>
        <p:spPr>
          <a:xfrm>
            <a:off x="2454996" y="5864466"/>
            <a:ext cx="7332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6" name="object 6"/>
          <p:cNvSpPr txBox="1"/>
          <p:nvPr/>
        </p:nvSpPr>
        <p:spPr>
          <a:xfrm>
            <a:off x="3202518" y="5864466"/>
            <a:ext cx="38236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hand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ode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9" name="object 3"/>
          <p:cNvSpPr txBox="1"/>
          <p:nvPr/>
        </p:nvSpPr>
        <p:spPr>
          <a:xfrm>
            <a:off x="2601963" y="5056632"/>
            <a:ext cx="2075687" cy="630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10"/>
              </a:spcBef>
            </a:pPr>
            <a:endParaRPr sz="1200"/>
          </a:p>
          <a:p>
            <a:pPr marL="530348">
              <a:lnSpc>
                <a:spcPct val="95825"/>
              </a:lnSpc>
            </a:pPr>
            <a:r>
              <a:rPr sz="2200" b="1" spc="0" dirty="0" smtClean="0">
                <a:latin typeface="Times New Roman"/>
                <a:cs typeface="Times New Roman"/>
              </a:rPr>
              <a:t>Analy</a:t>
            </a:r>
            <a:r>
              <a:rPr sz="2200" b="1" spc="-19" dirty="0" smtClean="0">
                <a:latin typeface="Times New Roman"/>
                <a:cs typeface="Times New Roman"/>
              </a:rPr>
              <a:t>s</a:t>
            </a:r>
            <a:r>
              <a:rPr sz="2200" b="1" spc="0" dirty="0" smtClean="0">
                <a:latin typeface="Times New Roman"/>
                <a:cs typeface="Times New Roman"/>
              </a:rPr>
              <a:t>is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0" name="object 2"/>
          <p:cNvSpPr txBox="1"/>
          <p:nvPr/>
        </p:nvSpPr>
        <p:spPr>
          <a:xfrm>
            <a:off x="2556243" y="2770631"/>
            <a:ext cx="2078736" cy="630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10"/>
              </a:spcBef>
            </a:pPr>
            <a:endParaRPr sz="1200"/>
          </a:p>
          <a:p>
            <a:pPr marL="417572">
              <a:lnSpc>
                <a:spcPct val="95825"/>
              </a:lnSpc>
            </a:pPr>
            <a:r>
              <a:rPr sz="2200" b="1" spc="-9" dirty="0" smtClean="0">
                <a:latin typeface="Times New Roman"/>
                <a:cs typeface="Times New Roman"/>
              </a:rPr>
              <a:t>E</a:t>
            </a:r>
            <a:r>
              <a:rPr sz="2200" b="1" spc="9" dirty="0" smtClean="0">
                <a:latin typeface="Times New Roman"/>
                <a:cs typeface="Times New Roman"/>
              </a:rPr>
              <a:t>li</a:t>
            </a:r>
            <a:r>
              <a:rPr sz="2200" b="1" spc="-19" dirty="0" smtClean="0">
                <a:latin typeface="Times New Roman"/>
                <a:cs typeface="Times New Roman"/>
              </a:rPr>
              <a:t>c</a:t>
            </a:r>
            <a:r>
              <a:rPr sz="2200" b="1" spc="9" dirty="0" smtClean="0">
                <a:latin typeface="Times New Roman"/>
                <a:cs typeface="Times New Roman"/>
              </a:rPr>
              <a:t>it</a:t>
            </a:r>
            <a:r>
              <a:rPr sz="2200" b="1" spc="-25" dirty="0" smtClean="0">
                <a:latin typeface="Times New Roman"/>
                <a:cs typeface="Times New Roman"/>
              </a:rPr>
              <a:t>a</a:t>
            </a:r>
            <a:r>
              <a:rPr sz="2200" b="1" spc="9" dirty="0" smtClean="0">
                <a:latin typeface="Times New Roman"/>
                <a:cs typeface="Times New Roman"/>
              </a:rPr>
              <a:t>tion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12</a:t>
            </a:fld>
            <a:endParaRPr lang="en-CA"/>
          </a:p>
        </p:txBody>
      </p:sp>
      <p:sp>
        <p:nvSpPr>
          <p:cNvPr id="4" name="object 15"/>
          <p:cNvSpPr/>
          <p:nvPr/>
        </p:nvSpPr>
        <p:spPr>
          <a:xfrm>
            <a:off x="743944" y="2124087"/>
            <a:ext cx="7854695" cy="3593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0"/>
          <p:cNvSpPr txBox="1"/>
          <p:nvPr/>
        </p:nvSpPr>
        <p:spPr>
          <a:xfrm>
            <a:off x="851899" y="826088"/>
            <a:ext cx="4115714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Requ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ment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800" b="1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800" b="1" spc="-3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1037828" y="1366426"/>
            <a:ext cx="2773994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on/a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3812788" y="1438052"/>
            <a:ext cx="5830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4410105" y="1438052"/>
            <a:ext cx="13094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5731931" y="1438052"/>
            <a:ext cx="5118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6259174" y="1438052"/>
            <a:ext cx="147978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nte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13</a:t>
            </a:fld>
            <a:endParaRPr lang="en-CA"/>
          </a:p>
        </p:txBody>
      </p:sp>
      <p:sp>
        <p:nvSpPr>
          <p:cNvPr id="4" name="object 12"/>
          <p:cNvSpPr txBox="1"/>
          <p:nvPr/>
        </p:nvSpPr>
        <p:spPr>
          <a:xfrm>
            <a:off x="305979" y="662312"/>
            <a:ext cx="4115714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Requ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ment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800" b="1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800" b="1" spc="-3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491908" y="1274276"/>
            <a:ext cx="7657012" cy="1157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978">
              <a:lnSpc>
                <a:spcPts val="2555"/>
              </a:lnSpc>
              <a:spcBef>
                <a:spcPts val="127"/>
              </a:spcBef>
            </a:pP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Thi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b="1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b="1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ssen</a:t>
            </a:r>
            <a:r>
              <a:rPr sz="2400" b="1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b="1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-2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as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2400" b="1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b="1" spc="-25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ecif</a:t>
            </a:r>
            <a:r>
              <a:rPr sz="2400" b="1" spc="-5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requiremen</a:t>
            </a:r>
            <a:r>
              <a:rPr sz="2400" b="1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340"/>
              </a:lnSpc>
              <a:spcBef>
                <a:spcPts val="39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  <a:p>
            <a:pPr marL="12700" marR="58978">
              <a:lnSpc>
                <a:spcPts val="3190"/>
              </a:lnSpc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bet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ob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8147875" y="1679660"/>
            <a:ext cx="68163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491908" y="2421850"/>
            <a:ext cx="4915154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needs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0956" y="2493476"/>
            <a:ext cx="95644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6369732" y="2493476"/>
            <a:ext cx="14955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uss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491908" y="3123434"/>
            <a:ext cx="4252031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Di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mo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882052" y="3703119"/>
            <a:ext cx="151892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080164" y="3703119"/>
            <a:ext cx="7714110" cy="2795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258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al:</a:t>
            </a:r>
            <a:endParaRPr sz="2000">
              <a:latin typeface="Arial"/>
              <a:cs typeface="Arial"/>
            </a:endParaRPr>
          </a:p>
          <a:p>
            <a:pPr marL="223030" marR="13258">
              <a:lnSpc>
                <a:spcPct val="95825"/>
              </a:lnSpc>
              <a:spcBef>
                <a:spcPts val="182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natu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 marR="4260352">
              <a:lnSpc>
                <a:spcPts val="2299"/>
              </a:lnSpc>
              <a:spcBef>
                <a:spcPts val="892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oal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12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odel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8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(G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RL) </a:t>
            </a:r>
            <a:endParaRPr sz="2000">
              <a:latin typeface="Arial"/>
              <a:cs typeface="Arial"/>
            </a:endParaRPr>
          </a:p>
          <a:p>
            <a:pPr marL="12700" marR="4260352">
              <a:lnSpc>
                <a:spcPts val="2299"/>
              </a:lnSpc>
              <a:spcBef>
                <a:spcPts val="915"/>
              </a:spcBef>
            </a:pPr>
            <a:r>
              <a:rPr sz="2000" spc="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1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ode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ing:</a:t>
            </a:r>
            <a:endParaRPr sz="2000">
              <a:latin typeface="Arial"/>
              <a:cs typeface="Arial"/>
            </a:endParaRPr>
          </a:p>
          <a:p>
            <a:pPr marL="223030" marR="13258">
              <a:lnSpc>
                <a:spcPts val="1705"/>
              </a:lnSpc>
              <a:spcBef>
                <a:spcPts val="1000"/>
              </a:spcBef>
            </a:pPr>
            <a:r>
              <a:rPr sz="3000" spc="-4" baseline="2898" dirty="0" smtClean="0">
                <a:solidFill>
                  <a:srgbClr val="002653"/>
                </a:solidFill>
                <a:latin typeface="Arial"/>
                <a:cs typeface="Arial"/>
              </a:rPr>
              <a:t>UM</a:t>
            </a:r>
            <a:r>
              <a:rPr sz="3000" spc="0" baseline="2898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3000" spc="-42" baseline="289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000" spc="9" baseline="2898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3000" spc="0" baseline="2898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3000" spc="19" baseline="2898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3000" spc="-9" baseline="2898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3000" spc="19" baseline="2898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3000" spc="-9" baseline="2898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3000" spc="-4" baseline="2898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3000" spc="0" baseline="2898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3000" spc="-68" baseline="289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000" spc="19" baseline="2898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3000" spc="-4" baseline="2898" dirty="0" smtClean="0">
                <a:solidFill>
                  <a:srgbClr val="002653"/>
                </a:solidFill>
                <a:latin typeface="Arial"/>
                <a:cs typeface="Arial"/>
              </a:rPr>
              <a:t>od</a:t>
            </a:r>
            <a:r>
              <a:rPr sz="3000" spc="19" baseline="2898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3000" spc="14" baseline="2898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3000" spc="-9" baseline="2898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3000" spc="19" baseline="2898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3000" spc="0" baseline="2898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3000" spc="-86" baseline="289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000" spc="25" baseline="2898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3000" spc="-4" baseline="2898" dirty="0" smtClean="0">
                <a:solidFill>
                  <a:srgbClr val="002653"/>
                </a:solidFill>
                <a:latin typeface="Arial"/>
                <a:cs typeface="Arial"/>
              </a:rPr>
              <a:t>otat</a:t>
            </a:r>
            <a:r>
              <a:rPr sz="3000" spc="14" baseline="2898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3000" spc="-4" baseline="2898" dirty="0" smtClean="0">
                <a:solidFill>
                  <a:srgbClr val="002653"/>
                </a:solidFill>
                <a:latin typeface="Arial"/>
                <a:cs typeface="Arial"/>
              </a:rPr>
              <a:t>on)</a:t>
            </a:r>
            <a:endParaRPr sz="2000">
              <a:latin typeface="Arial"/>
              <a:cs typeface="Arial"/>
            </a:endParaRPr>
          </a:p>
          <a:p>
            <a:pPr marL="223030" marR="1838410">
              <a:lnSpc>
                <a:spcPts val="2299"/>
              </a:lnSpc>
              <a:spcBef>
                <a:spcPts val="204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SD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pe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12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25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scr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ipti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10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ng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e) </a:t>
            </a:r>
            <a:endParaRPr sz="2000">
              <a:latin typeface="Arial"/>
              <a:cs typeface="Arial"/>
            </a:endParaRPr>
          </a:p>
          <a:p>
            <a:pPr marL="223030" marR="1838410">
              <a:lnSpc>
                <a:spcPts val="2299"/>
              </a:lnSpc>
              <a:spcBef>
                <a:spcPts val="303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5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e.g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002653"/>
                </a:solidFill>
                <a:latin typeface="Arial"/>
                <a:cs typeface="Arial"/>
              </a:rPr>
              <a:t>Z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1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DM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7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12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Method) </a:t>
            </a:r>
            <a:endParaRPr sz="2000">
              <a:latin typeface="Arial"/>
              <a:cs typeface="Arial"/>
            </a:endParaRPr>
          </a:p>
          <a:p>
            <a:pPr marL="223030" marR="1838410">
              <a:lnSpc>
                <a:spcPts val="2299"/>
              </a:lnSpc>
              <a:spcBef>
                <a:spcPts val="303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UCM</a:t>
            </a:r>
            <a:r>
              <a:rPr sz="2000" spc="-4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5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Map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23030" marR="13258">
              <a:lnSpc>
                <a:spcPts val="2295"/>
              </a:lnSpc>
              <a:spcBef>
                <a:spcPts val="418"/>
              </a:spcBef>
            </a:pPr>
            <a:r>
              <a:rPr lang="en-US" sz="3000" spc="0" baseline="-1449" dirty="0" smtClean="0">
                <a:solidFill>
                  <a:srgbClr val="002653"/>
                </a:solidFill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882052" y="4437683"/>
            <a:ext cx="151892" cy="686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0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14</a:t>
            </a:fld>
            <a:endParaRPr lang="en-CA"/>
          </a:p>
        </p:txBody>
      </p:sp>
      <p:sp>
        <p:nvSpPr>
          <p:cNvPr id="4" name="object 9"/>
          <p:cNvSpPr txBox="1"/>
          <p:nvPr/>
        </p:nvSpPr>
        <p:spPr>
          <a:xfrm>
            <a:off x="442459" y="771496"/>
            <a:ext cx="7020529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Requ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ment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Ver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cat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Va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800" b="1" spc="-3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628388" y="1311834"/>
            <a:ext cx="6692686" cy="731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0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pe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fo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210819" marR="58978">
              <a:lnSpc>
                <a:spcPts val="2450"/>
              </a:lnSpc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ui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ements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oce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6644" y="2163063"/>
            <a:ext cx="7204525" cy="3446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140"/>
              </a:lnSpc>
              <a:spcBef>
                <a:spcPts val="107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201682" marR="43811">
              <a:lnSpc>
                <a:spcPct val="95825"/>
              </a:lnSpc>
              <a:spcBef>
                <a:spcPts val="972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hec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el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our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01682" marR="43811">
              <a:lnSpc>
                <a:spcPct val="95825"/>
              </a:lnSpc>
              <a:spcBef>
                <a:spcPts val="1122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“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ar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?”</a:t>
            </a:r>
            <a:endParaRPr sz="18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958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201682">
              <a:lnSpc>
                <a:spcPct val="95825"/>
              </a:lnSpc>
              <a:spcBef>
                <a:spcPts val="1079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hec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rip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uir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ar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corr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ct</a:t>
            </a:r>
            <a:endParaRPr sz="18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958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pe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387603" marR="274256" indent="-185920">
              <a:lnSpc>
                <a:spcPts val="2069"/>
              </a:lnSpc>
              <a:spcBef>
                <a:spcPts val="1055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hec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fi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qui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il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mee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user </a:t>
            </a:r>
            <a:endParaRPr sz="1800">
              <a:latin typeface="Arial"/>
              <a:cs typeface="Arial"/>
            </a:endParaRPr>
          </a:p>
          <a:p>
            <a:pPr marL="387603" marR="274256">
              <a:lnSpc>
                <a:spcPts val="2069"/>
              </a:lnSpc>
              <a:spcBef>
                <a:spcPts val="546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requi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ptio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in/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iro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endParaRPr sz="1800">
              <a:latin typeface="Arial"/>
              <a:cs typeface="Arial"/>
            </a:endParaRPr>
          </a:p>
          <a:p>
            <a:pPr marL="201682" marR="43811">
              <a:lnSpc>
                <a:spcPct val="95825"/>
              </a:lnSpc>
              <a:spcBef>
                <a:spcPts val="1137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hec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nfo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mit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ell-f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rmed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le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15</a:t>
            </a:fld>
            <a:endParaRPr lang="en-CA"/>
          </a:p>
        </p:txBody>
      </p:sp>
      <p:sp>
        <p:nvSpPr>
          <p:cNvPr id="4" name="object 6"/>
          <p:cNvSpPr txBox="1"/>
          <p:nvPr/>
        </p:nvSpPr>
        <p:spPr>
          <a:xfrm>
            <a:off x="1037828" y="3255386"/>
            <a:ext cx="6963172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2800" b="1" spc="9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sz="2800" b="1" spc="-4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800" b="1" spc="9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uctu</a:t>
            </a:r>
            <a:r>
              <a:rPr sz="2800" b="1" spc="-4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sz="2800" b="1" spc="9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800" b="1" spc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800" b="1" spc="-4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800" b="1" spc="9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800" b="1" spc="-1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sz="2800" b="1" spc="9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800" b="1" spc="-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sz="2800" b="1" spc="9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ements</a:t>
            </a:r>
            <a:endParaRPr sz="2800" b="1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16</a:t>
            </a:fld>
            <a:endParaRPr lang="en-CA"/>
          </a:p>
        </p:txBody>
      </p:sp>
      <p:sp>
        <p:nvSpPr>
          <p:cNvPr id="4" name="object 20"/>
          <p:cNvSpPr txBox="1"/>
          <p:nvPr/>
        </p:nvSpPr>
        <p:spPr>
          <a:xfrm>
            <a:off x="319627" y="628340"/>
            <a:ext cx="4868280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Requirements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Cl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ssifica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19"/>
          <p:cNvSpPr txBox="1"/>
          <p:nvPr/>
        </p:nvSpPr>
        <p:spPr>
          <a:xfrm>
            <a:off x="505556" y="1240304"/>
            <a:ext cx="8110067" cy="9885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tte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unde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number</a:t>
            </a:r>
            <a:endParaRPr sz="2400">
              <a:latin typeface="Arial"/>
              <a:cs typeface="Arial"/>
            </a:endParaRPr>
          </a:p>
          <a:p>
            <a:pPr marL="210820" marR="449635">
              <a:lnSpc>
                <a:spcPts val="2590"/>
              </a:lnSpc>
              <a:spcBef>
                <a:spcPts val="11"/>
              </a:spcBef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z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2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gic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clusters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17"/>
          <p:cNvSpPr txBox="1"/>
          <p:nvPr/>
        </p:nvSpPr>
        <p:spPr>
          <a:xfrm>
            <a:off x="505556" y="2173914"/>
            <a:ext cx="6669430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ass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ement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7173666" y="2245540"/>
            <a:ext cx="12589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15"/>
          <p:cNvSpPr txBox="1"/>
          <p:nvPr/>
        </p:nvSpPr>
        <p:spPr>
          <a:xfrm>
            <a:off x="703676" y="2636288"/>
            <a:ext cx="3290722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cate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ts val="2590"/>
              </a:lnSpc>
              <a:spcBef>
                <a:spcPts val="1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con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ent)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4007708" y="2574724"/>
            <a:ext cx="13791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uste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5398450" y="2574724"/>
            <a:ext cx="5829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5992322" y="2574724"/>
            <a:ext cx="11699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ap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ea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7177384" y="2574724"/>
            <a:ext cx="3270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7515591" y="2574724"/>
            <a:ext cx="4117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895700" y="3357375"/>
            <a:ext cx="151892" cy="1902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1093812" y="3357375"/>
            <a:ext cx="2742675" cy="1902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47">
              <a:lnSpc>
                <a:spcPts val="2140"/>
              </a:lnSpc>
              <a:spcBef>
                <a:spcPts val="107"/>
              </a:spcBef>
            </a:pPr>
            <a:r>
              <a:rPr sz="2000" spc="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eatu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892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Mod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ope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1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505556" y="5270682"/>
            <a:ext cx="3339978" cy="418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easie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3844153" y="5342308"/>
            <a:ext cx="21030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under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5"/>
          <p:cNvSpPr txBox="1"/>
          <p:nvPr/>
        </p:nvSpPr>
        <p:spPr>
          <a:xfrm>
            <a:off x="5961994" y="5342308"/>
            <a:ext cx="12391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15393" y="5342308"/>
            <a:ext cx="15825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abilities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505556" y="5674540"/>
            <a:ext cx="8289107" cy="13437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0819">
              <a:lnSpc>
                <a:spcPts val="2555"/>
              </a:lnSpc>
              <a:spcBef>
                <a:spcPts val="127"/>
              </a:spcBef>
            </a:pP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odu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210819" marR="342920" indent="-198119">
              <a:lnSpc>
                <a:spcPts val="3564"/>
              </a:lnSpc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ffect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mana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z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la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oups </a:t>
            </a:r>
            <a:endParaRPr sz="2400">
              <a:latin typeface="Arial"/>
              <a:cs typeface="Arial"/>
            </a:endParaRPr>
          </a:p>
          <a:p>
            <a:pPr marL="210819" marR="342920">
              <a:lnSpc>
                <a:spcPts val="2759"/>
              </a:lnSpc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athe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4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14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34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smtClean="0">
                <a:solidFill>
                  <a:srgbClr val="002653"/>
                </a:solidFill>
                <a:latin typeface="Arial"/>
                <a:cs typeface="Arial"/>
              </a:rPr>
              <a:t>ements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17</a:t>
            </a:fld>
            <a:endParaRPr lang="en-CA"/>
          </a:p>
        </p:txBody>
      </p:sp>
      <p:sp>
        <p:nvSpPr>
          <p:cNvPr id="4" name="object 14"/>
          <p:cNvSpPr txBox="1"/>
          <p:nvPr/>
        </p:nvSpPr>
        <p:spPr>
          <a:xfrm>
            <a:off x="456107" y="785144"/>
            <a:ext cx="6749715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Requ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ment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ass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fica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ion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–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eatures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13"/>
          <p:cNvSpPr txBox="1"/>
          <p:nvPr/>
        </p:nvSpPr>
        <p:spPr>
          <a:xfrm>
            <a:off x="642036" y="1325482"/>
            <a:ext cx="7910574" cy="800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47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Fe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02844">
              <a:lnSpc>
                <a:spcPct val="95825"/>
              </a:lnSpc>
              <a:spcBef>
                <a:spcPts val="51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11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tio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na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9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equi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10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ide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6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12"/>
          <p:cNvSpPr txBox="1"/>
          <p:nvPr/>
        </p:nvSpPr>
        <p:spPr>
          <a:xfrm>
            <a:off x="1230292" y="2176710"/>
            <a:ext cx="5605088" cy="610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apa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12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6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tion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208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ob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j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11"/>
          <p:cNvSpPr txBox="1"/>
          <p:nvPr/>
        </p:nvSpPr>
        <p:spPr>
          <a:xfrm>
            <a:off x="6842135" y="2176710"/>
            <a:ext cx="273273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7125528" y="2176710"/>
            <a:ext cx="204006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35757" y="2176710"/>
            <a:ext cx="1065138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42036" y="3203050"/>
            <a:ext cx="6147617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esc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atu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hou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baseline="25364" dirty="0" smtClean="0">
                <a:solidFill>
                  <a:srgbClr val="002653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32180" y="3728143"/>
            <a:ext cx="151892" cy="149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1230292" y="3728143"/>
            <a:ext cx="4731028" cy="149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47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5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eatu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6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e.g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2000" spc="-4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Sp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2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ck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scr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ipt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10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892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ti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ulu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/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pon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16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qu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10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7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equi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18</a:t>
            </a:fld>
            <a:endParaRPr lang="en-CA"/>
          </a:p>
        </p:txBody>
      </p:sp>
      <p:sp>
        <p:nvSpPr>
          <p:cNvPr id="4" name="object 12"/>
          <p:cNvSpPr txBox="1"/>
          <p:nvPr/>
        </p:nvSpPr>
        <p:spPr>
          <a:xfrm>
            <a:off x="237739" y="580424"/>
            <a:ext cx="8648125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Requirements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Cl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ssifica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–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eatur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Exampl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(1)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423668" y="1120762"/>
            <a:ext cx="2470718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3.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1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9"/>
          <p:cNvSpPr txBox="1"/>
          <p:nvPr/>
        </p:nvSpPr>
        <p:spPr>
          <a:xfrm>
            <a:off x="1011924" y="1642807"/>
            <a:ext cx="7972250" cy="2488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3.1.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1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25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scr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ipt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10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1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io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387603" indent="-185920">
              <a:lnSpc>
                <a:spcPts val="2069"/>
              </a:lnSpc>
              <a:spcBef>
                <a:spcPts val="948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caf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ter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Pat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hos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be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eri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eit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er </a:t>
            </a:r>
            <a:endParaRPr sz="1800">
              <a:latin typeface="Arial"/>
              <a:cs typeface="Arial"/>
            </a:endParaRPr>
          </a:p>
          <a:p>
            <a:pPr marL="387603">
              <a:lnSpc>
                <a:spcPts val="2069"/>
              </a:lnSpc>
              <a:spcBef>
                <a:spcPts val="529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ere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ifi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omp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cat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pi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he </a:t>
            </a:r>
            <a:endParaRPr sz="1800">
              <a:latin typeface="Arial"/>
              <a:cs typeface="Arial"/>
            </a:endParaRPr>
          </a:p>
          <a:p>
            <a:pPr marL="387603">
              <a:lnSpc>
                <a:spcPts val="2069"/>
              </a:lnSpc>
              <a:spcBef>
                <a:spcPts val="529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cafe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eri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Pat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 </a:t>
            </a:r>
            <a:endParaRPr sz="1800">
              <a:latin typeface="Arial"/>
              <a:cs typeface="Arial"/>
            </a:endParaRPr>
          </a:p>
          <a:p>
            <a:pPr marL="387603">
              <a:lnSpc>
                <a:spcPts val="2069"/>
              </a:lnSpc>
              <a:spcBef>
                <a:spcPts val="529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bee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pre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are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01682" marR="26730">
              <a:lnSpc>
                <a:spcPct val="95825"/>
              </a:lnSpc>
              <a:spcBef>
                <a:spcPts val="1161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riorit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=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gh.</a:t>
            </a:r>
            <a:endParaRPr sz="1800">
              <a:latin typeface="Arial"/>
              <a:cs typeface="Arial"/>
            </a:endParaRPr>
          </a:p>
          <a:p>
            <a:pPr marL="12700" marR="26730">
              <a:lnSpc>
                <a:spcPct val="95825"/>
              </a:lnSpc>
              <a:spcBef>
                <a:spcPts val="958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3.1.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2</a:t>
            </a:r>
            <a:r>
              <a:rPr sz="2000" spc="-2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Sti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ulu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/Re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15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equ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0907" y="4274702"/>
            <a:ext cx="139700" cy="662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49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386827" y="4274702"/>
            <a:ext cx="7268117" cy="2134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tim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lu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Pat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qu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ac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mo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mea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 marL="12700" marR="104012">
              <a:lnSpc>
                <a:spcPts val="2069"/>
              </a:lnSpc>
              <a:spcBef>
                <a:spcPts val="1049"/>
              </a:spcBef>
            </a:pP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esp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ns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uer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tro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fo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eal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 </a:t>
            </a:r>
            <a:endParaRPr sz="1800">
              <a:latin typeface="Arial"/>
              <a:cs typeface="Arial"/>
            </a:endParaRPr>
          </a:p>
          <a:p>
            <a:pPr marL="12700" marR="104012">
              <a:lnSpc>
                <a:spcPts val="2069"/>
              </a:lnSpc>
              <a:spcBef>
                <a:spcPts val="521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deli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er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str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26730">
              <a:lnSpc>
                <a:spcPct val="95825"/>
              </a:lnSpc>
              <a:spcBef>
                <a:spcPts val="1136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tim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lu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Pat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qu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han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der.</a:t>
            </a:r>
            <a:endParaRPr sz="1800">
              <a:latin typeface="Arial"/>
              <a:cs typeface="Arial"/>
            </a:endParaRPr>
          </a:p>
          <a:p>
            <a:pPr marL="12700" indent="0">
              <a:lnSpc>
                <a:spcPct val="120370"/>
              </a:lnSpc>
              <a:spcBef>
                <a:spcPts val="1120"/>
              </a:spcBef>
            </a:pP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esp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ns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sta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“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ep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ed,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”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lo</a:t>
            </a:r>
            <a:r>
              <a:rPr sz="18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pre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us mea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200907" y="5417702"/>
            <a:ext cx="139700" cy="662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49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19</a:t>
            </a:fld>
            <a:endParaRPr lang="en-CA"/>
          </a:p>
        </p:txBody>
      </p:sp>
      <p:sp>
        <p:nvSpPr>
          <p:cNvPr id="4" name="object 23"/>
          <p:cNvSpPr txBox="1"/>
          <p:nvPr/>
        </p:nvSpPr>
        <p:spPr>
          <a:xfrm>
            <a:off x="237739" y="826088"/>
            <a:ext cx="8648125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Requirements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Cl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ssifica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–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eatur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Exampl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(2)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22"/>
          <p:cNvSpPr txBox="1"/>
          <p:nvPr/>
        </p:nvSpPr>
        <p:spPr>
          <a:xfrm>
            <a:off x="1011924" y="1499798"/>
            <a:ext cx="6888405" cy="10724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1682" marR="3429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tim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lu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Pat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qu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anc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der.</a:t>
            </a:r>
            <a:endParaRPr sz="1800">
              <a:latin typeface="Arial"/>
              <a:cs typeface="Arial"/>
            </a:endParaRPr>
          </a:p>
          <a:p>
            <a:pPr marL="201682">
              <a:lnSpc>
                <a:spcPct val="95825"/>
              </a:lnSpc>
              <a:spcBef>
                <a:spcPts val="1025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esp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ns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sta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“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ep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ed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”s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el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der.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ct val="95825"/>
              </a:lnSpc>
              <a:spcBef>
                <a:spcPts val="958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3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.1.3</a:t>
            </a:r>
            <a:r>
              <a:rPr sz="2000" spc="-4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1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21"/>
          <p:cNvSpPr txBox="1"/>
          <p:nvPr/>
        </p:nvSpPr>
        <p:spPr>
          <a:xfrm>
            <a:off x="813812" y="2293855"/>
            <a:ext cx="151892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20"/>
          <p:cNvSpPr txBox="1"/>
          <p:nvPr/>
        </p:nvSpPr>
        <p:spPr>
          <a:xfrm>
            <a:off x="1200907" y="2718998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19"/>
          <p:cNvSpPr txBox="1"/>
          <p:nvPr/>
        </p:nvSpPr>
        <p:spPr>
          <a:xfrm>
            <a:off x="1386827" y="2718998"/>
            <a:ext cx="7100181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3.1.3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1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Patro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og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afeter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ct val="95825"/>
              </a:lnSpc>
              <a:spcBef>
                <a:spcPts val="425"/>
              </a:spcBef>
            </a:pP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derin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ac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fo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or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18"/>
          <p:cNvSpPr txBox="1"/>
          <p:nvPr/>
        </p:nvSpPr>
        <p:spPr>
          <a:xfrm>
            <a:off x="1200907" y="3453558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7"/>
          <p:cNvSpPr txBox="1"/>
          <p:nvPr/>
        </p:nvSpPr>
        <p:spPr>
          <a:xfrm>
            <a:off x="1386827" y="3453558"/>
            <a:ext cx="341217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3.1.3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2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onf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6"/>
          <p:cNvSpPr txBox="1"/>
          <p:nvPr/>
        </p:nvSpPr>
        <p:spPr>
          <a:xfrm>
            <a:off x="4804054" y="3453558"/>
            <a:ext cx="44037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5"/>
          <p:cNvSpPr txBox="1"/>
          <p:nvPr/>
        </p:nvSpPr>
        <p:spPr>
          <a:xfrm>
            <a:off x="5249184" y="3453558"/>
            <a:ext cx="37607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5630306" y="3453558"/>
            <a:ext cx="73394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Pat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6368547" y="3453558"/>
            <a:ext cx="22275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6597124" y="3453558"/>
            <a:ext cx="107433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ster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7676665" y="3453558"/>
            <a:ext cx="32872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0"/>
          <p:cNvSpPr txBox="1"/>
          <p:nvPr/>
        </p:nvSpPr>
        <p:spPr>
          <a:xfrm>
            <a:off x="8009689" y="3453558"/>
            <a:ext cx="73250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1386827" y="3785782"/>
            <a:ext cx="1052225" cy="659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ded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  <a:spcBef>
                <a:spcPts val="1025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......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2443371" y="3785782"/>
            <a:ext cx="2477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2696362" y="3785782"/>
            <a:ext cx="60407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3305536" y="3785782"/>
            <a:ext cx="97555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1200907" y="4191159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9" name="Rectangle 5"/>
          <p:cNvSpPr txBox="1">
            <a:spLocks noChangeArrowheads="1"/>
          </p:cNvSpPr>
          <p:nvPr/>
        </p:nvSpPr>
        <p:spPr>
          <a:xfrm>
            <a:off x="504960" y="1752600"/>
            <a:ext cx="8110538" cy="4102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bject 8"/>
          <p:cNvSpPr txBox="1"/>
          <p:nvPr/>
        </p:nvSpPr>
        <p:spPr>
          <a:xfrm>
            <a:off x="1037828" y="2007882"/>
            <a:ext cx="4202988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2000" dirty="0" smtClean="0">
                <a:solidFill>
                  <a:srgbClr val="D62727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2000" spc="-379" dirty="0" smtClean="0">
                <a:solidFill>
                  <a:srgbClr val="D627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Intro</a:t>
            </a:r>
            <a:r>
              <a:rPr sz="2000"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000"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uctio</a:t>
            </a:r>
            <a:r>
              <a:rPr sz="20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sz="2000"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sz="20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000"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sz="2000"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0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000"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000"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ts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bject 6"/>
          <p:cNvSpPr txBox="1"/>
          <p:nvPr/>
        </p:nvSpPr>
        <p:spPr>
          <a:xfrm>
            <a:off x="1037828" y="2818650"/>
            <a:ext cx="3746337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2000" dirty="0" smtClean="0">
                <a:solidFill>
                  <a:srgbClr val="D62727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2000" spc="-379" dirty="0" smtClean="0">
                <a:solidFill>
                  <a:srgbClr val="D627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sz="20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0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uctu</a:t>
            </a:r>
            <a:r>
              <a:rPr sz="20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sz="20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0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R</a:t>
            </a:r>
            <a:r>
              <a:rPr sz="20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000"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sz="20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sz="20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ements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bject 5"/>
          <p:cNvSpPr txBox="1"/>
          <p:nvPr/>
        </p:nvSpPr>
        <p:spPr>
          <a:xfrm>
            <a:off x="1037828" y="3632466"/>
            <a:ext cx="2384338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2000" dirty="0" smtClean="0">
                <a:solidFill>
                  <a:srgbClr val="D62727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2000" spc="-379" dirty="0" smtClean="0">
                <a:solidFill>
                  <a:srgbClr val="D627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000" spc="-2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sz="2000"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sz="20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000"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sz="20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sz="2000"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des</a:t>
            </a:r>
            <a:r>
              <a:rPr sz="20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000"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0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bject 4"/>
          <p:cNvSpPr txBox="1"/>
          <p:nvPr/>
        </p:nvSpPr>
        <p:spPr>
          <a:xfrm>
            <a:off x="1037828" y="4446282"/>
            <a:ext cx="1521815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2000" dirty="0" smtClean="0">
                <a:solidFill>
                  <a:srgbClr val="D62727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sz="2000" spc="-379" dirty="0" smtClean="0">
                <a:solidFill>
                  <a:srgbClr val="D627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0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ode</a:t>
            </a:r>
            <a:r>
              <a:rPr sz="20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sz="20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g</a:t>
            </a:r>
            <a:endParaRPr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20</a:t>
            </a:fld>
            <a:endParaRPr lang="en-CA"/>
          </a:p>
        </p:txBody>
      </p:sp>
      <p:sp>
        <p:nvSpPr>
          <p:cNvPr id="4" name="object 5"/>
          <p:cNvSpPr txBox="1"/>
          <p:nvPr/>
        </p:nvSpPr>
        <p:spPr>
          <a:xfrm>
            <a:off x="1037828" y="3352800"/>
            <a:ext cx="6505972" cy="6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lang="en-US" sz="3600" b="1" spc="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600" b="1" spc="-25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3600" b="1" spc="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3600" b="1" spc="-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3600" b="1" spc="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600" b="1" spc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n-US" sz="3600" b="1" spc="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</a:t>
            </a:r>
            <a:r>
              <a:rPr lang="en-US" sz="3600" b="1" spc="-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spc="-1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3600" b="1" spc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21</a:t>
            </a:fld>
            <a:endParaRPr lang="en-CA"/>
          </a:p>
        </p:txBody>
      </p:sp>
      <p:sp>
        <p:nvSpPr>
          <p:cNvPr id="8" name="object 8"/>
          <p:cNvSpPr txBox="1"/>
          <p:nvPr/>
        </p:nvSpPr>
        <p:spPr>
          <a:xfrm>
            <a:off x="142203" y="826088"/>
            <a:ext cx="7864604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Requirements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800" b="1" spc="-3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ecifica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=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Ext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rna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Design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328132" y="1366426"/>
            <a:ext cx="221996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spc="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endParaRPr sz="3100">
              <a:latin typeface="Arial"/>
              <a:cs typeface="Arial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526252" y="1438052"/>
            <a:ext cx="8396732" cy="4774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ement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pec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«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46019">
              <a:lnSpc>
                <a:spcPts val="2590"/>
              </a:lnSpc>
              <a:spcBef>
                <a:spcPts val="11"/>
              </a:spcBef>
            </a:pP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beha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)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suc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wi</a:t>
            </a:r>
            <a:r>
              <a:rPr sz="2400" spc="1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oduc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ffe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ob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2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  <a:p>
            <a:pPr marL="12700" marR="1194200">
              <a:lnSpc>
                <a:spcPts val="2590"/>
              </a:lnSpc>
              <a:spcBef>
                <a:spcPts val="625"/>
              </a:spcBef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R</a:t>
            </a:r>
            <a:r>
              <a:rPr sz="2400" spc="3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ement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s,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ng 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ope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ob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85"/>
              </a:lnSpc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ement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sh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do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2400" spc="-5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84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 marR="309305">
              <a:lnSpc>
                <a:spcPts val="2590"/>
              </a:lnSpc>
              <a:spcBef>
                <a:spcPts val="35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assum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ma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stem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o- be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ect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so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chan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ed.</a:t>
            </a:r>
            <a:endParaRPr sz="2400">
              <a:latin typeface="Arial"/>
              <a:cs typeface="Arial"/>
            </a:endParaRPr>
          </a:p>
          <a:p>
            <a:pPr marL="12700" marR="54644" indent="0">
              <a:lnSpc>
                <a:spcPts val="2759"/>
              </a:lnSpc>
              <a:spcBef>
                <a:spcPts val="450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ete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stem- </a:t>
            </a:r>
            <a:endParaRPr sz="2400">
              <a:latin typeface="Arial"/>
              <a:cs typeface="Arial"/>
            </a:endParaRPr>
          </a:p>
          <a:p>
            <a:pPr marL="12700" marR="54644">
              <a:lnSpc>
                <a:spcPts val="2759"/>
              </a:lnSpc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)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des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oces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ca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D62727"/>
                </a:solidFill>
                <a:latin typeface="Arial"/>
                <a:cs typeface="Arial"/>
              </a:rPr>
              <a:t>e</a:t>
            </a:r>
            <a:r>
              <a:rPr sz="2400" spc="-25" dirty="0" smtClean="0">
                <a:solidFill>
                  <a:srgbClr val="D62727"/>
                </a:solidFill>
                <a:latin typeface="Arial"/>
                <a:cs typeface="Arial"/>
              </a:rPr>
              <a:t>x</a:t>
            </a:r>
            <a:r>
              <a:rPr sz="2400" spc="9" dirty="0" smtClean="0">
                <a:solidFill>
                  <a:srgbClr val="D62727"/>
                </a:solidFill>
                <a:latin typeface="Arial"/>
                <a:cs typeface="Arial"/>
              </a:rPr>
              <a:t>te</a:t>
            </a:r>
            <a:r>
              <a:rPr sz="2400" spc="-4" dirty="0" smtClean="0">
                <a:solidFill>
                  <a:srgbClr val="D62727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D62727"/>
                </a:solidFill>
                <a:latin typeface="Arial"/>
                <a:cs typeface="Arial"/>
              </a:rPr>
              <a:t>na</a:t>
            </a:r>
            <a:r>
              <a:rPr sz="2400" spc="0" dirty="0" smtClean="0">
                <a:solidFill>
                  <a:srgbClr val="D62727"/>
                </a:solidFill>
                <a:latin typeface="Arial"/>
                <a:cs typeface="Arial"/>
              </a:rPr>
              <a:t>l </a:t>
            </a:r>
            <a:r>
              <a:rPr sz="2400" spc="9" dirty="0" smtClean="0">
                <a:solidFill>
                  <a:srgbClr val="D62727"/>
                </a:solidFill>
                <a:latin typeface="Arial"/>
                <a:cs typeface="Arial"/>
              </a:rPr>
              <a:t>des</a:t>
            </a:r>
            <a:r>
              <a:rPr sz="2400" spc="-4" dirty="0" smtClean="0">
                <a:solidFill>
                  <a:srgbClr val="D62727"/>
                </a:solidFill>
                <a:latin typeface="Arial"/>
                <a:cs typeface="Arial"/>
              </a:rPr>
              <a:t>i</a:t>
            </a:r>
            <a:r>
              <a:rPr sz="2400" spc="-14" dirty="0" smtClean="0">
                <a:solidFill>
                  <a:srgbClr val="D62727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D62727"/>
                </a:solidFill>
                <a:latin typeface="Arial"/>
                <a:cs typeface="Arial"/>
              </a:rPr>
              <a:t>n </a:t>
            </a:r>
            <a:endParaRPr sz="2400">
              <a:latin typeface="Arial"/>
              <a:cs typeface="Arial"/>
            </a:endParaRPr>
          </a:p>
          <a:p>
            <a:pPr marL="12700" marR="54644">
              <a:lnSpc>
                <a:spcPts val="2759"/>
              </a:lnSpc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becaus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stem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cons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du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cess </a:t>
            </a:r>
            <a:endParaRPr sz="2400">
              <a:latin typeface="Arial"/>
              <a:cs typeface="Arial"/>
            </a:endParaRPr>
          </a:p>
          <a:p>
            <a:pPr marL="12700" marR="54644">
              <a:lnSpc>
                <a:spcPts val="2759"/>
              </a:lnSpc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ack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onmen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des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ned </a:t>
            </a:r>
            <a:endParaRPr sz="2400">
              <a:latin typeface="Arial"/>
              <a:cs typeface="Arial"/>
            </a:endParaRPr>
          </a:p>
          <a:p>
            <a:pPr marL="12700" marR="54644">
              <a:lnSpc>
                <a:spcPts val="2759"/>
              </a:lnSpc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manne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) –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328132" y="2433226"/>
            <a:ext cx="221996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spc="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endParaRPr sz="3100">
              <a:latin typeface="Arial"/>
              <a:cs typeface="Arial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328132" y="4490626"/>
            <a:ext cx="221996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spc="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000" y="6465534"/>
            <a:ext cx="2133600" cy="355861"/>
          </a:xfrm>
        </p:spPr>
        <p:txBody>
          <a:bodyPr/>
          <a:lstStyle/>
          <a:p>
            <a:fld id="{EE695874-990C-4BAA-AADC-C8E8E660908D}" type="slidenum">
              <a:rPr lang="en-CA"/>
              <a:pPr/>
              <a:t>22</a:t>
            </a:fld>
            <a:endParaRPr lang="en-CA" dirty="0"/>
          </a:p>
        </p:txBody>
      </p:sp>
      <p:sp>
        <p:nvSpPr>
          <p:cNvPr id="42" name="object 23"/>
          <p:cNvSpPr txBox="1"/>
          <p:nvPr/>
        </p:nvSpPr>
        <p:spPr>
          <a:xfrm>
            <a:off x="696450" y="679856"/>
            <a:ext cx="6313949" cy="3902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5"/>
              </a:lnSpc>
              <a:spcBef>
                <a:spcPts val="150"/>
              </a:spcBef>
            </a:pPr>
            <a:r>
              <a:rPr sz="1800" u="sng" spc="4" baseline="65222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1800" u="sng" spc="-119" baseline="65222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4200" b="1" strike="sngStrike" spc="-1594" baseline="-1035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u="sng" spc="4" baseline="65222" smtClean="0">
                <a:solidFill>
                  <a:srgbClr val="002653"/>
                </a:solidFill>
                <a:latin typeface="Arial"/>
                <a:cs typeface="Arial"/>
              </a:rPr>
              <a:t>ro</a:t>
            </a:r>
            <a:r>
              <a:rPr sz="1800" u="sng" spc="-159" baseline="65222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4200" b="1" strike="sngStrike" spc="-1575" baseline="-1035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u="sng" spc="4" baseline="65222" smtClean="0">
                <a:solidFill>
                  <a:srgbClr val="002653"/>
                </a:solidFill>
                <a:latin typeface="Arial"/>
                <a:cs typeface="Arial"/>
              </a:rPr>
              <a:t>uc</a:t>
            </a:r>
            <a:r>
              <a:rPr sz="1800" u="sng" spc="-44" baseline="65222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4200" b="1" strike="sngStrike" spc="-1539" baseline="-1035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u="sng" spc="19" baseline="65222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u="sng" spc="-19" baseline="65222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u="sng" spc="0" baseline="65222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baseline="65222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54" baseline="65222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4200" b="1" spc="-1350" baseline="-1035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800" spc="0" baseline="65222" smtClean="0">
                <a:solidFill>
                  <a:srgbClr val="969696"/>
                </a:solidFill>
                <a:latin typeface="Arial"/>
                <a:cs typeface="Arial"/>
              </a:rPr>
              <a:t>S</a:t>
            </a:r>
            <a:r>
              <a:rPr sz="1800" spc="25" baseline="65222" smtClean="0">
                <a:solidFill>
                  <a:srgbClr val="969696"/>
                </a:solidFill>
                <a:latin typeface="Arial"/>
                <a:cs typeface="Arial"/>
              </a:rPr>
              <a:t>i</a:t>
            </a:r>
            <a:r>
              <a:rPr sz="1800" spc="-744" baseline="65222" smtClean="0">
                <a:solidFill>
                  <a:srgbClr val="969696"/>
                </a:solidFill>
                <a:latin typeface="Arial"/>
                <a:cs typeface="Arial"/>
              </a:rPr>
              <a:t>m</a:t>
            </a:r>
            <a:r>
              <a:rPr sz="4200" b="1" spc="-1009" baseline="-1035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baseline="65222" smtClean="0">
                <a:solidFill>
                  <a:srgbClr val="969696"/>
                </a:solidFill>
                <a:latin typeface="Arial"/>
                <a:cs typeface="Arial"/>
              </a:rPr>
              <a:t>p</a:t>
            </a:r>
            <a:r>
              <a:rPr sz="1800" spc="19" baseline="65222" smtClean="0">
                <a:solidFill>
                  <a:srgbClr val="969696"/>
                </a:solidFill>
                <a:latin typeface="Arial"/>
                <a:cs typeface="Arial"/>
              </a:rPr>
              <a:t>l</a:t>
            </a:r>
            <a:r>
              <a:rPr sz="1800" spc="-629" baseline="65222" smtClean="0">
                <a:solidFill>
                  <a:srgbClr val="969696"/>
                </a:solidFill>
                <a:latin typeface="Arial"/>
                <a:cs typeface="Arial"/>
              </a:rPr>
              <a:t>e</a:t>
            </a:r>
            <a:r>
              <a:rPr sz="4200" b="1" spc="-125" baseline="-1035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729" baseline="65222" smtClean="0">
                <a:solidFill>
                  <a:srgbClr val="969696"/>
                </a:solidFill>
                <a:latin typeface="Arial"/>
                <a:cs typeface="Arial"/>
              </a:rPr>
              <a:t>C</a:t>
            </a:r>
            <a:r>
              <a:rPr sz="4200" b="1" spc="-75" baseline="-1035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-579" baseline="65222" smtClean="0">
                <a:solidFill>
                  <a:srgbClr val="969696"/>
                </a:solidFill>
                <a:latin typeface="Arial"/>
                <a:cs typeface="Arial"/>
              </a:rPr>
              <a:t>h</a:t>
            </a:r>
            <a:r>
              <a:rPr sz="4200" b="1" spc="-1129" baseline="-1035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4" baseline="65222" smtClean="0">
                <a:solidFill>
                  <a:srgbClr val="969696"/>
                </a:solidFill>
                <a:latin typeface="Arial"/>
                <a:cs typeface="Arial"/>
              </a:rPr>
              <a:t>e</a:t>
            </a:r>
            <a:r>
              <a:rPr sz="1800" spc="-4" baseline="65222" smtClean="0">
                <a:solidFill>
                  <a:srgbClr val="969696"/>
                </a:solidFill>
                <a:latin typeface="Arial"/>
                <a:cs typeface="Arial"/>
              </a:rPr>
              <a:t>ck</a:t>
            </a:r>
            <a:r>
              <a:rPr sz="1800" spc="-550" baseline="65222" smtClean="0">
                <a:solidFill>
                  <a:srgbClr val="969696"/>
                </a:solidFill>
                <a:latin typeface="Arial"/>
                <a:cs typeface="Arial"/>
              </a:rPr>
              <a:t>s</a:t>
            </a:r>
            <a:r>
              <a:rPr sz="4200" b="1" spc="-9" baseline="-1035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4200" b="1" spc="-700" baseline="-1035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-109" baseline="65222" smtClean="0">
                <a:solidFill>
                  <a:srgbClr val="969696"/>
                </a:solidFill>
                <a:latin typeface="Arial"/>
                <a:cs typeface="Arial"/>
              </a:rPr>
              <a:t>P</a:t>
            </a:r>
            <a:r>
              <a:rPr sz="4200" b="1" spc="-1609" baseline="-1035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9" baseline="65222" smtClean="0">
                <a:solidFill>
                  <a:srgbClr val="969696"/>
                </a:solidFill>
                <a:latin typeface="Arial"/>
                <a:cs typeface="Arial"/>
              </a:rPr>
              <a:t>r</a:t>
            </a:r>
            <a:r>
              <a:rPr sz="1800" spc="4" baseline="65222" smtClean="0">
                <a:solidFill>
                  <a:srgbClr val="969696"/>
                </a:solidFill>
                <a:latin typeface="Arial"/>
                <a:cs typeface="Arial"/>
              </a:rPr>
              <a:t>o</a:t>
            </a:r>
            <a:r>
              <a:rPr sz="1800" spc="0" baseline="65222" smtClean="0">
                <a:solidFill>
                  <a:srgbClr val="969696"/>
                </a:solidFill>
                <a:latin typeface="Arial"/>
                <a:cs typeface="Arial"/>
              </a:rPr>
              <a:t>t</a:t>
            </a:r>
            <a:r>
              <a:rPr sz="1800" spc="4" baseline="65222" smtClean="0">
                <a:solidFill>
                  <a:srgbClr val="969696"/>
                </a:solidFill>
                <a:latin typeface="Arial"/>
                <a:cs typeface="Arial"/>
              </a:rPr>
              <a:t>o</a:t>
            </a:r>
            <a:r>
              <a:rPr sz="1800" spc="-29" baseline="65222" smtClean="0">
                <a:solidFill>
                  <a:srgbClr val="969696"/>
                </a:solidFill>
                <a:latin typeface="Arial"/>
                <a:cs typeface="Arial"/>
              </a:rPr>
              <a:t>t</a:t>
            </a:r>
            <a:r>
              <a:rPr sz="4200" b="1" spc="-904" baseline="-1035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25" baseline="65222" smtClean="0">
                <a:solidFill>
                  <a:srgbClr val="969696"/>
                </a:solidFill>
                <a:latin typeface="Arial"/>
                <a:cs typeface="Arial"/>
              </a:rPr>
              <a:t>y</a:t>
            </a:r>
            <a:r>
              <a:rPr sz="1800" spc="-350" baseline="65222" smtClean="0">
                <a:solidFill>
                  <a:srgbClr val="969696"/>
                </a:solidFill>
                <a:latin typeface="Arial"/>
                <a:cs typeface="Arial"/>
              </a:rPr>
              <a:t>p</a:t>
            </a:r>
            <a:r>
              <a:rPr sz="4200" b="1" spc="-1384" baseline="-1035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19" baseline="65222" smtClean="0">
                <a:solidFill>
                  <a:srgbClr val="969696"/>
                </a:solidFill>
                <a:latin typeface="Arial"/>
                <a:cs typeface="Arial"/>
              </a:rPr>
              <a:t>i</a:t>
            </a:r>
            <a:r>
              <a:rPr sz="1800" spc="4" baseline="65222" smtClean="0">
                <a:solidFill>
                  <a:srgbClr val="969696"/>
                </a:solidFill>
                <a:latin typeface="Arial"/>
                <a:cs typeface="Arial"/>
              </a:rPr>
              <a:t>n</a:t>
            </a:r>
            <a:r>
              <a:rPr sz="1800" spc="-250" baseline="65222" smtClean="0">
                <a:solidFill>
                  <a:srgbClr val="969696"/>
                </a:solidFill>
                <a:latin typeface="Arial"/>
                <a:cs typeface="Arial"/>
              </a:rPr>
              <a:t>g</a:t>
            </a:r>
            <a:r>
              <a:rPr sz="4200" b="1" spc="0" baseline="-1035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4200" b="1" spc="-89" baseline="-1035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659" baseline="65222" dirty="0" smtClean="0">
                <a:solidFill>
                  <a:srgbClr val="969696"/>
                </a:solidFill>
                <a:latin typeface="Arial"/>
                <a:cs typeface="Arial"/>
              </a:rPr>
              <a:t>F</a:t>
            </a:r>
            <a:r>
              <a:rPr sz="4200" b="1" spc="-1664" baseline="-1035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4" baseline="65222" dirty="0" smtClean="0">
                <a:solidFill>
                  <a:srgbClr val="969696"/>
                </a:solidFill>
                <a:latin typeface="Arial"/>
                <a:cs typeface="Arial"/>
              </a:rPr>
              <a:t>un</a:t>
            </a:r>
            <a:r>
              <a:rPr sz="1800" spc="-239" baseline="65222" dirty="0" smtClean="0">
                <a:solidFill>
                  <a:srgbClr val="969696"/>
                </a:solidFill>
                <a:latin typeface="Arial"/>
                <a:cs typeface="Arial"/>
              </a:rPr>
              <a:t>c</a:t>
            </a:r>
            <a:r>
              <a:rPr sz="4200" b="1" spc="-1319" baseline="-103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19" baseline="65222" dirty="0" smtClean="0">
                <a:solidFill>
                  <a:srgbClr val="969696"/>
                </a:solidFill>
                <a:latin typeface="Arial"/>
                <a:cs typeface="Arial"/>
              </a:rPr>
              <a:t>t</a:t>
            </a:r>
            <a:r>
              <a:rPr sz="1800" spc="19" baseline="65222" dirty="0" smtClean="0">
                <a:solidFill>
                  <a:srgbClr val="969696"/>
                </a:solidFill>
                <a:latin typeface="Arial"/>
                <a:cs typeface="Arial"/>
              </a:rPr>
              <a:t>i</a:t>
            </a:r>
            <a:r>
              <a:rPr sz="1800" spc="4" baseline="65222" dirty="0" smtClean="0">
                <a:solidFill>
                  <a:srgbClr val="969696"/>
                </a:solidFill>
                <a:latin typeface="Arial"/>
                <a:cs typeface="Arial"/>
              </a:rPr>
              <a:t>o</a:t>
            </a:r>
            <a:r>
              <a:rPr sz="1800" spc="-629" baseline="65222" dirty="0" smtClean="0">
                <a:solidFill>
                  <a:srgbClr val="969696"/>
                </a:solidFill>
                <a:latin typeface="Arial"/>
                <a:cs typeface="Arial"/>
              </a:rPr>
              <a:t>n</a:t>
            </a:r>
            <a:r>
              <a:rPr sz="4200" b="1" spc="-950" baseline="-103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19" baseline="65222" dirty="0" smtClean="0">
                <a:solidFill>
                  <a:srgbClr val="969696"/>
                </a:solidFill>
                <a:latin typeface="Arial"/>
                <a:cs typeface="Arial"/>
              </a:rPr>
              <a:t>a</a:t>
            </a:r>
            <a:r>
              <a:rPr sz="1800" spc="25" baseline="65222" dirty="0" smtClean="0">
                <a:solidFill>
                  <a:srgbClr val="969696"/>
                </a:solidFill>
                <a:latin typeface="Arial"/>
                <a:cs typeface="Arial"/>
              </a:rPr>
              <a:t>l</a:t>
            </a:r>
            <a:r>
              <a:rPr sz="4200" b="1" spc="-1384" baseline="-1035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-14" baseline="65222" dirty="0" smtClean="0">
                <a:solidFill>
                  <a:srgbClr val="969696"/>
                </a:solidFill>
                <a:latin typeface="Arial"/>
                <a:cs typeface="Arial"/>
              </a:rPr>
              <a:t>Te</a:t>
            </a:r>
            <a:r>
              <a:rPr sz="4200" b="1" spc="-764" baseline="-1035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-4" baseline="65222" dirty="0" smtClean="0">
                <a:solidFill>
                  <a:srgbClr val="969696"/>
                </a:solidFill>
                <a:latin typeface="Arial"/>
                <a:cs typeface="Arial"/>
              </a:rPr>
              <a:t>s</a:t>
            </a:r>
            <a:r>
              <a:rPr sz="1800" spc="-154" baseline="65222" dirty="0" smtClean="0">
                <a:solidFill>
                  <a:srgbClr val="969696"/>
                </a:solidFill>
                <a:latin typeface="Arial"/>
                <a:cs typeface="Arial"/>
              </a:rPr>
              <a:t>t</a:t>
            </a:r>
            <a:r>
              <a:rPr sz="4200" b="1" spc="-1219" baseline="-1035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-4" baseline="65222" dirty="0" smtClean="0">
                <a:solidFill>
                  <a:srgbClr val="969696"/>
                </a:solidFill>
                <a:latin typeface="Arial"/>
                <a:cs typeface="Arial"/>
              </a:rPr>
              <a:t>D</a:t>
            </a:r>
            <a:r>
              <a:rPr sz="1800" spc="-319" baseline="65222" dirty="0" smtClean="0">
                <a:solidFill>
                  <a:srgbClr val="969696"/>
                </a:solidFill>
                <a:latin typeface="Arial"/>
                <a:cs typeface="Arial"/>
              </a:rPr>
              <a:t>e</a:t>
            </a:r>
            <a:r>
              <a:rPr sz="4200" b="1" spc="-1234" baseline="-1035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25" baseline="65222" dirty="0" smtClean="0">
                <a:solidFill>
                  <a:srgbClr val="969696"/>
                </a:solidFill>
                <a:latin typeface="Arial"/>
                <a:cs typeface="Arial"/>
              </a:rPr>
              <a:t>s</a:t>
            </a:r>
            <a:r>
              <a:rPr sz="1800" spc="19" baseline="65222" dirty="0" smtClean="0">
                <a:solidFill>
                  <a:srgbClr val="969696"/>
                </a:solidFill>
                <a:latin typeface="Arial"/>
                <a:cs typeface="Arial"/>
              </a:rPr>
              <a:t>i</a:t>
            </a:r>
            <a:r>
              <a:rPr sz="1800" spc="-279" baseline="65222" dirty="0" smtClean="0">
                <a:solidFill>
                  <a:srgbClr val="969696"/>
                </a:solidFill>
                <a:latin typeface="Arial"/>
                <a:cs typeface="Arial"/>
              </a:rPr>
              <a:t>g</a:t>
            </a:r>
            <a:r>
              <a:rPr sz="2850" b="1" spc="-794" baseline="22885" dirty="0" smtClean="0">
                <a:solidFill>
                  <a:srgbClr val="002653"/>
                </a:solidFill>
                <a:latin typeface="Arial"/>
                <a:cs typeface="Arial"/>
              </a:rPr>
              <a:t>1</a:t>
            </a:r>
            <a:r>
              <a:rPr sz="1800" spc="0" baseline="65222" dirty="0" smtClean="0">
                <a:solidFill>
                  <a:srgbClr val="969696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19"/>
          <p:cNvSpPr txBox="1"/>
          <p:nvPr/>
        </p:nvSpPr>
        <p:spPr>
          <a:xfrm>
            <a:off x="851899" y="1169798"/>
            <a:ext cx="349207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(o</a:t>
            </a:r>
            <a:r>
              <a:rPr sz="1800" b="1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1800" b="1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b="1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ob</a:t>
            </a:r>
            <a:r>
              <a:rPr sz="1800" b="1" spc="-1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b="1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b="1" spc="-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mai</a:t>
            </a:r>
            <a:r>
              <a:rPr sz="1800" b="1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b="1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1800" b="1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b="1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18"/>
          <p:cNvSpPr txBox="1"/>
          <p:nvPr/>
        </p:nvSpPr>
        <p:spPr>
          <a:xfrm>
            <a:off x="4348290" y="1169798"/>
            <a:ext cx="91934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2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b="1" spc="-8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stem)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13"/>
          <p:cNvSpPr txBox="1"/>
          <p:nvPr/>
        </p:nvSpPr>
        <p:spPr>
          <a:xfrm>
            <a:off x="450964" y="2467554"/>
            <a:ext cx="1738254" cy="407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Vali</a:t>
            </a:r>
            <a:r>
              <a:rPr sz="2400" b="1" spc="-25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12"/>
          <p:cNvSpPr txBox="1"/>
          <p:nvPr/>
        </p:nvSpPr>
        <p:spPr>
          <a:xfrm>
            <a:off x="4980291" y="2491938"/>
            <a:ext cx="4064493" cy="4427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3260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Verification</a:t>
            </a:r>
            <a:r>
              <a:rPr sz="24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b="1" spc="-25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estion</a:t>
            </a:r>
            <a:r>
              <a:rPr sz="2400" b="1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600" spc="-4" dirty="0" smtClean="0">
                <a:solidFill>
                  <a:srgbClr val="002653"/>
                </a:solidFill>
                <a:latin typeface="Arial"/>
                <a:cs typeface="Arial"/>
              </a:rPr>
              <a:t>(d</a:t>
            </a:r>
            <a:r>
              <a:rPr sz="16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600" spc="-34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6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210815" marR="791896" algn="just">
              <a:lnSpc>
                <a:spcPts val="2450"/>
              </a:lnSpc>
            </a:pPr>
            <a:r>
              <a:rPr sz="1600" spc="-4" dirty="0" smtClean="0">
                <a:solidFill>
                  <a:srgbClr val="002653"/>
                </a:solidFill>
                <a:latin typeface="Arial"/>
                <a:cs typeface="Arial"/>
              </a:rPr>
              <a:t>bu</a:t>
            </a:r>
            <a:r>
              <a:rPr sz="1600" spc="4" dirty="0" smtClean="0">
                <a:solidFill>
                  <a:srgbClr val="002653"/>
                </a:solidFill>
                <a:latin typeface="Arial"/>
                <a:cs typeface="Arial"/>
              </a:rPr>
              <a:t>il</a:t>
            </a:r>
            <a:r>
              <a:rPr sz="16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6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6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6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6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6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6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6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600" spc="9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1600" spc="-2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6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600" spc="3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6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600" spc="-1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600" spc="-4" dirty="0" smtClean="0">
                <a:solidFill>
                  <a:srgbClr val="002653"/>
                </a:solidFill>
                <a:latin typeface="Arial"/>
                <a:cs typeface="Arial"/>
              </a:rPr>
              <a:t>gh</a:t>
            </a:r>
            <a:r>
              <a:rPr sz="16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600" spc="-4" dirty="0" smtClean="0">
                <a:solidFill>
                  <a:srgbClr val="002653"/>
                </a:solidFill>
                <a:latin typeface="Arial"/>
                <a:cs typeface="Arial"/>
              </a:rPr>
              <a:t>?</a:t>
            </a:r>
            <a:r>
              <a:rPr sz="16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1600" spc="22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210819" algn="just">
              <a:lnSpc>
                <a:spcPts val="2590"/>
              </a:lnSpc>
              <a:spcBef>
                <a:spcPts val="41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es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ft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the 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ope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210819" marR="177728">
              <a:lnSpc>
                <a:spcPts val="2590"/>
              </a:lnSpc>
              <a:spcBef>
                <a:spcPts val="25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ste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ement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1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ed.</a:t>
            </a:r>
            <a:endParaRPr sz="2400">
              <a:latin typeface="Arial"/>
              <a:cs typeface="Arial"/>
            </a:endParaRPr>
          </a:p>
          <a:p>
            <a:pPr marL="1092471" marR="1124359" algn="ctr">
              <a:lnSpc>
                <a:spcPct val="104747"/>
              </a:lnSpc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C 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spc="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Batang"/>
                <a:cs typeface="Batang"/>
              </a:rPr>
              <a:t>⇒</a:t>
            </a:r>
            <a:r>
              <a:rPr sz="2400" spc="-187" dirty="0" smtClean="0">
                <a:solidFill>
                  <a:srgbClr val="FF0000"/>
                </a:solidFill>
                <a:latin typeface="Batang"/>
                <a:cs typeface="Batang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 marR="39873">
              <a:lnSpc>
                <a:spcPts val="3315"/>
              </a:lnSpc>
              <a:spcBef>
                <a:spcPts val="165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onc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on: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11"/>
          <p:cNvSpPr txBox="1"/>
          <p:nvPr/>
        </p:nvSpPr>
        <p:spPr>
          <a:xfrm>
            <a:off x="2190184" y="2539180"/>
            <a:ext cx="2517618" cy="321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b="1" spc="-25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estion</a:t>
            </a:r>
            <a:r>
              <a:rPr sz="2400" b="1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600" spc="-4" dirty="0" smtClean="0">
                <a:solidFill>
                  <a:srgbClr val="002653"/>
                </a:solidFill>
                <a:latin typeface="Arial"/>
                <a:cs typeface="Arial"/>
              </a:rPr>
              <a:t>(d</a:t>
            </a:r>
            <a:r>
              <a:rPr sz="16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600" spc="-34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6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6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600" spc="-4" dirty="0" smtClean="0">
                <a:solidFill>
                  <a:srgbClr val="002653"/>
                </a:solidFill>
                <a:latin typeface="Arial"/>
                <a:cs typeface="Arial"/>
              </a:rPr>
              <a:t>bu</a:t>
            </a:r>
            <a:r>
              <a:rPr sz="1600" spc="4" dirty="0" smtClean="0">
                <a:solidFill>
                  <a:srgbClr val="002653"/>
                </a:solidFill>
                <a:latin typeface="Arial"/>
                <a:cs typeface="Arial"/>
              </a:rPr>
              <a:t>il</a:t>
            </a:r>
            <a:r>
              <a:rPr sz="16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10"/>
          <p:cNvSpPr txBox="1"/>
          <p:nvPr/>
        </p:nvSpPr>
        <p:spPr>
          <a:xfrm>
            <a:off x="649079" y="2868364"/>
            <a:ext cx="4147946" cy="642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16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6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6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6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6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6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600" spc="-4" dirty="0" smtClean="0">
                <a:solidFill>
                  <a:srgbClr val="002653"/>
                </a:solidFill>
                <a:latin typeface="Arial"/>
                <a:cs typeface="Arial"/>
              </a:rPr>
              <a:t>gh</a:t>
            </a:r>
            <a:r>
              <a:rPr sz="1600" spc="0" dirty="0" smtClean="0">
                <a:solidFill>
                  <a:srgbClr val="002653"/>
                </a:solidFill>
                <a:latin typeface="Arial"/>
                <a:cs typeface="Arial"/>
              </a:rPr>
              <a:t>t </a:t>
            </a:r>
            <a:r>
              <a:rPr sz="16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6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600" spc="9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1600" spc="-2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600" spc="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600" spc="-4" dirty="0" smtClean="0">
                <a:solidFill>
                  <a:srgbClr val="002653"/>
                </a:solidFill>
                <a:latin typeface="Arial"/>
                <a:cs typeface="Arial"/>
              </a:rPr>
              <a:t>?</a:t>
            </a:r>
            <a:r>
              <a:rPr sz="16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1600" spc="22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do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to-</a:t>
            </a:r>
            <a:endParaRPr sz="2400">
              <a:latin typeface="Arial"/>
              <a:cs typeface="Arial"/>
            </a:endParaRPr>
          </a:p>
          <a:p>
            <a:pPr marL="12704" marR="45720">
              <a:lnSpc>
                <a:spcPts val="2590"/>
              </a:lnSpc>
              <a:spcBef>
                <a:spcPts val="1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ud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to-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649083" y="3529780"/>
            <a:ext cx="3426236" cy="1608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)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2700" marR="5114">
              <a:lnSpc>
                <a:spcPts val="2590"/>
              </a:lnSpc>
              <a:spcBef>
                <a:spcPts val="11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he 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ope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 marR="340974">
              <a:lnSpc>
                <a:spcPts val="2590"/>
              </a:lnSpc>
              <a:spcBef>
                <a:spcPts val="25"/>
              </a:spcBef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ement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be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8"/>
          <p:cNvSpPr txBox="1"/>
          <p:nvPr/>
        </p:nvSpPr>
        <p:spPr>
          <a:xfrm>
            <a:off x="4090153" y="3529780"/>
            <a:ext cx="582543" cy="321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" name="object 7"/>
          <p:cNvSpPr txBox="1"/>
          <p:nvPr/>
        </p:nvSpPr>
        <p:spPr>
          <a:xfrm>
            <a:off x="1694547" y="5261044"/>
            <a:ext cx="291185" cy="3218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6" name="object 6"/>
          <p:cNvSpPr txBox="1"/>
          <p:nvPr/>
        </p:nvSpPr>
        <p:spPr>
          <a:xfrm>
            <a:off x="1999347" y="5257895"/>
            <a:ext cx="1559625" cy="324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80"/>
              </a:lnSpc>
              <a:spcBef>
                <a:spcPts val="129"/>
              </a:spcBef>
            </a:pP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Batang"/>
                <a:cs typeface="Batang"/>
              </a:rPr>
              <a:t>⇒</a:t>
            </a:r>
            <a:r>
              <a:rPr sz="2400" spc="-187" dirty="0" smtClean="0">
                <a:solidFill>
                  <a:srgbClr val="FF0000"/>
                </a:solidFill>
                <a:latin typeface="Batang"/>
                <a:cs typeface="Batang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4"/>
          <p:cNvSpPr txBox="1"/>
          <p:nvPr/>
        </p:nvSpPr>
        <p:spPr>
          <a:xfrm>
            <a:off x="5729073" y="5700208"/>
            <a:ext cx="3114671" cy="432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258">
              <a:lnSpc>
                <a:spcPts val="2580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D 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C </a:t>
            </a:r>
            <a:r>
              <a:rPr sz="2400" spc="-1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spc="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0" smtClean="0">
                <a:solidFill>
                  <a:srgbClr val="FF0000"/>
                </a:solidFill>
                <a:latin typeface="Batang"/>
                <a:cs typeface="Batang"/>
              </a:rPr>
              <a:t>⇒</a:t>
            </a:r>
            <a:r>
              <a:rPr sz="2400" spc="-187" smtClean="0">
                <a:solidFill>
                  <a:srgbClr val="FF0000"/>
                </a:solidFill>
                <a:latin typeface="Batang"/>
                <a:cs typeface="Batang"/>
              </a:rPr>
              <a:t> </a:t>
            </a:r>
            <a:r>
              <a:rPr sz="2400" spc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23</a:t>
            </a:fld>
            <a:endParaRPr lang="en-CA"/>
          </a:p>
        </p:txBody>
      </p:sp>
      <p:sp>
        <p:nvSpPr>
          <p:cNvPr id="4" name="object 45"/>
          <p:cNvSpPr/>
          <p:nvPr/>
        </p:nvSpPr>
        <p:spPr>
          <a:xfrm>
            <a:off x="6083771" y="2746151"/>
            <a:ext cx="2063496" cy="1051559"/>
          </a:xfrm>
          <a:custGeom>
            <a:avLst/>
            <a:gdLst/>
            <a:ahLst/>
            <a:cxnLst/>
            <a:rect l="l" t="t" r="r" b="b"/>
            <a:pathLst>
              <a:path w="2063496" h="1051559">
                <a:moveTo>
                  <a:pt x="0" y="0"/>
                </a:moveTo>
                <a:lnTo>
                  <a:pt x="56829" y="44861"/>
                </a:lnTo>
                <a:lnTo>
                  <a:pt x="113111" y="87224"/>
                </a:lnTo>
                <a:lnTo>
                  <a:pt x="168981" y="127287"/>
                </a:lnTo>
                <a:lnTo>
                  <a:pt x="224576" y="165250"/>
                </a:lnTo>
                <a:lnTo>
                  <a:pt x="280034" y="201310"/>
                </a:lnTo>
                <a:lnTo>
                  <a:pt x="335493" y="235668"/>
                </a:lnTo>
                <a:lnTo>
                  <a:pt x="391088" y="268521"/>
                </a:lnTo>
                <a:lnTo>
                  <a:pt x="446958" y="300069"/>
                </a:lnTo>
                <a:lnTo>
                  <a:pt x="503240" y="330511"/>
                </a:lnTo>
                <a:lnTo>
                  <a:pt x="560069" y="360044"/>
                </a:lnTo>
                <a:lnTo>
                  <a:pt x="617585" y="388870"/>
                </a:lnTo>
                <a:lnTo>
                  <a:pt x="675924" y="417185"/>
                </a:lnTo>
                <a:lnTo>
                  <a:pt x="735223" y="445190"/>
                </a:lnTo>
                <a:lnTo>
                  <a:pt x="795619" y="473083"/>
                </a:lnTo>
                <a:lnTo>
                  <a:pt x="857250" y="501062"/>
                </a:lnTo>
                <a:lnTo>
                  <a:pt x="920252" y="529327"/>
                </a:lnTo>
                <a:lnTo>
                  <a:pt x="984763" y="558077"/>
                </a:lnTo>
                <a:lnTo>
                  <a:pt x="1050919" y="587511"/>
                </a:lnTo>
                <a:lnTo>
                  <a:pt x="1118859" y="617826"/>
                </a:lnTo>
                <a:lnTo>
                  <a:pt x="1188720" y="649224"/>
                </a:lnTo>
                <a:lnTo>
                  <a:pt x="1270029" y="685976"/>
                </a:lnTo>
                <a:lnTo>
                  <a:pt x="1344228" y="720400"/>
                </a:lnTo>
                <a:lnTo>
                  <a:pt x="1411845" y="752594"/>
                </a:lnTo>
                <a:lnTo>
                  <a:pt x="1473403" y="782653"/>
                </a:lnTo>
                <a:lnTo>
                  <a:pt x="1529429" y="810672"/>
                </a:lnTo>
                <a:lnTo>
                  <a:pt x="1580448" y="836749"/>
                </a:lnTo>
                <a:lnTo>
                  <a:pt x="1626988" y="860978"/>
                </a:lnTo>
                <a:lnTo>
                  <a:pt x="1669572" y="883456"/>
                </a:lnTo>
                <a:lnTo>
                  <a:pt x="1708727" y="904279"/>
                </a:lnTo>
                <a:lnTo>
                  <a:pt x="1744979" y="923543"/>
                </a:lnTo>
                <a:lnTo>
                  <a:pt x="1778854" y="941345"/>
                </a:lnTo>
                <a:lnTo>
                  <a:pt x="1810877" y="957779"/>
                </a:lnTo>
                <a:lnTo>
                  <a:pt x="1841574" y="972942"/>
                </a:lnTo>
                <a:lnTo>
                  <a:pt x="1871472" y="986930"/>
                </a:lnTo>
                <a:lnTo>
                  <a:pt x="1901094" y="999839"/>
                </a:lnTo>
                <a:lnTo>
                  <a:pt x="1930968" y="1011765"/>
                </a:lnTo>
                <a:lnTo>
                  <a:pt x="1961620" y="1022804"/>
                </a:lnTo>
                <a:lnTo>
                  <a:pt x="1993574" y="1033052"/>
                </a:lnTo>
                <a:lnTo>
                  <a:pt x="2027358" y="1042605"/>
                </a:lnTo>
                <a:lnTo>
                  <a:pt x="2063496" y="105156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46"/>
          <p:cNvSpPr/>
          <p:nvPr/>
        </p:nvSpPr>
        <p:spPr>
          <a:xfrm>
            <a:off x="5512398" y="1097183"/>
            <a:ext cx="934085" cy="1725168"/>
          </a:xfrm>
          <a:custGeom>
            <a:avLst/>
            <a:gdLst/>
            <a:ahLst/>
            <a:cxnLst/>
            <a:rect l="l" t="t" r="r" b="b"/>
            <a:pathLst>
              <a:path w="934085" h="1725168">
                <a:moveTo>
                  <a:pt x="934085" y="0"/>
                </a:moveTo>
                <a:lnTo>
                  <a:pt x="923249" y="10439"/>
                </a:lnTo>
                <a:lnTo>
                  <a:pt x="913131" y="20297"/>
                </a:lnTo>
                <a:lnTo>
                  <a:pt x="903614" y="29618"/>
                </a:lnTo>
                <a:lnTo>
                  <a:pt x="894580" y="38447"/>
                </a:lnTo>
                <a:lnTo>
                  <a:pt x="877496" y="54806"/>
                </a:lnTo>
                <a:lnTo>
                  <a:pt x="860941" y="69731"/>
                </a:lnTo>
                <a:lnTo>
                  <a:pt x="843980" y="83578"/>
                </a:lnTo>
                <a:lnTo>
                  <a:pt x="825677" y="96704"/>
                </a:lnTo>
                <a:lnTo>
                  <a:pt x="805094" y="109466"/>
                </a:lnTo>
                <a:lnTo>
                  <a:pt x="781295" y="122221"/>
                </a:lnTo>
                <a:lnTo>
                  <a:pt x="767897" y="128707"/>
                </a:lnTo>
                <a:lnTo>
                  <a:pt x="753345" y="135325"/>
                </a:lnTo>
                <a:lnTo>
                  <a:pt x="729977" y="144908"/>
                </a:lnTo>
                <a:lnTo>
                  <a:pt x="716717" y="149833"/>
                </a:lnTo>
                <a:lnTo>
                  <a:pt x="702473" y="154932"/>
                </a:lnTo>
                <a:lnTo>
                  <a:pt x="687440" y="160154"/>
                </a:lnTo>
                <a:lnTo>
                  <a:pt x="671814" y="165449"/>
                </a:lnTo>
                <a:lnTo>
                  <a:pt x="655787" y="170767"/>
                </a:lnTo>
                <a:lnTo>
                  <a:pt x="639554" y="176057"/>
                </a:lnTo>
                <a:lnTo>
                  <a:pt x="623311" y="181270"/>
                </a:lnTo>
                <a:lnTo>
                  <a:pt x="607249" y="186355"/>
                </a:lnTo>
                <a:lnTo>
                  <a:pt x="591566" y="191261"/>
                </a:lnTo>
                <a:lnTo>
                  <a:pt x="576453" y="195939"/>
                </a:lnTo>
                <a:lnTo>
                  <a:pt x="562107" y="200338"/>
                </a:lnTo>
                <a:lnTo>
                  <a:pt x="548720" y="204408"/>
                </a:lnTo>
                <a:lnTo>
                  <a:pt x="525605" y="211359"/>
                </a:lnTo>
                <a:lnTo>
                  <a:pt x="508662" y="216390"/>
                </a:lnTo>
                <a:lnTo>
                  <a:pt x="498221" y="219455"/>
                </a:lnTo>
                <a:lnTo>
                  <a:pt x="485485" y="232140"/>
                </a:lnTo>
                <a:lnTo>
                  <a:pt x="472867" y="243754"/>
                </a:lnTo>
                <a:lnTo>
                  <a:pt x="460351" y="254418"/>
                </a:lnTo>
                <a:lnTo>
                  <a:pt x="447916" y="264249"/>
                </a:lnTo>
                <a:lnTo>
                  <a:pt x="435546" y="273367"/>
                </a:lnTo>
                <a:lnTo>
                  <a:pt x="423222" y="281891"/>
                </a:lnTo>
                <a:lnTo>
                  <a:pt x="410924" y="289939"/>
                </a:lnTo>
                <a:lnTo>
                  <a:pt x="398636" y="297631"/>
                </a:lnTo>
                <a:lnTo>
                  <a:pt x="386339" y="305084"/>
                </a:lnTo>
                <a:lnTo>
                  <a:pt x="374015" y="312419"/>
                </a:lnTo>
                <a:lnTo>
                  <a:pt x="361644" y="319755"/>
                </a:lnTo>
                <a:lnTo>
                  <a:pt x="349210" y="327208"/>
                </a:lnTo>
                <a:lnTo>
                  <a:pt x="311340" y="351472"/>
                </a:lnTo>
                <a:lnTo>
                  <a:pt x="285438" y="370421"/>
                </a:lnTo>
                <a:lnTo>
                  <a:pt x="258841" y="392699"/>
                </a:lnTo>
                <a:lnTo>
                  <a:pt x="229049" y="444670"/>
                </a:lnTo>
                <a:lnTo>
                  <a:pt x="212568" y="484769"/>
                </a:lnTo>
                <a:lnTo>
                  <a:pt x="195914" y="525621"/>
                </a:lnTo>
                <a:lnTo>
                  <a:pt x="179205" y="567171"/>
                </a:lnTo>
                <a:lnTo>
                  <a:pt x="162560" y="609361"/>
                </a:lnTo>
                <a:lnTo>
                  <a:pt x="146097" y="652134"/>
                </a:lnTo>
                <a:lnTo>
                  <a:pt x="129937" y="695433"/>
                </a:lnTo>
                <a:lnTo>
                  <a:pt x="114197" y="739200"/>
                </a:lnTo>
                <a:lnTo>
                  <a:pt x="98997" y="783379"/>
                </a:lnTo>
                <a:lnTo>
                  <a:pt x="84455" y="827912"/>
                </a:lnTo>
                <a:lnTo>
                  <a:pt x="70690" y="872743"/>
                </a:lnTo>
                <a:lnTo>
                  <a:pt x="57821" y="917813"/>
                </a:lnTo>
                <a:lnTo>
                  <a:pt x="45968" y="963067"/>
                </a:lnTo>
                <a:lnTo>
                  <a:pt x="35248" y="1008446"/>
                </a:lnTo>
                <a:lnTo>
                  <a:pt x="25781" y="1053893"/>
                </a:lnTo>
                <a:lnTo>
                  <a:pt x="17685" y="1099352"/>
                </a:lnTo>
                <a:lnTo>
                  <a:pt x="11080" y="1144765"/>
                </a:lnTo>
                <a:lnTo>
                  <a:pt x="6084" y="1190076"/>
                </a:lnTo>
                <a:lnTo>
                  <a:pt x="2817" y="1235226"/>
                </a:lnTo>
                <a:lnTo>
                  <a:pt x="1397" y="1280159"/>
                </a:lnTo>
                <a:lnTo>
                  <a:pt x="0" y="1310597"/>
                </a:lnTo>
                <a:lnTo>
                  <a:pt x="278" y="1340598"/>
                </a:lnTo>
                <a:lnTo>
                  <a:pt x="2079" y="1370092"/>
                </a:lnTo>
                <a:lnTo>
                  <a:pt x="5249" y="1399007"/>
                </a:lnTo>
                <a:lnTo>
                  <a:pt x="9636" y="1427273"/>
                </a:lnTo>
                <a:lnTo>
                  <a:pt x="15085" y="1454819"/>
                </a:lnTo>
                <a:lnTo>
                  <a:pt x="21444" y="1481574"/>
                </a:lnTo>
                <a:lnTo>
                  <a:pt x="28560" y="1507467"/>
                </a:lnTo>
                <a:lnTo>
                  <a:pt x="36280" y="1532428"/>
                </a:lnTo>
                <a:lnTo>
                  <a:pt x="44450" y="1556384"/>
                </a:lnTo>
                <a:lnTo>
                  <a:pt x="52917" y="1579267"/>
                </a:lnTo>
                <a:lnTo>
                  <a:pt x="61528" y="1601004"/>
                </a:lnTo>
                <a:lnTo>
                  <a:pt x="70129" y="1621525"/>
                </a:lnTo>
                <a:lnTo>
                  <a:pt x="78569" y="1640759"/>
                </a:lnTo>
                <a:lnTo>
                  <a:pt x="86693" y="1658635"/>
                </a:lnTo>
                <a:lnTo>
                  <a:pt x="94348" y="1675083"/>
                </a:lnTo>
                <a:lnTo>
                  <a:pt x="101382" y="1690031"/>
                </a:lnTo>
                <a:lnTo>
                  <a:pt x="107641" y="1703408"/>
                </a:lnTo>
                <a:lnTo>
                  <a:pt x="112971" y="1715144"/>
                </a:lnTo>
                <a:lnTo>
                  <a:pt x="117221" y="1725168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7"/>
          <p:cNvSpPr/>
          <p:nvPr/>
        </p:nvSpPr>
        <p:spPr>
          <a:xfrm>
            <a:off x="5858219" y="3114959"/>
            <a:ext cx="2014727" cy="984504"/>
          </a:xfrm>
          <a:custGeom>
            <a:avLst/>
            <a:gdLst/>
            <a:ahLst/>
            <a:cxnLst/>
            <a:rect l="l" t="t" r="r" b="b"/>
            <a:pathLst>
              <a:path w="2014727" h="984504">
                <a:moveTo>
                  <a:pt x="0" y="0"/>
                </a:moveTo>
                <a:lnTo>
                  <a:pt x="149143" y="65208"/>
                </a:lnTo>
                <a:lnTo>
                  <a:pt x="274908" y="120066"/>
                </a:lnTo>
                <a:lnTo>
                  <a:pt x="380341" y="166018"/>
                </a:lnTo>
                <a:lnTo>
                  <a:pt x="468489" y="204508"/>
                </a:lnTo>
                <a:lnTo>
                  <a:pt x="542401" y="236982"/>
                </a:lnTo>
                <a:lnTo>
                  <a:pt x="605122" y="264883"/>
                </a:lnTo>
                <a:lnTo>
                  <a:pt x="659701" y="289657"/>
                </a:lnTo>
                <a:lnTo>
                  <a:pt x="709184" y="312749"/>
                </a:lnTo>
                <a:lnTo>
                  <a:pt x="756619" y="335603"/>
                </a:lnTo>
                <a:lnTo>
                  <a:pt x="805052" y="359663"/>
                </a:lnTo>
                <a:lnTo>
                  <a:pt x="857533" y="386376"/>
                </a:lnTo>
                <a:lnTo>
                  <a:pt x="917106" y="417185"/>
                </a:lnTo>
                <a:lnTo>
                  <a:pt x="986820" y="453536"/>
                </a:lnTo>
                <a:lnTo>
                  <a:pt x="1069723" y="496872"/>
                </a:lnTo>
                <a:lnTo>
                  <a:pt x="1168860" y="548640"/>
                </a:lnTo>
                <a:lnTo>
                  <a:pt x="1287280" y="610282"/>
                </a:lnTo>
                <a:lnTo>
                  <a:pt x="1428029" y="683245"/>
                </a:lnTo>
                <a:lnTo>
                  <a:pt x="1594155" y="768973"/>
                </a:lnTo>
                <a:lnTo>
                  <a:pt x="1788706" y="868911"/>
                </a:lnTo>
                <a:lnTo>
                  <a:pt x="2014727" y="984504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38"/>
          <p:cNvSpPr/>
          <p:nvPr/>
        </p:nvSpPr>
        <p:spPr>
          <a:xfrm>
            <a:off x="6638507" y="1511711"/>
            <a:ext cx="1937182" cy="988210"/>
          </a:xfrm>
          <a:custGeom>
            <a:avLst/>
            <a:gdLst/>
            <a:ahLst/>
            <a:cxnLst/>
            <a:rect l="l" t="t" r="r" b="b"/>
            <a:pathLst>
              <a:path w="1937182" h="988210">
                <a:moveTo>
                  <a:pt x="0" y="0"/>
                </a:moveTo>
                <a:lnTo>
                  <a:pt x="100564" y="47282"/>
                </a:lnTo>
                <a:lnTo>
                  <a:pt x="199369" y="93241"/>
                </a:lnTo>
                <a:lnTo>
                  <a:pt x="296574" y="138061"/>
                </a:lnTo>
                <a:lnTo>
                  <a:pt x="392338" y="181929"/>
                </a:lnTo>
                <a:lnTo>
                  <a:pt x="486822" y="225028"/>
                </a:lnTo>
                <a:lnTo>
                  <a:pt x="580186" y="267544"/>
                </a:lnTo>
                <a:lnTo>
                  <a:pt x="672590" y="309662"/>
                </a:lnTo>
                <a:lnTo>
                  <a:pt x="764194" y="351568"/>
                </a:lnTo>
                <a:lnTo>
                  <a:pt x="855158" y="393446"/>
                </a:lnTo>
                <a:lnTo>
                  <a:pt x="945641" y="435482"/>
                </a:lnTo>
                <a:lnTo>
                  <a:pt x="1035805" y="477862"/>
                </a:lnTo>
                <a:lnTo>
                  <a:pt x="1125809" y="520769"/>
                </a:lnTo>
                <a:lnTo>
                  <a:pt x="1215812" y="564389"/>
                </a:lnTo>
                <a:lnTo>
                  <a:pt x="1305976" y="608908"/>
                </a:lnTo>
                <a:lnTo>
                  <a:pt x="1396460" y="654510"/>
                </a:lnTo>
                <a:lnTo>
                  <a:pt x="1487423" y="701381"/>
                </a:lnTo>
                <a:lnTo>
                  <a:pt x="1579027" y="749706"/>
                </a:lnTo>
                <a:lnTo>
                  <a:pt x="1671431" y="799670"/>
                </a:lnTo>
                <a:lnTo>
                  <a:pt x="1764795" y="851458"/>
                </a:lnTo>
                <a:lnTo>
                  <a:pt x="1859279" y="905255"/>
                </a:lnTo>
                <a:lnTo>
                  <a:pt x="1872854" y="919595"/>
                </a:lnTo>
                <a:lnTo>
                  <a:pt x="1885212" y="932462"/>
                </a:lnTo>
                <a:lnTo>
                  <a:pt x="1896326" y="943893"/>
                </a:lnTo>
                <a:lnTo>
                  <a:pt x="1906170" y="953926"/>
                </a:lnTo>
                <a:lnTo>
                  <a:pt x="1914715" y="962596"/>
                </a:lnTo>
                <a:lnTo>
                  <a:pt x="1921934" y="969940"/>
                </a:lnTo>
                <a:lnTo>
                  <a:pt x="1927800" y="975995"/>
                </a:lnTo>
                <a:lnTo>
                  <a:pt x="1932285" y="980797"/>
                </a:lnTo>
                <a:lnTo>
                  <a:pt x="1935362" y="984383"/>
                </a:lnTo>
                <a:lnTo>
                  <a:pt x="1937003" y="986789"/>
                </a:lnTo>
                <a:lnTo>
                  <a:pt x="1937182" y="988053"/>
                </a:lnTo>
                <a:lnTo>
                  <a:pt x="1935870" y="988210"/>
                </a:lnTo>
                <a:lnTo>
                  <a:pt x="1933040" y="987297"/>
                </a:lnTo>
                <a:lnTo>
                  <a:pt x="1928664" y="985351"/>
                </a:lnTo>
                <a:lnTo>
                  <a:pt x="1922716" y="982408"/>
                </a:lnTo>
                <a:lnTo>
                  <a:pt x="1915168" y="978505"/>
                </a:lnTo>
                <a:lnTo>
                  <a:pt x="1905992" y="973679"/>
                </a:lnTo>
                <a:lnTo>
                  <a:pt x="1895161" y="967965"/>
                </a:lnTo>
                <a:lnTo>
                  <a:pt x="1882647" y="961401"/>
                </a:lnTo>
                <a:lnTo>
                  <a:pt x="1868424" y="954023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9"/>
          <p:cNvSpPr/>
          <p:nvPr/>
        </p:nvSpPr>
        <p:spPr>
          <a:xfrm>
            <a:off x="8418539" y="2453543"/>
            <a:ext cx="740663" cy="1553356"/>
          </a:xfrm>
          <a:custGeom>
            <a:avLst/>
            <a:gdLst/>
            <a:ahLst/>
            <a:cxnLst/>
            <a:rect l="l" t="t" r="r" b="b"/>
            <a:pathLst>
              <a:path w="740663" h="1553356">
                <a:moveTo>
                  <a:pt x="697992" y="0"/>
                </a:moveTo>
                <a:lnTo>
                  <a:pt x="697193" y="20211"/>
                </a:lnTo>
                <a:lnTo>
                  <a:pt x="696635" y="41446"/>
                </a:lnTo>
                <a:lnTo>
                  <a:pt x="696328" y="63587"/>
                </a:lnTo>
                <a:lnTo>
                  <a:pt x="696285" y="86514"/>
                </a:lnTo>
                <a:lnTo>
                  <a:pt x="696515" y="110109"/>
                </a:lnTo>
                <a:lnTo>
                  <a:pt x="697031" y="134252"/>
                </a:lnTo>
                <a:lnTo>
                  <a:pt x="697845" y="158825"/>
                </a:lnTo>
                <a:lnTo>
                  <a:pt x="698967" y="183709"/>
                </a:lnTo>
                <a:lnTo>
                  <a:pt x="700409" y="208784"/>
                </a:lnTo>
                <a:lnTo>
                  <a:pt x="702182" y="233933"/>
                </a:lnTo>
                <a:lnTo>
                  <a:pt x="704299" y="259037"/>
                </a:lnTo>
                <a:lnTo>
                  <a:pt x="706770" y="283976"/>
                </a:lnTo>
                <a:lnTo>
                  <a:pt x="709606" y="308631"/>
                </a:lnTo>
                <a:lnTo>
                  <a:pt x="712820" y="332884"/>
                </a:lnTo>
                <a:lnTo>
                  <a:pt x="716422" y="356616"/>
                </a:lnTo>
                <a:lnTo>
                  <a:pt x="720425" y="379707"/>
                </a:lnTo>
                <a:lnTo>
                  <a:pt x="724839" y="402040"/>
                </a:lnTo>
                <a:lnTo>
                  <a:pt x="729675" y="423495"/>
                </a:lnTo>
                <a:lnTo>
                  <a:pt x="734947" y="443953"/>
                </a:lnTo>
                <a:lnTo>
                  <a:pt x="740663" y="463296"/>
                </a:lnTo>
                <a:lnTo>
                  <a:pt x="737026" y="491163"/>
                </a:lnTo>
                <a:lnTo>
                  <a:pt x="733418" y="518989"/>
                </a:lnTo>
                <a:lnTo>
                  <a:pt x="729824" y="546778"/>
                </a:lnTo>
                <a:lnTo>
                  <a:pt x="726228" y="574535"/>
                </a:lnTo>
                <a:lnTo>
                  <a:pt x="722614" y="602265"/>
                </a:lnTo>
                <a:lnTo>
                  <a:pt x="718965" y="629972"/>
                </a:lnTo>
                <a:lnTo>
                  <a:pt x="715266" y="657661"/>
                </a:lnTo>
                <a:lnTo>
                  <a:pt x="711500" y="685336"/>
                </a:lnTo>
                <a:lnTo>
                  <a:pt x="707653" y="713002"/>
                </a:lnTo>
                <a:lnTo>
                  <a:pt x="703706" y="740663"/>
                </a:lnTo>
                <a:lnTo>
                  <a:pt x="699646" y="768325"/>
                </a:lnTo>
                <a:lnTo>
                  <a:pt x="695456" y="795991"/>
                </a:lnTo>
                <a:lnTo>
                  <a:pt x="691119" y="823666"/>
                </a:lnTo>
                <a:lnTo>
                  <a:pt x="686619" y="851355"/>
                </a:lnTo>
                <a:lnTo>
                  <a:pt x="681942" y="879062"/>
                </a:lnTo>
                <a:lnTo>
                  <a:pt x="677070" y="906792"/>
                </a:lnTo>
                <a:lnTo>
                  <a:pt x="671988" y="934549"/>
                </a:lnTo>
                <a:lnTo>
                  <a:pt x="666679" y="962338"/>
                </a:lnTo>
                <a:lnTo>
                  <a:pt x="661129" y="990164"/>
                </a:lnTo>
                <a:lnTo>
                  <a:pt x="655320" y="1018032"/>
                </a:lnTo>
                <a:lnTo>
                  <a:pt x="639666" y="1045132"/>
                </a:lnTo>
                <a:lnTo>
                  <a:pt x="621993" y="1076553"/>
                </a:lnTo>
                <a:lnTo>
                  <a:pt x="602335" y="1111540"/>
                </a:lnTo>
                <a:lnTo>
                  <a:pt x="580729" y="1149339"/>
                </a:lnTo>
                <a:lnTo>
                  <a:pt x="557212" y="1189196"/>
                </a:lnTo>
                <a:lnTo>
                  <a:pt x="531821" y="1230355"/>
                </a:lnTo>
                <a:lnTo>
                  <a:pt x="504591" y="1272063"/>
                </a:lnTo>
                <a:lnTo>
                  <a:pt x="475561" y="1313566"/>
                </a:lnTo>
                <a:lnTo>
                  <a:pt x="444765" y="1354108"/>
                </a:lnTo>
                <a:lnTo>
                  <a:pt x="412241" y="1392936"/>
                </a:lnTo>
                <a:lnTo>
                  <a:pt x="378026" y="1429294"/>
                </a:lnTo>
                <a:lnTo>
                  <a:pt x="342156" y="1462430"/>
                </a:lnTo>
                <a:lnTo>
                  <a:pt x="304667" y="1491588"/>
                </a:lnTo>
                <a:lnTo>
                  <a:pt x="265596" y="1516014"/>
                </a:lnTo>
                <a:lnTo>
                  <a:pt x="224980" y="1534953"/>
                </a:lnTo>
                <a:lnTo>
                  <a:pt x="182855" y="1547652"/>
                </a:lnTo>
                <a:lnTo>
                  <a:pt x="139258" y="1553356"/>
                </a:lnTo>
                <a:lnTo>
                  <a:pt x="94225" y="1551310"/>
                </a:lnTo>
                <a:lnTo>
                  <a:pt x="47794" y="1540760"/>
                </a:lnTo>
                <a:lnTo>
                  <a:pt x="0" y="1520952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40"/>
          <p:cNvSpPr/>
          <p:nvPr/>
        </p:nvSpPr>
        <p:spPr>
          <a:xfrm>
            <a:off x="6702515" y="1148999"/>
            <a:ext cx="2139696" cy="972311"/>
          </a:xfrm>
          <a:custGeom>
            <a:avLst/>
            <a:gdLst/>
            <a:ahLst/>
            <a:cxnLst/>
            <a:rect l="l" t="t" r="r" b="b"/>
            <a:pathLst>
              <a:path w="2139696" h="972311">
                <a:moveTo>
                  <a:pt x="0" y="0"/>
                </a:moveTo>
                <a:lnTo>
                  <a:pt x="77179" y="35047"/>
                </a:lnTo>
                <a:lnTo>
                  <a:pt x="154198" y="69793"/>
                </a:lnTo>
                <a:lnTo>
                  <a:pt x="231080" y="104255"/>
                </a:lnTo>
                <a:lnTo>
                  <a:pt x="307848" y="138452"/>
                </a:lnTo>
                <a:lnTo>
                  <a:pt x="384524" y="172402"/>
                </a:lnTo>
                <a:lnTo>
                  <a:pt x="461131" y="206124"/>
                </a:lnTo>
                <a:lnTo>
                  <a:pt x="537693" y="239635"/>
                </a:lnTo>
                <a:lnTo>
                  <a:pt x="614232" y="272954"/>
                </a:lnTo>
                <a:lnTo>
                  <a:pt x="690772" y="306099"/>
                </a:lnTo>
                <a:lnTo>
                  <a:pt x="767333" y="339089"/>
                </a:lnTo>
                <a:lnTo>
                  <a:pt x="843941" y="371942"/>
                </a:lnTo>
                <a:lnTo>
                  <a:pt x="920617" y="404676"/>
                </a:lnTo>
                <a:lnTo>
                  <a:pt x="997385" y="437310"/>
                </a:lnTo>
                <a:lnTo>
                  <a:pt x="1074267" y="469861"/>
                </a:lnTo>
                <a:lnTo>
                  <a:pt x="1151286" y="502348"/>
                </a:lnTo>
                <a:lnTo>
                  <a:pt x="1228465" y="534789"/>
                </a:lnTo>
                <a:lnTo>
                  <a:pt x="1305827" y="567203"/>
                </a:lnTo>
                <a:lnTo>
                  <a:pt x="1383395" y="599608"/>
                </a:lnTo>
                <a:lnTo>
                  <a:pt x="1461192" y="632022"/>
                </a:lnTo>
                <a:lnTo>
                  <a:pt x="1539240" y="664464"/>
                </a:lnTo>
                <a:lnTo>
                  <a:pt x="1581059" y="670199"/>
                </a:lnTo>
                <a:lnTo>
                  <a:pt x="1648577" y="678471"/>
                </a:lnTo>
                <a:lnTo>
                  <a:pt x="1675473" y="681532"/>
                </a:lnTo>
                <a:lnTo>
                  <a:pt x="1698593" y="684228"/>
                </a:lnTo>
                <a:lnTo>
                  <a:pt x="1718535" y="686821"/>
                </a:lnTo>
                <a:lnTo>
                  <a:pt x="1735899" y="689573"/>
                </a:lnTo>
                <a:lnTo>
                  <a:pt x="1751283" y="692749"/>
                </a:lnTo>
                <a:lnTo>
                  <a:pt x="1765286" y="696610"/>
                </a:lnTo>
                <a:lnTo>
                  <a:pt x="1778507" y="701420"/>
                </a:lnTo>
                <a:lnTo>
                  <a:pt x="1791546" y="707442"/>
                </a:lnTo>
                <a:lnTo>
                  <a:pt x="1805001" y="714938"/>
                </a:lnTo>
                <a:lnTo>
                  <a:pt x="1819470" y="724172"/>
                </a:lnTo>
                <a:lnTo>
                  <a:pt x="1835554" y="735406"/>
                </a:lnTo>
                <a:lnTo>
                  <a:pt x="1853850" y="748903"/>
                </a:lnTo>
                <a:lnTo>
                  <a:pt x="1874958" y="764926"/>
                </a:lnTo>
                <a:lnTo>
                  <a:pt x="1899477" y="783737"/>
                </a:lnTo>
                <a:lnTo>
                  <a:pt x="1928006" y="805601"/>
                </a:lnTo>
                <a:lnTo>
                  <a:pt x="1961143" y="830780"/>
                </a:lnTo>
                <a:lnTo>
                  <a:pt x="1999487" y="859535"/>
                </a:lnTo>
                <a:lnTo>
                  <a:pt x="2009847" y="867832"/>
                </a:lnTo>
                <a:lnTo>
                  <a:pt x="2021362" y="877068"/>
                </a:lnTo>
                <a:lnTo>
                  <a:pt x="2033730" y="887000"/>
                </a:lnTo>
                <a:lnTo>
                  <a:pt x="2046649" y="897383"/>
                </a:lnTo>
                <a:lnTo>
                  <a:pt x="2059817" y="907973"/>
                </a:lnTo>
                <a:lnTo>
                  <a:pt x="2072931" y="918526"/>
                </a:lnTo>
                <a:lnTo>
                  <a:pt x="2085690" y="928797"/>
                </a:lnTo>
                <a:lnTo>
                  <a:pt x="2097791" y="938542"/>
                </a:lnTo>
                <a:lnTo>
                  <a:pt x="2108931" y="947516"/>
                </a:lnTo>
                <a:lnTo>
                  <a:pt x="2118810" y="955476"/>
                </a:lnTo>
                <a:lnTo>
                  <a:pt x="2127124" y="962176"/>
                </a:lnTo>
                <a:lnTo>
                  <a:pt x="2133571" y="967373"/>
                </a:lnTo>
                <a:lnTo>
                  <a:pt x="2137849" y="970822"/>
                </a:lnTo>
                <a:lnTo>
                  <a:pt x="2139696" y="972311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30"/>
          <p:cNvSpPr txBox="1"/>
          <p:nvPr/>
        </p:nvSpPr>
        <p:spPr>
          <a:xfrm>
            <a:off x="346923" y="539480"/>
            <a:ext cx="1545154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Example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29"/>
          <p:cNvSpPr txBox="1"/>
          <p:nvPr/>
        </p:nvSpPr>
        <p:spPr>
          <a:xfrm>
            <a:off x="532852" y="1079818"/>
            <a:ext cx="5171688" cy="1561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ement</a:t>
            </a:r>
            <a:endParaRPr sz="2400">
              <a:latin typeface="Arial"/>
              <a:cs typeface="Arial"/>
            </a:endParaRPr>
          </a:p>
          <a:p>
            <a:pPr marL="600955" indent="-198111">
              <a:lnSpc>
                <a:spcPts val="2299"/>
              </a:lnSpc>
              <a:spcBef>
                <a:spcPts val="51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2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Reve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5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ed </a:t>
            </a:r>
            <a:endParaRPr sz="2000">
              <a:latin typeface="Arial"/>
              <a:cs typeface="Arial"/>
            </a:endParaRPr>
          </a:p>
          <a:p>
            <a:pPr marL="600955">
              <a:lnSpc>
                <a:spcPts val="2299"/>
              </a:lnSpc>
              <a:spcBef>
                <a:spcPts val="292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whe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5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rcr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2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ovin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31111">
              <a:lnSpc>
                <a:spcPts val="3140"/>
              </a:lnSpc>
              <a:spcBef>
                <a:spcPts val="449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oma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3600" spc="0" baseline="1207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3600" spc="14" baseline="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3600" spc="-14" baseline="1207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pe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28"/>
          <p:cNvSpPr txBox="1"/>
          <p:nvPr/>
        </p:nvSpPr>
        <p:spPr>
          <a:xfrm>
            <a:off x="922996" y="2744863"/>
            <a:ext cx="151892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27"/>
          <p:cNvSpPr txBox="1"/>
          <p:nvPr/>
        </p:nvSpPr>
        <p:spPr>
          <a:xfrm>
            <a:off x="1121108" y="2744863"/>
            <a:ext cx="5225511" cy="1016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47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D1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9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2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ht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182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2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op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9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ef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D2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7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8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hee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6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5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1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26"/>
          <p:cNvSpPr txBox="1"/>
          <p:nvPr/>
        </p:nvSpPr>
        <p:spPr>
          <a:xfrm>
            <a:off x="922996" y="3482488"/>
            <a:ext cx="151892" cy="683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25"/>
          <p:cNvSpPr txBox="1"/>
          <p:nvPr/>
        </p:nvSpPr>
        <p:spPr>
          <a:xfrm>
            <a:off x="6355473" y="3482488"/>
            <a:ext cx="1345192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24"/>
          <p:cNvSpPr txBox="1"/>
          <p:nvPr/>
        </p:nvSpPr>
        <p:spPr>
          <a:xfrm>
            <a:off x="1121108" y="3887870"/>
            <a:ext cx="7210196" cy="607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D3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7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8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heel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5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4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7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2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2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ov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6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he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182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1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23"/>
          <p:cNvSpPr txBox="1"/>
          <p:nvPr/>
        </p:nvSpPr>
        <p:spPr>
          <a:xfrm>
            <a:off x="532852" y="4508818"/>
            <a:ext cx="8065445" cy="1943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ste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ec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600955" indent="-198111">
              <a:lnSpc>
                <a:spcPts val="2299"/>
              </a:lnSpc>
              <a:spcBef>
                <a:spcPts val="51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2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hal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-7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eve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5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 </a:t>
            </a:r>
            <a:endParaRPr sz="2000">
              <a:latin typeface="Arial"/>
              <a:cs typeface="Arial"/>
            </a:endParaRPr>
          </a:p>
          <a:p>
            <a:pPr marL="600955">
              <a:lnSpc>
                <a:spcPts val="2299"/>
              </a:lnSpc>
              <a:spcBef>
                <a:spcPts val="292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whe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on.</a:t>
            </a:r>
            <a:endParaRPr sz="2000">
              <a:latin typeface="Arial"/>
              <a:cs typeface="Arial"/>
            </a:endParaRPr>
          </a:p>
          <a:p>
            <a:pPr marL="12700" marR="31111">
              <a:lnSpc>
                <a:spcPts val="3190"/>
              </a:lnSpc>
              <a:spcBef>
                <a:spcPts val="451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1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2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3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002653"/>
                </a:solidFill>
                <a:latin typeface="Batang"/>
                <a:cs typeface="Batang"/>
              </a:rPr>
              <a:t>⇒</a:t>
            </a:r>
            <a:r>
              <a:rPr sz="2800" spc="-325" dirty="0" smtClean="0">
                <a:solidFill>
                  <a:srgbClr val="002653"/>
                </a:solidFill>
                <a:latin typeface="Batang"/>
                <a:cs typeface="Batang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R?</a:t>
            </a:r>
            <a:endParaRPr sz="2400">
              <a:latin typeface="Arial"/>
              <a:cs typeface="Arial"/>
            </a:endParaRPr>
          </a:p>
          <a:p>
            <a:pPr marL="402844" marR="31111">
              <a:lnSpc>
                <a:spcPct val="95825"/>
              </a:lnSpc>
              <a:spcBef>
                <a:spcPts val="47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do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7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ptio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1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D)</a:t>
            </a:r>
            <a:r>
              <a:rPr sz="2000" spc="-2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ght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?</a:t>
            </a:r>
            <a:r>
              <a:rPr sz="2000" spc="-5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eq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13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R)</a:t>
            </a:r>
            <a:r>
              <a:rPr sz="2000" spc="-2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22"/>
          <p:cNvSpPr txBox="1"/>
          <p:nvPr/>
        </p:nvSpPr>
        <p:spPr>
          <a:xfrm>
            <a:off x="8607309" y="5030863"/>
            <a:ext cx="188524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2587201" y="6503046"/>
            <a:ext cx="2998746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1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8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17"/>
          <p:cNvSpPr txBox="1"/>
          <p:nvPr/>
        </p:nvSpPr>
        <p:spPr>
          <a:xfrm rot="1560000">
            <a:off x="5877164" y="1427434"/>
            <a:ext cx="577710" cy="307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20"/>
              </a:lnSpc>
              <a:spcBef>
                <a:spcPts val="121"/>
              </a:spcBef>
            </a:pPr>
            <a:r>
              <a:rPr sz="2400" spc="-39" dirty="0" smtClean="0">
                <a:solidFill>
                  <a:srgbClr val="FF0000"/>
                </a:solidFill>
                <a:latin typeface="Forte"/>
                <a:cs typeface="Forte"/>
              </a:rPr>
              <a:t>T</a:t>
            </a:r>
            <a:r>
              <a:rPr sz="2400" spc="-50" dirty="0" smtClean="0">
                <a:solidFill>
                  <a:srgbClr val="FF0000"/>
                </a:solidFill>
                <a:latin typeface="Forte"/>
                <a:cs typeface="Forte"/>
              </a:rPr>
              <a:t>h</a:t>
            </a:r>
            <a:r>
              <a:rPr sz="3600" spc="0" baseline="-1022" dirty="0" smtClean="0">
                <a:solidFill>
                  <a:srgbClr val="FF0000"/>
                </a:solidFill>
                <a:latin typeface="Forte"/>
                <a:cs typeface="Forte"/>
              </a:rPr>
              <a:t>e</a:t>
            </a:r>
            <a:endParaRPr sz="2400">
              <a:latin typeface="Forte"/>
              <a:cs typeface="Forte"/>
            </a:endParaRPr>
          </a:p>
        </p:txBody>
      </p:sp>
      <p:sp>
        <p:nvSpPr>
          <p:cNvPr id="21" name="object 16"/>
          <p:cNvSpPr txBox="1"/>
          <p:nvPr/>
        </p:nvSpPr>
        <p:spPr>
          <a:xfrm rot="1560000">
            <a:off x="6329050" y="1749787"/>
            <a:ext cx="954272" cy="307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20"/>
              </a:lnSpc>
              <a:spcBef>
                <a:spcPts val="121"/>
              </a:spcBef>
            </a:pPr>
            <a:r>
              <a:rPr sz="2400" spc="-44" dirty="0" smtClean="0">
                <a:solidFill>
                  <a:srgbClr val="FF0000"/>
                </a:solidFill>
                <a:latin typeface="Forte"/>
                <a:cs typeface="Forte"/>
              </a:rPr>
              <a:t>as</a:t>
            </a:r>
            <a:r>
              <a:rPr sz="3600" spc="-34" baseline="-1022" dirty="0" smtClean="0">
                <a:solidFill>
                  <a:srgbClr val="FF0000"/>
                </a:solidFill>
                <a:latin typeface="Forte"/>
                <a:cs typeface="Forte"/>
              </a:rPr>
              <a:t>s</a:t>
            </a:r>
            <a:r>
              <a:rPr sz="3600" spc="-50" baseline="-1022" dirty="0" smtClean="0">
                <a:solidFill>
                  <a:srgbClr val="FF0000"/>
                </a:solidFill>
                <a:latin typeface="Forte"/>
                <a:cs typeface="Forte"/>
              </a:rPr>
              <a:t>u</a:t>
            </a:r>
            <a:r>
              <a:rPr sz="3600" spc="0" baseline="-2045" dirty="0" smtClean="0">
                <a:solidFill>
                  <a:srgbClr val="FF0000"/>
                </a:solidFill>
                <a:latin typeface="Forte"/>
                <a:cs typeface="Forte"/>
              </a:rPr>
              <a:t>m</a:t>
            </a:r>
            <a:endParaRPr sz="2400">
              <a:latin typeface="Forte"/>
              <a:cs typeface="Forte"/>
            </a:endParaRPr>
          </a:p>
        </p:txBody>
      </p:sp>
      <p:sp>
        <p:nvSpPr>
          <p:cNvPr id="22" name="object 15"/>
          <p:cNvSpPr txBox="1"/>
          <p:nvPr/>
        </p:nvSpPr>
        <p:spPr>
          <a:xfrm rot="1560000">
            <a:off x="7072647" y="2156678"/>
            <a:ext cx="1066770" cy="307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20"/>
              </a:lnSpc>
              <a:spcBef>
                <a:spcPts val="121"/>
              </a:spcBef>
            </a:pPr>
            <a:r>
              <a:rPr sz="2400" spc="-44" dirty="0" smtClean="0">
                <a:solidFill>
                  <a:srgbClr val="FF0000"/>
                </a:solidFill>
                <a:latin typeface="Forte"/>
                <a:cs typeface="Forte"/>
              </a:rPr>
              <a:t>p</a:t>
            </a:r>
            <a:r>
              <a:rPr sz="2400" spc="-64" dirty="0" smtClean="0">
                <a:solidFill>
                  <a:srgbClr val="FF0000"/>
                </a:solidFill>
                <a:latin typeface="Forte"/>
                <a:cs typeface="Forte"/>
              </a:rPr>
              <a:t>t</a:t>
            </a:r>
            <a:r>
              <a:rPr sz="2400" spc="-50" dirty="0" smtClean="0">
                <a:solidFill>
                  <a:srgbClr val="FF0000"/>
                </a:solidFill>
                <a:latin typeface="Forte"/>
                <a:cs typeface="Forte"/>
              </a:rPr>
              <a:t>i</a:t>
            </a:r>
            <a:r>
              <a:rPr sz="3600" spc="-19" baseline="-1022" dirty="0" smtClean="0">
                <a:solidFill>
                  <a:srgbClr val="FF0000"/>
                </a:solidFill>
                <a:latin typeface="Forte"/>
                <a:cs typeface="Forte"/>
              </a:rPr>
              <a:t>o</a:t>
            </a:r>
            <a:r>
              <a:rPr sz="3600" spc="0" baseline="-1022" dirty="0" smtClean="0">
                <a:solidFill>
                  <a:srgbClr val="FF0000"/>
                </a:solidFill>
                <a:latin typeface="Forte"/>
                <a:cs typeface="Forte"/>
              </a:rPr>
              <a:t>n</a:t>
            </a:r>
            <a:r>
              <a:rPr sz="3600" spc="-44" baseline="-1022" dirty="0" smtClean="0">
                <a:solidFill>
                  <a:srgbClr val="FF0000"/>
                </a:solidFill>
                <a:latin typeface="Forte"/>
                <a:cs typeface="Forte"/>
              </a:rPr>
              <a:t> </a:t>
            </a:r>
            <a:r>
              <a:rPr sz="3600" spc="0" baseline="-2045" dirty="0" smtClean="0">
                <a:solidFill>
                  <a:srgbClr val="FF0000"/>
                </a:solidFill>
                <a:latin typeface="Forte"/>
                <a:cs typeface="Forte"/>
              </a:rPr>
              <a:t>D</a:t>
            </a:r>
            <a:endParaRPr sz="2400">
              <a:latin typeface="Forte"/>
              <a:cs typeface="Forte"/>
            </a:endParaRPr>
          </a:p>
        </p:txBody>
      </p:sp>
      <p:sp>
        <p:nvSpPr>
          <p:cNvPr id="23" name="object 14"/>
          <p:cNvSpPr txBox="1"/>
          <p:nvPr/>
        </p:nvSpPr>
        <p:spPr>
          <a:xfrm rot="1560000">
            <a:off x="7911115" y="2415455"/>
            <a:ext cx="381502" cy="307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20"/>
              </a:lnSpc>
              <a:spcBef>
                <a:spcPts val="121"/>
              </a:spcBef>
            </a:pPr>
            <a:r>
              <a:rPr sz="2400" spc="0" dirty="0" smtClean="0">
                <a:solidFill>
                  <a:srgbClr val="FF0000"/>
                </a:solidFill>
                <a:latin typeface="Forte"/>
                <a:cs typeface="Forte"/>
              </a:rPr>
              <a:t>3</a:t>
            </a:r>
            <a:endParaRPr sz="2400">
              <a:latin typeface="Forte"/>
              <a:cs typeface="Forte"/>
            </a:endParaRPr>
          </a:p>
        </p:txBody>
      </p:sp>
      <p:sp>
        <p:nvSpPr>
          <p:cNvPr id="24" name="object 13"/>
          <p:cNvSpPr txBox="1"/>
          <p:nvPr/>
        </p:nvSpPr>
        <p:spPr>
          <a:xfrm rot="1560000">
            <a:off x="8135059" y="2539120"/>
            <a:ext cx="411867" cy="306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10"/>
              </a:lnSpc>
              <a:spcBef>
                <a:spcPts val="120"/>
              </a:spcBef>
            </a:pPr>
            <a:r>
              <a:rPr sz="2400" spc="-50" dirty="0" smtClean="0">
                <a:solidFill>
                  <a:srgbClr val="FF0000"/>
                </a:solidFill>
                <a:latin typeface="Forte"/>
                <a:cs typeface="Forte"/>
              </a:rPr>
              <a:t>i</a:t>
            </a:r>
            <a:r>
              <a:rPr sz="2400" spc="0" dirty="0" smtClean="0">
                <a:solidFill>
                  <a:srgbClr val="FF0000"/>
                </a:solidFill>
                <a:latin typeface="Forte"/>
                <a:cs typeface="Forte"/>
              </a:rPr>
              <a:t>s</a:t>
            </a:r>
            <a:endParaRPr sz="2400">
              <a:latin typeface="Forte"/>
              <a:cs typeface="Forte"/>
            </a:endParaRPr>
          </a:p>
        </p:txBody>
      </p:sp>
      <p:sp>
        <p:nvSpPr>
          <p:cNvPr id="25" name="object 11"/>
          <p:cNvSpPr txBox="1"/>
          <p:nvPr/>
        </p:nvSpPr>
        <p:spPr>
          <a:xfrm rot="1560000">
            <a:off x="5972148" y="1982026"/>
            <a:ext cx="970650" cy="307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20"/>
              </a:lnSpc>
              <a:spcBef>
                <a:spcPts val="121"/>
              </a:spcBef>
            </a:pPr>
            <a:r>
              <a:rPr sz="2400" spc="-39" dirty="0" smtClean="0">
                <a:solidFill>
                  <a:srgbClr val="FF0000"/>
                </a:solidFill>
                <a:latin typeface="Forte"/>
                <a:cs typeface="Forte"/>
              </a:rPr>
              <a:t>b</a:t>
            </a:r>
            <a:r>
              <a:rPr sz="2400" spc="-34" dirty="0" smtClean="0">
                <a:solidFill>
                  <a:srgbClr val="FF0000"/>
                </a:solidFill>
                <a:latin typeface="Forte"/>
                <a:cs typeface="Forte"/>
              </a:rPr>
              <a:t>e</a:t>
            </a:r>
            <a:r>
              <a:rPr sz="3600" spc="-54" baseline="-1022" dirty="0" smtClean="0">
                <a:solidFill>
                  <a:srgbClr val="FF0000"/>
                </a:solidFill>
                <a:latin typeface="Forte"/>
                <a:cs typeface="Forte"/>
              </a:rPr>
              <a:t>c</a:t>
            </a:r>
            <a:r>
              <a:rPr sz="3600" spc="-44" baseline="-1022" dirty="0" smtClean="0">
                <a:solidFill>
                  <a:srgbClr val="FF0000"/>
                </a:solidFill>
                <a:latin typeface="Forte"/>
                <a:cs typeface="Forte"/>
              </a:rPr>
              <a:t>a</a:t>
            </a:r>
            <a:r>
              <a:rPr sz="3600" spc="-50" baseline="-1022" dirty="0" smtClean="0">
                <a:solidFill>
                  <a:srgbClr val="FF0000"/>
                </a:solidFill>
                <a:latin typeface="Forte"/>
                <a:cs typeface="Forte"/>
              </a:rPr>
              <a:t>u</a:t>
            </a:r>
            <a:r>
              <a:rPr sz="3600" spc="0" baseline="-2045" dirty="0" smtClean="0">
                <a:solidFill>
                  <a:srgbClr val="FF0000"/>
                </a:solidFill>
                <a:latin typeface="Forte"/>
                <a:cs typeface="Forte"/>
              </a:rPr>
              <a:t>s</a:t>
            </a:r>
            <a:endParaRPr sz="2400">
              <a:latin typeface="Forte"/>
              <a:cs typeface="Forte"/>
            </a:endParaRPr>
          </a:p>
        </p:txBody>
      </p:sp>
      <p:sp>
        <p:nvSpPr>
          <p:cNvPr id="26" name="object 10"/>
          <p:cNvSpPr txBox="1"/>
          <p:nvPr/>
        </p:nvSpPr>
        <p:spPr>
          <a:xfrm rot="1560000">
            <a:off x="6738338" y="2316858"/>
            <a:ext cx="733990" cy="306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1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FF0000"/>
                </a:solidFill>
                <a:latin typeface="Forte"/>
                <a:cs typeface="Forte"/>
              </a:rPr>
              <a:t>e</a:t>
            </a:r>
            <a:r>
              <a:rPr sz="2400" spc="-14" dirty="0" smtClean="0">
                <a:solidFill>
                  <a:srgbClr val="FF0000"/>
                </a:solidFill>
                <a:latin typeface="Forte"/>
                <a:cs typeface="Forte"/>
              </a:rPr>
              <a:t> </a:t>
            </a:r>
            <a:r>
              <a:rPr sz="2400" spc="-50" dirty="0" smtClean="0">
                <a:solidFill>
                  <a:srgbClr val="FF0000"/>
                </a:solidFill>
                <a:latin typeface="Forte"/>
                <a:cs typeface="Forte"/>
              </a:rPr>
              <a:t>t</a:t>
            </a:r>
            <a:r>
              <a:rPr sz="3600" spc="-29" baseline="-1022" dirty="0" smtClean="0">
                <a:solidFill>
                  <a:srgbClr val="FF0000"/>
                </a:solidFill>
                <a:latin typeface="Forte"/>
                <a:cs typeface="Forte"/>
              </a:rPr>
              <a:t>h</a:t>
            </a:r>
            <a:r>
              <a:rPr sz="3600" spc="0" baseline="-1022" dirty="0" smtClean="0">
                <a:solidFill>
                  <a:srgbClr val="FF0000"/>
                </a:solidFill>
                <a:latin typeface="Forte"/>
                <a:cs typeface="Forte"/>
              </a:rPr>
              <a:t>e</a:t>
            </a:r>
            <a:endParaRPr sz="2400">
              <a:latin typeface="Forte"/>
              <a:cs typeface="Forte"/>
            </a:endParaRPr>
          </a:p>
        </p:txBody>
      </p:sp>
      <p:sp>
        <p:nvSpPr>
          <p:cNvPr id="27" name="object 9"/>
          <p:cNvSpPr txBox="1"/>
          <p:nvPr/>
        </p:nvSpPr>
        <p:spPr>
          <a:xfrm rot="1560000">
            <a:off x="7345684" y="2659344"/>
            <a:ext cx="880944" cy="307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20"/>
              </a:lnSpc>
              <a:spcBef>
                <a:spcPts val="121"/>
              </a:spcBef>
            </a:pPr>
            <a:r>
              <a:rPr sz="2400" spc="-44" dirty="0" smtClean="0">
                <a:solidFill>
                  <a:srgbClr val="FF0000"/>
                </a:solidFill>
                <a:latin typeface="Forte"/>
                <a:cs typeface="Forte"/>
              </a:rPr>
              <a:t>p</a:t>
            </a:r>
            <a:r>
              <a:rPr sz="2400" spc="-34" dirty="0" smtClean="0">
                <a:solidFill>
                  <a:srgbClr val="FF0000"/>
                </a:solidFill>
                <a:latin typeface="Forte"/>
                <a:cs typeface="Forte"/>
              </a:rPr>
              <a:t>l</a:t>
            </a:r>
            <a:r>
              <a:rPr sz="3600" spc="-44" baseline="-1022" dirty="0" smtClean="0">
                <a:solidFill>
                  <a:srgbClr val="FF0000"/>
                </a:solidFill>
                <a:latin typeface="Forte"/>
                <a:cs typeface="Forte"/>
              </a:rPr>
              <a:t>a</a:t>
            </a:r>
            <a:r>
              <a:rPr sz="3600" spc="-50" baseline="-1022" dirty="0" smtClean="0">
                <a:solidFill>
                  <a:srgbClr val="FF0000"/>
                </a:solidFill>
                <a:latin typeface="Forte"/>
                <a:cs typeface="Forte"/>
              </a:rPr>
              <a:t>n</a:t>
            </a:r>
            <a:r>
              <a:rPr sz="3600" spc="0" baseline="-2045" dirty="0" smtClean="0">
                <a:solidFill>
                  <a:srgbClr val="FF0000"/>
                </a:solidFill>
                <a:latin typeface="Forte"/>
                <a:cs typeface="Forte"/>
              </a:rPr>
              <a:t>e</a:t>
            </a:r>
            <a:endParaRPr sz="2400">
              <a:latin typeface="Forte"/>
              <a:cs typeface="Forte"/>
            </a:endParaRPr>
          </a:p>
        </p:txBody>
      </p:sp>
      <p:sp>
        <p:nvSpPr>
          <p:cNvPr id="28" name="object 8"/>
          <p:cNvSpPr txBox="1"/>
          <p:nvPr/>
        </p:nvSpPr>
        <p:spPr>
          <a:xfrm rot="1560000">
            <a:off x="8100070" y="2997990"/>
            <a:ext cx="691143" cy="308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30"/>
              </a:lnSpc>
              <a:spcBef>
                <a:spcPts val="121"/>
              </a:spcBef>
            </a:pPr>
            <a:r>
              <a:rPr sz="2400" spc="-54" dirty="0" smtClean="0">
                <a:solidFill>
                  <a:srgbClr val="FF0000"/>
                </a:solidFill>
                <a:latin typeface="Forte"/>
                <a:cs typeface="Forte"/>
              </a:rPr>
              <a:t>m</a:t>
            </a:r>
            <a:r>
              <a:rPr sz="2400" spc="-44" dirty="0" smtClean="0">
                <a:solidFill>
                  <a:srgbClr val="FF0000"/>
                </a:solidFill>
                <a:latin typeface="Forte"/>
                <a:cs typeface="Forte"/>
              </a:rPr>
              <a:t>a</a:t>
            </a:r>
            <a:r>
              <a:rPr sz="3600" spc="0" baseline="-1022" dirty="0" smtClean="0">
                <a:solidFill>
                  <a:srgbClr val="FF0000"/>
                </a:solidFill>
                <a:latin typeface="Forte"/>
                <a:cs typeface="Forte"/>
              </a:rPr>
              <a:t>y</a:t>
            </a:r>
            <a:endParaRPr sz="2400">
              <a:latin typeface="Forte"/>
              <a:cs typeface="Forte"/>
            </a:endParaRPr>
          </a:p>
        </p:txBody>
      </p:sp>
      <p:sp>
        <p:nvSpPr>
          <p:cNvPr id="29" name="object 7"/>
          <p:cNvSpPr txBox="1"/>
          <p:nvPr/>
        </p:nvSpPr>
        <p:spPr>
          <a:xfrm rot="1560000">
            <a:off x="5586599" y="2207424"/>
            <a:ext cx="1022666" cy="307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20"/>
              </a:lnSpc>
              <a:spcBef>
                <a:spcPts val="121"/>
              </a:spcBef>
            </a:pPr>
            <a:r>
              <a:rPr sz="2400" spc="-29" dirty="0" smtClean="0">
                <a:solidFill>
                  <a:srgbClr val="FF0000"/>
                </a:solidFill>
                <a:latin typeface="Forte"/>
                <a:cs typeface="Forte"/>
              </a:rPr>
              <a:t>h</a:t>
            </a:r>
            <a:r>
              <a:rPr sz="2400" spc="-59" dirty="0" smtClean="0">
                <a:solidFill>
                  <a:srgbClr val="FF0000"/>
                </a:solidFill>
                <a:latin typeface="Forte"/>
                <a:cs typeface="Forte"/>
              </a:rPr>
              <a:t>y</a:t>
            </a:r>
            <a:r>
              <a:rPr sz="3600" spc="-44" baseline="-1022" dirty="0" smtClean="0">
                <a:solidFill>
                  <a:srgbClr val="FF0000"/>
                </a:solidFill>
                <a:latin typeface="Forte"/>
                <a:cs typeface="Forte"/>
              </a:rPr>
              <a:t>d</a:t>
            </a:r>
            <a:r>
              <a:rPr sz="3600" spc="-59" baseline="-1022" dirty="0" smtClean="0">
                <a:solidFill>
                  <a:srgbClr val="FF0000"/>
                </a:solidFill>
                <a:latin typeface="Forte"/>
                <a:cs typeface="Forte"/>
              </a:rPr>
              <a:t>r</a:t>
            </a:r>
            <a:r>
              <a:rPr sz="3600" spc="-34" baseline="-2045" dirty="0" smtClean="0">
                <a:solidFill>
                  <a:srgbClr val="FF0000"/>
                </a:solidFill>
                <a:latin typeface="Forte"/>
                <a:cs typeface="Forte"/>
              </a:rPr>
              <a:t>o</a:t>
            </a:r>
            <a:r>
              <a:rPr sz="3600" spc="0" baseline="-2045" dirty="0" smtClean="0">
                <a:solidFill>
                  <a:srgbClr val="FF0000"/>
                </a:solidFill>
                <a:latin typeface="Forte"/>
                <a:cs typeface="Forte"/>
              </a:rPr>
              <a:t>p</a:t>
            </a:r>
            <a:endParaRPr sz="2400">
              <a:latin typeface="Forte"/>
              <a:cs typeface="Forte"/>
            </a:endParaRPr>
          </a:p>
        </p:txBody>
      </p:sp>
      <p:sp>
        <p:nvSpPr>
          <p:cNvPr id="30" name="object 6"/>
          <p:cNvSpPr txBox="1"/>
          <p:nvPr/>
        </p:nvSpPr>
        <p:spPr>
          <a:xfrm rot="1560000">
            <a:off x="6403040" y="2549185"/>
            <a:ext cx="725586" cy="307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20"/>
              </a:lnSpc>
              <a:spcBef>
                <a:spcPts val="121"/>
              </a:spcBef>
            </a:pPr>
            <a:r>
              <a:rPr sz="2400" spc="-34" dirty="0" smtClean="0">
                <a:solidFill>
                  <a:srgbClr val="FF0000"/>
                </a:solidFill>
                <a:latin typeface="Forte"/>
                <a:cs typeface="Forte"/>
              </a:rPr>
              <a:t>l</a:t>
            </a:r>
            <a:r>
              <a:rPr sz="2400" spc="-44" dirty="0" smtClean="0">
                <a:solidFill>
                  <a:srgbClr val="FF0000"/>
                </a:solidFill>
                <a:latin typeface="Forte"/>
                <a:cs typeface="Forte"/>
              </a:rPr>
              <a:t>a</a:t>
            </a:r>
            <a:r>
              <a:rPr sz="3600" spc="-50" baseline="-1022" dirty="0" smtClean="0">
                <a:solidFill>
                  <a:srgbClr val="FF0000"/>
                </a:solidFill>
                <a:latin typeface="Forte"/>
                <a:cs typeface="Forte"/>
              </a:rPr>
              <a:t>n</a:t>
            </a:r>
            <a:r>
              <a:rPr sz="3600" spc="0" baseline="-1022" dirty="0" smtClean="0">
                <a:solidFill>
                  <a:srgbClr val="FF0000"/>
                </a:solidFill>
                <a:latin typeface="Forte"/>
                <a:cs typeface="Forte"/>
              </a:rPr>
              <a:t>e</a:t>
            </a:r>
            <a:endParaRPr sz="2400">
              <a:latin typeface="Forte"/>
              <a:cs typeface="Forte"/>
            </a:endParaRPr>
          </a:p>
        </p:txBody>
      </p:sp>
      <p:sp>
        <p:nvSpPr>
          <p:cNvPr id="31" name="object 5"/>
          <p:cNvSpPr txBox="1"/>
          <p:nvPr/>
        </p:nvSpPr>
        <p:spPr>
          <a:xfrm rot="1560000">
            <a:off x="6997371" y="2797643"/>
            <a:ext cx="492719" cy="307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20"/>
              </a:lnSpc>
              <a:spcBef>
                <a:spcPts val="121"/>
              </a:spcBef>
            </a:pPr>
            <a:r>
              <a:rPr sz="2400" spc="-44" dirty="0" smtClean="0">
                <a:solidFill>
                  <a:srgbClr val="FF0000"/>
                </a:solidFill>
                <a:latin typeface="Forte"/>
                <a:cs typeface="Forte"/>
              </a:rPr>
              <a:t>o</a:t>
            </a:r>
            <a:r>
              <a:rPr sz="3600" spc="0" baseline="-1022" dirty="0" smtClean="0">
                <a:solidFill>
                  <a:srgbClr val="FF0000"/>
                </a:solidFill>
                <a:latin typeface="Forte"/>
                <a:cs typeface="Forte"/>
              </a:rPr>
              <a:t>n</a:t>
            </a:r>
            <a:endParaRPr sz="2400">
              <a:latin typeface="Forte"/>
              <a:cs typeface="Forte"/>
            </a:endParaRPr>
          </a:p>
        </p:txBody>
      </p:sp>
      <p:sp>
        <p:nvSpPr>
          <p:cNvPr id="32" name="object 4"/>
          <p:cNvSpPr txBox="1"/>
          <p:nvPr/>
        </p:nvSpPr>
        <p:spPr>
          <a:xfrm rot="1560000">
            <a:off x="7361394" y="3007407"/>
            <a:ext cx="593871" cy="307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25"/>
              </a:lnSpc>
              <a:spcBef>
                <a:spcPts val="121"/>
              </a:spcBef>
            </a:pPr>
            <a:r>
              <a:rPr sz="2400" spc="-25" dirty="0" smtClean="0">
                <a:solidFill>
                  <a:srgbClr val="FF0000"/>
                </a:solidFill>
                <a:latin typeface="Forte"/>
                <a:cs typeface="Forte"/>
              </a:rPr>
              <a:t>w</a:t>
            </a:r>
            <a:r>
              <a:rPr sz="2400" spc="-44" dirty="0" smtClean="0">
                <a:solidFill>
                  <a:srgbClr val="FF0000"/>
                </a:solidFill>
                <a:latin typeface="Forte"/>
                <a:cs typeface="Forte"/>
              </a:rPr>
              <a:t>e</a:t>
            </a:r>
            <a:r>
              <a:rPr sz="2400" spc="0" dirty="0" smtClean="0">
                <a:solidFill>
                  <a:srgbClr val="FF0000"/>
                </a:solidFill>
                <a:latin typeface="Forte"/>
                <a:cs typeface="Forte"/>
              </a:rPr>
              <a:t>t</a:t>
            </a:r>
            <a:endParaRPr sz="2400">
              <a:latin typeface="Forte"/>
              <a:cs typeface="Forte"/>
            </a:endParaRPr>
          </a:p>
        </p:txBody>
      </p:sp>
      <p:sp>
        <p:nvSpPr>
          <p:cNvPr id="33" name="object 3"/>
          <p:cNvSpPr txBox="1"/>
          <p:nvPr/>
        </p:nvSpPr>
        <p:spPr>
          <a:xfrm rot="1560000">
            <a:off x="7829633" y="3284210"/>
            <a:ext cx="751286" cy="306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10"/>
              </a:lnSpc>
              <a:spcBef>
                <a:spcPts val="120"/>
              </a:spcBef>
            </a:pPr>
            <a:r>
              <a:rPr sz="2400" spc="-34" dirty="0" smtClean="0">
                <a:solidFill>
                  <a:srgbClr val="FF0000"/>
                </a:solidFill>
                <a:latin typeface="Forte"/>
                <a:cs typeface="Forte"/>
              </a:rPr>
              <a:t>r</a:t>
            </a:r>
            <a:r>
              <a:rPr sz="2400" spc="-50" dirty="0" smtClean="0">
                <a:solidFill>
                  <a:srgbClr val="FF0000"/>
                </a:solidFill>
                <a:latin typeface="Forte"/>
                <a:cs typeface="Forte"/>
              </a:rPr>
              <a:t>u</a:t>
            </a:r>
            <a:r>
              <a:rPr sz="3600" spc="-50" baseline="-1022" dirty="0" smtClean="0">
                <a:solidFill>
                  <a:srgbClr val="FF0000"/>
                </a:solidFill>
                <a:latin typeface="Forte"/>
                <a:cs typeface="Forte"/>
              </a:rPr>
              <a:t>n</a:t>
            </a:r>
            <a:r>
              <a:rPr sz="3600" spc="0" baseline="-1022" dirty="0" smtClean="0">
                <a:solidFill>
                  <a:srgbClr val="FF0000"/>
                </a:solidFill>
                <a:latin typeface="Forte"/>
                <a:cs typeface="Forte"/>
              </a:rPr>
              <a:t>w</a:t>
            </a:r>
            <a:endParaRPr sz="2400">
              <a:latin typeface="Forte"/>
              <a:cs typeface="Forte"/>
            </a:endParaRPr>
          </a:p>
        </p:txBody>
      </p:sp>
      <p:sp>
        <p:nvSpPr>
          <p:cNvPr id="34" name="object 2"/>
          <p:cNvSpPr txBox="1"/>
          <p:nvPr/>
        </p:nvSpPr>
        <p:spPr>
          <a:xfrm rot="1560000">
            <a:off x="8380949" y="3515025"/>
            <a:ext cx="541195" cy="307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20"/>
              </a:lnSpc>
              <a:spcBef>
                <a:spcPts val="121"/>
              </a:spcBef>
            </a:pPr>
            <a:r>
              <a:rPr sz="2400" spc="-44" dirty="0" smtClean="0">
                <a:solidFill>
                  <a:srgbClr val="FF0000"/>
                </a:solidFill>
                <a:latin typeface="Forte"/>
                <a:cs typeface="Forte"/>
              </a:rPr>
              <a:t>a</a:t>
            </a:r>
            <a:r>
              <a:rPr sz="2400" spc="-39" dirty="0" smtClean="0">
                <a:solidFill>
                  <a:srgbClr val="FF0000"/>
                </a:solidFill>
                <a:latin typeface="Forte"/>
                <a:cs typeface="Forte"/>
              </a:rPr>
              <a:t>y</a:t>
            </a:r>
            <a:r>
              <a:rPr sz="2400" spc="0" dirty="0" smtClean="0">
                <a:solidFill>
                  <a:srgbClr val="FF0000"/>
                </a:solidFill>
                <a:latin typeface="Forte"/>
                <a:cs typeface="Forte"/>
              </a:rPr>
              <a:t>.</a:t>
            </a:r>
            <a:endParaRPr sz="2400">
              <a:latin typeface="Forte"/>
              <a:cs typeface="Fort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24</a:t>
            </a:fld>
            <a:endParaRPr lang="en-CA"/>
          </a:p>
        </p:txBody>
      </p:sp>
      <p:sp>
        <p:nvSpPr>
          <p:cNvPr id="4" name="object 5"/>
          <p:cNvSpPr txBox="1"/>
          <p:nvPr/>
        </p:nvSpPr>
        <p:spPr>
          <a:xfrm>
            <a:off x="210443" y="703256"/>
            <a:ext cx="8701581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Requirement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specifica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2800" b="1" spc="-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udin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g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assumptions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396372" y="1243594"/>
            <a:ext cx="8468423" cy="51105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482">
              <a:lnSpc>
                <a:spcPts val="3260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3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stem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ude</a:t>
            </a:r>
            <a:endParaRPr sz="2400">
              <a:latin typeface="Arial"/>
              <a:cs typeface="Arial"/>
            </a:endParaRPr>
          </a:p>
          <a:p>
            <a:pPr marL="210819" marR="56482">
              <a:lnSpc>
                <a:spcPts val="2450"/>
              </a:lnSpc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assum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abo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onmen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02844" marR="1851599" indent="-390144">
              <a:lnSpc>
                <a:spcPts val="3260"/>
              </a:lnSpc>
              <a:spcBef>
                <a:spcPts val="115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ste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spec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he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fo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: 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= A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0000"/>
                </a:solidFill>
                <a:latin typeface="Batang"/>
                <a:cs typeface="Batang"/>
              </a:rPr>
              <a:t>⇒</a:t>
            </a:r>
            <a:r>
              <a:rPr sz="2800" spc="-230" dirty="0" smtClean="0">
                <a:solidFill>
                  <a:srgbClr val="FF0000"/>
                </a:solidFill>
                <a:latin typeface="Batang"/>
                <a:cs typeface="Batang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600962" marR="28740" indent="-198120" algn="just">
              <a:lnSpc>
                <a:spcPts val="2759"/>
              </a:lnSpc>
              <a:spcBef>
                <a:spcPts val="201"/>
              </a:spcBef>
            </a:pP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mpt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ou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1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onme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 </a:t>
            </a:r>
            <a:endParaRPr sz="2400">
              <a:latin typeface="Arial"/>
              <a:cs typeface="Arial"/>
            </a:endParaRPr>
          </a:p>
          <a:p>
            <a:pPr marL="600962" marR="28740" algn="just">
              <a:lnSpc>
                <a:spcPts val="2759"/>
              </a:lnSpc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ov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as </a:t>
            </a:r>
            <a:endParaRPr sz="2400">
              <a:latin typeface="Arial"/>
              <a:cs typeface="Arial"/>
            </a:endParaRPr>
          </a:p>
          <a:p>
            <a:pPr marL="600962" marR="28740" algn="just">
              <a:lnSpc>
                <a:spcPts val="2759"/>
              </a:lnSpc>
            </a:pP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10820" indent="-198120">
              <a:lnSpc>
                <a:spcPts val="3564"/>
              </a:lnSpc>
              <a:spcBef>
                <a:spcPts val="580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thes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ass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)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ope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es </a:t>
            </a:r>
            <a:endParaRPr sz="2400">
              <a:latin typeface="Arial"/>
              <a:cs typeface="Arial"/>
            </a:endParaRPr>
          </a:p>
          <a:p>
            <a:pPr marL="210820">
              <a:lnSpc>
                <a:spcPts val="3658"/>
              </a:lnSpc>
            </a:pP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(D)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0000"/>
                </a:solidFill>
                <a:latin typeface="Batang"/>
                <a:cs typeface="Batang"/>
              </a:rPr>
              <a:t>⇒</a:t>
            </a:r>
            <a:r>
              <a:rPr sz="2800" spc="-205" dirty="0" smtClean="0">
                <a:solidFill>
                  <a:srgbClr val="FF0000"/>
                </a:solidFill>
                <a:latin typeface="Batang"/>
                <a:cs typeface="Batang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hec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210818" marR="160260">
              <a:lnSpc>
                <a:spcPts val="2759"/>
              </a:lnSpc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doma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ope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)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tee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)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 </a:t>
            </a:r>
            <a:endParaRPr sz="2400">
              <a:latin typeface="Arial"/>
              <a:cs typeface="Arial"/>
            </a:endParaRPr>
          </a:p>
          <a:p>
            <a:pPr marL="210818" marR="160260">
              <a:lnSpc>
                <a:spcPts val="3231"/>
              </a:lnSpc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(R)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2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Batang"/>
                <a:cs typeface="Batang"/>
              </a:rPr>
              <a:t>⇒</a:t>
            </a:r>
            <a:r>
              <a:rPr sz="2400" spc="-187" dirty="0" smtClean="0">
                <a:solidFill>
                  <a:srgbClr val="002653"/>
                </a:solidFill>
                <a:latin typeface="Batang"/>
                <a:cs typeface="Batang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he </a:t>
            </a:r>
            <a:endParaRPr sz="2400">
              <a:latin typeface="Arial"/>
              <a:cs typeface="Arial"/>
            </a:endParaRPr>
          </a:p>
          <a:p>
            <a:pPr marL="210818" marR="160260">
              <a:lnSpc>
                <a:spcPts val="3231"/>
              </a:lnSpc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“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al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cond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” D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Batang"/>
                <a:cs typeface="Batang"/>
              </a:rPr>
              <a:t>⇒</a:t>
            </a:r>
            <a:r>
              <a:rPr sz="2400" spc="-187" dirty="0" smtClean="0">
                <a:solidFill>
                  <a:srgbClr val="002653"/>
                </a:solidFill>
                <a:latin typeface="Batang"/>
                <a:cs typeface="Batang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 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ti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25</a:t>
            </a:fld>
            <a:endParaRPr lang="en-CA"/>
          </a:p>
        </p:txBody>
      </p:sp>
      <p:sp>
        <p:nvSpPr>
          <p:cNvPr id="4" name="object 10"/>
          <p:cNvSpPr txBox="1"/>
          <p:nvPr/>
        </p:nvSpPr>
        <p:spPr>
          <a:xfrm>
            <a:off x="305979" y="819444"/>
            <a:ext cx="84689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Speci</a:t>
            </a:r>
            <a:r>
              <a:rPr sz="2400" b="1" spc="-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b="1" spc="-1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ca</a:t>
            </a:r>
            <a:r>
              <a:rPr sz="2400" b="1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io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b="1" spc="-4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b="1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b="1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b="1" spc="-1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b="1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ump</a:t>
            </a:r>
            <a:r>
              <a:rPr sz="2400" b="1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ion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gua</a:t>
            </a:r>
            <a:r>
              <a:rPr sz="2400" b="1" spc="-1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b="1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b="1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ee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exam</a:t>
            </a:r>
            <a:r>
              <a:rPr sz="2400" b="1" spc="-25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le)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491907" y="1410756"/>
            <a:ext cx="8091017" cy="2148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Examp</a:t>
            </a:r>
            <a:r>
              <a:rPr sz="2400" b="1" spc="-1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: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po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ut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il</a:t>
            </a:r>
            <a:r>
              <a:rPr sz="2400" spc="1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ect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210819" marR="311438">
              <a:lnSpc>
                <a:spcPts val="2590"/>
              </a:lnSpc>
              <a:spcBef>
                <a:spcPts val="11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ob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nth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ate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the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ect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consumpt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be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aus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i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210819" marR="45720">
              <a:lnSpc>
                <a:spcPts val="2605"/>
              </a:lnSpc>
              <a:spcBef>
                <a:spcPts val="0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abou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cons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n.</a:t>
            </a:r>
            <a:endParaRPr sz="2400">
              <a:latin typeface="Arial"/>
              <a:cs typeface="Arial"/>
            </a:endParaRPr>
          </a:p>
          <a:p>
            <a:pPr marL="12701" marR="45720">
              <a:lnSpc>
                <a:spcPts val="3340"/>
              </a:lnSpc>
              <a:spcBef>
                <a:spcPts val="36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Ide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duc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counte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1" marR="45720">
              <a:lnSpc>
                <a:spcPts val="3190"/>
              </a:lnSpc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Specif</a:t>
            </a:r>
            <a:r>
              <a:rPr sz="2400" b="1" spc="-1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cation</a:t>
            </a:r>
            <a:r>
              <a:rPr sz="2400" b="1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of</a:t>
            </a:r>
            <a:r>
              <a:rPr sz="24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the</a:t>
            </a:r>
            <a:r>
              <a:rPr sz="24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electrici</a:t>
            </a:r>
            <a:r>
              <a:rPr sz="2400" b="1" spc="1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b="1" spc="-5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counter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882052" y="362055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0172" y="3620556"/>
            <a:ext cx="28112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Inputs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and</a:t>
            </a:r>
            <a:r>
              <a:rPr sz="2400" b="1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outputs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269147" y="4070975"/>
            <a:ext cx="151892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455065" y="4070975"/>
            <a:ext cx="7158708" cy="1826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140"/>
              </a:lnSpc>
              <a:spcBef>
                <a:spcPts val="107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we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utili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8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age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8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6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–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ol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6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7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182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ty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outpu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we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ien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5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(v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ol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8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6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–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2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6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nt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5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but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5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nput)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892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ptio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1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outpu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2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1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att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hou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8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ele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12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269147" y="4808600"/>
            <a:ext cx="151892" cy="1089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26</a:t>
            </a:fld>
            <a:endParaRPr lang="en-CA"/>
          </a:p>
        </p:txBody>
      </p:sp>
      <p:sp>
        <p:nvSpPr>
          <p:cNvPr id="4" name="object 9"/>
          <p:cNvSpPr txBox="1"/>
          <p:nvPr/>
        </p:nvSpPr>
        <p:spPr>
          <a:xfrm>
            <a:off x="387867" y="512184"/>
            <a:ext cx="2711895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Example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(s</a:t>
            </a:r>
            <a:r>
              <a:rPr sz="2800" b="1" spc="-3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ite)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963940" y="112414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1162060" y="1124148"/>
            <a:ext cx="5867533" cy="154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573">
              <a:lnSpc>
                <a:spcPts val="2555"/>
              </a:lnSpc>
              <a:spcBef>
                <a:spcPts val="127"/>
              </a:spcBef>
            </a:pPr>
            <a:r>
              <a:rPr sz="2400" b="1" spc="-5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b="1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002653"/>
                </a:solidFill>
                <a:latin typeface="Arial"/>
                <a:cs typeface="Arial"/>
              </a:rPr>
              <a:t>sumptions</a:t>
            </a:r>
            <a:endParaRPr sz="2400">
              <a:latin typeface="Arial"/>
              <a:cs typeface="Arial"/>
            </a:endParaRPr>
          </a:p>
          <a:p>
            <a:pPr marL="201674" marR="52573">
              <a:lnSpc>
                <a:spcPct val="95825"/>
              </a:lnSpc>
              <a:spcBef>
                <a:spcPts val="703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lta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6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&lt;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5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0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0</a:t>
            </a:r>
            <a:r>
              <a:rPr sz="2000" spc="-1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dete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11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3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01674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utpu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&lt;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2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0</a:t>
            </a:r>
            <a:r>
              <a:rPr sz="2000" spc="-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dete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11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6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ient)</a:t>
            </a:r>
            <a:endParaRPr sz="200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517"/>
              </a:spcBef>
            </a:pP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Guaran</a:t>
            </a:r>
            <a:r>
              <a:rPr sz="2400" b="1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002653"/>
                </a:solidFill>
                <a:latin typeface="Arial"/>
                <a:cs typeface="Arial"/>
              </a:rPr>
              <a:t>ees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963940" y="234334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1351035" y="2793767"/>
            <a:ext cx="151892" cy="1092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1536953" y="2793767"/>
            <a:ext cx="7364713" cy="17505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utpu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=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2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=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utpu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84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ptio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12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utpu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ndi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ptio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1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5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ope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ion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9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2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outpu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6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2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output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6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ove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ti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6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2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10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573796" y="4598201"/>
            <a:ext cx="8289107" cy="2365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5856">
              <a:lnSpc>
                <a:spcPts val="2065"/>
              </a:lnSpc>
              <a:spcBef>
                <a:spcPts val="103"/>
              </a:spcBef>
            </a:pPr>
            <a:r>
              <a:rPr sz="3000" spc="-4" baseline="-1449" dirty="0" smtClean="0">
                <a:solidFill>
                  <a:srgbClr val="002653"/>
                </a:solidFill>
                <a:latin typeface="Arial"/>
                <a:cs typeface="Arial"/>
              </a:rPr>
              <a:t>ope</a:t>
            </a:r>
            <a:r>
              <a:rPr sz="3000" spc="9" baseline="-144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3000" spc="-4" baseline="-144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3000" spc="19" baseline="-144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3000" spc="-4" baseline="-1449" dirty="0" smtClean="0">
                <a:solidFill>
                  <a:srgbClr val="002653"/>
                </a:solidFill>
                <a:latin typeface="Arial"/>
                <a:cs typeface="Arial"/>
              </a:rPr>
              <a:t>io</a:t>
            </a:r>
            <a:r>
              <a:rPr sz="3000" spc="0" baseline="-144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3000" spc="-88" baseline="-14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000" spc="19" baseline="-144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3000" spc="0" baseline="-144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3000" spc="-16" baseline="-14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000" spc="-4" baseline="-144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3000" spc="0" baseline="-144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3000" spc="-32" baseline="-14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000" spc="9" baseline="-144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3000" spc="-4" baseline="-144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3000" spc="9" baseline="-1449" dirty="0" smtClean="0">
                <a:solidFill>
                  <a:srgbClr val="002653"/>
                </a:solidFill>
                <a:latin typeface="Arial"/>
                <a:cs typeface="Arial"/>
              </a:rPr>
              <a:t>rr</a:t>
            </a:r>
            <a:r>
              <a:rPr sz="3000" spc="-4" baseline="-1449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3000" spc="0" baseline="-144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3000" spc="-67" baseline="-14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000" spc="-4" baseline="-1449" dirty="0" smtClean="0">
                <a:solidFill>
                  <a:srgbClr val="002653"/>
                </a:solidFill>
                <a:latin typeface="Arial"/>
                <a:cs typeface="Arial"/>
              </a:rPr>
              <a:t>ti</a:t>
            </a:r>
            <a:r>
              <a:rPr sz="3000" spc="44" baseline="-144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3000" spc="0" baseline="-144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3000" spc="-37" baseline="-14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000" spc="-4" baseline="-1449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3000" spc="9" baseline="-144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3000" spc="0" baseline="-144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3000" spc="19" baseline="-144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3000" spc="-4" baseline="-1449" dirty="0" smtClean="0">
                <a:solidFill>
                  <a:srgbClr val="002653"/>
                </a:solidFill>
                <a:latin typeface="Arial"/>
                <a:cs typeface="Arial"/>
              </a:rPr>
              <a:t>nt.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3604"/>
              </a:lnSpc>
              <a:spcBef>
                <a:spcPts val="77"/>
              </a:spcBef>
            </a:pPr>
            <a:r>
              <a:rPr sz="36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600" spc="-694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4200" b="1" spc="0" baseline="1035" dirty="0" smtClean="0">
                <a:solidFill>
                  <a:srgbClr val="002653"/>
                </a:solidFill>
                <a:latin typeface="Arial"/>
                <a:cs typeface="Arial"/>
              </a:rPr>
              <a:t>Sof</a:t>
            </a:r>
            <a:r>
              <a:rPr sz="4200" b="1" spc="-25" baseline="1035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4200" b="1" spc="44" baseline="1035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4200" b="1" spc="-25" baseline="103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4200" b="1" spc="0" baseline="1035" dirty="0" smtClean="0">
                <a:solidFill>
                  <a:srgbClr val="002653"/>
                </a:solidFill>
                <a:latin typeface="Arial"/>
                <a:cs typeface="Arial"/>
              </a:rPr>
              <a:t>re</a:t>
            </a:r>
            <a:r>
              <a:rPr sz="4200" b="1" spc="19" baseline="103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4200" b="1" spc="0" baseline="1035" dirty="0" smtClean="0">
                <a:solidFill>
                  <a:srgbClr val="002653"/>
                </a:solidFill>
                <a:latin typeface="Arial"/>
                <a:cs typeface="Arial"/>
              </a:rPr>
              <a:t>ex</a:t>
            </a:r>
            <a:r>
              <a:rPr sz="4200" b="1" spc="-25" baseline="103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4200" b="1" spc="0" baseline="1035" dirty="0" smtClean="0">
                <a:solidFill>
                  <a:srgbClr val="002653"/>
                </a:solidFill>
                <a:latin typeface="Arial"/>
                <a:cs typeface="Arial"/>
              </a:rPr>
              <a:t>mple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4"/>
              </a:spcBef>
            </a:pPr>
            <a:r>
              <a:rPr sz="2300" spc="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2300" spc="114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Spec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fi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me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pro</a:t>
            </a:r>
            <a:r>
              <a:rPr sz="1800" spc="-3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idi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terf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“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ea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riteri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10820" marR="223800" indent="0">
              <a:lnSpc>
                <a:spcPts val="2123"/>
              </a:lnSpc>
              <a:spcBef>
                <a:spcPts val="440"/>
              </a:spcBef>
            </a:pPr>
            <a:r>
              <a:rPr sz="1800" b="1" spc="-2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ssumption</a:t>
            </a:r>
            <a:r>
              <a:rPr sz="1800" b="1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1800" b="1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str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tur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sf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ite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cl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pert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es. </a:t>
            </a:r>
            <a:endParaRPr sz="1800">
              <a:latin typeface="Arial"/>
              <a:cs typeface="Arial"/>
            </a:endParaRPr>
          </a:p>
          <a:p>
            <a:pPr marL="210820" marR="223800">
              <a:lnSpc>
                <a:spcPts val="2123"/>
              </a:lnSpc>
              <a:spcBef>
                <a:spcPts val="535"/>
              </a:spcBef>
            </a:pPr>
            <a:r>
              <a:rPr sz="1800" b="1" spc="-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ua</a:t>
            </a:r>
            <a:r>
              <a:rPr sz="1800" b="1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b="1" spc="4" dirty="0" smtClean="0">
                <a:solidFill>
                  <a:srgbClr val="002653"/>
                </a:solidFill>
                <a:latin typeface="Arial"/>
                <a:cs typeface="Arial"/>
              </a:rPr>
              <a:t>antee</a:t>
            </a:r>
            <a:r>
              <a:rPr sz="1800" b="1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1800" b="1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etur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es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ul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sa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sf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pert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and </a:t>
            </a:r>
            <a:endParaRPr sz="1800">
              <a:latin typeface="Arial"/>
              <a:cs typeface="Arial"/>
            </a:endParaRPr>
          </a:p>
          <a:p>
            <a:pPr marL="210820" marR="223800">
              <a:lnSpc>
                <a:spcPts val="2069"/>
              </a:lnSpc>
              <a:spcBef>
                <a:spcPts val="535"/>
              </a:spcBef>
            </a:pP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inc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ud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da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aba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sat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sf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9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9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27</a:t>
            </a:fld>
            <a:endParaRPr lang="en-CA"/>
          </a:p>
        </p:txBody>
      </p:sp>
      <p:sp>
        <p:nvSpPr>
          <p:cNvPr id="4" name="object 10"/>
          <p:cNvSpPr txBox="1"/>
          <p:nvPr/>
        </p:nvSpPr>
        <p:spPr>
          <a:xfrm>
            <a:off x="333275" y="826088"/>
            <a:ext cx="5830466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Fo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ma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Ve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cat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3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Val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dat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519204" y="1372522"/>
            <a:ext cx="8260088" cy="1531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35"/>
              </a:lnSpc>
              <a:spcBef>
                <a:spcPts val="161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uat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“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 </a:t>
            </a:r>
            <a:r>
              <a:rPr sz="2800" spc="0" dirty="0" smtClean="0">
                <a:solidFill>
                  <a:srgbClr val="002653"/>
                </a:solidFill>
                <a:latin typeface="Batang"/>
                <a:cs typeface="Batang"/>
              </a:rPr>
              <a:t>⇒</a:t>
            </a:r>
            <a:r>
              <a:rPr sz="2800" spc="-325" dirty="0" smtClean="0">
                <a:solidFill>
                  <a:srgbClr val="002653"/>
                </a:solidFill>
                <a:latin typeface="Batang"/>
                <a:cs typeface="Batang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”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icul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endParaRPr sz="2400">
              <a:latin typeface="Arial"/>
              <a:cs typeface="Arial"/>
            </a:endParaRPr>
          </a:p>
          <a:p>
            <a:pPr marL="210818" marR="58978">
              <a:lnSpc>
                <a:spcPts val="2425"/>
              </a:lnSpc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natu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402844" marR="58978">
              <a:lnSpc>
                <a:spcPct val="95825"/>
              </a:lnSpc>
              <a:spcBef>
                <a:spcPts val="710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scr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ipt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10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5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8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bigu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10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ple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e...</a:t>
            </a:r>
            <a:endParaRPr sz="2000">
              <a:latin typeface="Arial"/>
              <a:cs typeface="Arial"/>
            </a:endParaRPr>
          </a:p>
          <a:p>
            <a:pPr marL="402844" marR="58978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2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8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lop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1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1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z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519204" y="3320194"/>
            <a:ext cx="7808955" cy="1538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Ve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“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idat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ue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”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ffect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210819" marR="58978">
              <a:lnSpc>
                <a:spcPts val="2470"/>
              </a:lnSpc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fo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thod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402844" marR="58978">
              <a:lnSpc>
                <a:spcPct val="95825"/>
              </a:lnSpc>
              <a:spcBef>
                <a:spcPts val="7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athe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al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17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6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nta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-4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anti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402844" marR="58978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7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-s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up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519204" y="5277010"/>
            <a:ext cx="4097527" cy="418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5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edu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4617697" y="5348636"/>
            <a:ext cx="288838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sem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i-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7515583" y="5348636"/>
            <a:ext cx="13119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mode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28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066800" y="3505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USE OF MODELS</a:t>
            </a:r>
            <a:endParaRPr 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29</a:t>
            </a:fld>
            <a:endParaRPr lang="en-CA"/>
          </a:p>
        </p:txBody>
      </p:sp>
      <p:sp>
        <p:nvSpPr>
          <p:cNvPr id="4" name="object 19"/>
          <p:cNvSpPr txBox="1"/>
          <p:nvPr/>
        </p:nvSpPr>
        <p:spPr>
          <a:xfrm>
            <a:off x="428811" y="648664"/>
            <a:ext cx="1310501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ode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18"/>
          <p:cNvSpPr txBox="1"/>
          <p:nvPr/>
        </p:nvSpPr>
        <p:spPr>
          <a:xfrm>
            <a:off x="614740" y="1189002"/>
            <a:ext cx="8133171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Acc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 to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B.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lic,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ode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l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edu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esen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17"/>
          <p:cNvSpPr txBox="1"/>
          <p:nvPr/>
        </p:nvSpPr>
        <p:spPr>
          <a:xfrm>
            <a:off x="812860" y="1589812"/>
            <a:ext cx="65586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ab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act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)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aspec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400" spc="-2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7382702" y="1589812"/>
            <a:ext cx="7353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used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15"/>
          <p:cNvSpPr txBox="1"/>
          <p:nvPr/>
        </p:nvSpPr>
        <p:spPr>
          <a:xfrm>
            <a:off x="8129584" y="1589812"/>
            <a:ext cx="4090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1004884" y="2040231"/>
            <a:ext cx="151892" cy="1092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 marR="0">
              <a:lnSpc>
                <a:spcPct val="95825"/>
              </a:lnSpc>
              <a:spcBef>
                <a:spcPts val="809"/>
              </a:spcBef>
            </a:pP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1202996" y="2040231"/>
            <a:ext cx="6054717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000" spc="19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-9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spc="-46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FF0000"/>
                </a:solidFill>
                <a:latin typeface="Arial"/>
                <a:cs typeface="Arial"/>
              </a:rPr>
              <a:t>nde</a:t>
            </a:r>
            <a:r>
              <a:rPr sz="2000" spc="9" dirty="0" smtClean="0">
                <a:solidFill>
                  <a:srgbClr val="FF0000"/>
                </a:solidFill>
                <a:latin typeface="Arial"/>
                <a:cs typeface="Arial"/>
              </a:rPr>
              <a:t>rs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00" spc="-1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ple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-6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oble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7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/</a:t>
            </a:r>
            <a:r>
              <a:rPr sz="2000" spc="-1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1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olu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202971" y="2448674"/>
            <a:ext cx="3657339" cy="683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spc="44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FF0000"/>
                </a:solidFill>
                <a:latin typeface="Arial"/>
                <a:cs typeface="Arial"/>
              </a:rPr>
              <a:t>uni</a:t>
            </a:r>
            <a:r>
              <a:rPr sz="2000" spc="9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-128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10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bout</a:t>
            </a:r>
            <a:endParaRPr sz="2000">
              <a:latin typeface="Arial"/>
              <a:cs typeface="Arial"/>
            </a:endParaRPr>
          </a:p>
          <a:p>
            <a:pPr marL="12725" marR="37947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00" spc="-9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spc="-52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ple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entati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4867064" y="2448674"/>
            <a:ext cx="417069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5290357" y="2448674"/>
            <a:ext cx="978163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6281473" y="2448674"/>
            <a:ext cx="133677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6421373" y="2448674"/>
            <a:ext cx="936673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oluti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614740" y="3551202"/>
            <a:ext cx="2828554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Qua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ood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3441212" y="3622828"/>
            <a:ext cx="90365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5"/>
          <p:cNvSpPr txBox="1"/>
          <p:nvPr/>
        </p:nvSpPr>
        <p:spPr>
          <a:xfrm>
            <a:off x="1004884" y="4073247"/>
            <a:ext cx="151891" cy="1902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202996" y="4073247"/>
            <a:ext cx="1849155" cy="1902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40"/>
              </a:lnSpc>
              <a:spcBef>
                <a:spcPts val="107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nde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  <a:spcBef>
                <a:spcPts val="903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te 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99"/>
              </a:lnSpc>
              <a:spcBef>
                <a:spcPts val="903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918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pen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BUKU PEMBELAJARAN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1828801"/>
            <a:ext cx="7807590" cy="228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Jeremy Dick, Elizabeth Hull, Ken Jackson,  </a:t>
            </a:r>
            <a:r>
              <a:rPr lang="en-US" sz="1800" i="1" dirty="0" smtClean="0"/>
              <a:t>Requirements Engineering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2004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err="1" smtClean="0"/>
              <a:t>Soren</a:t>
            </a:r>
            <a:r>
              <a:rPr lang="en-US" sz="1800" dirty="0" smtClean="0"/>
              <a:t> </a:t>
            </a:r>
            <a:r>
              <a:rPr lang="en-US" sz="1800" dirty="0" err="1" smtClean="0"/>
              <a:t>Lauesen</a:t>
            </a:r>
            <a:r>
              <a:rPr lang="en-US" sz="1800" dirty="0" smtClean="0"/>
              <a:t> </a:t>
            </a:r>
            <a:r>
              <a:rPr lang="en-US" sz="1800" i="1" dirty="0" smtClean="0"/>
              <a:t>Software Requirements - Styles and Techniques</a:t>
            </a:r>
            <a:r>
              <a:rPr lang="en-US" sz="1800" dirty="0" smtClean="0"/>
              <a:t>, Addison Wesley, 2002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Ian K. Bray , </a:t>
            </a:r>
            <a:r>
              <a:rPr lang="en-US" sz="1800" i="1" dirty="0" smtClean="0"/>
              <a:t>An Introduction to Requirements Engineering</a:t>
            </a:r>
            <a:r>
              <a:rPr lang="en-US" sz="1800" dirty="0" smtClean="0"/>
              <a:t>, Addison Wesley, </a:t>
            </a:r>
            <a:br>
              <a:rPr lang="en-US" sz="1800" dirty="0" smtClean="0"/>
            </a:br>
            <a:r>
              <a:rPr lang="en-US" sz="1800" dirty="0" smtClean="0"/>
              <a:t>2002 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Colin Hood, Simon </a:t>
            </a:r>
            <a:r>
              <a:rPr lang="en-US" sz="1800" dirty="0" err="1" smtClean="0"/>
              <a:t>Wiedemann</a:t>
            </a:r>
            <a:r>
              <a:rPr lang="en-US" sz="1800" dirty="0" smtClean="0"/>
              <a:t> , Stefan </a:t>
            </a:r>
            <a:r>
              <a:rPr lang="en-US" sz="1800" dirty="0" err="1" smtClean="0"/>
              <a:t>FichtingerUrte</a:t>
            </a:r>
            <a:r>
              <a:rPr lang="en-US" sz="1800" dirty="0" smtClean="0"/>
              <a:t> </a:t>
            </a:r>
            <a:r>
              <a:rPr lang="en-US" sz="1800" dirty="0" err="1" smtClean="0"/>
              <a:t>Pautz</a:t>
            </a:r>
            <a:r>
              <a:rPr lang="en-US" sz="1800" dirty="0" smtClean="0"/>
              <a:t> ,</a:t>
            </a:r>
            <a:r>
              <a:rPr lang="en-US" sz="1800" i="1" dirty="0" smtClean="0"/>
              <a:t>Requirements Management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2008</a:t>
            </a:r>
          </a:p>
          <a:p>
            <a:pPr marL="231775" lvl="0" indent="-231775">
              <a:buFont typeface="Wingdings" pitchFamily="2" charset="2"/>
              <a:buChar char="q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30</a:t>
            </a:fld>
            <a:endParaRPr lang="en-CA"/>
          </a:p>
        </p:txBody>
      </p:sp>
      <p:sp>
        <p:nvSpPr>
          <p:cNvPr id="4" name="object 23"/>
          <p:cNvSpPr/>
          <p:nvPr/>
        </p:nvSpPr>
        <p:spPr>
          <a:xfrm>
            <a:off x="4274579" y="967848"/>
            <a:ext cx="0" cy="5650992"/>
          </a:xfrm>
          <a:custGeom>
            <a:avLst/>
            <a:gdLst/>
            <a:ahLst/>
            <a:cxnLst/>
            <a:rect l="l" t="t" r="r" b="b"/>
            <a:pathLst>
              <a:path h="5650992">
                <a:moveTo>
                  <a:pt x="0" y="0"/>
                </a:moveTo>
                <a:lnTo>
                  <a:pt x="0" y="5650992"/>
                </a:lnTo>
              </a:path>
            </a:pathLst>
          </a:custGeom>
          <a:ln w="9525">
            <a:solidFill>
              <a:srgbClr val="0026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12"/>
          <p:cNvSpPr txBox="1"/>
          <p:nvPr/>
        </p:nvSpPr>
        <p:spPr>
          <a:xfrm>
            <a:off x="387867" y="498536"/>
            <a:ext cx="1643830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odel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11"/>
          <p:cNvSpPr txBox="1"/>
          <p:nvPr/>
        </p:nvSpPr>
        <p:spPr>
          <a:xfrm>
            <a:off x="2053406" y="498536"/>
            <a:ext cx="1716152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Notat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4764795" y="3846934"/>
            <a:ext cx="670913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33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441173" y="3846934"/>
            <a:ext cx="2305949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bigui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4572771" y="4539500"/>
            <a:ext cx="26106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Petri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ts,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..)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4764795" y="5395300"/>
            <a:ext cx="3785071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+</a:t>
            </a:r>
            <a:r>
              <a:rPr sz="2000" spc="-1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Gr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5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auto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10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4764795" y="6132926"/>
            <a:ext cx="4193311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33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5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lea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2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&amp;</a:t>
            </a:r>
            <a:r>
              <a:rPr sz="2000" spc="-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190259" y="980039"/>
            <a:ext cx="4084320" cy="563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4048" marR="1123124" algn="ctr">
              <a:lnSpc>
                <a:spcPts val="3560"/>
              </a:lnSpc>
              <a:spcBef>
                <a:spcPts val="34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3600" spc="-4" baseline="-1207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600" spc="9" baseline="-1207" dirty="0" smtClean="0">
                <a:solidFill>
                  <a:srgbClr val="FF0000"/>
                </a:solidFill>
                <a:latin typeface="Arial"/>
                <a:cs typeface="Arial"/>
              </a:rPr>
              <a:t>atu</a:t>
            </a:r>
            <a:r>
              <a:rPr sz="3600" spc="-4" baseline="-1207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600" spc="9" baseline="-1207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600" spc="0" baseline="-1207" dirty="0" smtClean="0">
                <a:solidFill>
                  <a:srgbClr val="FF0000"/>
                </a:solidFill>
                <a:latin typeface="Arial"/>
                <a:cs typeface="Arial"/>
              </a:rPr>
              <a:t>l </a:t>
            </a:r>
            <a:r>
              <a:rPr sz="3600" spc="-4" baseline="-1207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600" spc="9" baseline="-1207" dirty="0" smtClean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3600" spc="-14" baseline="-1207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3600" spc="9" baseline="-1207" dirty="0" smtClean="0">
                <a:solidFill>
                  <a:srgbClr val="FF0000"/>
                </a:solidFill>
                <a:latin typeface="Arial"/>
                <a:cs typeface="Arial"/>
              </a:rPr>
              <a:t>ua</a:t>
            </a:r>
            <a:r>
              <a:rPr sz="3600" spc="-14" baseline="-1207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3600" spc="0" baseline="-1207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594357">
              <a:lnSpc>
                <a:spcPts val="2450"/>
              </a:lnSpc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h)</a:t>
            </a:r>
            <a:endParaRPr sz="2400">
              <a:latin typeface="Arial"/>
              <a:cs typeface="Arial"/>
            </a:endParaRPr>
          </a:p>
          <a:p>
            <a:pPr marL="984493" marR="968087" indent="-198111">
              <a:lnSpc>
                <a:spcPts val="2299"/>
              </a:lnSpc>
              <a:spcBef>
                <a:spcPts val="708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+</a:t>
            </a:r>
            <a:r>
              <a:rPr sz="2000" spc="-1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No</a:t>
            </a:r>
            <a:r>
              <a:rPr sz="2000" spc="-3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6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ng </a:t>
            </a:r>
            <a:endParaRPr sz="2000">
              <a:latin typeface="Arial"/>
              <a:cs typeface="Arial"/>
            </a:endParaRPr>
          </a:p>
          <a:p>
            <a:pPr marL="984493" marR="968087">
              <a:lnSpc>
                <a:spcPts val="2299"/>
              </a:lnSpc>
              <a:spcBef>
                <a:spcPts val="317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equi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  <a:p>
            <a:pPr marL="984493" marR="674980" indent="-198111">
              <a:lnSpc>
                <a:spcPts val="2299"/>
              </a:lnSpc>
              <a:spcBef>
                <a:spcPts val="901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33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bigu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11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e, </a:t>
            </a:r>
            <a:endParaRPr sz="2000">
              <a:latin typeface="Arial"/>
              <a:cs typeface="Arial"/>
            </a:endParaRPr>
          </a:p>
          <a:p>
            <a:pPr marL="984493" marR="674980">
              <a:lnSpc>
                <a:spcPts val="2299"/>
              </a:lnSpc>
              <a:spcBef>
                <a:spcPts val="292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ue,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...</a:t>
            </a:r>
            <a:endParaRPr sz="2000">
              <a:latin typeface="Arial"/>
              <a:cs typeface="Arial"/>
            </a:endParaRPr>
          </a:p>
          <a:p>
            <a:pPr marL="786381">
              <a:lnSpc>
                <a:spcPct val="95825"/>
              </a:lnSpc>
              <a:spcBef>
                <a:spcPts val="924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33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No</a:t>
            </a:r>
            <a:r>
              <a:rPr sz="2000" spc="-3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ation</a:t>
            </a:r>
            <a:endParaRPr sz="2000">
              <a:latin typeface="Arial"/>
              <a:cs typeface="Arial"/>
            </a:endParaRPr>
          </a:p>
          <a:p>
            <a:pPr marL="594357" marR="53799" indent="-198119">
              <a:lnSpc>
                <a:spcPts val="3564"/>
              </a:lnSpc>
              <a:spcBef>
                <a:spcPts val="95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bb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es </a:t>
            </a:r>
            <a:endParaRPr sz="2400">
              <a:latin typeface="Arial"/>
              <a:cs typeface="Arial"/>
            </a:endParaRPr>
          </a:p>
          <a:p>
            <a:pPr marL="594357" marR="53799">
              <a:lnSpc>
                <a:spcPts val="2759"/>
              </a:lnSpc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s)</a:t>
            </a:r>
            <a:endParaRPr sz="2400">
              <a:latin typeface="Arial"/>
              <a:cs typeface="Arial"/>
            </a:endParaRPr>
          </a:p>
          <a:p>
            <a:pPr marL="984493" marR="968087" indent="-198111">
              <a:lnSpc>
                <a:spcPts val="2299"/>
              </a:lnSpc>
              <a:spcBef>
                <a:spcPts val="65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+</a:t>
            </a:r>
            <a:r>
              <a:rPr sz="2000" spc="-1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No</a:t>
            </a:r>
            <a:r>
              <a:rPr sz="2000" spc="-3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6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ng </a:t>
            </a:r>
            <a:endParaRPr sz="2000">
              <a:latin typeface="Arial"/>
              <a:cs typeface="Arial"/>
            </a:endParaRPr>
          </a:p>
          <a:p>
            <a:pPr marL="984493" marR="968087">
              <a:lnSpc>
                <a:spcPts val="2299"/>
              </a:lnSpc>
              <a:spcBef>
                <a:spcPts val="292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equi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  <a:p>
            <a:pPr marL="786381">
              <a:lnSpc>
                <a:spcPct val="95825"/>
              </a:lnSpc>
              <a:spcBef>
                <a:spcPts val="900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33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No</a:t>
            </a:r>
            <a:r>
              <a:rPr sz="2000" spc="-3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-4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al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10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ned</a:t>
            </a:r>
            <a:endParaRPr sz="2000">
              <a:latin typeface="Arial"/>
              <a:cs typeface="Arial"/>
            </a:endParaRPr>
          </a:p>
          <a:p>
            <a:pPr marL="984493" marR="900035" indent="-198111">
              <a:lnSpc>
                <a:spcPts val="2299"/>
              </a:lnSpc>
              <a:spcBef>
                <a:spcPts val="916"/>
              </a:spcBef>
              <a:tabLst>
                <a:tab pos="1041400" algn="l"/>
              </a:tabLst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-		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eani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8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 </a:t>
            </a:r>
            <a:endParaRPr sz="2000">
              <a:latin typeface="Arial"/>
              <a:cs typeface="Arial"/>
            </a:endParaRPr>
          </a:p>
          <a:p>
            <a:pPr marL="984493" marR="900035">
              <a:lnSpc>
                <a:spcPts val="2299"/>
              </a:lnSpc>
              <a:spcBef>
                <a:spcPts val="292"/>
              </a:spcBef>
              <a:tabLst>
                <a:tab pos="1041400" algn="l"/>
              </a:tabLst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biguous</a:t>
            </a:r>
            <a:endParaRPr sz="2000">
              <a:latin typeface="Arial"/>
              <a:cs typeface="Arial"/>
            </a:endParaRPr>
          </a:p>
          <a:p>
            <a:pPr marL="786381">
              <a:lnSpc>
                <a:spcPts val="1995"/>
              </a:lnSpc>
              <a:spcBef>
                <a:spcPts val="1000"/>
              </a:spcBef>
            </a:pPr>
            <a:r>
              <a:rPr sz="3000" spc="0" baseline="-8696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3000" spc="337" baseline="-869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000" spc="0" baseline="-8696" dirty="0" smtClean="0">
                <a:solidFill>
                  <a:srgbClr val="002653"/>
                </a:solidFill>
                <a:latin typeface="Arial"/>
                <a:cs typeface="Arial"/>
              </a:rPr>
              <a:t>No</a:t>
            </a:r>
            <a:r>
              <a:rPr sz="3000" spc="-30" baseline="-869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000" spc="-4" baseline="-8696" dirty="0" smtClean="0">
                <a:solidFill>
                  <a:srgbClr val="002653"/>
                </a:solidFill>
                <a:latin typeface="Arial"/>
                <a:cs typeface="Arial"/>
              </a:rPr>
              <a:t>au</a:t>
            </a:r>
            <a:r>
              <a:rPr sz="3000" spc="19" baseline="-8696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3000" spc="-4" baseline="-8696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3000" spc="44" baseline="-8696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3000" spc="-4" baseline="-8696" dirty="0" smtClean="0">
                <a:solidFill>
                  <a:srgbClr val="002653"/>
                </a:solidFill>
                <a:latin typeface="Arial"/>
                <a:cs typeface="Arial"/>
              </a:rPr>
              <a:t>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4274579" y="980039"/>
            <a:ext cx="5059680" cy="563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0892" marR="946621" indent="-198119">
              <a:lnSpc>
                <a:spcPts val="3564"/>
              </a:lnSpc>
              <a:spcBef>
                <a:spcPts val="420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Sem</a:t>
            </a:r>
            <a:r>
              <a:rPr sz="2400" spc="-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29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spc="29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-29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l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tion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URN, </a:t>
            </a:r>
            <a:endParaRPr sz="2400">
              <a:latin typeface="Arial"/>
              <a:cs typeface="Arial"/>
            </a:endParaRPr>
          </a:p>
          <a:p>
            <a:pPr marL="310892" marR="946621">
              <a:lnSpc>
                <a:spcPts val="2759"/>
              </a:lnSpc>
            </a:pP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UML...)</a:t>
            </a:r>
            <a:endParaRPr sz="2400">
              <a:latin typeface="Arial"/>
              <a:cs typeface="Arial"/>
            </a:endParaRPr>
          </a:p>
          <a:p>
            <a:pPr marL="502916">
              <a:lnSpc>
                <a:spcPct val="95825"/>
              </a:lnSpc>
              <a:spcBef>
                <a:spcPts val="631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+</a:t>
            </a:r>
            <a:r>
              <a:rPr sz="2000" spc="-1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-5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ap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cs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7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  <a:p>
            <a:pPr marL="701027" marR="800260" indent="-198111">
              <a:lnSpc>
                <a:spcPts val="2299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+</a:t>
            </a:r>
            <a:r>
              <a:rPr sz="2000" spc="-1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6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8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unde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ing, </a:t>
            </a:r>
            <a:endParaRPr sz="2000">
              <a:latin typeface="Arial"/>
              <a:cs typeface="Arial"/>
            </a:endParaRPr>
          </a:p>
          <a:p>
            <a:pPr marL="701027" marR="800260">
              <a:lnSpc>
                <a:spcPts val="2299"/>
              </a:lnSpc>
              <a:spcBef>
                <a:spcPts val="292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13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ea</a:t>
            </a:r>
            <a:r>
              <a:rPr sz="2000" spc="5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8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lea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502916">
              <a:lnSpc>
                <a:spcPct val="95825"/>
              </a:lnSpc>
              <a:spcBef>
                <a:spcPts val="900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+</a:t>
            </a:r>
            <a:r>
              <a:rPr sz="2000" spc="-1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3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auto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ation</a:t>
            </a:r>
            <a:endParaRPr sz="2000">
              <a:latin typeface="Arial"/>
              <a:cs typeface="Arial"/>
            </a:endParaRPr>
          </a:p>
          <a:p>
            <a:pPr marL="502916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33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Mea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8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7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5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al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112772">
              <a:lnSpc>
                <a:spcPct val="95825"/>
              </a:lnSpc>
              <a:spcBef>
                <a:spcPts val="3028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400" spc="14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0000"/>
                </a:solidFill>
                <a:latin typeface="Arial"/>
                <a:cs typeface="Arial"/>
              </a:rPr>
              <a:t>al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Lo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c,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L,</a:t>
            </a:r>
            <a:endParaRPr sz="2400">
              <a:latin typeface="Arial"/>
              <a:cs typeface="Arial"/>
            </a:endParaRPr>
          </a:p>
          <a:p>
            <a:pPr marL="701027" marR="1165168" indent="-198111">
              <a:lnSpc>
                <a:spcPts val="2299"/>
              </a:lnSpc>
              <a:spcBef>
                <a:spcPts val="329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+</a:t>
            </a:r>
            <a:r>
              <a:rPr sz="2000" spc="-1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-5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&amp;</a:t>
            </a:r>
            <a:r>
              <a:rPr sz="2000" spc="-2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7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ed </a:t>
            </a:r>
            <a:endParaRPr sz="2000">
              <a:latin typeface="Arial"/>
              <a:cs typeface="Arial"/>
            </a:endParaRPr>
          </a:p>
          <a:p>
            <a:pPr marL="701027" marR="1165168">
              <a:lnSpc>
                <a:spcPts val="2299"/>
              </a:lnSpc>
              <a:spcBef>
                <a:spcPts val="35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ation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31</a:t>
            </a:fld>
            <a:endParaRPr lang="en-CA"/>
          </a:p>
        </p:txBody>
      </p:sp>
      <p:sp>
        <p:nvSpPr>
          <p:cNvPr id="4" name="object 13"/>
          <p:cNvSpPr txBox="1"/>
          <p:nvPr/>
        </p:nvSpPr>
        <p:spPr>
          <a:xfrm>
            <a:off x="537995" y="757848"/>
            <a:ext cx="3877708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odel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notat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(2)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12"/>
          <p:cNvSpPr txBox="1"/>
          <p:nvPr/>
        </p:nvSpPr>
        <p:spPr>
          <a:xfrm>
            <a:off x="723924" y="1298186"/>
            <a:ext cx="4408881" cy="731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260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etter</a:t>
            </a:r>
            <a:endParaRPr sz="2400">
              <a:latin typeface="Arial"/>
              <a:cs typeface="Arial"/>
            </a:endParaRPr>
          </a:p>
          <a:p>
            <a:pPr marL="210819">
              <a:lnSpc>
                <a:spcPts val="2450"/>
              </a:lnSpc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unde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sta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eho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11"/>
          <p:cNvSpPr txBox="1"/>
          <p:nvPr/>
        </p:nvSpPr>
        <p:spPr>
          <a:xfrm>
            <a:off x="1114068" y="2149415"/>
            <a:ext cx="151892" cy="149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0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1312180" y="2149415"/>
            <a:ext cx="4206441" cy="149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5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equi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1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12700" marR="848665" indent="0">
              <a:lnSpc>
                <a:spcPts val="3190"/>
              </a:lnSpc>
              <a:spcBef>
                <a:spcPts val="292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2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6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3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ion 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ss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12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bigui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es La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2000" spc="-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too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3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up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723924" y="3660386"/>
            <a:ext cx="5100289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Fo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ua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1114068" y="4182431"/>
            <a:ext cx="151891" cy="1092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1312180" y="4182431"/>
            <a:ext cx="3872294" cy="1092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325">
              <a:lnSpc>
                <a:spcPts val="2140"/>
              </a:lnSpc>
              <a:spcBef>
                <a:spcPts val="107"/>
              </a:spcBef>
            </a:pPr>
            <a:r>
              <a:rPr sz="2000" spc="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1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5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ss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9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bigui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5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3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too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3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up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7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e.g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2000" spc="-4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aut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ated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nten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8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dev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ope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5185365" y="4587812"/>
            <a:ext cx="1275545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467210" y="4587812"/>
            <a:ext cx="2260007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ion)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32</a:t>
            </a:fld>
            <a:endParaRPr lang="en-CA"/>
          </a:p>
        </p:txBody>
      </p:sp>
      <p:sp>
        <p:nvSpPr>
          <p:cNvPr id="4" name="object 19"/>
          <p:cNvSpPr txBox="1"/>
          <p:nvPr/>
        </p:nvSpPr>
        <p:spPr>
          <a:xfrm>
            <a:off x="292331" y="580424"/>
            <a:ext cx="1644258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odel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18"/>
          <p:cNvSpPr txBox="1"/>
          <p:nvPr/>
        </p:nvSpPr>
        <p:spPr>
          <a:xfrm>
            <a:off x="1955231" y="580424"/>
            <a:ext cx="1657060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ucture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17"/>
          <p:cNvSpPr txBox="1"/>
          <p:nvPr/>
        </p:nvSpPr>
        <p:spPr>
          <a:xfrm>
            <a:off x="563604" y="1192388"/>
            <a:ext cx="134853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7010" algn="ctr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oncepts</a:t>
            </a:r>
            <a:endParaRPr sz="2400">
              <a:latin typeface="Arial"/>
              <a:cs typeface="Arial"/>
            </a:endParaRPr>
          </a:p>
          <a:p>
            <a:pPr marL="89915" algn="ctr">
              <a:lnSpc>
                <a:spcPts val="2590"/>
              </a:lnSpc>
              <a:spcBef>
                <a:spcPts val="1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fo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wi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1938252" y="1192388"/>
            <a:ext cx="5904687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he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onsh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ps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2400" spc="-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one</a:t>
            </a:r>
            <a:endParaRPr sz="2400">
              <a:latin typeface="Arial"/>
              <a:cs typeface="Arial"/>
            </a:endParaRPr>
          </a:p>
          <a:p>
            <a:pPr marL="21843" marR="45720">
              <a:lnSpc>
                <a:spcPts val="2590"/>
              </a:lnSpc>
              <a:spcBef>
                <a:spcPts val="1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notat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ons: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15"/>
          <p:cNvSpPr txBox="1"/>
          <p:nvPr/>
        </p:nvSpPr>
        <p:spPr>
          <a:xfrm>
            <a:off x="7854115" y="1192388"/>
            <a:ext cx="3234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8192443" y="1192388"/>
            <a:ext cx="4975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868404" y="1971991"/>
            <a:ext cx="151892" cy="1092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0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1066516" y="1971991"/>
            <a:ext cx="6665369" cy="1092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7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1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25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ag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3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–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adit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ion)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80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cl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3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9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478260" y="3074530"/>
            <a:ext cx="4232097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use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3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868404" y="3599623"/>
            <a:ext cx="151892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1066516" y="3599623"/>
            <a:ext cx="6085479" cy="676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Mod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7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6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“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do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7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odel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”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01682" marR="37947">
              <a:lnSpc>
                <a:spcPct val="95825"/>
              </a:lnSpc>
              <a:spcBef>
                <a:spcPts val="948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ersions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34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istin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to-be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868404" y="4410391"/>
            <a:ext cx="151891" cy="6868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0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1066516" y="4410391"/>
            <a:ext cx="754953" cy="1084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16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Mod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  <a:p>
            <a:pPr marL="12700" marR="1516">
              <a:lnSpc>
                <a:spcPct val="95825"/>
              </a:lnSpc>
              <a:spcBef>
                <a:spcPts val="809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Mod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  <a:p>
            <a:pPr marL="201682">
              <a:lnSpc>
                <a:spcPct val="95825"/>
              </a:lnSpc>
              <a:spcBef>
                <a:spcPts val="1055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6"/>
          <p:cNvSpPr txBox="1"/>
          <p:nvPr/>
        </p:nvSpPr>
        <p:spPr>
          <a:xfrm>
            <a:off x="1825787" y="4410391"/>
            <a:ext cx="5726328" cy="1084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39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utpu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7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be</a:t>
            </a:r>
            <a:endParaRPr sz="2000">
              <a:latin typeface="Arial"/>
              <a:cs typeface="Arial"/>
            </a:endParaRPr>
          </a:p>
          <a:p>
            <a:pPr marL="13139" marR="37947">
              <a:lnSpc>
                <a:spcPct val="95825"/>
              </a:lnSpc>
              <a:spcBef>
                <a:spcPts val="809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6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ataba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e)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1055"/>
              </a:spcBef>
            </a:pP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aril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ma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5"/>
          <p:cNvSpPr txBox="1"/>
          <p:nvPr/>
        </p:nvSpPr>
        <p:spPr>
          <a:xfrm>
            <a:off x="1066516" y="5646294"/>
            <a:ext cx="5685123" cy="670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1682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ddit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intr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e.g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pre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ere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s)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ct val="95825"/>
              </a:lnSpc>
              <a:spcBef>
                <a:spcPts val="885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hite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12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6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868404" y="6038023"/>
            <a:ext cx="151891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33</a:t>
            </a:fld>
            <a:endParaRPr lang="en-CA"/>
          </a:p>
        </p:txBody>
      </p:sp>
      <p:sp>
        <p:nvSpPr>
          <p:cNvPr id="4" name="object 15"/>
          <p:cNvSpPr txBox="1"/>
          <p:nvPr/>
        </p:nvSpPr>
        <p:spPr>
          <a:xfrm>
            <a:off x="838251" y="457592"/>
            <a:ext cx="4942599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odel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800" b="1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nput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outp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14"/>
          <p:cNvSpPr txBox="1"/>
          <p:nvPr/>
        </p:nvSpPr>
        <p:spPr>
          <a:xfrm>
            <a:off x="1024180" y="997930"/>
            <a:ext cx="6081677" cy="1606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47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Natur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inp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tp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ts:</a:t>
            </a:r>
            <a:endParaRPr sz="2400">
              <a:latin typeface="Arial"/>
              <a:cs typeface="Arial"/>
            </a:endParaRPr>
          </a:p>
          <a:p>
            <a:pPr marL="402844" marR="37947">
              <a:lnSpc>
                <a:spcPct val="95825"/>
              </a:lnSpc>
              <a:spcBef>
                <a:spcPts val="51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IO</a:t>
            </a:r>
            <a:r>
              <a:rPr sz="2000" spc="-1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elate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oble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data)</a:t>
            </a:r>
            <a:endParaRPr sz="2000">
              <a:latin typeface="Arial"/>
              <a:cs typeface="Arial"/>
            </a:endParaRPr>
          </a:p>
          <a:p>
            <a:pPr marL="402844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9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olu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7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olu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8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a)</a:t>
            </a:r>
            <a:endParaRPr sz="2000">
              <a:latin typeface="Arial"/>
              <a:cs typeface="Arial"/>
            </a:endParaRPr>
          </a:p>
          <a:p>
            <a:pPr marL="760093" marR="398702" algn="ctr">
              <a:lnSpc>
                <a:spcPct val="95825"/>
              </a:lnSpc>
              <a:spcBef>
                <a:spcPts val="1079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.g.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ro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ag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13"/>
          <p:cNvSpPr txBox="1"/>
          <p:nvPr/>
        </p:nvSpPr>
        <p:spPr>
          <a:xfrm>
            <a:off x="1024180" y="2622514"/>
            <a:ext cx="4049308" cy="41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cte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Di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ona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12"/>
          <p:cNvSpPr txBox="1"/>
          <p:nvPr/>
        </p:nvSpPr>
        <p:spPr>
          <a:xfrm>
            <a:off x="5071406" y="2694140"/>
            <a:ext cx="8018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us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1414324" y="3144559"/>
            <a:ext cx="151892" cy="2311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0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12436" y="3144559"/>
            <a:ext cx="3238802" cy="23114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natu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5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809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NF</a:t>
            </a:r>
            <a:endParaRPr sz="2000">
              <a:latin typeface="Arial"/>
              <a:cs typeface="Arial"/>
            </a:endParaRPr>
          </a:p>
          <a:p>
            <a:pPr marL="12700" marR="1010980">
              <a:lnSpc>
                <a:spcPts val="2299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ode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8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notat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ons </a:t>
            </a:r>
            <a:endParaRPr sz="2000">
              <a:latin typeface="Arial"/>
              <a:cs typeface="Arial"/>
            </a:endParaRPr>
          </a:p>
          <a:p>
            <a:pPr marL="12700" marR="1010980">
              <a:lnSpc>
                <a:spcPts val="2299"/>
              </a:lnSpc>
              <a:spcBef>
                <a:spcPts val="903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3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e.g.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5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M) </a:t>
            </a:r>
            <a:endParaRPr sz="2000">
              <a:latin typeface="Arial"/>
              <a:cs typeface="Arial"/>
            </a:endParaRPr>
          </a:p>
          <a:p>
            <a:pPr marL="12700" marR="1010980">
              <a:lnSpc>
                <a:spcPts val="2299"/>
              </a:lnSpc>
              <a:spcBef>
                <a:spcPts val="903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8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ts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918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1024180" y="5466298"/>
            <a:ext cx="3859784" cy="418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aph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tp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sc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ens,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4881881" y="5537924"/>
            <a:ext cx="9386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fo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1414324" y="5991390"/>
            <a:ext cx="5248684" cy="607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15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ing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9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oto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79137" marR="113716" algn="ctr">
              <a:lnSpc>
                <a:spcPct val="95825"/>
              </a:lnSpc>
              <a:spcBef>
                <a:spcPts val="182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8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6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10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oto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6688206" y="5991390"/>
            <a:ext cx="951068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scr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eens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7648078" y="5991390"/>
            <a:ext cx="287187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7943664" y="5991390"/>
            <a:ext cx="770716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34</a:t>
            </a:fld>
            <a:endParaRPr lang="en-CA"/>
          </a:p>
        </p:txBody>
      </p:sp>
      <p:sp>
        <p:nvSpPr>
          <p:cNvPr id="4" name="object 13"/>
          <p:cNvSpPr txBox="1"/>
          <p:nvPr/>
        </p:nvSpPr>
        <p:spPr>
          <a:xfrm>
            <a:off x="346923" y="648664"/>
            <a:ext cx="4842782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odel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g 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800" b="1" spc="-7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c 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Behav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759220" y="1287959"/>
            <a:ext cx="151892" cy="149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957332" y="1287959"/>
            <a:ext cx="4136769" cy="149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2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plain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7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10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8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916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10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25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ag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7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/</a:t>
            </a:r>
            <a:r>
              <a:rPr sz="2000" spc="-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Ca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5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Maps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892"/>
              </a:spcBef>
            </a:pPr>
            <a:r>
              <a:rPr sz="2000" spc="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5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hines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5100375" y="1287959"/>
            <a:ext cx="812028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6315" y="2929254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332213" y="2929254"/>
            <a:ext cx="7071766" cy="213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2" marR="31523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imp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tat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(FS</a:t>
            </a:r>
            <a:r>
              <a:rPr sz="1800" spc="-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gra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tra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si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ble</a:t>
            </a:r>
            <a:endParaRPr sz="1800">
              <a:latin typeface="Arial"/>
              <a:cs typeface="Arial"/>
            </a:endParaRPr>
          </a:p>
          <a:p>
            <a:pPr marL="12722" marR="31523">
              <a:lnSpc>
                <a:spcPct val="95825"/>
              </a:lnSpc>
              <a:spcBef>
                <a:spcPts val="449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nota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ion</a:t>
            </a:r>
            <a:endParaRPr sz="1800">
              <a:latin typeface="Arial"/>
              <a:cs typeface="Arial"/>
            </a:endParaRPr>
          </a:p>
          <a:p>
            <a:pPr marL="12722" marR="4793" indent="-22">
              <a:lnSpc>
                <a:spcPts val="2069"/>
              </a:lnSpc>
              <a:spcBef>
                <a:spcPts val="1122"/>
              </a:spcBef>
            </a:pPr>
            <a:r>
              <a:rPr sz="1800" spc="25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34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tende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e.g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-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Stat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achi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–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L) </a:t>
            </a:r>
            <a:endParaRPr sz="1800">
              <a:latin typeface="Arial"/>
              <a:cs typeface="Arial"/>
            </a:endParaRPr>
          </a:p>
          <a:p>
            <a:pPr marL="12722" marR="4793">
              <a:lnSpc>
                <a:spcPts val="2069"/>
              </a:lnSpc>
              <a:spcBef>
                <a:spcPts val="1121"/>
              </a:spcBef>
            </a:pP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arel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’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Sta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pt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-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notat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on)</a:t>
            </a:r>
            <a:endParaRPr sz="1800">
              <a:latin typeface="Arial"/>
              <a:cs typeface="Arial"/>
            </a:endParaRPr>
          </a:p>
          <a:p>
            <a:pPr marL="12722">
              <a:lnSpc>
                <a:spcPct val="95825"/>
              </a:lnSpc>
              <a:spcBef>
                <a:spcPts val="1176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etr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al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fo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34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ibl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oncur</a:t>
            </a:r>
            <a:r>
              <a:rPr sz="1800" spc="-25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e.g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fo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dat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flo</a:t>
            </a:r>
            <a:r>
              <a:rPr sz="18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ila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12722" marR="31523">
              <a:lnSpc>
                <a:spcPct val="95825"/>
              </a:lnSpc>
              <a:spcBef>
                <a:spcPts val="522"/>
              </a:spcBef>
            </a:pP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Acti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tit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agr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1146315" y="3666854"/>
            <a:ext cx="139700" cy="1067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025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46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759220" y="5198543"/>
            <a:ext cx="151891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957332" y="5198543"/>
            <a:ext cx="7974511" cy="6106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3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e.g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2000" spc="-4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002653"/>
                </a:solidFill>
                <a:latin typeface="Arial"/>
                <a:cs typeface="Arial"/>
              </a:rPr>
              <a:t>Z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1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25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4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des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ibi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7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outpu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8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ss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ct val="95825"/>
              </a:lnSpc>
              <a:spcBef>
                <a:spcPts val="208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ela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1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nte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7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j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5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 up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5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3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369076" y="5819498"/>
            <a:ext cx="8289107" cy="857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im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po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hos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bes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ob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em</a:t>
            </a:r>
            <a:endParaRPr sz="2400">
              <a:latin typeface="Arial"/>
              <a:cs typeface="Arial"/>
            </a:endParaRPr>
          </a:p>
          <a:p>
            <a:pPr marR="12700" algn="r">
              <a:lnSpc>
                <a:spcPct val="95825"/>
              </a:lnSpc>
              <a:spcBef>
                <a:spcPts val="2435"/>
              </a:spcBef>
            </a:pPr>
            <a:r>
              <a:rPr sz="700" spc="-9" dirty="0" smtClean="0">
                <a:solidFill>
                  <a:srgbClr val="002653"/>
                </a:solidFill>
                <a:latin typeface="Arial"/>
                <a:cs typeface="Arial"/>
              </a:rPr>
              <a:t>SE</a:t>
            </a:r>
            <a:r>
              <a:rPr sz="700" spc="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310</a:t>
            </a:r>
            <a:r>
              <a:rPr sz="700" spc="0" dirty="0" smtClean="0">
                <a:solidFill>
                  <a:srgbClr val="002653"/>
                </a:solidFill>
                <a:latin typeface="Arial"/>
                <a:cs typeface="Arial"/>
              </a:rPr>
              <a:t>1</a:t>
            </a:r>
            <a:r>
              <a:rPr sz="700" spc="-3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7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700" spc="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7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7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700" spc="-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2010</a:t>
            </a:r>
            <a:r>
              <a:rPr sz="700" spc="9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700" spc="0" dirty="0" smtClean="0">
                <a:solidFill>
                  <a:srgbClr val="002653"/>
                </a:solidFill>
                <a:latin typeface="Arial"/>
                <a:cs typeface="Arial"/>
              </a:rPr>
              <a:t>.  </a:t>
            </a:r>
            <a:r>
              <a:rPr sz="700" spc="2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700" spc="-25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7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7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odu</a:t>
            </a:r>
            <a:r>
              <a:rPr sz="7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7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7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700" spc="-4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7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7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700" spc="-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na</a:t>
            </a:r>
            <a:r>
              <a:rPr sz="7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7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7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7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7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7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7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7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7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pe</a:t>
            </a:r>
            <a:r>
              <a:rPr sz="7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7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7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7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7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7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7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35</a:t>
            </a:fld>
            <a:endParaRPr lang="en-CA"/>
          </a:p>
        </p:txBody>
      </p:sp>
      <p:sp>
        <p:nvSpPr>
          <p:cNvPr id="28" name="object 8"/>
          <p:cNvSpPr txBox="1"/>
          <p:nvPr/>
        </p:nvSpPr>
        <p:spPr>
          <a:xfrm>
            <a:off x="428811" y="498536"/>
            <a:ext cx="2669957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ode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5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na</a:t>
            </a:r>
            <a:r>
              <a:rPr sz="2800" b="1" spc="5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800" b="1" spc="-7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7"/>
          <p:cNvSpPr txBox="1"/>
          <p:nvPr/>
        </p:nvSpPr>
        <p:spPr>
          <a:xfrm>
            <a:off x="614740" y="1052522"/>
            <a:ext cx="6870607" cy="3667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47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const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uct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402844" marR="37947">
              <a:lnSpc>
                <a:spcPct val="95825"/>
              </a:lnSpc>
              <a:spcBef>
                <a:spcPts val="51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64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lea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3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que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1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scr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9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em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ts val="3400"/>
              </a:lnSpc>
              <a:spcBef>
                <a:spcPts val="170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spect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402844" marR="37947">
              <a:lnSpc>
                <a:spcPct val="95825"/>
              </a:lnSpc>
              <a:spcBef>
                <a:spcPts val="53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ute/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yz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15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2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2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nds</a:t>
            </a:r>
            <a:endParaRPr sz="2000">
              <a:latin typeface="Arial"/>
              <a:cs typeface="Arial"/>
            </a:endParaRPr>
          </a:p>
          <a:p>
            <a:pPr marL="402844" marR="37947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ts val="3400"/>
              </a:lnSpc>
              <a:spcBef>
                <a:spcPts val="170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02844" marR="37947">
              <a:lnSpc>
                <a:spcPct val="95825"/>
              </a:lnSpc>
              <a:spcBef>
                <a:spcPts val="53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eq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7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6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anti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7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ath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1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402844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4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bu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9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2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6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odel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ts val="3400"/>
              </a:lnSpc>
              <a:spcBef>
                <a:spcPts val="170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6"/>
          <p:cNvSpPr txBox="1"/>
          <p:nvPr/>
        </p:nvSpPr>
        <p:spPr>
          <a:xfrm>
            <a:off x="7494708" y="4012964"/>
            <a:ext cx="1473303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app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5"/>
          <p:cNvSpPr txBox="1"/>
          <p:nvPr/>
        </p:nvSpPr>
        <p:spPr>
          <a:xfrm>
            <a:off x="1004884" y="4826783"/>
            <a:ext cx="151891" cy="149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4"/>
          <p:cNvSpPr txBox="1"/>
          <p:nvPr/>
        </p:nvSpPr>
        <p:spPr>
          <a:xfrm>
            <a:off x="1202996" y="4826783"/>
            <a:ext cx="7193443" cy="149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140"/>
              </a:lnSpc>
              <a:spcBef>
                <a:spcPts val="107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9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ula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10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9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t...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85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eq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we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11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anti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7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x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ion/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ulatio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18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892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Mo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6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9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ts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916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ss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nte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7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wit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-3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5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oto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pe)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36</a:t>
            </a:fld>
            <a:endParaRPr lang="en-CA"/>
          </a:p>
        </p:txBody>
      </p:sp>
      <p:sp>
        <p:nvSpPr>
          <p:cNvPr id="4" name="object 22"/>
          <p:cNvSpPr/>
          <p:nvPr/>
        </p:nvSpPr>
        <p:spPr>
          <a:xfrm>
            <a:off x="176611" y="96452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26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24"/>
          <p:cNvSpPr/>
          <p:nvPr/>
        </p:nvSpPr>
        <p:spPr>
          <a:xfrm>
            <a:off x="176611" y="1034631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  <a:path w="9144000">
                <a:moveTo>
                  <a:pt x="0" y="1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26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4"/>
          <p:cNvSpPr txBox="1"/>
          <p:nvPr/>
        </p:nvSpPr>
        <p:spPr>
          <a:xfrm>
            <a:off x="374219" y="553128"/>
            <a:ext cx="5122334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800" b="1" spc="-7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ca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800" b="1" spc="3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ode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800" b="1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3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800" b="1" spc="-9" dirty="0" smtClean="0">
                <a:solidFill>
                  <a:srgbClr val="002653"/>
                </a:solidFill>
                <a:latin typeface="Arial"/>
                <a:cs typeface="Arial"/>
              </a:rPr>
              <a:t>oach</a:t>
            </a:r>
            <a:r>
              <a:rPr sz="2800" b="1" spc="25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560148" y="1093466"/>
            <a:ext cx="5064658" cy="731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0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app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oache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mode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210819" marR="58978">
              <a:lnSpc>
                <a:spcPts val="2450"/>
              </a:lnSpc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em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12"/>
          <p:cNvSpPr txBox="1"/>
          <p:nvPr/>
        </p:nvSpPr>
        <p:spPr>
          <a:xfrm>
            <a:off x="5623943" y="1165092"/>
            <a:ext cx="3274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5965624" y="1165092"/>
            <a:ext cx="4941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2049" y="1165092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6727929" y="1165092"/>
            <a:ext cx="8861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obal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7626631" y="1165092"/>
            <a:ext cx="9885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ctu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8627442" y="1165092"/>
            <a:ext cx="3234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950292" y="1944695"/>
            <a:ext cx="151892" cy="1906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0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1148404" y="1944695"/>
            <a:ext cx="5931767" cy="2632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2140"/>
              </a:lnSpc>
              <a:spcBef>
                <a:spcPts val="107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7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6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19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7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0)</a:t>
            </a:r>
            <a:endParaRPr sz="2000">
              <a:latin typeface="Arial"/>
              <a:cs typeface="Arial"/>
            </a:endParaRPr>
          </a:p>
          <a:p>
            <a:pPr marL="12700" marR="2267830" indent="0">
              <a:lnSpc>
                <a:spcPts val="2299"/>
              </a:lnSpc>
              <a:spcBef>
                <a:spcPts val="809"/>
              </a:spcBef>
            </a:pP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j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ient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14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6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1990) </a:t>
            </a:r>
            <a:endParaRPr sz="2000">
              <a:latin typeface="Arial"/>
              <a:cs typeface="Arial"/>
            </a:endParaRPr>
          </a:p>
          <a:p>
            <a:pPr marL="12700" marR="2267830">
              <a:lnSpc>
                <a:spcPts val="2299"/>
              </a:lnSpc>
              <a:spcBef>
                <a:spcPts val="892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2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8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1995)</a:t>
            </a:r>
            <a:endParaRPr sz="2000">
              <a:latin typeface="Arial"/>
              <a:cs typeface="Arial"/>
            </a:endParaRPr>
          </a:p>
          <a:p>
            <a:pPr marL="12700" marR="26730">
              <a:lnSpc>
                <a:spcPct val="95825"/>
              </a:lnSpc>
              <a:spcBef>
                <a:spcPts val="917"/>
              </a:spcBef>
            </a:pP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tat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5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ine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-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12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12700" marR="26730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387603" indent="-185920">
              <a:lnSpc>
                <a:spcPct val="120370"/>
              </a:lnSpc>
              <a:spcBef>
                <a:spcPts val="1030"/>
              </a:spcBef>
            </a:pP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1800" spc="3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.g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.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s-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se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18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L/</a:t>
            </a:r>
            <a:r>
              <a:rPr sz="1800" spc="-4" dirty="0" smtClean="0">
                <a:solidFill>
                  <a:srgbClr val="002653"/>
                </a:solidFill>
                <a:latin typeface="Arial"/>
                <a:cs typeface="Arial"/>
              </a:rPr>
              <a:t>UC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1800" spc="-2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model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and 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gi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1800" spc="-19" dirty="0" smtClean="0">
                <a:solidFill>
                  <a:srgbClr val="002653"/>
                </a:solidFill>
                <a:latin typeface="Arial"/>
                <a:cs typeface="Arial"/>
              </a:rPr>
              <a:t>/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sc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1800" spc="9" dirty="0" smtClean="0">
                <a:solidFill>
                  <a:srgbClr val="002653"/>
                </a:solidFill>
                <a:latin typeface="Arial"/>
                <a:cs typeface="Arial"/>
              </a:rPr>
              <a:t>na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1800" spc="-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560148" y="4598666"/>
            <a:ext cx="8282966" cy="2019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947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im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po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sh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bet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een</a:t>
            </a:r>
            <a:endParaRPr sz="2400">
              <a:latin typeface="Arial"/>
              <a:cs typeface="Arial"/>
            </a:endParaRPr>
          </a:p>
          <a:p>
            <a:pPr marL="402844" marR="37947">
              <a:lnSpc>
                <a:spcPct val="95825"/>
              </a:lnSpc>
              <a:spcBef>
                <a:spcPts val="519"/>
              </a:spcBef>
            </a:pPr>
            <a:r>
              <a:rPr sz="2000" spc="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D62727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D62727"/>
                </a:solidFill>
                <a:latin typeface="Arial"/>
                <a:cs typeface="Arial"/>
              </a:rPr>
              <a:t>ota</a:t>
            </a:r>
            <a:r>
              <a:rPr sz="2000" spc="19" dirty="0" smtClean="0">
                <a:solidFill>
                  <a:srgbClr val="D62727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D62727"/>
                </a:solidFill>
                <a:latin typeface="Arial"/>
                <a:cs typeface="Arial"/>
              </a:rPr>
              <a:t>io</a:t>
            </a:r>
            <a:r>
              <a:rPr sz="2000" spc="0" dirty="0" smtClean="0">
                <a:solidFill>
                  <a:srgbClr val="D62727"/>
                </a:solidFill>
                <a:latin typeface="Arial"/>
                <a:cs typeface="Arial"/>
              </a:rPr>
              <a:t>n</a:t>
            </a:r>
            <a:r>
              <a:rPr sz="2000" spc="-54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7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odel</a:t>
            </a:r>
            <a:endParaRPr sz="2000">
              <a:latin typeface="Arial"/>
              <a:cs typeface="Arial"/>
            </a:endParaRPr>
          </a:p>
          <a:p>
            <a:pPr marL="402844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D62727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D62727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D62727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D62727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D62727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D62727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D62727"/>
                </a:solidFill>
                <a:latin typeface="Arial"/>
                <a:cs typeface="Arial"/>
              </a:rPr>
              <a:t>s</a:t>
            </a:r>
            <a:r>
              <a:rPr sz="2000" spc="-62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7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qu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9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6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6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7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odel</a:t>
            </a:r>
            <a:endParaRPr sz="2000">
              <a:latin typeface="Arial"/>
              <a:cs typeface="Arial"/>
            </a:endParaRPr>
          </a:p>
          <a:p>
            <a:pPr marL="12700" marR="37947">
              <a:lnSpc>
                <a:spcPts val="3425"/>
              </a:lnSpc>
              <a:spcBef>
                <a:spcPts val="171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3600" spc="-4" baseline="-1207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3600" spc="9" baseline="-1207" dirty="0" smtClean="0">
                <a:solidFill>
                  <a:srgbClr val="002653"/>
                </a:solidFill>
                <a:latin typeface="Arial"/>
                <a:cs typeface="Arial"/>
              </a:rPr>
              <a:t>ote</a:t>
            </a:r>
            <a:r>
              <a:rPr sz="3600" spc="0" baseline="-1207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3600" spc="-9" baseline="-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9" baseline="-1207" dirty="0" smtClean="0">
                <a:solidFill>
                  <a:srgbClr val="002653"/>
                </a:solidFill>
                <a:latin typeface="Arial"/>
                <a:cs typeface="Arial"/>
              </a:rPr>
              <a:t>Ana</a:t>
            </a:r>
            <a:r>
              <a:rPr sz="3600" spc="-4" baseline="-1207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3600" spc="-25" baseline="-1207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3600" spc="0" baseline="-1207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3600" spc="-4" baseline="-1207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3600" spc="0" baseline="-1207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3600" spc="4" baseline="-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9" baseline="-1207" dirty="0" smtClean="0">
                <a:solidFill>
                  <a:srgbClr val="002653"/>
                </a:solidFill>
                <a:latin typeface="Arial"/>
                <a:cs typeface="Arial"/>
              </a:rPr>
              <a:t>ca</a:t>
            </a:r>
            <a:r>
              <a:rPr sz="3600" spc="0" baseline="-1207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3600" spc="14" baseline="-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9" baseline="-1207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3600" spc="0" baseline="-1207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3600" spc="-29" baseline="-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9" baseline="-1207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3600" spc="0" baseline="-1207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3600" spc="14" baseline="-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-4" baseline="-1207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3600" spc="9" baseline="-1207" dirty="0" smtClean="0">
                <a:solidFill>
                  <a:srgbClr val="002653"/>
                </a:solidFill>
                <a:latin typeface="Arial"/>
                <a:cs typeface="Arial"/>
              </a:rPr>
              <a:t>nd</a:t>
            </a:r>
            <a:r>
              <a:rPr sz="3600" spc="-4" baseline="-1207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3600" spc="-25" baseline="-1207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3600" spc="-4" baseline="-1207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3600" spc="9" baseline="-1207" dirty="0" smtClean="0">
                <a:solidFill>
                  <a:srgbClr val="002653"/>
                </a:solidFill>
                <a:latin typeface="Arial"/>
                <a:cs typeface="Arial"/>
              </a:rPr>
              <a:t>dua</a:t>
            </a:r>
            <a:r>
              <a:rPr sz="3600" spc="0" baseline="-1207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3600" spc="-4" baseline="-1207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3600" spc="9" baseline="-1207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3600" spc="-14" baseline="-1207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3600" spc="9" baseline="-1207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3600" spc="-4" baseline="-1207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3600" spc="9" baseline="-1207" dirty="0" smtClean="0">
                <a:solidFill>
                  <a:srgbClr val="002653"/>
                </a:solidFill>
                <a:latin typeface="Arial"/>
                <a:cs typeface="Arial"/>
              </a:rPr>
              <a:t>ement</a:t>
            </a:r>
            <a:r>
              <a:rPr sz="3600" spc="0" baseline="-1207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3600" spc="-9" baseline="-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9" baseline="-1207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3600" spc="0" baseline="-1207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3600" spc="14" baseline="-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-29" baseline="-1207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3600" spc="9" baseline="-1207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3600" spc="-4" baseline="-1207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3600" spc="0" baseline="-1207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402844" marR="37947">
              <a:lnSpc>
                <a:spcPct val="95825"/>
              </a:lnSpc>
              <a:spcBef>
                <a:spcPts val="511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9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tip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3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-6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1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bette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ui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1600200" y="2514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Thank you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5027" y="1418428"/>
            <a:ext cx="8112125" cy="4711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A.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Nuseibeh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S. M. Easterbrook, Requirements Engineering: A Roadmap. In A. C. W. Finkelstein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The Future of Software Engineering, ACM Press, 2000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http://www.cs.toronto.edu/~sme/papers/2000/ICSE2000.pdf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Simson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Garfinkel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History's Worst Software Bugs, Wired News, 2005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http://www.wired.com/news/technology/bugs/0,2924,69355,00.html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INCOSE Requirements Working Group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http://www.incose.org/practice/techactivities/wg/rqmts/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Tools Survey: Requirements Management (RM) Tools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http://www.incose.org/productspubs/products/rmsurvey.aspx</a:t>
            </a:r>
            <a:b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http://www.volere.co.uk/tools.htm 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IEEE (1993) Recommended Practice for Software Requirements Specifications. IEEE Std 830-1993, NY, USA.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IEEE (1995) Guide for Developing System Requirements Specifications. IEEE Std P1233/D3, NY, USA.</a:t>
            </a:r>
          </a:p>
          <a:p>
            <a:pPr marL="642938" marR="0" lvl="0" indent="-457200" defTabSz="914400" rtl="0" eaLnBrk="1" fontAlgn="auto" latinLnBrk="0" hangingPunct="1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Requirements Engineering Conference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http://www.requirements-engineering.org/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5</a:t>
            </a:fld>
            <a:endParaRPr lang="en-CA"/>
          </a:p>
        </p:txBody>
      </p:sp>
      <p:sp>
        <p:nvSpPr>
          <p:cNvPr id="5" name="object 9"/>
          <p:cNvSpPr/>
          <p:nvPr/>
        </p:nvSpPr>
        <p:spPr>
          <a:xfrm>
            <a:off x="4771999" y="648273"/>
            <a:ext cx="3789697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268996" y="762488"/>
            <a:ext cx="3186158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proces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800" b="1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model</a:t>
            </a:r>
            <a:endParaRPr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263308" y="1186156"/>
            <a:ext cx="4150604" cy="23776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2555"/>
              </a:lnSpc>
              <a:spcBef>
                <a:spcPts val="127"/>
              </a:spcBef>
            </a:pP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(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ug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g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este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d</a:t>
            </a:r>
            <a:r>
              <a:rPr spc="1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b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y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B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r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a</a:t>
            </a:r>
            <a:r>
              <a:rPr spc="-25" dirty="0" smtClean="0">
                <a:solidFill>
                  <a:srgbClr val="002653"/>
                </a:solidFill>
                <a:cs typeface="Arial" pitchFamily="34" charset="0"/>
              </a:rPr>
              <a:t>y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)</a:t>
            </a:r>
            <a:endParaRPr>
              <a:cs typeface="Arial" pitchFamily="34" charset="0"/>
            </a:endParaRPr>
          </a:p>
          <a:p>
            <a:pPr marL="76706" marR="22349">
              <a:lnSpc>
                <a:spcPct val="95825"/>
              </a:lnSpc>
              <a:spcBef>
                <a:spcPts val="1606"/>
              </a:spcBef>
            </a:pP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A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ga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n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,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h</a:t>
            </a:r>
            <a:r>
              <a:rPr spc="-19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25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d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agr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a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m</a:t>
            </a:r>
            <a:r>
              <a:rPr spc="1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ho</a:t>
            </a:r>
            <a:r>
              <a:rPr spc="-34" dirty="0" smtClean="0">
                <a:solidFill>
                  <a:srgbClr val="002653"/>
                </a:solidFill>
                <a:cs typeface="Arial" pitchFamily="34" charset="0"/>
              </a:rPr>
              <a:t>w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endParaRPr>
              <a:cs typeface="Arial" pitchFamily="34" charset="0"/>
            </a:endParaRPr>
          </a:p>
          <a:p>
            <a:pPr marL="76706">
              <a:lnSpc>
                <a:spcPct val="100041"/>
              </a:lnSpc>
              <a:spcBef>
                <a:spcPts val="1064"/>
              </a:spcBef>
            </a:pP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• </a:t>
            </a:r>
            <a:r>
              <a:rPr spc="-9" dirty="0" smtClean="0">
                <a:solidFill>
                  <a:srgbClr val="002653"/>
                </a:solidFill>
                <a:cs typeface="Arial" pitchFamily="34" charset="0"/>
              </a:rPr>
              <a:t>R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19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a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9" dirty="0" smtClean="0">
                <a:solidFill>
                  <a:srgbClr val="002653"/>
                </a:solidFill>
                <a:cs typeface="Arial" pitchFamily="34" charset="0"/>
              </a:rPr>
              <a:t>v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25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9" dirty="0" smtClean="0">
                <a:solidFill>
                  <a:srgbClr val="002653"/>
                </a:solidFill>
                <a:cs typeface="Arial" pitchFamily="34" charset="0"/>
              </a:rPr>
              <a:t>(e</a:t>
            </a:r>
            <a:r>
              <a:rPr spc="-19" dirty="0" smtClean="0">
                <a:solidFill>
                  <a:srgbClr val="002653"/>
                </a:solidFill>
                <a:cs typeface="Arial" pitchFamily="34" charset="0"/>
              </a:rPr>
              <a:t>l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9" dirty="0" smtClean="0">
                <a:solidFill>
                  <a:srgbClr val="002653"/>
                </a:solidFill>
                <a:cs typeface="Arial" pitchFamily="34" charset="0"/>
              </a:rPr>
              <a:t>c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a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9" dirty="0" smtClean="0">
                <a:solidFill>
                  <a:srgbClr val="002653"/>
                </a:solidFill>
                <a:cs typeface="Arial" pitchFamily="34" charset="0"/>
              </a:rPr>
              <a:t>on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,</a:t>
            </a:r>
            <a:r>
              <a:rPr spc="19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9" dirty="0" smtClean="0">
                <a:solidFill>
                  <a:srgbClr val="002653"/>
                </a:solidFill>
                <a:cs typeface="Arial" pitchFamily="34" charset="0"/>
              </a:rPr>
              <a:t>an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a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l</a:t>
            </a:r>
            <a:r>
              <a:rPr spc="-9" dirty="0" smtClean="0">
                <a:solidFill>
                  <a:srgbClr val="002653"/>
                </a:solidFill>
                <a:cs typeface="Arial" pitchFamily="34" charset="0"/>
              </a:rPr>
              <a:t>ys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,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-9" dirty="0" smtClean="0">
                <a:solidFill>
                  <a:srgbClr val="002653"/>
                </a:solidFill>
                <a:cs typeface="Arial" pitchFamily="34" charset="0"/>
              </a:rPr>
              <a:t>pec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f</a:t>
            </a:r>
            <a:r>
              <a:rPr spc="-19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</a:t>
            </a:r>
            <a:r>
              <a:rPr spc="-9" dirty="0" smtClean="0">
                <a:solidFill>
                  <a:srgbClr val="002653"/>
                </a:solidFill>
                <a:cs typeface="Arial" pitchFamily="34" charset="0"/>
              </a:rPr>
              <a:t>a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9" dirty="0" smtClean="0">
                <a:solidFill>
                  <a:srgbClr val="002653"/>
                </a:solidFill>
                <a:cs typeface="Arial" pitchFamily="34" charset="0"/>
              </a:rPr>
              <a:t>on,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H</a:t>
            </a:r>
            <a:r>
              <a:rPr spc="-19" dirty="0" smtClean="0">
                <a:solidFill>
                  <a:srgbClr val="002653"/>
                </a:solidFill>
                <a:cs typeface="Arial" pitchFamily="34" charset="0"/>
              </a:rPr>
              <a:t>M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19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de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gn)</a:t>
            </a:r>
            <a:endParaRPr>
              <a:cs typeface="Arial" pitchFamily="34" charset="0"/>
            </a:endParaRPr>
          </a:p>
          <a:p>
            <a:pPr marL="76706" marR="22349">
              <a:lnSpc>
                <a:spcPct val="95825"/>
              </a:lnSpc>
              <a:spcBef>
                <a:spcPts val="961"/>
              </a:spcBef>
            </a:pP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•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u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b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equen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19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d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g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n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ac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v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y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(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n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erna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l</a:t>
            </a:r>
            <a:r>
              <a:rPr spc="1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des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gn)</a:t>
            </a:r>
            <a:endParaRPr>
              <a:cs typeface="Arial" pitchFamily="34" charset="0"/>
            </a:endParaRPr>
          </a:p>
          <a:p>
            <a:pPr marL="76706" marR="285984" indent="0">
              <a:lnSpc>
                <a:spcPts val="1839"/>
              </a:lnSpc>
              <a:spcBef>
                <a:spcPts val="1040"/>
              </a:spcBef>
            </a:pP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• </a:t>
            </a:r>
            <a:r>
              <a:rPr spc="-9" dirty="0" smtClean="0">
                <a:solidFill>
                  <a:srgbClr val="002653"/>
                </a:solidFill>
                <a:cs typeface="Arial" pitchFamily="34" charset="0"/>
              </a:rPr>
              <a:t>R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19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d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o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u</a:t>
            </a:r>
            <a:r>
              <a:rPr spc="29" dirty="0" smtClean="0">
                <a:solidFill>
                  <a:srgbClr val="002653"/>
                </a:solidFill>
                <a:cs typeface="Arial" pitchFamily="34" charset="0"/>
              </a:rPr>
              <a:t>m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n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(requ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re</a:t>
            </a:r>
            <a:r>
              <a:rPr spc="29" dirty="0" smtClean="0">
                <a:solidFill>
                  <a:srgbClr val="002653"/>
                </a:solidFill>
                <a:cs typeface="Arial" pitchFamily="34" charset="0"/>
              </a:rPr>
              <a:t>m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en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,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p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f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a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on, </a:t>
            </a:r>
            <a:endParaRPr>
              <a:cs typeface="Arial" pitchFamily="34" charset="0"/>
            </a:endParaRPr>
          </a:p>
          <a:p>
            <a:pPr marL="76706" marR="285984">
              <a:lnSpc>
                <a:spcPts val="1839"/>
              </a:lnSpc>
              <a:spcBef>
                <a:spcPts val="104"/>
              </a:spcBef>
            </a:pP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H</a:t>
            </a:r>
            <a:r>
              <a:rPr spc="-19" dirty="0" smtClean="0">
                <a:solidFill>
                  <a:srgbClr val="002653"/>
                </a:solidFill>
                <a:cs typeface="Arial" pitchFamily="34" charset="0"/>
              </a:rPr>
              <a:t>M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19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pec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f</a:t>
            </a:r>
            <a:r>
              <a:rPr spc="-19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a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on)</a:t>
            </a:r>
            <a:endParaRPr>
              <a:cs typeface="Arial" pitchFamily="34" charset="0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222912" y="3773908"/>
            <a:ext cx="4091866" cy="2536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2555"/>
              </a:lnSpc>
              <a:spcBef>
                <a:spcPts val="127"/>
              </a:spcBef>
            </a:pP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Im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p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o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rta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n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p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o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int:</a:t>
            </a:r>
            <a:endParaRPr>
              <a:cs typeface="Arial" pitchFamily="34" charset="0"/>
            </a:endParaRPr>
          </a:p>
          <a:p>
            <a:pPr marL="12700" marR="22349">
              <a:lnSpc>
                <a:spcPct val="95825"/>
              </a:lnSpc>
              <a:spcBef>
                <a:spcPts val="958"/>
              </a:spcBef>
            </a:pP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D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n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ct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o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n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b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-34" dirty="0" smtClean="0">
                <a:solidFill>
                  <a:srgbClr val="002653"/>
                </a:solidFill>
                <a:cs typeface="Arial" pitchFamily="34" charset="0"/>
              </a:rPr>
              <a:t>w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een</a:t>
            </a:r>
            <a:endParaRPr>
              <a:cs typeface="Arial" pitchFamily="34" charset="0"/>
            </a:endParaRPr>
          </a:p>
          <a:p>
            <a:pPr marL="12700" marR="22349">
              <a:lnSpc>
                <a:spcPct val="95825"/>
              </a:lnSpc>
              <a:spcBef>
                <a:spcPts val="1040"/>
              </a:spcBef>
            </a:pP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• </a:t>
            </a:r>
            <a:r>
              <a:rPr spc="4" dirty="0" smtClean="0">
                <a:solidFill>
                  <a:srgbClr val="D62727"/>
                </a:solidFill>
                <a:cs typeface="Arial" pitchFamily="34" charset="0"/>
              </a:rPr>
              <a:t>P</a:t>
            </a:r>
            <a:r>
              <a:rPr spc="-4" dirty="0" smtClean="0">
                <a:solidFill>
                  <a:srgbClr val="D62727"/>
                </a:solidFill>
                <a:cs typeface="Arial" pitchFamily="34" charset="0"/>
              </a:rPr>
              <a:t>rob</a:t>
            </a:r>
            <a:r>
              <a:rPr spc="4" dirty="0" smtClean="0">
                <a:solidFill>
                  <a:srgbClr val="D62727"/>
                </a:solidFill>
                <a:cs typeface="Arial" pitchFamily="34" charset="0"/>
              </a:rPr>
              <a:t>l</a:t>
            </a:r>
            <a:r>
              <a:rPr spc="-29" dirty="0" smtClean="0">
                <a:solidFill>
                  <a:srgbClr val="D62727"/>
                </a:solidFill>
                <a:cs typeface="Arial" pitchFamily="34" charset="0"/>
              </a:rPr>
              <a:t>e</a:t>
            </a:r>
            <a:r>
              <a:rPr spc="0" dirty="0" smtClean="0">
                <a:solidFill>
                  <a:srgbClr val="D62727"/>
                </a:solidFill>
                <a:cs typeface="Arial" pitchFamily="34" charset="0"/>
              </a:rPr>
              <a:t>m</a:t>
            </a:r>
            <a:r>
              <a:rPr spc="14" dirty="0" smtClean="0">
                <a:solidFill>
                  <a:srgbClr val="D62727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D62727"/>
                </a:solidFill>
                <a:cs typeface="Arial" pitchFamily="34" charset="0"/>
              </a:rPr>
              <a:t>d</a:t>
            </a:r>
            <a:r>
              <a:rPr spc="-29" dirty="0" smtClean="0">
                <a:solidFill>
                  <a:srgbClr val="D62727"/>
                </a:solidFill>
                <a:cs typeface="Arial" pitchFamily="34" charset="0"/>
              </a:rPr>
              <a:t>o</a:t>
            </a:r>
            <a:r>
              <a:rPr spc="29" dirty="0" smtClean="0">
                <a:solidFill>
                  <a:srgbClr val="D62727"/>
                </a:solidFill>
                <a:cs typeface="Arial" pitchFamily="34" charset="0"/>
              </a:rPr>
              <a:t>m</a:t>
            </a:r>
            <a:r>
              <a:rPr spc="-4" dirty="0" smtClean="0">
                <a:solidFill>
                  <a:srgbClr val="D62727"/>
                </a:solidFill>
                <a:cs typeface="Arial" pitchFamily="34" charset="0"/>
              </a:rPr>
              <a:t>a</a:t>
            </a:r>
            <a:r>
              <a:rPr spc="4" dirty="0" smtClean="0">
                <a:solidFill>
                  <a:srgbClr val="D62727"/>
                </a:solidFill>
                <a:cs typeface="Arial" pitchFamily="34" charset="0"/>
              </a:rPr>
              <a:t>i</a:t>
            </a:r>
            <a:r>
              <a:rPr spc="0" dirty="0" smtClean="0">
                <a:solidFill>
                  <a:srgbClr val="D62727"/>
                </a:solidFill>
                <a:cs typeface="Arial" pitchFamily="34" charset="0"/>
              </a:rPr>
              <a:t>n</a:t>
            </a:r>
            <a:r>
              <a:rPr spc="-14" dirty="0" smtClean="0">
                <a:solidFill>
                  <a:srgbClr val="D62727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(des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r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be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d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b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y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requ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.</a:t>
            </a:r>
            <a:r>
              <a:rPr spc="19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do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c.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)</a:t>
            </a:r>
            <a:endParaRPr>
              <a:cs typeface="Arial" pitchFamily="34" charset="0"/>
            </a:endParaRPr>
          </a:p>
          <a:p>
            <a:pPr marL="12720" marR="22116" indent="-20">
              <a:lnSpc>
                <a:spcPct val="148437"/>
              </a:lnSpc>
              <a:spcBef>
                <a:spcPts val="478"/>
              </a:spcBef>
            </a:pP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• </a:t>
            </a:r>
            <a:r>
              <a:rPr spc="4" dirty="0" smtClean="0">
                <a:solidFill>
                  <a:srgbClr val="D62727"/>
                </a:solidFill>
                <a:cs typeface="Arial" pitchFamily="34" charset="0"/>
              </a:rPr>
              <a:t>S</a:t>
            </a:r>
            <a:r>
              <a:rPr spc="-9" dirty="0" smtClean="0">
                <a:solidFill>
                  <a:srgbClr val="D62727"/>
                </a:solidFill>
                <a:cs typeface="Arial" pitchFamily="34" charset="0"/>
              </a:rPr>
              <a:t>ys</a:t>
            </a:r>
            <a:r>
              <a:rPr spc="9" dirty="0" smtClean="0">
                <a:solidFill>
                  <a:srgbClr val="D62727"/>
                </a:solidFill>
                <a:cs typeface="Arial" pitchFamily="34" charset="0"/>
              </a:rPr>
              <a:t>t</a:t>
            </a:r>
            <a:r>
              <a:rPr spc="-29" dirty="0" smtClean="0">
                <a:solidFill>
                  <a:srgbClr val="D62727"/>
                </a:solidFill>
                <a:cs typeface="Arial" pitchFamily="34" charset="0"/>
              </a:rPr>
              <a:t>e</a:t>
            </a:r>
            <a:r>
              <a:rPr spc="0" dirty="0" smtClean="0">
                <a:solidFill>
                  <a:srgbClr val="D62727"/>
                </a:solidFill>
                <a:cs typeface="Arial" pitchFamily="34" charset="0"/>
              </a:rPr>
              <a:t>m</a:t>
            </a:r>
            <a:r>
              <a:rPr spc="39" dirty="0" smtClean="0">
                <a:solidFill>
                  <a:srgbClr val="D62727"/>
                </a:solidFill>
                <a:cs typeface="Arial" pitchFamily="34" charset="0"/>
              </a:rPr>
              <a:t> </a:t>
            </a:r>
            <a:r>
              <a:rPr spc="-9" dirty="0" smtClean="0">
                <a:solidFill>
                  <a:srgbClr val="D62727"/>
                </a:solidFill>
                <a:cs typeface="Arial" pitchFamily="34" charset="0"/>
              </a:rPr>
              <a:t>(</a:t>
            </a:r>
            <a:r>
              <a:rPr spc="9" dirty="0" smtClean="0">
                <a:solidFill>
                  <a:srgbClr val="D62727"/>
                </a:solidFill>
                <a:cs typeface="Arial" pitchFamily="34" charset="0"/>
              </a:rPr>
              <a:t>t</a:t>
            </a:r>
            <a:r>
              <a:rPr spc="0" dirty="0" smtClean="0">
                <a:solidFill>
                  <a:srgbClr val="D62727"/>
                </a:solidFill>
                <a:cs typeface="Arial" pitchFamily="34" charset="0"/>
              </a:rPr>
              <a:t>o</a:t>
            </a:r>
            <a:r>
              <a:rPr spc="4" dirty="0" smtClean="0">
                <a:solidFill>
                  <a:srgbClr val="D62727"/>
                </a:solidFill>
                <a:cs typeface="Arial" pitchFamily="34" charset="0"/>
              </a:rPr>
              <a:t> </a:t>
            </a:r>
            <a:r>
              <a:rPr spc="-9" dirty="0" smtClean="0">
                <a:solidFill>
                  <a:srgbClr val="D62727"/>
                </a:solidFill>
                <a:cs typeface="Arial" pitchFamily="34" charset="0"/>
              </a:rPr>
              <a:t>b</a:t>
            </a:r>
            <a:r>
              <a:rPr spc="0" dirty="0" smtClean="0">
                <a:solidFill>
                  <a:srgbClr val="D62727"/>
                </a:solidFill>
                <a:cs typeface="Arial" pitchFamily="34" charset="0"/>
              </a:rPr>
              <a:t>e</a:t>
            </a:r>
            <a:r>
              <a:rPr spc="-14" dirty="0" smtClean="0">
                <a:solidFill>
                  <a:srgbClr val="D62727"/>
                </a:solidFill>
                <a:cs typeface="Arial" pitchFamily="34" charset="0"/>
              </a:rPr>
              <a:t> </a:t>
            </a:r>
            <a:r>
              <a:rPr spc="-9" dirty="0" smtClean="0">
                <a:solidFill>
                  <a:srgbClr val="D62727"/>
                </a:solidFill>
                <a:cs typeface="Arial" pitchFamily="34" charset="0"/>
              </a:rPr>
              <a:t>bu</a:t>
            </a:r>
            <a:r>
              <a:rPr spc="4" dirty="0" smtClean="0">
                <a:solidFill>
                  <a:srgbClr val="D62727"/>
                </a:solidFill>
                <a:cs typeface="Arial" pitchFamily="34" charset="0"/>
              </a:rPr>
              <a:t>i</a:t>
            </a:r>
            <a:r>
              <a:rPr spc="-19" dirty="0" smtClean="0">
                <a:solidFill>
                  <a:srgbClr val="D62727"/>
                </a:solidFill>
                <a:cs typeface="Arial" pitchFamily="34" charset="0"/>
              </a:rPr>
              <a:t>l</a:t>
            </a:r>
            <a:r>
              <a:rPr spc="9" dirty="0" smtClean="0">
                <a:solidFill>
                  <a:srgbClr val="D62727"/>
                </a:solidFill>
                <a:cs typeface="Arial" pitchFamily="34" charset="0"/>
              </a:rPr>
              <a:t>t</a:t>
            </a:r>
            <a:r>
              <a:rPr spc="0" dirty="0" smtClean="0">
                <a:solidFill>
                  <a:srgbClr val="D62727"/>
                </a:solidFill>
                <a:cs typeface="Arial" pitchFamily="34" charset="0"/>
              </a:rPr>
              <a:t>)</a:t>
            </a:r>
            <a:r>
              <a:rPr spc="4" dirty="0" smtClean="0">
                <a:solidFill>
                  <a:srgbClr val="D62727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(de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sc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r</a:t>
            </a:r>
            <a:r>
              <a:rPr spc="-19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be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d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b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y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p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.</a:t>
            </a:r>
            <a:r>
              <a:rPr spc="19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d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o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c.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)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No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:</a:t>
            </a:r>
            <a:r>
              <a:rPr spc="19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on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h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a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25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o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d</a:t>
            </a:r>
            <a:r>
              <a:rPr spc="-19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st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ng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u</a:t>
            </a:r>
            <a:r>
              <a:rPr spc="-19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h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be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-34" dirty="0" smtClean="0">
                <a:solidFill>
                  <a:srgbClr val="002653"/>
                </a:solidFill>
                <a:cs typeface="Arial" pitchFamily="34" charset="0"/>
              </a:rPr>
              <a:t>w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ee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n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urrent</a:t>
            </a:r>
            <a:endParaRPr>
              <a:cs typeface="Arial" pitchFamily="34" charset="0"/>
            </a:endParaRPr>
          </a:p>
          <a:p>
            <a:pPr marL="12720">
              <a:lnSpc>
                <a:spcPct val="100041"/>
              </a:lnSpc>
            </a:pP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(prob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l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29" dirty="0" smtClean="0">
                <a:solidFill>
                  <a:srgbClr val="002653"/>
                </a:solidFill>
                <a:cs typeface="Arial" pitchFamily="34" charset="0"/>
              </a:rPr>
              <a:t>m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a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)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vers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o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n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o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f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h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prob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l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m</a:t>
            </a:r>
            <a:r>
              <a:rPr spc="1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d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o</a:t>
            </a:r>
            <a:r>
              <a:rPr spc="29" dirty="0" smtClean="0">
                <a:solidFill>
                  <a:srgbClr val="002653"/>
                </a:solidFill>
                <a:cs typeface="Arial" pitchFamily="34" charset="0"/>
              </a:rPr>
              <a:t>m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a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n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,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an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d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h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pro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j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ct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d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f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u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ur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ver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o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n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34" dirty="0" smtClean="0">
                <a:solidFill>
                  <a:srgbClr val="002653"/>
                </a:solidFill>
                <a:cs typeface="Arial" pitchFamily="34" charset="0"/>
              </a:rPr>
              <a:t>w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h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c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h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nc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l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ud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s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h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</a:t>
            </a:r>
            <a:r>
              <a:rPr spc="-34" dirty="0" smtClean="0">
                <a:solidFill>
                  <a:srgbClr val="002653"/>
                </a:solidFill>
                <a:cs typeface="Arial" pitchFamily="34" charset="0"/>
              </a:rPr>
              <a:t>y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st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m</a:t>
            </a:r>
            <a:r>
              <a:rPr spc="1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o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b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e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cs typeface="Arial" pitchFamily="34" charset="0"/>
              </a:rPr>
              <a:t>b</a:t>
            </a:r>
            <a:r>
              <a:rPr spc="-29" dirty="0" smtClean="0">
                <a:solidFill>
                  <a:srgbClr val="002653"/>
                </a:solidFill>
                <a:cs typeface="Arial" pitchFamily="34" charset="0"/>
              </a:rPr>
              <a:t>u</a:t>
            </a:r>
            <a:r>
              <a:rPr spc="4" dirty="0" smtClean="0">
                <a:solidFill>
                  <a:srgbClr val="002653"/>
                </a:solidFill>
                <a:cs typeface="Arial" pitchFamily="34" charset="0"/>
              </a:rPr>
              <a:t>il</a:t>
            </a:r>
            <a:r>
              <a:rPr spc="-14" dirty="0" smtClean="0">
                <a:solidFill>
                  <a:srgbClr val="002653"/>
                </a:solidFill>
                <a:cs typeface="Arial" pitchFamily="34" charset="0"/>
              </a:rPr>
              <a:t>t</a:t>
            </a:r>
            <a:r>
              <a:rPr spc="0" dirty="0" smtClean="0">
                <a:solidFill>
                  <a:srgbClr val="002653"/>
                </a:solidFill>
                <a:cs typeface="Arial" pitchFamily="34" charset="0"/>
              </a:rPr>
              <a:t>.</a:t>
            </a:r>
            <a:endParaRPr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6</a:t>
            </a:fld>
            <a:endParaRPr lang="en-CA"/>
          </a:p>
        </p:txBody>
      </p:sp>
      <p:sp>
        <p:nvSpPr>
          <p:cNvPr id="13" name="object 8"/>
          <p:cNvSpPr txBox="1"/>
          <p:nvPr/>
        </p:nvSpPr>
        <p:spPr>
          <a:xfrm>
            <a:off x="914400" y="3276600"/>
            <a:ext cx="7467600" cy="99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lang="en-US" sz="3200" b="1" spc="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INTRO</a:t>
            </a:r>
            <a:r>
              <a:rPr lang="en-US" sz="3200" b="1" spc="-1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200" b="1" spc="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UCTIO</a:t>
            </a:r>
            <a:r>
              <a:rPr lang="en-US" sz="3200" b="1" spc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spc="-1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200" b="1" spc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spc="-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en-US" sz="3200" b="1" spc="-1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3200" b="1" spc="9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3200" b="1" spc="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n-US" sz="3200" b="1" spc="3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200" b="1" spc="1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spc="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200" b="1" spc="-1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spc="4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TS ANALYSIS</a:t>
            </a: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7</a:t>
            </a:fld>
            <a:endParaRPr lang="en-CA"/>
          </a:p>
        </p:txBody>
      </p:sp>
      <p:sp>
        <p:nvSpPr>
          <p:cNvPr id="4" name="object 9"/>
          <p:cNvSpPr txBox="1"/>
          <p:nvPr/>
        </p:nvSpPr>
        <p:spPr>
          <a:xfrm>
            <a:off x="360571" y="826088"/>
            <a:ext cx="5384981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sz="2800" b="1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sz="2800" b="1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Require</a:t>
            </a:r>
            <a:r>
              <a:rPr sz="2800" b="1" spc="-2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800" b="1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ents</a:t>
            </a:r>
            <a:r>
              <a:rPr sz="2800" b="1" spc="3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5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800" b="1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800" b="1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800" b="1" spc="5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2800" b="1" spc="-7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2800" b="1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sis</a:t>
            </a:r>
            <a:endParaRPr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341780" y="1397108"/>
            <a:ext cx="8573155" cy="1000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oces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spc="-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ud</a:t>
            </a:r>
            <a:r>
              <a:rPr spc="-2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pc="-2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sto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spc="9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spc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pc="-4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9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pc="9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en-US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9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spc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rri</a:t>
            </a:r>
            <a:r>
              <a:rPr spc="-2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2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ob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ma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nd </a:t>
            </a:r>
            <a:r>
              <a:rPr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pc="-2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ste</a:t>
            </a:r>
            <a:r>
              <a:rPr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spc="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ements</a:t>
            </a:r>
            <a:endParaRPr>
              <a:latin typeface="Arial" pitchFamily="34" charset="0"/>
              <a:cs typeface="Arial" pitchFamily="34" charset="0"/>
            </a:endParaRPr>
          </a:p>
          <a:p>
            <a:pPr marL="231775" marR="39873" indent="-219075">
              <a:lnSpc>
                <a:spcPts val="3354"/>
              </a:lnSpc>
              <a:spcBef>
                <a:spcPts val="38"/>
              </a:spcBef>
              <a:buFont typeface="Wingdings" pitchFamily="2" charset="2"/>
              <a:buChar char="q"/>
            </a:pPr>
            <a:r>
              <a:rPr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pc="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spc="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cti</a:t>
            </a:r>
            <a:r>
              <a:rPr spc="-25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pc="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2504887"/>
            <a:ext cx="8190029" cy="38959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marR="31111" indent="-219075">
              <a:lnSpc>
                <a:spcPts val="2140"/>
              </a:lnSpc>
              <a:spcBef>
                <a:spcPts val="107"/>
              </a:spcBef>
              <a:buFont typeface="Arial" pitchFamily="34" charset="0"/>
              <a:buChar char="•"/>
            </a:pP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sc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72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32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8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400" spc="3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32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1400" spc="-41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1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3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2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sz="1400" spc="-77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400" spc="-3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ho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1400" spc="-36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it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231775" marR="476292" indent="-219075">
              <a:lnSpc>
                <a:spcPts val="2299"/>
              </a:lnSpc>
              <a:spcBef>
                <a:spcPts val="182"/>
              </a:spcBef>
              <a:buFont typeface="Arial" pitchFamily="34" charset="0"/>
              <a:buChar char="•"/>
            </a:pP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2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43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inte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6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wit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400" spc="-1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1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-56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7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1400" spc="-36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27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400" spc="-2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ain 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231775" marR="476292" indent="-219075">
              <a:lnSpc>
                <a:spcPts val="2299"/>
              </a:lnSpc>
              <a:spcBef>
                <a:spcPts val="903"/>
              </a:spcBef>
              <a:buFont typeface="Arial" pitchFamily="34" charset="0"/>
              <a:buChar char="•"/>
            </a:pP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ete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62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400" spc="-3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6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62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-8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sz="1400" spc="-47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equi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ents 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231775" marR="476292" indent="-219075">
              <a:lnSpc>
                <a:spcPts val="2299"/>
              </a:lnSpc>
              <a:spcBef>
                <a:spcPts val="903"/>
              </a:spcBef>
              <a:buFont typeface="Arial" pitchFamily="34" charset="0"/>
              <a:buChar char="•"/>
            </a:pP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ego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8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6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400" spc="3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sz="1400" spc="-2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ho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231775" marR="31111" indent="-219075">
              <a:lnSpc>
                <a:spcPct val="95825"/>
              </a:lnSpc>
              <a:spcBef>
                <a:spcPts val="918"/>
              </a:spcBef>
              <a:buFont typeface="Arial" pitchFamily="34" charset="0"/>
              <a:buChar char="•"/>
            </a:pP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57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400" spc="-3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5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eq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ents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231775" marR="80904" indent="-219075">
              <a:lnSpc>
                <a:spcPts val="2299"/>
              </a:lnSpc>
              <a:spcBef>
                <a:spcPts val="916"/>
              </a:spcBef>
              <a:buFont typeface="Arial" pitchFamily="34" charset="0"/>
              <a:buChar char="•"/>
            </a:pP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9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1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equi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400" spc="-122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400" spc="-7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-2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32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ui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ent 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231775" marR="80904" indent="-219075">
              <a:lnSpc>
                <a:spcPts val="2299"/>
              </a:lnSpc>
              <a:spcBef>
                <a:spcPts val="292"/>
              </a:spcBef>
              <a:buFont typeface="Arial" pitchFamily="34" charset="0"/>
              <a:buChar char="•"/>
            </a:pP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2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-1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do</a:t>
            </a:r>
            <a:r>
              <a:rPr sz="1400"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400" spc="-9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sz="1400" spc="-47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tha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3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anage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7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-37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41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ea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2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-57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 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231775" marR="80904" indent="-219075">
              <a:lnSpc>
                <a:spcPts val="2299"/>
              </a:lnSpc>
              <a:spcBef>
                <a:spcPts val="292"/>
              </a:spcBef>
              <a:buFont typeface="Arial" pitchFamily="34" charset="0"/>
              <a:buChar char="•"/>
            </a:pP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ate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75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400" spc="-3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lo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87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-37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400"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ign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400" spc="-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ple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400" spc="-102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400" spc="-3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231775" indent="-219075">
              <a:lnSpc>
                <a:spcPts val="2299"/>
              </a:lnSpc>
              <a:spcBef>
                <a:spcPts val="924"/>
              </a:spcBef>
              <a:buFont typeface="Arial" pitchFamily="34" charset="0"/>
              <a:buChar char="•"/>
            </a:pP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ss</a:t>
            </a: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1400" spc="-12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qu</a:t>
            </a: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106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-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atio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400" spc="-103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-12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sz="1400"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5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82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400" spc="-3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1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lo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ate 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231775" indent="-219075">
              <a:lnSpc>
                <a:spcPts val="2299"/>
              </a:lnSpc>
              <a:spcBef>
                <a:spcPts val="292"/>
              </a:spcBef>
              <a:buFont typeface="Arial" pitchFamily="34" charset="0"/>
              <a:buChar char="•"/>
            </a:pP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equi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106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-21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ub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sz="1400" spc="3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5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endParaRPr sz="1400">
              <a:latin typeface="Arial" pitchFamily="34" charset="0"/>
              <a:cs typeface="Arial" pitchFamily="34" charset="0"/>
            </a:endParaRPr>
          </a:p>
          <a:p>
            <a:pPr marL="231775" marR="31111" indent="-219075">
              <a:lnSpc>
                <a:spcPct val="95825"/>
              </a:lnSpc>
              <a:spcBef>
                <a:spcPts val="900"/>
              </a:spcBef>
              <a:buFont typeface="Arial" pitchFamily="34" charset="0"/>
              <a:buChar char="•"/>
            </a:pPr>
            <a:r>
              <a:rPr sz="1400" spc="-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luat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82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4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ent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131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19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400" spc="-4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0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18" dirty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25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400" spc="-4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9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400" spc="-9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9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400" spc="-4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19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1400" spc="-9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spc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-86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19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sz="1400" spc="-4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400" spc="19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14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400" spc="-4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sz="1400" spc="14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400" spc="-4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400" spc="0" smtClean="0">
                <a:solidFill>
                  <a:srgbClr val="002653"/>
                </a:solidFill>
                <a:latin typeface="Arial" pitchFamily="34" charset="0"/>
                <a:cs typeface="Arial" pitchFamily="34" charset="0"/>
              </a:rPr>
              <a:t>s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8</a:t>
            </a:fld>
            <a:endParaRPr lang="en-CA"/>
          </a:p>
        </p:txBody>
      </p:sp>
      <p:sp>
        <p:nvSpPr>
          <p:cNvPr id="15" name="object 18"/>
          <p:cNvSpPr txBox="1"/>
          <p:nvPr/>
        </p:nvSpPr>
        <p:spPr>
          <a:xfrm>
            <a:off x="565291" y="839736"/>
            <a:ext cx="1817930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Questions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751220" y="1380074"/>
            <a:ext cx="7619949" cy="731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0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5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see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ho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spec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q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ement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te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endParaRPr sz="2400">
              <a:latin typeface="Arial"/>
              <a:cs typeface="Arial"/>
            </a:endParaRPr>
          </a:p>
          <a:p>
            <a:pPr marL="210819" marR="58978">
              <a:lnSpc>
                <a:spcPts val="2450"/>
              </a:lnSpc>
            </a:pP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ctu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nda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3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bu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1141364" y="2231303"/>
            <a:ext cx="151892" cy="2716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0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16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5"/>
          <p:cNvSpPr txBox="1"/>
          <p:nvPr/>
        </p:nvSpPr>
        <p:spPr>
          <a:xfrm>
            <a:off x="1339476" y="2231303"/>
            <a:ext cx="565312" cy="2716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63" algn="just">
              <a:lnSpc>
                <a:spcPts val="214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endParaRPr sz="2000">
              <a:latin typeface="Arial"/>
              <a:cs typeface="Arial"/>
            </a:endParaRPr>
          </a:p>
          <a:p>
            <a:pPr marL="12700" indent="0" algn="just">
              <a:lnSpc>
                <a:spcPts val="2299"/>
              </a:lnSpc>
              <a:spcBef>
                <a:spcPts val="80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w 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ts val="2299"/>
              </a:lnSpc>
              <a:spcBef>
                <a:spcPts val="89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w 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ts val="2299"/>
              </a:lnSpc>
              <a:spcBef>
                <a:spcPts val="89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w 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ts val="2299"/>
              </a:lnSpc>
              <a:spcBef>
                <a:spcPts val="89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w 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ts val="2299"/>
              </a:lnSpc>
              <a:spcBef>
                <a:spcPts val="89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endParaRPr sz="2000">
              <a:latin typeface="Arial"/>
              <a:cs typeface="Arial"/>
            </a:endParaRPr>
          </a:p>
          <a:p>
            <a:pPr marL="12700" marR="5863" algn="just">
              <a:lnSpc>
                <a:spcPct val="95825"/>
              </a:lnSpc>
              <a:spcBef>
                <a:spcPts val="914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1915521" y="2231303"/>
            <a:ext cx="266665" cy="2716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5" marR="6319" algn="just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2700" indent="25" algn="just">
              <a:lnSpc>
                <a:spcPts val="2299"/>
              </a:lnSpc>
              <a:spcBef>
                <a:spcPts val="809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to 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ts val="2299"/>
              </a:lnSpc>
              <a:spcBef>
                <a:spcPts val="899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to 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ts val="2299"/>
              </a:lnSpc>
              <a:spcBef>
                <a:spcPts val="899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to 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ts val="2299"/>
              </a:lnSpc>
              <a:spcBef>
                <a:spcPts val="899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to 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ts val="2299"/>
              </a:lnSpc>
              <a:spcBef>
                <a:spcPts val="899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2725" marR="6066" algn="just">
              <a:lnSpc>
                <a:spcPct val="95825"/>
              </a:lnSpc>
              <a:spcBef>
                <a:spcPts val="914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13"/>
          <p:cNvSpPr txBox="1"/>
          <p:nvPr/>
        </p:nvSpPr>
        <p:spPr>
          <a:xfrm>
            <a:off x="2198382" y="2231303"/>
            <a:ext cx="6622489" cy="1906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12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ble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7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olv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2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ita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8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3104" marR="37947">
              <a:lnSpc>
                <a:spcPct val="95825"/>
              </a:lnSpc>
              <a:spcBef>
                <a:spcPts val="809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dete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9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3054" marR="37947">
              <a:lnSpc>
                <a:spcPct val="95825"/>
              </a:lnSpc>
              <a:spcBef>
                <a:spcPts val="892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ot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8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4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2952" marR="37947">
              <a:lnSpc>
                <a:spcPct val="95825"/>
              </a:lnSpc>
              <a:spcBef>
                <a:spcPts val="892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wha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2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 i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tan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8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io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3155" marR="37947">
              <a:lnSpc>
                <a:spcPct val="95825"/>
              </a:lnSpc>
              <a:spcBef>
                <a:spcPts val="916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6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not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-45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gotten?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12"/>
          <p:cNvSpPr txBox="1"/>
          <p:nvPr/>
        </p:nvSpPr>
        <p:spPr>
          <a:xfrm>
            <a:off x="2198736" y="4264333"/>
            <a:ext cx="3504941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di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5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5710432" y="4264333"/>
            <a:ext cx="979250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6697955" y="4264333"/>
            <a:ext cx="429516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7133746" y="4264333"/>
            <a:ext cx="770412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go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od?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2198635" y="4669714"/>
            <a:ext cx="472144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7"/>
          <p:cNvSpPr txBox="1"/>
          <p:nvPr/>
        </p:nvSpPr>
        <p:spPr>
          <a:xfrm>
            <a:off x="2677002" y="4669714"/>
            <a:ext cx="881725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odels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95874-990C-4BAA-AADC-C8E8E660908D}" type="slidenum">
              <a:rPr lang="en-CA"/>
              <a:pPr/>
              <a:t>9</a:t>
            </a:fld>
            <a:endParaRPr lang="en-CA"/>
          </a:p>
        </p:txBody>
      </p:sp>
      <p:sp>
        <p:nvSpPr>
          <p:cNvPr id="4" name="object 8"/>
          <p:cNvSpPr txBox="1"/>
          <p:nvPr/>
        </p:nvSpPr>
        <p:spPr>
          <a:xfrm>
            <a:off x="387867" y="744200"/>
            <a:ext cx="5536008" cy="38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70"/>
              </a:lnSpc>
              <a:spcBef>
                <a:spcPts val="148"/>
              </a:spcBef>
            </a:pP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800" b="1" spc="-3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800" b="1" spc="6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800" b="1" spc="-1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800" b="1" spc="-3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ea</a:t>
            </a:r>
            <a:r>
              <a:rPr sz="2800" b="1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ob</a:t>
            </a:r>
            <a:r>
              <a:rPr sz="2800" b="1" spc="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800" b="1" spc="-4" dirty="0" smtClean="0">
                <a:solidFill>
                  <a:srgbClr val="002653"/>
                </a:solidFill>
                <a:latin typeface="Arial"/>
                <a:cs typeface="Arial"/>
              </a:rPr>
              <a:t>ems?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573796" y="1284538"/>
            <a:ext cx="6191415" cy="1538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Ask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:</a:t>
            </a:r>
            <a:r>
              <a:rPr sz="2400" spc="-5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84" dirty="0" smtClean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spc="9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spc="-25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  <a:p>
            <a:pPr marL="402844" marR="31111">
              <a:lnSpc>
                <a:spcPct val="95825"/>
              </a:lnSpc>
              <a:spcBef>
                <a:spcPts val="519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39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59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600955" indent="-198111">
              <a:lnSpc>
                <a:spcPct val="108333"/>
              </a:lnSpc>
              <a:spcBef>
                <a:spcPts val="1152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ete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9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u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iv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34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)</a:t>
            </a:r>
            <a:r>
              <a:rPr sz="2000" spc="-103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50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3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ont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bute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oun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000" spc="-5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6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k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eh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lde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8803" y="2252908"/>
            <a:ext cx="1986329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2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3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le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(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573796" y="3238306"/>
            <a:ext cx="8191083" cy="2206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978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use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l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ha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im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pac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3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no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me</a:t>
            </a:r>
            <a:endParaRPr sz="2400">
              <a:latin typeface="Arial"/>
              <a:cs typeface="Arial"/>
            </a:endParaRPr>
          </a:p>
          <a:p>
            <a:pPr marL="210819" marR="58978">
              <a:lnSpc>
                <a:spcPts val="2470"/>
              </a:lnSpc>
            </a:pP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w</a:t>
            </a:r>
            <a:r>
              <a:rPr sz="2400" spc="3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600955" marR="443917" indent="-198111">
              <a:lnSpc>
                <a:spcPts val="2299"/>
              </a:lnSpc>
              <a:spcBef>
                <a:spcPts val="707"/>
              </a:spcBef>
            </a:pP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•</a:t>
            </a:r>
            <a:r>
              <a:rPr sz="2000" spc="30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8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000" spc="-9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hap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6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de</a:t>
            </a:r>
            <a:r>
              <a:rPr sz="2000" spc="34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71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-2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rr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c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ted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,</a:t>
            </a:r>
            <a:r>
              <a:rPr sz="2000" spc="-8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16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000" spc="9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000" spc="-72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000" spc="-18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the </a:t>
            </a:r>
            <a:endParaRPr sz="2000">
              <a:latin typeface="Arial"/>
              <a:cs typeface="Arial"/>
            </a:endParaRPr>
          </a:p>
          <a:p>
            <a:pPr marL="600955" marR="443917">
              <a:lnSpc>
                <a:spcPts val="2299"/>
              </a:lnSpc>
              <a:spcBef>
                <a:spcPts val="292"/>
              </a:spcBef>
            </a:pPr>
            <a:r>
              <a:rPr sz="2000" spc="44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25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000" spc="19" dirty="0" smtClean="0">
                <a:solidFill>
                  <a:srgbClr val="002653"/>
                </a:solidFill>
                <a:latin typeface="Arial"/>
                <a:cs typeface="Arial"/>
              </a:rPr>
              <a:t>m</a:t>
            </a:r>
            <a:r>
              <a:rPr sz="2000" spc="-4" dirty="0" smtClean="0">
                <a:solidFill>
                  <a:srgbClr val="002653"/>
                </a:solidFill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3135"/>
              </a:lnSpc>
              <a:spcBef>
                <a:spcPts val="448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Goa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l-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ri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ente</a:t>
            </a:r>
            <a:r>
              <a:rPr sz="3600" spc="0" baseline="1207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 m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ode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li</a:t>
            </a:r>
            <a:r>
              <a:rPr sz="3600" spc="-14" baseline="1207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3600" spc="0" baseline="1207" dirty="0" smtClean="0">
                <a:solidFill>
                  <a:srgbClr val="002653"/>
                </a:solidFill>
                <a:latin typeface="Arial"/>
                <a:cs typeface="Arial"/>
              </a:rPr>
              <a:t>g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ca</a:t>
            </a:r>
            <a:r>
              <a:rPr sz="3600" spc="0" baseline="1207" dirty="0" smtClean="0">
                <a:solidFill>
                  <a:srgbClr val="002653"/>
                </a:solidFill>
                <a:latin typeface="Arial"/>
                <a:cs typeface="Arial"/>
              </a:rPr>
              <a:t>n</a:t>
            </a:r>
            <a:r>
              <a:rPr sz="3600" spc="14" baseline="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he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3600" spc="0" baseline="1207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3600" spc="-9" baseline="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unde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3600" spc="-25" baseline="1207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3600" spc="4" baseline="1207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3600" spc="0" baseline="1207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3600" spc="-29" baseline="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thes</a:t>
            </a:r>
            <a:r>
              <a:rPr sz="3600" spc="0" baseline="1207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3600" spc="-4" baseline="1207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3600" spc="9" baseline="1207" dirty="0" smtClean="0">
                <a:solidFill>
                  <a:srgbClr val="002653"/>
                </a:solidFill>
                <a:latin typeface="Arial"/>
                <a:cs typeface="Arial"/>
              </a:rPr>
              <a:t>causes</a:t>
            </a:r>
            <a:endParaRPr sz="2400">
              <a:latin typeface="Arial"/>
              <a:cs typeface="Arial"/>
            </a:endParaRPr>
          </a:p>
          <a:p>
            <a:pPr marL="210820" marR="58978">
              <a:lnSpc>
                <a:spcPts val="2450"/>
              </a:lnSpc>
            </a:pP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r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at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onsh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573796" y="5856538"/>
            <a:ext cx="7760340" cy="418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65"/>
              </a:lnSpc>
              <a:spcBef>
                <a:spcPts val="163"/>
              </a:spcBef>
            </a:pPr>
            <a:r>
              <a:rPr sz="3100" dirty="0" smtClean="0">
                <a:solidFill>
                  <a:srgbClr val="D62727"/>
                </a:solidFill>
                <a:latin typeface="Arial"/>
                <a:cs typeface="Arial"/>
              </a:rPr>
              <a:t>•</a:t>
            </a:r>
            <a:r>
              <a:rPr sz="3100" spc="-379" dirty="0" smtClean="0">
                <a:solidFill>
                  <a:srgbClr val="D62727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Th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ana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y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dent</a:t>
            </a:r>
            <a:r>
              <a:rPr sz="2400" spc="-29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29" dirty="0" smtClean="0">
                <a:solidFill>
                  <a:srgbClr val="002653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i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r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ob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em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s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h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-9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ne</a:t>
            </a:r>
            <a:r>
              <a:rPr sz="2400" spc="-14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-19" dirty="0" smtClean="0">
                <a:solidFill>
                  <a:srgbClr val="002653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002653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002653"/>
                </a:solidFill>
                <a:latin typeface="Arial"/>
                <a:cs typeface="Arial"/>
              </a:rPr>
              <a:t> 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so</a:t>
            </a:r>
            <a:r>
              <a:rPr sz="2400" spc="-4" dirty="0" smtClean="0">
                <a:solidFill>
                  <a:srgbClr val="002653"/>
                </a:solidFill>
                <a:latin typeface="Arial"/>
                <a:cs typeface="Arial"/>
              </a:rPr>
              <a:t>l</a:t>
            </a:r>
            <a:r>
              <a:rPr sz="2400" spc="-25" dirty="0" smtClean="0">
                <a:solidFill>
                  <a:srgbClr val="002653"/>
                </a:solidFill>
                <a:latin typeface="Arial"/>
                <a:cs typeface="Arial"/>
              </a:rPr>
              <a:t>v</a:t>
            </a:r>
            <a:r>
              <a:rPr sz="2400" spc="9" dirty="0" smtClean="0">
                <a:solidFill>
                  <a:srgbClr val="002653"/>
                </a:solidFill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2854</Words>
  <Application>Microsoft Office PowerPoint</Application>
  <PresentationFormat>On-screen Show (4:3)</PresentationFormat>
  <Paragraphs>641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2_Custom Design</vt:lpstr>
      <vt:lpstr>1_Custom Design</vt:lpstr>
      <vt:lpstr>Custom Design</vt:lpstr>
      <vt:lpstr>Slide 1</vt:lpstr>
      <vt:lpstr>Slide 2</vt:lpstr>
      <vt:lpstr>BUKU PEMBELAJARAN</vt:lpstr>
      <vt:lpstr>REFERENSI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210</cp:revision>
  <dcterms:modified xsi:type="dcterms:W3CDTF">2018-06-11T05:22:30Z</dcterms:modified>
</cp:coreProperties>
</file>