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62" r:id="rId2"/>
    <p:sldMasterId id="2147483650" r:id="rId3"/>
  </p:sldMasterIdLst>
  <p:notesMasterIdLst>
    <p:notesMasterId r:id="rId19"/>
  </p:notesMasterIdLst>
  <p:sldIdLst>
    <p:sldId id="342" r:id="rId4"/>
    <p:sldId id="346" r:id="rId5"/>
    <p:sldId id="397" r:id="rId6"/>
    <p:sldId id="349" r:id="rId7"/>
    <p:sldId id="351" r:id="rId8"/>
    <p:sldId id="318" r:id="rId9"/>
    <p:sldId id="319" r:id="rId10"/>
    <p:sldId id="392" r:id="rId11"/>
    <p:sldId id="320" r:id="rId12"/>
    <p:sldId id="393" r:id="rId13"/>
    <p:sldId id="394" r:id="rId14"/>
    <p:sldId id="395" r:id="rId15"/>
    <p:sldId id="396" r:id="rId16"/>
    <p:sldId id="352" r:id="rId17"/>
    <p:sldId id="391" r:id="rId18"/>
  </p:sldIdLst>
  <p:sldSz cx="9144000" cy="6858000" type="screen4x3"/>
  <p:notesSz cx="10083800" cy="7556500"/>
  <p:defaultTextStyle>
    <a:defPPr>
      <a:defRPr lang="en-US"/>
    </a:defPPr>
    <a:lvl1pPr marL="0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4726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9452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44178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8904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73631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88357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03083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17809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09" autoAdjust="0"/>
    <p:restoredTop sz="94660"/>
  </p:normalViewPr>
  <p:slideViewPr>
    <p:cSldViewPr>
      <p:cViewPr>
        <p:scale>
          <a:sx n="70" d="100"/>
          <a:sy n="70" d="100"/>
        </p:scale>
        <p:origin x="-1290" y="30"/>
      </p:cViewPr>
      <p:guideLst>
        <p:guide orient="horz" pos="2614"/>
        <p:guide pos="19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11825" y="0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8A1EB-4388-484E-8D37-0AEF5C21B570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52775" y="566738"/>
            <a:ext cx="3778250" cy="2833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8063" y="3589338"/>
            <a:ext cx="8067675" cy="3400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11825" y="7177088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94746B-4B6E-43CA-B13A-5460FBD748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14726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9452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44178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58904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73631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8357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03083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17809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52775" y="566738"/>
            <a:ext cx="3778250" cy="2833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4746B-4B6E-43CA-B13A-5460FBD7484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2F15D36-E614-4E64-9CA7-AF70244851D4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2F15D36-E614-4E64-9CA7-AF70244851D4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2F15D36-E614-4E64-9CA7-AF70244851D4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2F15D36-E614-4E64-9CA7-AF70244851D4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E598-A760-4B8B-82A8-04F60070A06F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5179-D86D-497D-8D7B-43D973D83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E598-A760-4B8B-82A8-04F60070A06F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5179-D86D-497D-8D7B-43D973D83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E598-A760-4B8B-82A8-04F60070A06F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5179-D86D-497D-8D7B-43D973D83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93A6-A9DC-4EF7-B0FE-A2FC29D070EB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E524-7343-4232-90CB-1E91B920A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93A6-A9DC-4EF7-B0FE-A2FC29D070EB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E524-7343-4232-90CB-1E91B920A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93A6-A9DC-4EF7-B0FE-A2FC29D070EB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E524-7343-4232-90CB-1E91B920A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93A6-A9DC-4EF7-B0FE-A2FC29D070EB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E524-7343-4232-90CB-1E91B920A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93A6-A9DC-4EF7-B0FE-A2FC29D070EB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E524-7343-4232-90CB-1E91B920A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93A6-A9DC-4EF7-B0FE-A2FC29D070EB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E524-7343-4232-90CB-1E91B920A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93A6-A9DC-4EF7-B0FE-A2FC29D070EB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E524-7343-4232-90CB-1E91B920A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93A6-A9DC-4EF7-B0FE-A2FC29D070EB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E524-7343-4232-90CB-1E91B920A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E598-A760-4B8B-82A8-04F60070A06F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5179-D86D-497D-8D7B-43D973D83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93A6-A9DC-4EF7-B0FE-A2FC29D070EB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E524-7343-4232-90CB-1E91B920A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93A6-A9DC-4EF7-B0FE-A2FC29D070EB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E524-7343-4232-90CB-1E91B920A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93A6-A9DC-4EF7-B0FE-A2FC29D070EB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E524-7343-4232-90CB-1E91B920A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9A25-EBE9-445C-84CD-F4B6BE89B3FA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603A-1FE3-4B09-8523-9E1214C1B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9A25-EBE9-445C-84CD-F4B6BE89B3FA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603A-1FE3-4B09-8523-9E1214C1B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9A25-EBE9-445C-84CD-F4B6BE89B3FA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603A-1FE3-4B09-8523-9E1214C1B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9A25-EBE9-445C-84CD-F4B6BE89B3FA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603A-1FE3-4B09-8523-9E1214C1B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9A25-EBE9-445C-84CD-F4B6BE89B3FA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603A-1FE3-4B09-8523-9E1214C1B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9A25-EBE9-445C-84CD-F4B6BE89B3FA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603A-1FE3-4B09-8523-9E1214C1B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9A25-EBE9-445C-84CD-F4B6BE89B3FA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603A-1FE3-4B09-8523-9E1214C1B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E598-A760-4B8B-82A8-04F60070A06F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5179-D86D-497D-8D7B-43D973D83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9A25-EBE9-445C-84CD-F4B6BE89B3FA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603A-1FE3-4B09-8523-9E1214C1B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9A25-EBE9-445C-84CD-F4B6BE89B3FA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603A-1FE3-4B09-8523-9E1214C1B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9A25-EBE9-445C-84CD-F4B6BE89B3FA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603A-1FE3-4B09-8523-9E1214C1B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9A25-EBE9-445C-84CD-F4B6BE89B3FA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603A-1FE3-4B09-8523-9E1214C1B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E598-A760-4B8B-82A8-04F60070A06F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5179-D86D-497D-8D7B-43D973D83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E598-A760-4B8B-82A8-04F60070A06F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5179-D86D-497D-8D7B-43D973D83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E598-A760-4B8B-82A8-04F60070A06F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5179-D86D-497D-8D7B-43D973D83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E598-A760-4B8B-82A8-04F60070A06F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5179-D86D-497D-8D7B-43D973D83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E598-A760-4B8B-82A8-04F60070A06F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5179-D86D-497D-8D7B-43D973D83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E598-A760-4B8B-82A8-04F60070A06F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5179-D86D-497D-8D7B-43D973D83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DE598-A760-4B8B-82A8-04F60070A06F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E5179-D86D-497D-8D7B-43D973D83A3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13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C93A6-A9DC-4EF7-B0FE-A2FC29D070EB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9E524-7343-4232-90CB-1E91B920A3B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A9A25-EBE9-445C-84CD-F4B6BE89B3FA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C603A-1FE3-4B09-8523-9E1214C1B3A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200400" y="3840752"/>
            <a:ext cx="56388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APLIKASI NATIVE </a:t>
            </a:r>
          </a:p>
          <a:p>
            <a:pPr algn="ctr"/>
            <a:r>
              <a:rPr lang="en-US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PERTEMUAN 4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AGUNG MULYO WIDODO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TEKNIK INFORMATIKA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Rectangle 3"/>
          <p:cNvSpPr txBox="1">
            <a:spLocks noChangeArrowheads="1"/>
          </p:cNvSpPr>
          <p:nvPr/>
        </p:nvSpPr>
        <p:spPr>
          <a:xfrm>
            <a:off x="990600" y="1143000"/>
            <a:ext cx="7543800" cy="533400"/>
          </a:xfrm>
          <a:prstGeom prst="rect">
            <a:avLst/>
          </a:prstGeom>
        </p:spPr>
        <p:txBody>
          <a:bodyPr/>
          <a:lstStyle/>
          <a:p>
            <a:r>
              <a:rPr lang="en-US" sz="2400" b="1" dirty="0" err="1" smtClean="0"/>
              <a:t>Akankah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audiens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mengunduh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aplikasi</a:t>
            </a:r>
            <a:r>
              <a:rPr lang="en-US" sz="2400" b="1" dirty="0" smtClean="0"/>
              <a:t>?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30305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066800" y="1828801"/>
            <a:ext cx="7086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Font typeface="Arial" pitchFamily="34" charset="0"/>
              <a:buChar char="•"/>
            </a:pP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mendapatkan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</a:t>
            </a:r>
            <a:r>
              <a:rPr lang="en-US" sz="2000" dirty="0" err="1" smtClean="0"/>
              <a:t>asli</a:t>
            </a:r>
            <a:r>
              <a:rPr lang="en-US" sz="2000" dirty="0" smtClean="0"/>
              <a:t> :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</a:t>
            </a:r>
            <a:r>
              <a:rPr lang="en-US" sz="2000" dirty="0" err="1" smtClean="0"/>
              <a:t>asli</a:t>
            </a:r>
            <a:r>
              <a:rPr lang="en-US" sz="2000" dirty="0" smtClean="0"/>
              <a:t> </a:t>
            </a:r>
            <a:r>
              <a:rPr lang="en-US" sz="2000" dirty="0" err="1" smtClean="0"/>
              <a:t>dikirimkan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toko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,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Google Play </a:t>
            </a:r>
            <a:r>
              <a:rPr lang="en-US" sz="2000" dirty="0" err="1" smtClean="0"/>
              <a:t>atau</a:t>
            </a:r>
            <a:r>
              <a:rPr lang="en-US" sz="2000" dirty="0" smtClean="0"/>
              <a:t> Apple App Store.</a:t>
            </a:r>
          </a:p>
          <a:p>
            <a:pPr marL="231775" indent="-231775" algn="just">
              <a:buFont typeface="Arial" pitchFamily="34" charset="0"/>
              <a:buChar char="•"/>
            </a:pPr>
            <a:r>
              <a:rPr lang="en-US" sz="2000" dirty="0" err="1" smtClean="0"/>
              <a:t>Mengetahui</a:t>
            </a:r>
            <a:r>
              <a:rPr lang="en-US" sz="2000" dirty="0" smtClean="0"/>
              <a:t> </a:t>
            </a:r>
            <a:r>
              <a:rPr lang="en-US" sz="2000" dirty="0" err="1" smtClean="0"/>
              <a:t>niat</a:t>
            </a:r>
            <a:r>
              <a:rPr lang="en-US" sz="2000" dirty="0" smtClean="0"/>
              <a:t> </a:t>
            </a:r>
            <a:r>
              <a:rPr lang="en-US" sz="2000" dirty="0" err="1" smtClean="0"/>
              <a:t>audiens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kunci</a:t>
            </a:r>
            <a:r>
              <a:rPr lang="en-US" sz="2000" dirty="0" smtClean="0"/>
              <a:t> </a:t>
            </a:r>
            <a:r>
              <a:rPr lang="en-US" sz="2000" dirty="0" err="1" smtClean="0"/>
              <a:t>ketika</a:t>
            </a:r>
            <a:r>
              <a:rPr lang="en-US" sz="2000" dirty="0" smtClean="0"/>
              <a:t> </a:t>
            </a:r>
            <a:r>
              <a:rPr lang="en-US" sz="2000" dirty="0" err="1" smtClean="0"/>
              <a:t>menentukan</a:t>
            </a:r>
            <a:r>
              <a:rPr lang="en-US" sz="2000" dirty="0" smtClean="0"/>
              <a:t> platform yang </a:t>
            </a:r>
            <a:r>
              <a:rPr lang="en-US" sz="2000" dirty="0" err="1" smtClean="0"/>
              <a:t>tepat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Anda</a:t>
            </a:r>
            <a:endParaRPr lang="en-US" sz="2000" dirty="0" smtClean="0"/>
          </a:p>
          <a:p>
            <a:pPr marL="231775" indent="-231775" algn="just">
              <a:buFont typeface="Arial" pitchFamily="34" charset="0"/>
              <a:buChar char="•"/>
            </a:pPr>
            <a:endParaRPr lang="en-US" sz="2000" dirty="0" smtClean="0"/>
          </a:p>
          <a:p>
            <a:pPr marL="231775" indent="-231775" algn="just">
              <a:buFont typeface="Arial" pitchFamily="34" charset="0"/>
              <a:buChar char="•"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Rectangle 3"/>
          <p:cNvSpPr txBox="1">
            <a:spLocks noChangeArrowheads="1"/>
          </p:cNvSpPr>
          <p:nvPr/>
        </p:nvSpPr>
        <p:spPr>
          <a:xfrm>
            <a:off x="990600" y="1143000"/>
            <a:ext cx="7543800" cy="533400"/>
          </a:xfrm>
          <a:prstGeom prst="rect">
            <a:avLst/>
          </a:prstGeom>
        </p:spPr>
        <p:txBody>
          <a:bodyPr/>
          <a:lstStyle/>
          <a:p>
            <a:r>
              <a:rPr lang="en-US" sz="2400" b="1" dirty="0" err="1" smtClean="0"/>
              <a:t>Apakah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berencana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menjual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aplikasi</a:t>
            </a:r>
            <a:r>
              <a:rPr lang="en-US" sz="2400" b="1" dirty="0" smtClean="0"/>
              <a:t>?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30305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066800" y="1828801"/>
            <a:ext cx="7086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Font typeface="Arial" pitchFamily="34" charset="0"/>
              <a:buChar char="•"/>
            </a:pPr>
            <a:r>
              <a:rPr lang="en-US" sz="2000" dirty="0" err="1" smtClean="0"/>
              <a:t>Toko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standar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memonetisasi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</a:t>
            </a:r>
            <a:r>
              <a:rPr lang="en-US" sz="2000" dirty="0" err="1" smtClean="0"/>
              <a:t>Anda</a:t>
            </a:r>
            <a:r>
              <a:rPr lang="en-US" sz="2000" dirty="0" smtClean="0"/>
              <a:t>, </a:t>
            </a:r>
            <a:r>
              <a:rPr lang="en-US" sz="2000" dirty="0" err="1" smtClean="0"/>
              <a:t>memungkinkan</a:t>
            </a:r>
            <a:r>
              <a:rPr lang="en-US" sz="2000" dirty="0" smtClean="0"/>
              <a:t> </a:t>
            </a:r>
            <a:r>
              <a:rPr lang="en-US" sz="2000" dirty="0" err="1" smtClean="0"/>
              <a:t>anda</a:t>
            </a:r>
            <a:r>
              <a:rPr lang="en-US" sz="2000" dirty="0" smtClean="0"/>
              <a:t> 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menagih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mengunduhnya</a:t>
            </a:r>
            <a:endParaRPr lang="en-US" sz="2000" dirty="0" smtClean="0"/>
          </a:p>
          <a:p>
            <a:pPr marL="231775" indent="-231775">
              <a:buFont typeface="Arial" pitchFamily="34" charset="0"/>
              <a:buChar char="•"/>
            </a:pPr>
            <a:r>
              <a:rPr lang="en-US" sz="2000" dirty="0" err="1" smtClean="0"/>
              <a:t>Toko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</a:t>
            </a:r>
            <a:r>
              <a:rPr lang="en-US" sz="2000" dirty="0" err="1" smtClean="0"/>
              <a:t>mengambil</a:t>
            </a:r>
            <a:r>
              <a:rPr lang="en-US" sz="2000" dirty="0" smtClean="0"/>
              <a:t> </a:t>
            </a:r>
            <a:r>
              <a:rPr lang="en-US" sz="2000" dirty="0" err="1" smtClean="0"/>
              <a:t>persentase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kedua</a:t>
            </a:r>
            <a:r>
              <a:rPr lang="en-US" sz="2000" dirty="0" smtClean="0"/>
              <a:t> </a:t>
            </a:r>
            <a:r>
              <a:rPr lang="en-US" sz="2000" dirty="0" err="1" smtClean="0"/>
              <a:t>penjualan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(</a:t>
            </a:r>
            <a:r>
              <a:rPr lang="en-US" sz="2000" dirty="0" err="1" smtClean="0"/>
              <a:t>misalnya</a:t>
            </a:r>
            <a:r>
              <a:rPr lang="en-US" sz="2000" dirty="0" smtClean="0"/>
              <a:t> 30% </a:t>
            </a:r>
            <a:r>
              <a:rPr lang="en-US" sz="2000" dirty="0" err="1" smtClean="0"/>
              <a:t>di</a:t>
            </a:r>
            <a:r>
              <a:rPr lang="en-US" sz="2000" dirty="0" smtClean="0"/>
              <a:t> Apple App Store)</a:t>
            </a:r>
          </a:p>
          <a:p>
            <a:pPr marL="231775" indent="-231775">
              <a:buFont typeface="Arial" pitchFamily="34" charset="0"/>
              <a:buChar char="•"/>
            </a:pPr>
            <a:endParaRPr lang="en-US" sz="2000" dirty="0" smtClean="0"/>
          </a:p>
          <a:p>
            <a:pPr marL="231775" indent="-231775" algn="just">
              <a:buFont typeface="Arial" pitchFamily="34" charset="0"/>
              <a:buChar char="•"/>
            </a:pPr>
            <a:endParaRPr lang="en-US" sz="2000" dirty="0" smtClean="0"/>
          </a:p>
          <a:p>
            <a:pPr marL="231775" indent="-231775" algn="just">
              <a:buFont typeface="Arial" pitchFamily="34" charset="0"/>
              <a:buChar char="•"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Rectangle 3"/>
          <p:cNvSpPr txBox="1">
            <a:spLocks noChangeArrowheads="1"/>
          </p:cNvSpPr>
          <p:nvPr/>
        </p:nvSpPr>
        <p:spPr>
          <a:xfrm>
            <a:off x="990600" y="1143000"/>
            <a:ext cx="7543800" cy="533400"/>
          </a:xfrm>
          <a:prstGeom prst="rect">
            <a:avLst/>
          </a:prstGeom>
        </p:spPr>
        <p:txBody>
          <a:bodyPr/>
          <a:lstStyle/>
          <a:p>
            <a:r>
              <a:rPr lang="en-US" sz="2400" b="1" dirty="0" err="1" smtClean="0"/>
              <a:t>Kapan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tidak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menggunakan</a:t>
            </a:r>
            <a:r>
              <a:rPr lang="en-US" sz="2400" b="1" dirty="0" smtClean="0"/>
              <a:t> native ?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30305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066800" y="1828801"/>
            <a:ext cx="7086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just">
              <a:buFont typeface="Arial" pitchFamily="34" charset="0"/>
              <a:buChar char="•"/>
            </a:pPr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 smtClean="0"/>
              <a:t>Anda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</a:t>
            </a:r>
            <a:r>
              <a:rPr lang="en-US" sz="1800" dirty="0" err="1" smtClean="0"/>
              <a:t>waktu</a:t>
            </a:r>
            <a:r>
              <a:rPr lang="en-US" sz="1800" dirty="0" smtClean="0"/>
              <a:t> </a:t>
            </a:r>
            <a:r>
              <a:rPr lang="en-US" sz="1800" dirty="0" err="1" smtClean="0"/>
              <a:t>pengembangan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bakat</a:t>
            </a:r>
            <a:r>
              <a:rPr lang="en-US" sz="1800" dirty="0" smtClean="0"/>
              <a:t> : </a:t>
            </a:r>
            <a:r>
              <a:rPr lang="en-US" sz="1800" dirty="0" err="1" smtClean="0"/>
              <a:t>keputusan</a:t>
            </a:r>
            <a:r>
              <a:rPr lang="en-US" sz="1800" dirty="0" smtClean="0"/>
              <a:t> </a:t>
            </a:r>
            <a:r>
              <a:rPr lang="en-US" sz="1800" dirty="0" err="1" smtClean="0"/>
              <a:t>sulit</a:t>
            </a:r>
            <a:r>
              <a:rPr lang="en-US" sz="1800" dirty="0" smtClean="0"/>
              <a:t> </a:t>
            </a:r>
            <a:r>
              <a:rPr lang="en-US" sz="1800" dirty="0" err="1" smtClean="0"/>
              <a:t>memilih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memilih</a:t>
            </a:r>
            <a:r>
              <a:rPr lang="en-US" sz="1800" dirty="0" smtClean="0"/>
              <a:t> platform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perangkat</a:t>
            </a:r>
            <a:r>
              <a:rPr lang="en-US" sz="1800" dirty="0" smtClean="0"/>
              <a:t> </a:t>
            </a:r>
            <a:r>
              <a:rPr lang="en-US" sz="1800" dirty="0" err="1" smtClean="0"/>
              <a:t>mana</a:t>
            </a:r>
            <a:r>
              <a:rPr lang="en-US" sz="1800" dirty="0" smtClean="0"/>
              <a:t> yang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didukung</a:t>
            </a:r>
            <a:r>
              <a:rPr lang="en-US" sz="1800" dirty="0" smtClean="0"/>
              <a:t>. </a:t>
            </a:r>
            <a:r>
              <a:rPr lang="en-US" sz="1800" dirty="0" err="1" smtClean="0"/>
              <a:t>Hanya</a:t>
            </a:r>
            <a:r>
              <a:rPr lang="en-US" sz="1800" dirty="0" smtClean="0"/>
              <a:t> </a:t>
            </a:r>
            <a:r>
              <a:rPr lang="en-US" sz="1800" dirty="0" err="1" smtClean="0"/>
              <a:t>pengguna</a:t>
            </a:r>
            <a:r>
              <a:rPr lang="en-US" sz="1800" dirty="0" smtClean="0"/>
              <a:t> </a:t>
            </a:r>
            <a:r>
              <a:rPr lang="en-US" sz="1800" dirty="0" err="1" smtClean="0"/>
              <a:t>iOS</a:t>
            </a:r>
            <a:r>
              <a:rPr lang="en-US" sz="1800" dirty="0" smtClean="0"/>
              <a:t>? </a:t>
            </a:r>
            <a:r>
              <a:rPr lang="en-US" sz="1800" dirty="0" err="1" smtClean="0"/>
              <a:t>Bagaimana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Android? Dan </a:t>
            </a:r>
            <a:r>
              <a:rPr lang="en-US" sz="1800" dirty="0" err="1" smtClean="0"/>
              <a:t>dapatkah</a:t>
            </a:r>
            <a:r>
              <a:rPr lang="en-US" sz="1800" dirty="0" smtClean="0"/>
              <a:t> </a:t>
            </a:r>
            <a:r>
              <a:rPr lang="en-US" sz="1800" dirty="0" err="1" smtClean="0"/>
              <a:t>Anda</a:t>
            </a:r>
            <a:r>
              <a:rPr lang="en-US" sz="1800" dirty="0" smtClean="0"/>
              <a:t> </a:t>
            </a:r>
            <a:r>
              <a:rPr lang="en-US" sz="1800" dirty="0" err="1" smtClean="0"/>
              <a:t>benar-benar</a:t>
            </a:r>
            <a:r>
              <a:rPr lang="en-US" sz="1800" dirty="0" smtClean="0"/>
              <a:t> </a:t>
            </a:r>
            <a:r>
              <a:rPr lang="en-US" sz="1800" dirty="0" err="1" smtClean="0"/>
              <a:t>mampu</a:t>
            </a:r>
            <a:r>
              <a:rPr lang="en-US" sz="1800" dirty="0" smtClean="0"/>
              <a:t> </a:t>
            </a:r>
            <a:r>
              <a:rPr lang="en-US" sz="1800" dirty="0" err="1" smtClean="0"/>
              <a:t>mengabaikan</a:t>
            </a:r>
            <a:r>
              <a:rPr lang="en-US" sz="1800" dirty="0" smtClean="0"/>
              <a:t> </a:t>
            </a:r>
            <a:r>
              <a:rPr lang="en-US" sz="1800" dirty="0" err="1" smtClean="0"/>
              <a:t>bahwa</a:t>
            </a:r>
            <a:r>
              <a:rPr lang="en-US" sz="1800" dirty="0" smtClean="0"/>
              <a:t> </a:t>
            </a:r>
            <a:r>
              <a:rPr lang="en-US" sz="1800" dirty="0" err="1" smtClean="0"/>
              <a:t>sebagian</a:t>
            </a:r>
            <a:r>
              <a:rPr lang="en-US" sz="1800" dirty="0" smtClean="0"/>
              <a:t> </a:t>
            </a:r>
            <a:r>
              <a:rPr lang="en-US" sz="1800" dirty="0" err="1" smtClean="0"/>
              <a:t>kecil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pengguna</a:t>
            </a:r>
            <a:r>
              <a:rPr lang="en-US" sz="1800" dirty="0" smtClean="0"/>
              <a:t> </a:t>
            </a:r>
            <a:r>
              <a:rPr lang="en-US" sz="1800" dirty="0" err="1" smtClean="0"/>
              <a:t>masih</a:t>
            </a:r>
            <a:r>
              <a:rPr lang="en-US" sz="1800" dirty="0" smtClean="0"/>
              <a:t> </a:t>
            </a:r>
            <a:r>
              <a:rPr lang="en-US" sz="1800" dirty="0" err="1" smtClean="0"/>
              <a:t>menempel</a:t>
            </a:r>
            <a:r>
              <a:rPr lang="en-US" sz="1800" dirty="0" smtClean="0"/>
              <a:t> BlackBerry </a:t>
            </a:r>
            <a:r>
              <a:rPr lang="en-US" sz="1800" dirty="0" err="1" smtClean="0"/>
              <a:t>mereka</a:t>
            </a:r>
            <a:r>
              <a:rPr lang="en-US" sz="1800" dirty="0" smtClean="0"/>
              <a:t>? </a:t>
            </a:r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 smtClean="0"/>
              <a:t>Anda</a:t>
            </a:r>
            <a:r>
              <a:rPr lang="en-US" sz="1800" dirty="0" smtClean="0"/>
              <a:t> </a:t>
            </a:r>
            <a:r>
              <a:rPr lang="en-US" sz="1800" dirty="0" err="1" smtClean="0"/>
              <a:t>berencana</a:t>
            </a:r>
            <a:r>
              <a:rPr lang="en-US" sz="1800" dirty="0" smtClean="0"/>
              <a:t> </a:t>
            </a:r>
            <a:r>
              <a:rPr lang="en-US" sz="1800" dirty="0" err="1" smtClean="0"/>
              <a:t>mendukung</a:t>
            </a:r>
            <a:r>
              <a:rPr lang="en-US" sz="1800" dirty="0" smtClean="0"/>
              <a:t> </a:t>
            </a:r>
            <a:r>
              <a:rPr lang="en-US" sz="1800" dirty="0" err="1" smtClean="0"/>
              <a:t>lintas</a:t>
            </a:r>
            <a:r>
              <a:rPr lang="en-US" sz="1800" dirty="0" smtClean="0"/>
              <a:t> platform,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 </a:t>
            </a:r>
            <a:r>
              <a:rPr lang="en-US" sz="1800" dirty="0" err="1" smtClean="0"/>
              <a:t>Anda</a:t>
            </a:r>
            <a:r>
              <a:rPr lang="en-US" sz="1800" dirty="0" smtClean="0"/>
              <a:t> </a:t>
            </a:r>
            <a:r>
              <a:rPr lang="en-US" sz="1800" dirty="0" err="1" smtClean="0"/>
              <a:t>perlu</a:t>
            </a:r>
            <a:r>
              <a:rPr lang="en-US" sz="1800" dirty="0" smtClean="0"/>
              <a:t> 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</a:t>
            </a:r>
            <a:r>
              <a:rPr lang="en-US" sz="1800" dirty="0" err="1" smtClean="0"/>
              <a:t>waktu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bakat</a:t>
            </a:r>
            <a:r>
              <a:rPr lang="en-US" sz="1800" dirty="0" smtClean="0"/>
              <a:t> </a:t>
            </a:r>
            <a:r>
              <a:rPr lang="en-US" sz="1800" dirty="0" err="1" smtClean="0"/>
              <a:t>pengembangan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membangun</a:t>
            </a:r>
            <a:r>
              <a:rPr lang="en-US" sz="1800" dirty="0" smtClean="0"/>
              <a:t> </a:t>
            </a:r>
            <a:r>
              <a:rPr lang="en-US" sz="1800" dirty="0" err="1" smtClean="0"/>
              <a:t>terpisah</a:t>
            </a:r>
            <a:r>
              <a:rPr lang="en-US" sz="1800" dirty="0" smtClean="0"/>
              <a:t> </a:t>
            </a:r>
            <a:r>
              <a:rPr lang="en-US" sz="1800" dirty="0" err="1" smtClean="0"/>
              <a:t>aplikasi</a:t>
            </a:r>
            <a:r>
              <a:rPr lang="en-US" sz="1800" dirty="0" smtClean="0"/>
              <a:t>,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bahasa</a:t>
            </a:r>
            <a:r>
              <a:rPr lang="en-US" sz="1800" dirty="0" smtClean="0"/>
              <a:t> </a:t>
            </a:r>
            <a:r>
              <a:rPr lang="en-US" sz="1800" dirty="0" err="1" smtClean="0"/>
              <a:t>pemrograman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berbeda</a:t>
            </a:r>
            <a:r>
              <a:rPr lang="en-US" sz="1800" dirty="0" smtClean="0"/>
              <a:t>,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setiap</a:t>
            </a:r>
            <a:r>
              <a:rPr lang="en-US" sz="1800" dirty="0" smtClean="0"/>
              <a:t> platform.</a:t>
            </a:r>
          </a:p>
          <a:p>
            <a:pPr marL="231775" indent="-231775" algn="just">
              <a:buFont typeface="Arial" pitchFamily="34" charset="0"/>
              <a:buChar char="•"/>
            </a:pPr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 smtClean="0"/>
              <a:t>Anda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</a:t>
            </a:r>
            <a:r>
              <a:rPr lang="en-US" sz="1800" dirty="0" err="1" smtClean="0"/>
              <a:t>pengguna</a:t>
            </a:r>
            <a:r>
              <a:rPr lang="en-US" sz="1800" dirty="0" smtClean="0"/>
              <a:t> yang </a:t>
            </a:r>
            <a:r>
              <a:rPr lang="en-US" sz="1800" dirty="0" err="1" smtClean="0"/>
              <a:t>konsisten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setia</a:t>
            </a:r>
            <a:r>
              <a:rPr lang="en-US" sz="1800" dirty="0" smtClean="0"/>
              <a:t> : </a:t>
            </a:r>
            <a:r>
              <a:rPr lang="en-US" sz="1800" dirty="0" err="1" smtClean="0"/>
              <a:t>Ketika</a:t>
            </a:r>
            <a:r>
              <a:rPr lang="en-US" sz="1800" dirty="0" smtClean="0"/>
              <a:t> </a:t>
            </a:r>
            <a:r>
              <a:rPr lang="en-US" sz="1800" dirty="0" err="1" smtClean="0"/>
              <a:t>kita</a:t>
            </a:r>
            <a:r>
              <a:rPr lang="en-US" sz="1800" dirty="0" smtClean="0"/>
              <a:t> </a:t>
            </a:r>
            <a:r>
              <a:rPr lang="en-US" sz="1800" dirty="0" err="1" smtClean="0"/>
              <a:t>semua</a:t>
            </a:r>
            <a:r>
              <a:rPr lang="en-US" sz="1800" dirty="0" smtClean="0"/>
              <a:t> 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</a:t>
            </a:r>
            <a:r>
              <a:rPr lang="en-US" sz="1800" dirty="0" err="1" smtClean="0"/>
              <a:t>smartphone</a:t>
            </a:r>
            <a:r>
              <a:rPr lang="en-US" sz="1800" dirty="0" smtClean="0"/>
              <a:t> </a:t>
            </a:r>
            <a:r>
              <a:rPr lang="en-US" sz="1800" dirty="0" err="1" smtClean="0"/>
              <a:t>pertama</a:t>
            </a:r>
            <a:r>
              <a:rPr lang="en-US" sz="1800" dirty="0" smtClean="0"/>
              <a:t> </a:t>
            </a:r>
            <a:r>
              <a:rPr lang="en-US" sz="1800" dirty="0" err="1" smtClean="0"/>
              <a:t>kami</a:t>
            </a:r>
            <a:r>
              <a:rPr lang="en-US" sz="1800" dirty="0" smtClean="0"/>
              <a:t>, </a:t>
            </a:r>
            <a:r>
              <a:rPr lang="en-US" sz="1800" dirty="0" err="1" smtClean="0"/>
              <a:t>hal</a:t>
            </a:r>
            <a:r>
              <a:rPr lang="en-US" sz="1800" dirty="0" smtClean="0"/>
              <a:t> </a:t>
            </a:r>
            <a:r>
              <a:rPr lang="en-US" sz="1800" dirty="0" err="1" smtClean="0"/>
              <a:t>pertama</a:t>
            </a:r>
            <a:r>
              <a:rPr lang="en-US" sz="1800" dirty="0" smtClean="0"/>
              <a:t> yang </a:t>
            </a:r>
            <a:r>
              <a:rPr lang="en-US" sz="1800" dirty="0" err="1" smtClean="0"/>
              <a:t>kita</a:t>
            </a:r>
            <a:r>
              <a:rPr lang="en-US" sz="1800" dirty="0" smtClean="0"/>
              <a:t> </a:t>
            </a:r>
            <a:r>
              <a:rPr lang="en-US" sz="1800" dirty="0" err="1" smtClean="0"/>
              <a:t>lakukan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terburu-buru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app store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mencari</a:t>
            </a:r>
            <a:r>
              <a:rPr lang="en-US" sz="1800" dirty="0" smtClean="0"/>
              <a:t> </a:t>
            </a:r>
            <a:r>
              <a:rPr lang="en-US" sz="1800" dirty="0" err="1" smtClean="0"/>
              <a:t>tahu</a:t>
            </a:r>
            <a:r>
              <a:rPr lang="en-US" sz="1800" dirty="0" smtClean="0"/>
              <a:t> </a:t>
            </a:r>
            <a:r>
              <a:rPr lang="en-US" sz="1800" dirty="0" err="1" smtClean="0"/>
              <a:t>semua</a:t>
            </a:r>
            <a:r>
              <a:rPr lang="en-US" sz="1800" dirty="0" smtClean="0"/>
              <a:t> </a:t>
            </a:r>
            <a:r>
              <a:rPr lang="en-US" sz="1800" dirty="0" err="1" smtClean="0"/>
              <a:t>aplikasi</a:t>
            </a:r>
            <a:r>
              <a:rPr lang="en-US" sz="1800" dirty="0" smtClean="0"/>
              <a:t> </a:t>
            </a:r>
            <a:r>
              <a:rPr lang="en-US" sz="1800" dirty="0" err="1" smtClean="0"/>
              <a:t>baru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menakjubkan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kita</a:t>
            </a:r>
            <a:r>
              <a:rPr lang="en-US" sz="1800" dirty="0" smtClean="0"/>
              <a:t> </a:t>
            </a:r>
            <a:r>
              <a:rPr lang="en-US" sz="1800" dirty="0" err="1" smtClean="0"/>
              <a:t>unduh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mengisi</a:t>
            </a:r>
            <a:r>
              <a:rPr lang="en-US" sz="1800" dirty="0" smtClean="0"/>
              <a:t> </a:t>
            </a:r>
            <a:r>
              <a:rPr lang="en-US" sz="1800" dirty="0" err="1" smtClean="0"/>
              <a:t>layar</a:t>
            </a:r>
            <a:r>
              <a:rPr lang="en-US" sz="1800" dirty="0" smtClean="0"/>
              <a:t> </a:t>
            </a:r>
            <a:r>
              <a:rPr lang="en-US" sz="1800" dirty="0" err="1" smtClean="0"/>
              <a:t>ponsel</a:t>
            </a:r>
            <a:r>
              <a:rPr lang="en-US" sz="1800" dirty="0" smtClean="0"/>
              <a:t>. </a:t>
            </a:r>
            <a:r>
              <a:rPr lang="en-US" sz="1800" dirty="0" err="1" smtClean="0"/>
              <a:t>Tetapi</a:t>
            </a:r>
            <a:r>
              <a:rPr lang="en-US" sz="1800" dirty="0" smtClean="0"/>
              <a:t> </a:t>
            </a:r>
            <a:r>
              <a:rPr lang="en-US" sz="1800" dirty="0" err="1" smtClean="0"/>
              <a:t>beberapa</a:t>
            </a:r>
            <a:r>
              <a:rPr lang="en-US" sz="1800" dirty="0" smtClean="0"/>
              <a:t> </a:t>
            </a:r>
            <a:r>
              <a:rPr lang="en-US" sz="1800" dirty="0" err="1" smtClean="0"/>
              <a:t>tahun</a:t>
            </a:r>
            <a:r>
              <a:rPr lang="en-US" sz="1800" dirty="0" smtClean="0"/>
              <a:t> </a:t>
            </a:r>
            <a:r>
              <a:rPr lang="en-US" sz="1800" dirty="0" err="1" smtClean="0"/>
              <a:t>kemudian</a:t>
            </a:r>
            <a:r>
              <a:rPr lang="en-US" sz="1800" dirty="0" smtClean="0"/>
              <a:t> </a:t>
            </a:r>
            <a:r>
              <a:rPr lang="en-US" sz="1800" dirty="0" err="1" smtClean="0"/>
              <a:t>mereka</a:t>
            </a:r>
            <a:r>
              <a:rPr lang="en-US" sz="1800" dirty="0" smtClean="0"/>
              <a:t> </a:t>
            </a:r>
            <a:r>
              <a:rPr lang="en-US" sz="1800" dirty="0" err="1" smtClean="0"/>
              <a:t>semua</a:t>
            </a:r>
            <a:r>
              <a:rPr lang="en-US" sz="1800" dirty="0" smtClean="0"/>
              <a:t> </a:t>
            </a:r>
            <a:r>
              <a:rPr lang="en-US" sz="1800" dirty="0" err="1" smtClean="0"/>
              <a:t>mulai</a:t>
            </a:r>
            <a:r>
              <a:rPr lang="en-US" sz="1800" dirty="0" smtClean="0"/>
              <a:t> </a:t>
            </a:r>
            <a:r>
              <a:rPr lang="en-US" sz="1800" dirty="0" err="1" smtClean="0"/>
              <a:t>menumpuk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aplikasi</a:t>
            </a:r>
            <a:r>
              <a:rPr lang="en-US" sz="1800" dirty="0" smtClean="0"/>
              <a:t> </a:t>
            </a:r>
            <a:r>
              <a:rPr lang="en-US" sz="1800" dirty="0" err="1" smtClean="0"/>
              <a:t>sudah</a:t>
            </a:r>
            <a:r>
              <a:rPr lang="en-US" sz="1800" dirty="0" smtClean="0"/>
              <a:t> </a:t>
            </a:r>
            <a:r>
              <a:rPr lang="en-US" sz="1800" dirty="0" err="1" smtClean="0"/>
              <a:t>mulai</a:t>
            </a:r>
            <a:r>
              <a:rPr lang="en-US" sz="1800" dirty="0" smtClean="0"/>
              <a:t> </a:t>
            </a:r>
            <a:r>
              <a:rPr lang="en-US" sz="1800" dirty="0" err="1" smtClean="0"/>
              <a:t>terlupakan</a:t>
            </a:r>
            <a:endParaRPr lang="en-US" sz="1800" dirty="0" smtClean="0"/>
          </a:p>
          <a:p>
            <a:pPr marL="231775" indent="-231775" algn="just">
              <a:buFont typeface="Arial" pitchFamily="34" charset="0"/>
              <a:buChar char="•"/>
            </a:pPr>
            <a:endParaRPr lang="en-US" sz="1800" dirty="0" smtClean="0"/>
          </a:p>
          <a:p>
            <a:pPr marL="231775" indent="-231775" algn="just">
              <a:buFont typeface="Arial" pitchFamily="34" charset="0"/>
              <a:buChar char="•"/>
            </a:pPr>
            <a:endParaRPr lang="en-US" sz="1800" dirty="0" smtClean="0"/>
          </a:p>
          <a:p>
            <a:pPr marL="231775" indent="-231775" algn="just">
              <a:buFont typeface="Arial" pitchFamily="34" charset="0"/>
              <a:buChar char="•"/>
            </a:pPr>
            <a:endParaRPr lang="en-US" sz="1800" dirty="0" smtClean="0"/>
          </a:p>
          <a:p>
            <a:pPr marL="231775" indent="-231775" algn="just">
              <a:buFont typeface="Arial" pitchFamily="34" charset="0"/>
              <a:buChar char="•"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Rectangle 3"/>
          <p:cNvSpPr txBox="1">
            <a:spLocks noChangeArrowheads="1"/>
          </p:cNvSpPr>
          <p:nvPr/>
        </p:nvSpPr>
        <p:spPr>
          <a:xfrm>
            <a:off x="990600" y="1143000"/>
            <a:ext cx="7543800" cy="533400"/>
          </a:xfrm>
          <a:prstGeom prst="rect">
            <a:avLst/>
          </a:prstGeom>
        </p:spPr>
        <p:txBody>
          <a:bodyPr/>
          <a:lstStyle/>
          <a:p>
            <a:r>
              <a:rPr lang="en-US" sz="2400" b="1" dirty="0" err="1" smtClean="0"/>
              <a:t>Kapan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tidak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menggunakan</a:t>
            </a:r>
            <a:r>
              <a:rPr lang="en-US" sz="2400" b="1" dirty="0" smtClean="0"/>
              <a:t> native ?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30305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066800" y="1828801"/>
            <a:ext cx="7086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Font typeface="Arial" pitchFamily="34" charset="0"/>
              <a:buChar char="•"/>
            </a:pPr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 smtClean="0"/>
              <a:t>Anda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beck-end infrastructure : </a:t>
            </a:r>
            <a:r>
              <a:rPr lang="en-US" sz="1800" dirty="0" err="1" smtClean="0"/>
              <a:t>Seringkali</a:t>
            </a:r>
            <a:r>
              <a:rPr lang="en-US" sz="1800" dirty="0" smtClean="0"/>
              <a:t> </a:t>
            </a:r>
            <a:r>
              <a:rPr lang="en-US" sz="1800" dirty="0" err="1" smtClean="0"/>
              <a:t>bagian</a:t>
            </a:r>
            <a:r>
              <a:rPr lang="en-US" sz="1800" dirty="0" smtClean="0"/>
              <a:t> paling </a:t>
            </a:r>
            <a:r>
              <a:rPr lang="en-US" sz="1800" dirty="0" err="1" smtClean="0"/>
              <a:t>sulit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membangun</a:t>
            </a:r>
            <a:r>
              <a:rPr lang="en-US" sz="1800" dirty="0" smtClean="0"/>
              <a:t> </a:t>
            </a:r>
            <a:r>
              <a:rPr lang="en-US" sz="1800" dirty="0" err="1" smtClean="0"/>
              <a:t>aplikasi</a:t>
            </a:r>
            <a:r>
              <a:rPr lang="en-US" sz="1800" dirty="0" smtClean="0"/>
              <a:t> </a:t>
            </a:r>
            <a:r>
              <a:rPr lang="en-US" sz="1800" dirty="0" err="1" smtClean="0"/>
              <a:t>bukanlah</a:t>
            </a:r>
            <a:r>
              <a:rPr lang="en-US" sz="1800" dirty="0" smtClean="0"/>
              <a:t> </a:t>
            </a:r>
            <a:r>
              <a:rPr lang="en-US" sz="1800" dirty="0" err="1" smtClean="0"/>
              <a:t>aplikasi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 </a:t>
            </a:r>
            <a:r>
              <a:rPr lang="en-US" sz="1800" dirty="0" err="1" smtClean="0"/>
              <a:t>sendiri</a:t>
            </a:r>
            <a:r>
              <a:rPr lang="en-US" sz="1800" dirty="0" smtClean="0"/>
              <a:t>, </a:t>
            </a:r>
            <a:r>
              <a:rPr lang="en-US" sz="1800" dirty="0" err="1" smtClean="0"/>
              <a:t>tetapi</a:t>
            </a:r>
            <a:r>
              <a:rPr lang="en-US" sz="1800" dirty="0" smtClean="0"/>
              <a:t> </a:t>
            </a:r>
            <a:r>
              <a:rPr lang="en-US" sz="1800" dirty="0" err="1" smtClean="0"/>
              <a:t>mengintegrasikannya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infrastruktur</a:t>
            </a:r>
            <a:r>
              <a:rPr lang="en-US" sz="1800" dirty="0" smtClean="0"/>
              <a:t> backend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 </a:t>
            </a:r>
            <a:r>
              <a:rPr lang="en-US" sz="1800" dirty="0" err="1" smtClean="0"/>
              <a:t>Anda</a:t>
            </a:r>
            <a:r>
              <a:rPr lang="en-US" sz="1800" dirty="0" smtClean="0"/>
              <a:t>. </a:t>
            </a:r>
            <a:r>
              <a:rPr lang="en-US" sz="1800" dirty="0" err="1" smtClean="0"/>
              <a:t>Aplikasi</a:t>
            </a:r>
            <a:r>
              <a:rPr lang="en-US" sz="1800" dirty="0" smtClean="0"/>
              <a:t> </a:t>
            </a:r>
            <a:r>
              <a:rPr lang="en-US" sz="1800" dirty="0" err="1" smtClean="0"/>
              <a:t>asli</a:t>
            </a:r>
            <a:r>
              <a:rPr lang="en-US" sz="1800" dirty="0" smtClean="0"/>
              <a:t> </a:t>
            </a:r>
            <a:r>
              <a:rPr lang="en-US" sz="1800" dirty="0" err="1" smtClean="0"/>
              <a:t>bergantung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API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memperkuat</a:t>
            </a:r>
            <a:r>
              <a:rPr lang="en-US" sz="1800" dirty="0" smtClean="0"/>
              <a:t> </a:t>
            </a:r>
            <a:r>
              <a:rPr lang="en-US" sz="1800" dirty="0" err="1" smtClean="0"/>
              <a:t>konten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fungsinya</a:t>
            </a:r>
            <a:r>
              <a:rPr lang="en-US" sz="1800" dirty="0" smtClean="0"/>
              <a:t>. </a:t>
            </a:r>
            <a:r>
              <a:rPr lang="en-US" sz="1800" dirty="0" err="1" smtClean="0"/>
              <a:t>Itu</a:t>
            </a:r>
            <a:r>
              <a:rPr lang="en-US" sz="1800" dirty="0" smtClean="0"/>
              <a:t> </a:t>
            </a:r>
            <a:r>
              <a:rPr lang="en-US" sz="1800" dirty="0" err="1" smtClean="0"/>
              <a:t>artinya</a:t>
            </a:r>
            <a:r>
              <a:rPr lang="en-US" sz="1800" dirty="0" smtClean="0"/>
              <a:t> </a:t>
            </a:r>
            <a:r>
              <a:rPr lang="en-US" sz="1800" dirty="0" err="1" smtClean="0"/>
              <a:t>kamu</a:t>
            </a:r>
            <a:r>
              <a:rPr lang="en-US" sz="1800" dirty="0" smtClean="0"/>
              <a:t> </a:t>
            </a:r>
            <a:r>
              <a:rPr lang="en-US" sz="1800" dirty="0" err="1" smtClean="0"/>
              <a:t>perlu</a:t>
            </a:r>
            <a:r>
              <a:rPr lang="en-US" sz="1800" dirty="0" smtClean="0"/>
              <a:t> 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API yang </a:t>
            </a:r>
            <a:r>
              <a:rPr lang="en-US" sz="1800" dirty="0" err="1" smtClean="0"/>
              <a:t>bersih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terdokumentasi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baik</a:t>
            </a:r>
            <a:r>
              <a:rPr lang="en-US" sz="1800" dirty="0" smtClean="0"/>
              <a:t> yang </a:t>
            </a:r>
            <a:r>
              <a:rPr lang="en-US" sz="1800" dirty="0" err="1" smtClean="0"/>
              <a:t>mampu</a:t>
            </a:r>
            <a:r>
              <a:rPr lang="en-US" sz="1800" dirty="0" smtClean="0"/>
              <a:t> </a:t>
            </a:r>
            <a:r>
              <a:rPr lang="en-US" sz="1800" dirty="0" err="1" smtClean="0"/>
              <a:t>memberikan</a:t>
            </a:r>
            <a:r>
              <a:rPr lang="en-US" sz="1800" dirty="0" smtClean="0"/>
              <a:t> </a:t>
            </a:r>
            <a:r>
              <a:rPr lang="en-US" sz="1800" dirty="0" err="1" smtClean="0"/>
              <a:t>semua</a:t>
            </a:r>
            <a:r>
              <a:rPr lang="en-US" sz="1800" dirty="0" smtClean="0"/>
              <a:t> data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aplikasi</a:t>
            </a:r>
            <a:r>
              <a:rPr lang="en-US" sz="1800" dirty="0" smtClean="0"/>
              <a:t> </a:t>
            </a:r>
            <a:r>
              <a:rPr lang="en-US" sz="1800" dirty="0" err="1" smtClean="0"/>
              <a:t>Anda</a:t>
            </a:r>
            <a:r>
              <a:rPr lang="en-US" sz="1800" dirty="0" smtClean="0"/>
              <a:t>. </a:t>
            </a:r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 smtClean="0"/>
              <a:t>Anda</a:t>
            </a:r>
            <a:r>
              <a:rPr lang="en-US" sz="1800" dirty="0" smtClean="0"/>
              <a:t> </a:t>
            </a:r>
            <a:r>
              <a:rPr lang="en-US" sz="1800" dirty="0" err="1" smtClean="0"/>
              <a:t>belum</a:t>
            </a:r>
            <a:r>
              <a:rPr lang="en-US" sz="1800" dirty="0" smtClean="0"/>
              <a:t> </a:t>
            </a:r>
            <a:r>
              <a:rPr lang="en-US" sz="1800" dirty="0" err="1" smtClean="0"/>
              <a:t>menyelesaikan</a:t>
            </a:r>
            <a:r>
              <a:rPr lang="en-US" sz="1800" dirty="0" smtClean="0"/>
              <a:t> </a:t>
            </a:r>
            <a:r>
              <a:rPr lang="en-US" sz="1800" dirty="0" err="1" smtClean="0"/>
              <a:t>pekerjaan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membuat</a:t>
            </a:r>
            <a:r>
              <a:rPr lang="en-US" sz="1800" dirty="0" smtClean="0"/>
              <a:t> API </a:t>
            </a:r>
            <a:r>
              <a:rPr lang="en-US" sz="1800" dirty="0" err="1" smtClean="0"/>
              <a:t>infrastruktur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menambah</a:t>
            </a:r>
            <a:r>
              <a:rPr lang="en-US" sz="1800" dirty="0" smtClean="0"/>
              <a:t> </a:t>
            </a:r>
            <a:r>
              <a:rPr lang="en-US" sz="1800" dirty="0" err="1" smtClean="0"/>
              <a:t>banyak</a:t>
            </a:r>
            <a:r>
              <a:rPr lang="en-US" sz="1800" dirty="0" smtClean="0"/>
              <a:t> </a:t>
            </a:r>
            <a:r>
              <a:rPr lang="en-US" sz="1800" dirty="0" err="1" smtClean="0"/>
              <a:t>pekerjaan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mengirimkan</a:t>
            </a:r>
            <a:r>
              <a:rPr lang="en-US" sz="1800" dirty="0" smtClean="0"/>
              <a:t> </a:t>
            </a:r>
            <a:r>
              <a:rPr lang="en-US" sz="1800" dirty="0" err="1" smtClean="0"/>
              <a:t>aplikasi</a:t>
            </a:r>
            <a:r>
              <a:rPr lang="en-US" sz="1800" dirty="0" smtClean="0"/>
              <a:t> </a:t>
            </a:r>
            <a:r>
              <a:rPr lang="en-US" sz="1800" dirty="0" err="1" smtClean="0"/>
              <a:t>Anda</a:t>
            </a:r>
            <a:r>
              <a:rPr lang="en-US" sz="1800" dirty="0" smtClean="0"/>
              <a:t>. </a:t>
            </a:r>
            <a:r>
              <a:rPr lang="en-US" sz="1800" dirty="0" err="1" smtClean="0"/>
              <a:t>Namun</a:t>
            </a:r>
            <a:r>
              <a:rPr lang="en-US" sz="1800" dirty="0" smtClean="0"/>
              <a:t>, </a:t>
            </a:r>
            <a:r>
              <a:rPr lang="en-US" sz="1800" dirty="0" err="1" smtClean="0"/>
              <a:t>ada</a:t>
            </a:r>
            <a:r>
              <a:rPr lang="en-US" sz="1800" dirty="0" smtClean="0"/>
              <a:t> </a:t>
            </a:r>
            <a:r>
              <a:rPr lang="en-US" sz="1800" dirty="0" err="1" smtClean="0"/>
              <a:t>solusi</a:t>
            </a:r>
            <a:r>
              <a:rPr lang="en-US" sz="1800" dirty="0" smtClean="0"/>
              <a:t> </a:t>
            </a:r>
            <a:r>
              <a:rPr lang="en-US" sz="1800" dirty="0" err="1" smtClean="0"/>
              <a:t>termasuk</a:t>
            </a:r>
            <a:r>
              <a:rPr lang="en-US" sz="1800" dirty="0" smtClean="0"/>
              <a:t> backend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penyedia</a:t>
            </a:r>
            <a:r>
              <a:rPr lang="en-US" sz="1800" dirty="0" smtClean="0"/>
              <a:t> </a:t>
            </a:r>
            <a:r>
              <a:rPr lang="en-US" sz="1800" dirty="0" err="1" smtClean="0"/>
              <a:t>layanan</a:t>
            </a:r>
            <a:r>
              <a:rPr lang="en-US" sz="1800" dirty="0" smtClean="0"/>
              <a:t> (</a:t>
            </a:r>
            <a:r>
              <a:rPr lang="en-US" sz="1800" dirty="0" err="1" smtClean="0"/>
              <a:t>BaaS</a:t>
            </a:r>
            <a:r>
              <a:rPr lang="en-US" sz="1800" dirty="0" smtClean="0"/>
              <a:t>), </a:t>
            </a:r>
            <a:r>
              <a:rPr lang="en-US" sz="1800" dirty="0" err="1" smtClean="0"/>
              <a:t>seperti</a:t>
            </a:r>
            <a:r>
              <a:rPr lang="en-US" sz="1800" dirty="0" smtClean="0"/>
              <a:t> </a:t>
            </a:r>
            <a:r>
              <a:rPr lang="en-US" sz="1800" dirty="0" err="1" smtClean="0"/>
              <a:t>Kinvey</a:t>
            </a:r>
            <a:r>
              <a:rPr lang="en-US" sz="1800" dirty="0" smtClean="0"/>
              <a:t>, yang </a:t>
            </a:r>
            <a:r>
              <a:rPr lang="en-US" sz="1800" dirty="0" err="1" smtClean="0"/>
              <a:t>memudahkan</a:t>
            </a:r>
            <a:r>
              <a:rPr lang="en-US" sz="1800" dirty="0" smtClean="0"/>
              <a:t> </a:t>
            </a:r>
            <a:r>
              <a:rPr lang="en-US" sz="1800" dirty="0" err="1" smtClean="0"/>
              <a:t>mengintegrasikan</a:t>
            </a:r>
            <a:r>
              <a:rPr lang="en-US" sz="1800" dirty="0" smtClean="0"/>
              <a:t> </a:t>
            </a:r>
            <a:r>
              <a:rPr lang="en-US" sz="1800" dirty="0" err="1" smtClean="0"/>
              <a:t>aplikasi</a:t>
            </a:r>
            <a:r>
              <a:rPr lang="en-US" sz="1800" dirty="0" smtClean="0"/>
              <a:t> </a:t>
            </a:r>
            <a:r>
              <a:rPr lang="en-US" sz="1800" dirty="0" err="1" smtClean="0"/>
              <a:t>apa</a:t>
            </a:r>
            <a:r>
              <a:rPr lang="en-US" sz="1800" dirty="0" smtClean="0"/>
              <a:t> pun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backend plus data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layanan</a:t>
            </a:r>
            <a:r>
              <a:rPr lang="en-US" sz="1800" dirty="0" smtClean="0"/>
              <a:t> </a:t>
            </a:r>
            <a:r>
              <a:rPr lang="en-US" sz="1800" dirty="0" err="1" smtClean="0"/>
              <a:t>pihak</a:t>
            </a:r>
            <a:r>
              <a:rPr lang="en-US" sz="1800" dirty="0" smtClean="0"/>
              <a:t> </a:t>
            </a:r>
            <a:r>
              <a:rPr lang="en-US" sz="1800" dirty="0" err="1" smtClean="0"/>
              <a:t>ketiga</a:t>
            </a:r>
            <a:r>
              <a:rPr lang="en-US" sz="1800" dirty="0" smtClean="0"/>
              <a:t> </a:t>
            </a:r>
            <a:r>
              <a:rPr lang="en-US" sz="1800" dirty="0" err="1" smtClean="0"/>
              <a:t>apa</a:t>
            </a:r>
            <a:r>
              <a:rPr lang="en-US" sz="1800" dirty="0" smtClean="0"/>
              <a:t> pun</a:t>
            </a:r>
          </a:p>
          <a:p>
            <a:pPr marL="231775" indent="-231775" algn="just">
              <a:buFont typeface="Arial" pitchFamily="34" charset="0"/>
              <a:buChar char="•"/>
            </a:pPr>
            <a:endParaRPr lang="en-US" sz="1800" dirty="0" smtClean="0"/>
          </a:p>
          <a:p>
            <a:pPr marL="231775" indent="-231775" algn="just">
              <a:buFont typeface="Arial" pitchFamily="34" charset="0"/>
              <a:buChar char="•"/>
            </a:pPr>
            <a:endParaRPr lang="en-US" sz="1800" dirty="0" smtClean="0"/>
          </a:p>
          <a:p>
            <a:pPr marL="231775" indent="-231775" algn="just">
              <a:buFont typeface="Arial" pitchFamily="34" charset="0"/>
              <a:buChar char="•"/>
            </a:pPr>
            <a:endParaRPr lang="en-US" sz="1800" dirty="0" smtClean="0"/>
          </a:p>
          <a:p>
            <a:pPr marL="231775" indent="-231775" algn="just">
              <a:buFont typeface="Arial" pitchFamily="34" charset="0"/>
              <a:buChar char="•"/>
            </a:pPr>
            <a:endParaRPr lang="en-US" sz="1800" dirty="0" smtClean="0"/>
          </a:p>
          <a:p>
            <a:pPr marL="231775" indent="-231775" algn="just">
              <a:buFont typeface="Arial" pitchFamily="34" charset="0"/>
              <a:buChar char="•"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4300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ject 7"/>
          <p:cNvSpPr txBox="1"/>
          <p:nvPr/>
        </p:nvSpPr>
        <p:spPr>
          <a:xfrm>
            <a:off x="0" y="1066800"/>
            <a:ext cx="7946297" cy="5378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3200" b="1" dirty="0" smtClean="0"/>
              <a:t>Native Tools</a:t>
            </a:r>
            <a:endParaRPr lang="en-US" sz="3200" b="1" dirty="0"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133600"/>
            <a:ext cx="792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Font typeface="Arial" pitchFamily="34" charset="0"/>
              <a:buChar char="•"/>
            </a:pPr>
            <a:r>
              <a:rPr lang="en-US" sz="2000" dirty="0" err="1" smtClean="0"/>
              <a:t>Xcode</a:t>
            </a:r>
            <a:endParaRPr lang="en-US" sz="2000" dirty="0" smtClean="0"/>
          </a:p>
          <a:p>
            <a:pPr marL="231775" indent="-231775">
              <a:buFont typeface="Arial" pitchFamily="34" charset="0"/>
              <a:buChar char="•"/>
            </a:pPr>
            <a:r>
              <a:rPr lang="en-US" sz="2000" dirty="0" smtClean="0"/>
              <a:t>Android SDK 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2000" dirty="0" smtClean="0"/>
              <a:t>Eclipse Android Studio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2000" dirty="0" smtClean="0"/>
              <a:t>Visual Studio (Visual Studio Express 2012 / Visual Studio Professional 2012)</a:t>
            </a:r>
          </a:p>
          <a:p>
            <a:endParaRPr lang="en-US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TextBox 59"/>
          <p:cNvSpPr txBox="1"/>
          <p:nvPr/>
        </p:nvSpPr>
        <p:spPr>
          <a:xfrm>
            <a:off x="1600200" y="2514600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TERIMA KASIH</a:t>
            </a:r>
            <a:endParaRPr lang="en-US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ject 35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33400" y="2209800"/>
            <a:ext cx="8143803" cy="685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1775" indent="-231775" algn="just">
              <a:buFont typeface="Arial" pitchFamily="34" charset="0"/>
              <a:buChar char="•"/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Memahami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aplikasi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native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Mobile phone</a:t>
            </a:r>
          </a:p>
          <a:p>
            <a:pPr marL="231775" indent="-231775" algn="just">
              <a:buFont typeface="Arial" pitchFamily="34" charset="0"/>
              <a:buChar char="•"/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Keuntungan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kerugian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pengembangan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apliksi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native</a:t>
            </a:r>
          </a:p>
          <a:p>
            <a:pPr marL="231775" indent="-231775" algn="just">
              <a:buFont typeface="Arial" pitchFamily="34" charset="0"/>
              <a:buChar char="•"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231775" indent="-231775" algn="just">
              <a:buFont typeface="Arial" pitchFamily="34" charset="0"/>
              <a:buChar char="•"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231775" indent="-231775" algn="just">
              <a:buFont typeface="Arial" pitchFamily="34" charset="0"/>
              <a:buChar char="•"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109538" indent="-109538" algn="just">
              <a:buFont typeface="Arial" pitchFamily="34" charset="0"/>
              <a:buChar char="•"/>
            </a:pPr>
            <a:endParaRPr sz="1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itle 5"/>
          <p:cNvSpPr txBox="1">
            <a:spLocks/>
          </p:cNvSpPr>
          <p:nvPr/>
        </p:nvSpPr>
        <p:spPr>
          <a:xfrm>
            <a:off x="533400" y="986056"/>
            <a:ext cx="82296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KEMAMPUAN AKHIR YANG DIHARAPKAN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Arial" charset="0"/>
                <a:cs typeface="Arial" charset="0"/>
              </a:rPr>
              <a:t>BUKU PEMBELAJARAN</a:t>
            </a:r>
          </a:p>
        </p:txBody>
      </p:sp>
      <p:sp>
        <p:nvSpPr>
          <p:cNvPr id="5" name="object 3"/>
          <p:cNvSpPr txBox="1"/>
          <p:nvPr/>
        </p:nvSpPr>
        <p:spPr>
          <a:xfrm>
            <a:off x="685800" y="1828801"/>
            <a:ext cx="7807590" cy="2286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41313" lvl="0" indent="-341313">
              <a:buFont typeface="Wingdings" pitchFamily="2" charset="2"/>
              <a:buChar char="q"/>
            </a:pPr>
            <a:r>
              <a:rPr lang="en-US" sz="1800" dirty="0" smtClean="0"/>
              <a:t>Jeremy Dick, Elizabeth Hull, Ken Jackson,  </a:t>
            </a:r>
            <a:r>
              <a:rPr lang="en-US" sz="1800" i="1" dirty="0" smtClean="0"/>
              <a:t>Requirements Engineering</a:t>
            </a:r>
            <a:r>
              <a:rPr lang="en-US" sz="1800" dirty="0" smtClean="0"/>
              <a:t>, Springer-</a:t>
            </a:r>
            <a:r>
              <a:rPr lang="en-US" sz="1800" dirty="0" err="1" smtClean="0"/>
              <a:t>Verlag</a:t>
            </a:r>
            <a:r>
              <a:rPr lang="en-US" sz="1800" dirty="0" smtClean="0"/>
              <a:t>, 2004</a:t>
            </a:r>
          </a:p>
          <a:p>
            <a:pPr marL="341313" lvl="0" indent="-341313">
              <a:buFont typeface="Wingdings" pitchFamily="2" charset="2"/>
              <a:buChar char="q"/>
            </a:pPr>
            <a:r>
              <a:rPr lang="en-US" sz="1800" dirty="0" err="1" smtClean="0"/>
              <a:t>Soren</a:t>
            </a:r>
            <a:r>
              <a:rPr lang="en-US" sz="1800" dirty="0" smtClean="0"/>
              <a:t> </a:t>
            </a:r>
            <a:r>
              <a:rPr lang="en-US" sz="1800" dirty="0" err="1" smtClean="0"/>
              <a:t>Lauesen</a:t>
            </a:r>
            <a:r>
              <a:rPr lang="en-US" sz="1800" dirty="0" smtClean="0"/>
              <a:t> </a:t>
            </a:r>
            <a:r>
              <a:rPr lang="en-US" sz="1800" i="1" dirty="0" smtClean="0"/>
              <a:t>Software Requirements - Styles and Techniques</a:t>
            </a:r>
            <a:r>
              <a:rPr lang="en-US" sz="1800" dirty="0" smtClean="0"/>
              <a:t>, Addison Wesley, 2002</a:t>
            </a:r>
          </a:p>
          <a:p>
            <a:pPr marL="341313" lvl="0" indent="-341313">
              <a:buFont typeface="Wingdings" pitchFamily="2" charset="2"/>
              <a:buChar char="q"/>
            </a:pPr>
            <a:r>
              <a:rPr lang="en-US" sz="1800" dirty="0" smtClean="0"/>
              <a:t>Ian K. Bray , </a:t>
            </a:r>
            <a:r>
              <a:rPr lang="en-US" sz="1800" i="1" dirty="0" smtClean="0"/>
              <a:t>An Introduction to Requirements Engineering</a:t>
            </a:r>
            <a:r>
              <a:rPr lang="en-US" sz="1800" dirty="0" smtClean="0"/>
              <a:t>, Addison Wesley, </a:t>
            </a:r>
            <a:br>
              <a:rPr lang="en-US" sz="1800" dirty="0" smtClean="0"/>
            </a:br>
            <a:r>
              <a:rPr lang="en-US" sz="1800" dirty="0" smtClean="0"/>
              <a:t>2002 </a:t>
            </a:r>
          </a:p>
          <a:p>
            <a:pPr marL="341313" lvl="0" indent="-341313">
              <a:buFont typeface="Wingdings" pitchFamily="2" charset="2"/>
              <a:buChar char="q"/>
            </a:pPr>
            <a:r>
              <a:rPr lang="en-US" sz="1800" dirty="0" smtClean="0"/>
              <a:t>Colin Hood, Simon </a:t>
            </a:r>
            <a:r>
              <a:rPr lang="en-US" sz="1800" dirty="0" err="1" smtClean="0"/>
              <a:t>Wiedemann</a:t>
            </a:r>
            <a:r>
              <a:rPr lang="en-US" sz="1800" dirty="0" smtClean="0"/>
              <a:t> , Stefan </a:t>
            </a:r>
            <a:r>
              <a:rPr lang="en-US" sz="1800" dirty="0" err="1" smtClean="0"/>
              <a:t>FichtingerUrte</a:t>
            </a:r>
            <a:r>
              <a:rPr lang="en-US" sz="1800" dirty="0" smtClean="0"/>
              <a:t> </a:t>
            </a:r>
            <a:r>
              <a:rPr lang="en-US" sz="1800" dirty="0" err="1" smtClean="0"/>
              <a:t>Pautz</a:t>
            </a:r>
            <a:r>
              <a:rPr lang="en-US" sz="1800" dirty="0" smtClean="0"/>
              <a:t> ,</a:t>
            </a:r>
            <a:r>
              <a:rPr lang="en-US" sz="1800" i="1" dirty="0" smtClean="0"/>
              <a:t>Requirements Management</a:t>
            </a:r>
            <a:r>
              <a:rPr lang="en-US" sz="1800" dirty="0" smtClean="0"/>
              <a:t>, Springer-</a:t>
            </a:r>
            <a:r>
              <a:rPr lang="en-US" sz="1800" dirty="0" err="1" smtClean="0"/>
              <a:t>Verlag</a:t>
            </a:r>
            <a:r>
              <a:rPr lang="en-US" sz="1800" dirty="0" smtClean="0"/>
              <a:t>, 2008</a:t>
            </a:r>
          </a:p>
          <a:p>
            <a:pPr marL="231775" lvl="0" indent="-231775">
              <a:buFont typeface="Wingdings" pitchFamily="2" charset="2"/>
              <a:buChar char="q"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Arial" charset="0"/>
                <a:cs typeface="Arial" charset="0"/>
              </a:rPr>
              <a:t>REFERENSI</a:t>
            </a:r>
          </a:p>
        </p:txBody>
      </p:sp>
      <p:sp>
        <p:nvSpPr>
          <p:cNvPr id="5" name="object 3"/>
          <p:cNvSpPr txBox="1"/>
          <p:nvPr/>
        </p:nvSpPr>
        <p:spPr>
          <a:xfrm>
            <a:off x="726810" y="1876368"/>
            <a:ext cx="7807590" cy="3206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4780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ject 7"/>
          <p:cNvSpPr txBox="1"/>
          <p:nvPr/>
        </p:nvSpPr>
        <p:spPr>
          <a:xfrm>
            <a:off x="212029" y="1976718"/>
            <a:ext cx="7946297" cy="13760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Pertanyaaan-pertanyaan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kunci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mengembangkan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aplikasi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asli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Rectangle 3"/>
          <p:cNvSpPr txBox="1">
            <a:spLocks noChangeArrowheads="1"/>
          </p:cNvSpPr>
          <p:nvPr/>
        </p:nvSpPr>
        <p:spPr>
          <a:xfrm>
            <a:off x="990600" y="1143000"/>
            <a:ext cx="7543800" cy="457200"/>
          </a:xfrm>
          <a:prstGeom prst="rect">
            <a:avLst/>
          </a:prstGeom>
        </p:spPr>
        <p:txBody>
          <a:bodyPr/>
          <a:lstStyle/>
          <a:p>
            <a:pPr marL="342900" lvl="0" indent="-342900" algn="just" defTabSz="9144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b="1" dirty="0" err="1" smtClean="0"/>
              <a:t>Apakah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aplikasi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menggunakan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fitur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asli</a:t>
            </a:r>
            <a:r>
              <a:rPr lang="en-US" sz="2400" b="1" dirty="0" smtClean="0"/>
              <a:t>?</a:t>
            </a:r>
          </a:p>
          <a:p>
            <a:pPr marL="342900" indent="-342900" algn="just" defTabSz="914400">
              <a:lnSpc>
                <a:spcPct val="80000"/>
              </a:lnSpc>
              <a:spcBef>
                <a:spcPct val="20000"/>
              </a:spcBef>
              <a:defRPr/>
            </a:pPr>
            <a:endParaRPr lang="en-US" sz="2400" b="1" dirty="0" smtClean="0"/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30305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066800" y="1828801"/>
            <a:ext cx="7086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just">
              <a:buFont typeface="Arial" pitchFamily="34" charset="0"/>
              <a:buChar char="•"/>
            </a:pP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</a:t>
            </a:r>
            <a:r>
              <a:rPr lang="en-US" sz="2000" dirty="0" err="1" smtClean="0"/>
              <a:t>asli</a:t>
            </a:r>
            <a:r>
              <a:rPr lang="en-US" sz="2000" dirty="0" smtClean="0"/>
              <a:t> </a:t>
            </a:r>
            <a:r>
              <a:rPr lang="en-US" sz="2000" dirty="0" err="1" smtClean="0"/>
              <a:t>berjalan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operasi</a:t>
            </a:r>
            <a:r>
              <a:rPr lang="en-US" sz="2000" dirty="0" smtClean="0"/>
              <a:t> </a:t>
            </a:r>
            <a:r>
              <a:rPr lang="en-US" sz="2000" dirty="0" err="1" smtClean="0"/>
              <a:t>perangkat</a:t>
            </a:r>
            <a:r>
              <a:rPr lang="en-US" sz="2000" dirty="0" smtClean="0"/>
              <a:t> - yang </a:t>
            </a:r>
            <a:r>
              <a:rPr lang="en-US" sz="2000" dirty="0" err="1" smtClean="0"/>
              <a:t>bertentangan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perambah</a:t>
            </a:r>
            <a:r>
              <a:rPr lang="en-US" sz="2000" dirty="0" smtClean="0"/>
              <a:t> web – </a:t>
            </a:r>
            <a:r>
              <a:rPr lang="en-US" sz="2000" dirty="0" err="1" smtClean="0"/>
              <a:t>shg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memanfaatkan</a:t>
            </a:r>
            <a:r>
              <a:rPr lang="en-US" sz="2000" dirty="0" smtClean="0"/>
              <a:t> </a:t>
            </a:r>
            <a:r>
              <a:rPr lang="en-US" sz="2000" dirty="0" err="1" smtClean="0"/>
              <a:t>perangkat</a:t>
            </a:r>
            <a:r>
              <a:rPr lang="en-US" sz="2000" dirty="0" smtClean="0"/>
              <a:t> </a:t>
            </a:r>
            <a:r>
              <a:rPr lang="en-US" sz="2000" dirty="0" err="1" smtClean="0"/>
              <a:t>keras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perangkat</a:t>
            </a:r>
            <a:r>
              <a:rPr lang="en-US" sz="2000" dirty="0" smtClean="0"/>
              <a:t> </a:t>
            </a:r>
            <a:r>
              <a:rPr lang="en-US" sz="2000" dirty="0" err="1" smtClean="0"/>
              <a:t>sepenuhnya</a:t>
            </a:r>
            <a:r>
              <a:rPr lang="en-US" sz="2000" dirty="0" smtClean="0"/>
              <a:t> </a:t>
            </a:r>
            <a:r>
              <a:rPr lang="en-US" sz="2000" dirty="0" err="1" smtClean="0"/>
              <a:t>fungsionalitasnya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memungkinkan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</a:t>
            </a:r>
            <a:r>
              <a:rPr lang="en-US" sz="2000" dirty="0" err="1" smtClean="0"/>
              <a:t>asli</a:t>
            </a:r>
            <a:r>
              <a:rPr lang="en-US" sz="2000" dirty="0" smtClean="0"/>
              <a:t> </a:t>
            </a:r>
            <a:r>
              <a:rPr lang="en-US" sz="2000" dirty="0" err="1" smtClean="0"/>
              <a:t>mengakses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perangkat</a:t>
            </a:r>
            <a:r>
              <a:rPr lang="en-US" sz="2000" dirty="0" smtClean="0"/>
              <a:t>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GPS,Bluetooth</a:t>
            </a:r>
            <a:r>
              <a:rPr lang="en-US" sz="2000" dirty="0" smtClean="0"/>
              <a:t>, </a:t>
            </a:r>
            <a:r>
              <a:rPr lang="en-US" sz="2000" dirty="0" err="1" smtClean="0"/>
              <a:t>akses</a:t>
            </a:r>
            <a:r>
              <a:rPr lang="en-US" sz="2000" dirty="0" smtClean="0"/>
              <a:t> offline, </a:t>
            </a:r>
            <a:r>
              <a:rPr lang="en-US" sz="2000" dirty="0" err="1" smtClean="0"/>
              <a:t>perpesanan</a:t>
            </a:r>
            <a:r>
              <a:rPr lang="en-US" sz="2000" dirty="0" smtClean="0"/>
              <a:t> SMS, </a:t>
            </a:r>
            <a:r>
              <a:rPr lang="en-US" sz="2000" dirty="0" err="1" smtClean="0"/>
              <a:t>pemberitahuan</a:t>
            </a:r>
            <a:r>
              <a:rPr lang="en-US" sz="2000" dirty="0" smtClean="0"/>
              <a:t> push, </a:t>
            </a:r>
            <a:r>
              <a:rPr lang="en-US" sz="2000" dirty="0" err="1" smtClean="0"/>
              <a:t>latar</a:t>
            </a:r>
            <a:r>
              <a:rPr lang="en-US" sz="2000" dirty="0" smtClean="0"/>
              <a:t> </a:t>
            </a:r>
            <a:r>
              <a:rPr lang="en-US" sz="2000" dirty="0" err="1" smtClean="0"/>
              <a:t>belakang</a:t>
            </a:r>
            <a:r>
              <a:rPr lang="en-US" sz="2000" dirty="0" smtClean="0"/>
              <a:t>, </a:t>
            </a:r>
            <a:r>
              <a:rPr lang="en-US" sz="2000" dirty="0" err="1" smtClean="0"/>
              <a:t>mengunduh</a:t>
            </a:r>
            <a:r>
              <a:rPr lang="en-US" sz="2000" dirty="0" smtClean="0"/>
              <a:t> data,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buku</a:t>
            </a:r>
            <a:r>
              <a:rPr lang="en-US" sz="2000" dirty="0" smtClean="0"/>
              <a:t> </a:t>
            </a:r>
            <a:r>
              <a:rPr lang="en-US" sz="2000" dirty="0" err="1" smtClean="0"/>
              <a:t>alamat</a:t>
            </a:r>
            <a:r>
              <a:rPr lang="en-US" sz="2000" dirty="0" smtClean="0"/>
              <a:t>.</a:t>
            </a:r>
          </a:p>
          <a:p>
            <a:pPr marL="231775" indent="-231775" algn="just">
              <a:buFont typeface="Arial" pitchFamily="34" charset="0"/>
              <a:buChar char="•"/>
            </a:pPr>
            <a:r>
              <a:rPr lang="en-US" sz="2000" dirty="0" err="1" smtClean="0"/>
              <a:t>Teknologi</a:t>
            </a:r>
            <a:r>
              <a:rPr lang="en-US" sz="2000" dirty="0" smtClean="0"/>
              <a:t> </a:t>
            </a:r>
            <a:r>
              <a:rPr lang="en-US" sz="2000" dirty="0" err="1" smtClean="0"/>
              <a:t>pengembangan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 </a:t>
            </a:r>
            <a:r>
              <a:rPr lang="en-US" sz="2000" i="1" dirty="0" smtClean="0"/>
              <a:t>native</a:t>
            </a:r>
            <a:r>
              <a:rPr lang="en-US" sz="2000" dirty="0" smtClean="0"/>
              <a:t> </a:t>
            </a:r>
            <a:r>
              <a:rPr lang="en-US" sz="2000" dirty="0" err="1" smtClean="0"/>
              <a:t>didukung</a:t>
            </a:r>
            <a:r>
              <a:rPr lang="en-US" sz="2000" dirty="0" smtClean="0"/>
              <a:t> </a:t>
            </a:r>
            <a:r>
              <a:rPr lang="en-US" sz="2000" dirty="0" err="1" smtClean="0"/>
              <a:t>penuh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prinsipal</a:t>
            </a:r>
            <a:r>
              <a:rPr lang="en-US" sz="2000" dirty="0" smtClean="0"/>
              <a:t> </a:t>
            </a:r>
            <a:r>
              <a:rPr lang="en-US" sz="2000" dirty="0" err="1" smtClean="0"/>
              <a:t>perangkat</a:t>
            </a:r>
            <a:r>
              <a:rPr lang="en-US" sz="2000" dirty="0" smtClean="0"/>
              <a:t>,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Apple, Google </a:t>
            </a:r>
            <a:r>
              <a:rPr lang="en-US" sz="2000" dirty="0" err="1" smtClean="0"/>
              <a:t>atau</a:t>
            </a:r>
            <a:r>
              <a:rPr lang="en-US" sz="2000" dirty="0" smtClean="0"/>
              <a:t> Microsoft.</a:t>
            </a:r>
          </a:p>
          <a:p>
            <a:pPr algn="just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Rectangle 3"/>
          <p:cNvSpPr txBox="1">
            <a:spLocks noChangeArrowheads="1"/>
          </p:cNvSpPr>
          <p:nvPr/>
        </p:nvSpPr>
        <p:spPr>
          <a:xfrm>
            <a:off x="685800" y="1143000"/>
            <a:ext cx="7772400" cy="4648200"/>
          </a:xfrm>
          <a:prstGeom prst="rect">
            <a:avLst/>
          </a:prstGeom>
        </p:spPr>
        <p:txBody>
          <a:bodyPr/>
          <a:lstStyle/>
          <a:p>
            <a:pPr marL="231775" indent="-231775" algn="just">
              <a:buFont typeface="Arial" pitchFamily="34" charset="0"/>
              <a:buChar char="•"/>
            </a:pPr>
            <a:r>
              <a:rPr lang="en-US" sz="2000" dirty="0" err="1" smtClean="0"/>
              <a:t>Sekarang</a:t>
            </a:r>
            <a:r>
              <a:rPr lang="en-US" sz="2000" dirty="0" smtClean="0"/>
              <a:t>, </a:t>
            </a:r>
            <a:r>
              <a:rPr lang="en-US" sz="2000" dirty="0" err="1" smtClean="0"/>
              <a:t>perangkat</a:t>
            </a:r>
            <a:r>
              <a:rPr lang="en-US" sz="2000" dirty="0" smtClean="0"/>
              <a:t> API </a:t>
            </a:r>
            <a:r>
              <a:rPr lang="en-US" sz="2000" dirty="0" err="1" smtClean="0"/>
              <a:t>sedang</a:t>
            </a:r>
            <a:r>
              <a:rPr lang="en-US" sz="2000" dirty="0" smtClean="0"/>
              <a:t> </a:t>
            </a:r>
            <a:r>
              <a:rPr lang="en-US" sz="2000" dirty="0" err="1" smtClean="0"/>
              <a:t>menuju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browser </a:t>
            </a:r>
            <a:r>
              <a:rPr lang="en-US" sz="2000" dirty="0" err="1" smtClean="0"/>
              <a:t>izinkan</a:t>
            </a:r>
            <a:r>
              <a:rPr lang="en-US" sz="2000" dirty="0" smtClean="0"/>
              <a:t> </a:t>
            </a:r>
            <a:r>
              <a:rPr lang="en-US" sz="2000" dirty="0" err="1" smtClean="0"/>
              <a:t>situs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mendapatkan</a:t>
            </a:r>
            <a:r>
              <a:rPr lang="en-US" sz="2000" dirty="0" smtClean="0"/>
              <a:t> </a:t>
            </a:r>
            <a:r>
              <a:rPr lang="en-US" sz="2000" dirty="0" err="1" smtClean="0"/>
              <a:t>kemampuan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dulunya</a:t>
            </a:r>
            <a:r>
              <a:rPr lang="en-US" sz="2000" dirty="0" smtClean="0"/>
              <a:t> </a:t>
            </a:r>
            <a:r>
              <a:rPr lang="en-US" sz="2000" dirty="0" err="1" smtClean="0"/>
              <a:t>sangat</a:t>
            </a:r>
            <a:r>
              <a:rPr lang="en-US" sz="2000" dirty="0" smtClean="0"/>
              <a:t> </a:t>
            </a:r>
            <a:r>
              <a:rPr lang="en-US" sz="2000" dirty="0" err="1" smtClean="0"/>
              <a:t>asli</a:t>
            </a:r>
            <a:r>
              <a:rPr lang="en-US" sz="2000" dirty="0" smtClean="0"/>
              <a:t>. </a:t>
            </a:r>
            <a:r>
              <a:rPr lang="en-US" sz="2000" dirty="0" err="1" smtClean="0"/>
              <a:t>Namun</a:t>
            </a:r>
            <a:r>
              <a:rPr lang="en-US" sz="2000" dirty="0" smtClean="0"/>
              <a:t>,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transisi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lambat</a:t>
            </a:r>
            <a:r>
              <a:rPr lang="en-US" sz="2000" dirty="0" smtClean="0"/>
              <a:t>. </a:t>
            </a:r>
            <a:r>
              <a:rPr lang="en-US" sz="2000" dirty="0" err="1" smtClean="0"/>
              <a:t>Misalnya</a:t>
            </a:r>
            <a:r>
              <a:rPr lang="en-US" sz="2000" dirty="0" smtClean="0"/>
              <a:t>,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sampai</a:t>
            </a:r>
            <a:r>
              <a:rPr lang="en-US" sz="2000" dirty="0" smtClean="0"/>
              <a:t> iOS6 yang </a:t>
            </a:r>
            <a:r>
              <a:rPr lang="en-US" sz="2000" dirty="0" err="1" smtClean="0"/>
              <a:t>iPhone</a:t>
            </a:r>
            <a:r>
              <a:rPr lang="en-US" sz="2000" dirty="0" smtClean="0"/>
              <a:t> browser </a:t>
            </a:r>
            <a:r>
              <a:rPr lang="en-US" sz="2000" dirty="0" err="1" smtClean="0"/>
              <a:t>mulai</a:t>
            </a:r>
            <a:r>
              <a:rPr lang="en-US" sz="2000" dirty="0" smtClean="0"/>
              <a:t> </a:t>
            </a:r>
            <a:r>
              <a:rPr lang="en-US" sz="2000" dirty="0" err="1" smtClean="0"/>
              <a:t>memungkinkan</a:t>
            </a:r>
            <a:r>
              <a:rPr lang="en-US" sz="2000" dirty="0" smtClean="0"/>
              <a:t> </a:t>
            </a:r>
            <a:r>
              <a:rPr lang="en-US" sz="2000" dirty="0" err="1" smtClean="0"/>
              <a:t>akses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kamera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pustaka</a:t>
            </a:r>
            <a:r>
              <a:rPr lang="en-US" sz="2000" dirty="0" smtClean="0"/>
              <a:t> </a:t>
            </a:r>
            <a:r>
              <a:rPr lang="en-US" sz="2000" dirty="0" err="1" smtClean="0"/>
              <a:t>foto</a:t>
            </a:r>
            <a:r>
              <a:rPr lang="en-US" sz="2000" dirty="0" smtClean="0"/>
              <a:t>, </a:t>
            </a:r>
            <a:r>
              <a:rPr lang="en-US" sz="2000" dirty="0" err="1" smtClean="0"/>
              <a:t>empat</a:t>
            </a:r>
            <a:r>
              <a:rPr lang="en-US" sz="2000" dirty="0" smtClean="0"/>
              <a:t> </a:t>
            </a:r>
            <a:r>
              <a:rPr lang="en-US" sz="2000" dirty="0" err="1" smtClean="0"/>
              <a:t>penuhtahun</a:t>
            </a:r>
            <a:r>
              <a:rPr lang="en-US" sz="2000" dirty="0" smtClean="0"/>
              <a:t> </a:t>
            </a:r>
            <a:r>
              <a:rPr lang="en-US" sz="2000" dirty="0" err="1" smtClean="0"/>
              <a:t>setelah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</a:t>
            </a:r>
            <a:r>
              <a:rPr lang="en-US" sz="2000" dirty="0" err="1" smtClean="0"/>
              <a:t>asli</a:t>
            </a:r>
            <a:r>
              <a:rPr lang="en-US" sz="2000" dirty="0" smtClean="0"/>
              <a:t> </a:t>
            </a:r>
            <a:r>
              <a:rPr lang="en-US" sz="2000" dirty="0" err="1" smtClean="0"/>
              <a:t>mendapat</a:t>
            </a:r>
            <a:r>
              <a:rPr lang="en-US" sz="2000" dirty="0" smtClean="0"/>
              <a:t> </a:t>
            </a:r>
            <a:r>
              <a:rPr lang="en-US" sz="2000" dirty="0" err="1" smtClean="0"/>
              <a:t>kemampuan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.</a:t>
            </a:r>
          </a:p>
          <a:p>
            <a:pPr marL="342900" lvl="0" indent="-342900" algn="just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30305"/>
              </a:solidFill>
              <a:effectLst/>
              <a:uLnTx/>
              <a:uFillTx/>
              <a:latin typeface="Arial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Rectangle 3"/>
          <p:cNvSpPr txBox="1">
            <a:spLocks noChangeArrowheads="1"/>
          </p:cNvSpPr>
          <p:nvPr/>
        </p:nvSpPr>
        <p:spPr>
          <a:xfrm>
            <a:off x="990600" y="1143000"/>
            <a:ext cx="7543800" cy="914400"/>
          </a:xfrm>
          <a:prstGeom prst="rect">
            <a:avLst/>
          </a:prstGeom>
        </p:spPr>
        <p:txBody>
          <a:bodyPr/>
          <a:lstStyle/>
          <a:p>
            <a:r>
              <a:rPr lang="en-US" sz="2400" b="1" dirty="0" err="1" smtClean="0"/>
              <a:t>Apakah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aplikasi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mendorong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batas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perangkat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keras</a:t>
            </a:r>
            <a:r>
              <a:rPr lang="en-US" sz="2400" b="1" dirty="0" smtClean="0"/>
              <a:t>?</a:t>
            </a:r>
          </a:p>
          <a:p>
            <a:pPr marL="342900" indent="-342900" algn="just" defTabSz="914400">
              <a:lnSpc>
                <a:spcPct val="80000"/>
              </a:lnSpc>
              <a:spcBef>
                <a:spcPct val="20000"/>
              </a:spcBef>
              <a:defRPr/>
            </a:pPr>
            <a:endParaRPr lang="en-US" sz="2400" b="1" dirty="0" smtClean="0"/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30305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066800" y="2209800"/>
            <a:ext cx="7086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Font typeface="Arial" pitchFamily="34" charset="0"/>
              <a:buChar char="•"/>
            </a:pPr>
            <a:r>
              <a:rPr lang="en-US" sz="2000" dirty="0" err="1" smtClean="0"/>
              <a:t>Manfaat</a:t>
            </a:r>
            <a:r>
              <a:rPr lang="en-US" sz="2000" dirty="0" smtClean="0"/>
              <a:t> </a:t>
            </a:r>
            <a:r>
              <a:rPr lang="en-US" sz="2000" dirty="0" err="1" smtClean="0"/>
              <a:t>nomor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</a:t>
            </a:r>
            <a:r>
              <a:rPr lang="en-US" sz="2000" dirty="0" err="1" smtClean="0"/>
              <a:t>asli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kinerja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r>
              <a:rPr lang="en-US" sz="2000" dirty="0" smtClean="0"/>
              <a:t>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: Game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b="1" i="1" dirty="0" smtClean="0"/>
              <a:t>Angry Birds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b="1" i="1" dirty="0" smtClean="0"/>
              <a:t>Infinity Blade </a:t>
            </a:r>
            <a:r>
              <a:rPr lang="en-US" sz="2000" dirty="0" err="1" smtClean="0"/>
              <a:t>dibuat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</a:t>
            </a:r>
            <a:r>
              <a:rPr lang="en-US" sz="2000" dirty="0" err="1" smtClean="0"/>
              <a:t>asli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memaksimalkan</a:t>
            </a:r>
            <a:r>
              <a:rPr lang="en-US" sz="2000" dirty="0" smtClean="0"/>
              <a:t> </a:t>
            </a:r>
            <a:r>
              <a:rPr lang="en-US" sz="2000" dirty="0" err="1" smtClean="0"/>
              <a:t>keuntungan</a:t>
            </a:r>
            <a:r>
              <a:rPr lang="en-US" sz="2000" dirty="0" smtClean="0"/>
              <a:t> </a:t>
            </a:r>
            <a:r>
              <a:rPr lang="en-US" sz="2000" dirty="0" err="1" smtClean="0"/>
              <a:t>fitur</a:t>
            </a:r>
            <a:r>
              <a:rPr lang="en-US" sz="2000" dirty="0" smtClean="0"/>
              <a:t> </a:t>
            </a:r>
            <a:r>
              <a:rPr lang="en-US" sz="2000" dirty="0" err="1" smtClean="0"/>
              <a:t>perangkat</a:t>
            </a:r>
            <a:r>
              <a:rPr lang="en-US" sz="2000" dirty="0" smtClean="0"/>
              <a:t> </a:t>
            </a:r>
            <a:r>
              <a:rPr lang="en-US" sz="2000" dirty="0" err="1" smtClean="0"/>
              <a:t>keras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operasi</a:t>
            </a:r>
            <a:r>
              <a:rPr lang="en-US" sz="2000" dirty="0" smtClean="0"/>
              <a:t>. 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alasan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, </a:t>
            </a:r>
            <a:r>
              <a:rPr lang="en-US" sz="2000" dirty="0" err="1" smtClean="0"/>
              <a:t>pengguna</a:t>
            </a:r>
            <a:r>
              <a:rPr lang="en-US" sz="2000" dirty="0" smtClean="0"/>
              <a:t> </a:t>
            </a:r>
            <a:r>
              <a:rPr lang="en-US" sz="2000" dirty="0" err="1" smtClean="0"/>
              <a:t>akhir</a:t>
            </a:r>
            <a:r>
              <a:rPr lang="en-US" sz="2000" dirty="0" smtClean="0"/>
              <a:t> </a:t>
            </a:r>
            <a:r>
              <a:rPr lang="en-US" sz="2000" dirty="0" err="1" smtClean="0"/>
              <a:t>sering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persepsi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berbeda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pribumi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</a:t>
            </a:r>
            <a:r>
              <a:rPr lang="en-US" sz="2000" dirty="0" err="1" smtClean="0"/>
              <a:t>vs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web.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2000" dirty="0" err="1" smtClean="0"/>
              <a:t>Pengguna</a:t>
            </a:r>
            <a:r>
              <a:rPr lang="en-US" sz="2000" dirty="0" smtClean="0"/>
              <a:t> </a:t>
            </a:r>
            <a:r>
              <a:rPr lang="en-US" sz="2000" dirty="0" err="1" smtClean="0"/>
              <a:t>cenderung</a:t>
            </a:r>
            <a:r>
              <a:rPr lang="en-US" sz="2000" dirty="0" smtClean="0"/>
              <a:t> </a:t>
            </a:r>
            <a:r>
              <a:rPr lang="en-US" sz="2000" dirty="0" err="1" smtClean="0"/>
              <a:t>menganggap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</a:t>
            </a:r>
            <a:r>
              <a:rPr lang="en-US" sz="2000" dirty="0" err="1" smtClean="0"/>
              <a:t>asli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, </a:t>
            </a:r>
            <a:r>
              <a:rPr lang="en-US" sz="2000" dirty="0" err="1" smtClean="0"/>
              <a:t>sementara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melihat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web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situs</a:t>
            </a:r>
            <a:r>
              <a:rPr lang="en-US" sz="2000" dirty="0" smtClean="0"/>
              <a:t> </a:t>
            </a:r>
            <a:r>
              <a:rPr lang="en-US" sz="2000" dirty="0" err="1" smtClean="0"/>
              <a:t>seluler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konten</a:t>
            </a:r>
            <a:endParaRPr lang="en-US" sz="2000" dirty="0" smtClean="0"/>
          </a:p>
          <a:p>
            <a:pPr algn="just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Rectangle 3"/>
          <p:cNvSpPr txBox="1">
            <a:spLocks noChangeArrowheads="1"/>
          </p:cNvSpPr>
          <p:nvPr/>
        </p:nvSpPr>
        <p:spPr>
          <a:xfrm>
            <a:off x="685800" y="1600200"/>
            <a:ext cx="7772400" cy="1981200"/>
          </a:xfrm>
          <a:prstGeom prst="rect">
            <a:avLst/>
          </a:prstGeom>
        </p:spPr>
        <p:txBody>
          <a:bodyPr/>
          <a:lstStyle/>
          <a:p>
            <a:pPr marL="231775" indent="-231775">
              <a:buFont typeface="Arial" pitchFamily="34" charset="0"/>
              <a:buChar char="•"/>
            </a:pPr>
            <a:r>
              <a:rPr lang="en-US" sz="2000" dirty="0" err="1" smtClean="0"/>
              <a:t>Persepsi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akurat</a:t>
            </a:r>
            <a:r>
              <a:rPr lang="en-US" sz="2000" dirty="0" smtClean="0"/>
              <a:t>,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harapan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keterbatasan</a:t>
            </a:r>
            <a:r>
              <a:rPr lang="en-US" sz="2000" dirty="0" smtClean="0"/>
              <a:t> </a:t>
            </a:r>
            <a:r>
              <a:rPr lang="en-US" sz="2000" dirty="0" err="1" smtClean="0"/>
              <a:t>historis</a:t>
            </a:r>
            <a:r>
              <a:rPr lang="en-US" sz="2000" dirty="0" smtClean="0"/>
              <a:t>  browser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masa</a:t>
            </a:r>
            <a:r>
              <a:rPr lang="en-US" sz="2000" dirty="0" smtClean="0"/>
              <a:t> </a:t>
            </a:r>
            <a:r>
              <a:rPr lang="en-US" sz="2000" dirty="0" err="1" smtClean="0"/>
              <a:t>lalu</a:t>
            </a:r>
            <a:endParaRPr lang="en-US" sz="2000" dirty="0" smtClean="0"/>
          </a:p>
          <a:p>
            <a:pPr marL="231775" indent="-231775">
              <a:buFont typeface="Arial" pitchFamily="34" charset="0"/>
              <a:buChar char="•"/>
            </a:pPr>
            <a:r>
              <a:rPr lang="en-US" sz="2000" dirty="0" err="1" smtClean="0"/>
              <a:t>Faktor</a:t>
            </a:r>
            <a:r>
              <a:rPr lang="en-US" sz="2000" dirty="0" smtClean="0"/>
              <a:t> lain yang </a:t>
            </a:r>
            <a:r>
              <a:rPr lang="en-US" sz="2000" dirty="0" err="1" smtClean="0"/>
              <a:t>berkontribusi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tampilan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nuansa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</a:t>
            </a:r>
            <a:r>
              <a:rPr lang="en-US" sz="2000" dirty="0" err="1" smtClean="0"/>
              <a:t>asli</a:t>
            </a:r>
            <a:r>
              <a:rPr lang="en-US" sz="2000" dirty="0" smtClean="0"/>
              <a:t>.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2000" dirty="0" err="1" smtClean="0"/>
              <a:t>Aplikasi</a:t>
            </a:r>
            <a:r>
              <a:rPr lang="en-US" sz="2000" dirty="0" smtClean="0"/>
              <a:t> </a:t>
            </a:r>
            <a:r>
              <a:rPr lang="en-US" sz="2000" dirty="0" err="1" smtClean="0"/>
              <a:t>asli</a:t>
            </a:r>
            <a:r>
              <a:rPr lang="en-US" sz="2000" dirty="0" smtClean="0"/>
              <a:t> out-of-the-box </a:t>
            </a:r>
            <a:r>
              <a:rPr lang="en-US" sz="2000" dirty="0" err="1" smtClean="0"/>
              <a:t>cenderung</a:t>
            </a:r>
            <a:r>
              <a:rPr lang="en-US" sz="2000" dirty="0" smtClean="0"/>
              <a:t> </a:t>
            </a:r>
            <a:r>
              <a:rPr lang="en-US" sz="2000" dirty="0" err="1" smtClean="0"/>
              <a:t>terlihat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terasa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bagian</a:t>
            </a:r>
            <a:r>
              <a:rPr lang="en-US" sz="2000" dirty="0" smtClean="0"/>
              <a:t> </a:t>
            </a:r>
            <a:r>
              <a:rPr lang="en-US" sz="2000" dirty="0" err="1" smtClean="0"/>
              <a:t>terintegrasi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perangkat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otomatis</a:t>
            </a:r>
            <a:r>
              <a:rPr lang="en-US" sz="2000" dirty="0" smtClean="0"/>
              <a:t> </a:t>
            </a:r>
            <a:r>
              <a:rPr lang="en-US" sz="2000" dirty="0" err="1" smtClean="0"/>
              <a:t>mewarisi</a:t>
            </a:r>
            <a:r>
              <a:rPr lang="en-US" sz="2000" dirty="0" smtClean="0"/>
              <a:t> </a:t>
            </a:r>
            <a:r>
              <a:rPr lang="en-US" sz="2000" dirty="0" err="1" smtClean="0"/>
              <a:t>operasi</a:t>
            </a:r>
            <a:r>
              <a:rPr lang="en-US" sz="2000" dirty="0" smtClean="0"/>
              <a:t> </a:t>
            </a:r>
            <a:r>
              <a:rPr lang="en-US" sz="2000" dirty="0" err="1" smtClean="0"/>
              <a:t>antarmuka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endParaRPr lang="en-US" sz="2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1209</TotalTime>
  <Words>689</Words>
  <Application>Microsoft Office PowerPoint</Application>
  <PresentationFormat>On-screen Show (4:3)</PresentationFormat>
  <Paragraphs>57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2_Custom Design</vt:lpstr>
      <vt:lpstr>1_Custom Design</vt:lpstr>
      <vt:lpstr>Custom Design</vt:lpstr>
      <vt:lpstr>Slide 1</vt:lpstr>
      <vt:lpstr>Slide 2</vt:lpstr>
      <vt:lpstr>BUKU PEMBELAJARAN</vt:lpstr>
      <vt:lpstr>REFERENSI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144</cp:revision>
  <dcterms:modified xsi:type="dcterms:W3CDTF">2018-05-03T19:43:48Z</dcterms:modified>
</cp:coreProperties>
</file>