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62" r:id="rId2"/>
    <p:sldMasterId id="2147483650" r:id="rId3"/>
  </p:sldMasterIdLst>
  <p:notesMasterIdLst>
    <p:notesMasterId r:id="rId23"/>
  </p:notesMasterIdLst>
  <p:sldIdLst>
    <p:sldId id="342" r:id="rId4"/>
    <p:sldId id="346" r:id="rId5"/>
    <p:sldId id="402" r:id="rId6"/>
    <p:sldId id="349" r:id="rId7"/>
    <p:sldId id="351" r:id="rId8"/>
    <p:sldId id="318" r:id="rId9"/>
    <p:sldId id="397" r:id="rId10"/>
    <p:sldId id="319" r:id="rId11"/>
    <p:sldId id="392" r:id="rId12"/>
    <p:sldId id="320" r:id="rId13"/>
    <p:sldId id="393" r:id="rId14"/>
    <p:sldId id="394" r:id="rId15"/>
    <p:sldId id="395" r:id="rId16"/>
    <p:sldId id="396" r:id="rId17"/>
    <p:sldId id="398" r:id="rId18"/>
    <p:sldId id="399" r:id="rId19"/>
    <p:sldId id="400" r:id="rId20"/>
    <p:sldId id="401" r:id="rId21"/>
    <p:sldId id="391" r:id="rId22"/>
  </p:sldIdLst>
  <p:sldSz cx="9144000" cy="6858000" type="screen4x3"/>
  <p:notesSz cx="10083800" cy="75565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>
        <p:scale>
          <a:sx n="70" d="100"/>
          <a:sy n="70" d="100"/>
        </p:scale>
        <p:origin x="-1290" y="30"/>
      </p:cViewPr>
      <p:guideLst>
        <p:guide orient="horz" pos="2614"/>
        <p:guide pos="19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A1EB-4388-484E-8D37-0AEF5C21B570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66738"/>
            <a:ext cx="37782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746B-4B6E-43CA-B13A-5460FBD74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1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0400" y="3840752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APLIKASI 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HTML 5 </a:t>
            </a:r>
            <a:endPara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5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AGUNG MULYO WIDODO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TEKNIK INFORMATIKA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685800" y="2209800"/>
            <a:ext cx="7772400" cy="1981200"/>
          </a:xfrm>
          <a:prstGeom prst="rect">
            <a:avLst/>
          </a:prstGeom>
        </p:spPr>
        <p:txBody>
          <a:bodyPr/>
          <a:lstStyle/>
          <a:p>
            <a:pPr marL="231775" indent="-231775"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71" name="TextBox 70"/>
          <p:cNvSpPr txBox="1"/>
          <p:nvPr/>
        </p:nvSpPr>
        <p:spPr>
          <a:xfrm>
            <a:off x="609600" y="11430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komunitas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kolaboratif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penting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Anda</a:t>
            </a:r>
            <a:r>
              <a:rPr lang="en-US" sz="2000" b="1" dirty="0" smtClean="0"/>
              <a:t>?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9600" y="1828801"/>
            <a:ext cx="762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smtClean="0"/>
              <a:t>HTML5 </a:t>
            </a:r>
            <a:r>
              <a:rPr lang="en-US" sz="1800" dirty="0" err="1" smtClean="0"/>
              <a:t>dikenal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komunitas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terbuka</a:t>
            </a:r>
            <a:r>
              <a:rPr lang="en-US" sz="18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Ada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dibilang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terampil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web </a:t>
            </a:r>
            <a:r>
              <a:rPr lang="en-US" sz="1800" dirty="0" err="1" smtClean="0"/>
              <a:t>daripada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iOS</a:t>
            </a:r>
            <a:r>
              <a:rPr lang="en-US" sz="1800" dirty="0" smtClean="0"/>
              <a:t>, Android, </a:t>
            </a:r>
            <a:r>
              <a:rPr lang="en-US" sz="1800" dirty="0" err="1" smtClean="0"/>
              <a:t>dll</a:t>
            </a:r>
            <a:r>
              <a:rPr lang="en-US" sz="18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Pengembang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HTML5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menemukan</a:t>
            </a:r>
            <a:r>
              <a:rPr lang="en-US" sz="1800" dirty="0" smtClean="0"/>
              <a:t> </a:t>
            </a:r>
            <a:r>
              <a:rPr lang="en-US" sz="1800" dirty="0" err="1" smtClean="0"/>
              <a:t>dukungan</a:t>
            </a:r>
            <a:r>
              <a:rPr lang="en-US" sz="1800" dirty="0" smtClean="0"/>
              <a:t> online, </a:t>
            </a:r>
            <a:r>
              <a:rPr lang="en-US" sz="1800" dirty="0" err="1" smtClean="0"/>
              <a:t>jawaban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kesulitan</a:t>
            </a:r>
            <a:r>
              <a:rPr lang="en-US" sz="1800" dirty="0" smtClean="0"/>
              <a:t> </a:t>
            </a:r>
            <a:r>
              <a:rPr lang="en-US" sz="1800" dirty="0" err="1" smtClean="0"/>
              <a:t>teknis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penawaran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terbuka</a:t>
            </a:r>
            <a:r>
              <a:rPr lang="en-US" sz="1800" dirty="0" smtClean="0"/>
              <a:t>, </a:t>
            </a:r>
            <a:r>
              <a:rPr lang="en-US" sz="1800" dirty="0" err="1" smtClean="0"/>
              <a:t>proyek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gratis </a:t>
            </a:r>
            <a:r>
              <a:rPr lang="en-US" sz="1800" dirty="0" err="1" smtClean="0"/>
              <a:t>lainnya</a:t>
            </a: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Membantu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upaya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.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Berbagi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bermanfaat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ingin</a:t>
            </a:r>
            <a:r>
              <a:rPr lang="en-US" sz="1800" dirty="0" smtClean="0"/>
              <a:t> </a:t>
            </a:r>
            <a:r>
              <a:rPr lang="en-US" sz="1800" dirty="0" err="1" smtClean="0"/>
              <a:t>memanfaatkan</a:t>
            </a:r>
            <a:r>
              <a:rPr lang="en-US" sz="1800" dirty="0" smtClean="0"/>
              <a:t> </a:t>
            </a:r>
            <a:r>
              <a:rPr lang="en-US" sz="1800" dirty="0" err="1" smtClean="0"/>
              <a:t>pelatihan</a:t>
            </a:r>
            <a:r>
              <a:rPr lang="en-US" sz="1800" dirty="0" smtClean="0"/>
              <a:t>, </a:t>
            </a: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sampel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dokumentasi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komunitas</a:t>
            </a:r>
            <a:r>
              <a:rPr lang="en-US" sz="1800" dirty="0" smtClean="0"/>
              <a:t> HTML5.</a:t>
            </a:r>
          </a:p>
          <a:p>
            <a:pPr algn="just"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53340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berencana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memperbarui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aplikasi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Anda</a:t>
            </a:r>
            <a:r>
              <a:rPr lang="en-US" sz="2000" b="1" dirty="0" smtClean="0"/>
              <a:t>?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3030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45192" y="1676400"/>
            <a:ext cx="7086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smtClean="0"/>
              <a:t>HTML5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melewati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pembaruan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melewati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didorong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server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pembaruan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. Di </a:t>
            </a:r>
            <a:r>
              <a:rPr lang="en-US" sz="2000" dirty="0" err="1" smtClean="0"/>
              <a:t>iOS</a:t>
            </a:r>
            <a:r>
              <a:rPr lang="en-US" sz="2000" dirty="0" smtClean="0"/>
              <a:t> </a:t>
            </a:r>
            <a:r>
              <a:rPr lang="en-US" sz="2000" dirty="0" err="1" smtClean="0"/>
              <a:t>versi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mengunduh</a:t>
            </a:r>
            <a:r>
              <a:rPr lang="en-US" sz="2000" dirty="0" smtClean="0"/>
              <a:t> </a:t>
            </a:r>
            <a:r>
              <a:rPr lang="en-US" sz="2000" dirty="0" err="1" smtClean="0"/>
              <a:t>pembaruan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manual,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HTML5 </a:t>
            </a:r>
            <a:r>
              <a:rPr lang="en-US" sz="2000" dirty="0" err="1" smtClean="0"/>
              <a:t>selangkah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Namun</a:t>
            </a:r>
            <a:r>
              <a:rPr lang="en-US" sz="2000" dirty="0" smtClean="0"/>
              <a:t>, </a:t>
            </a:r>
            <a:r>
              <a:rPr lang="en-US" sz="2000" dirty="0" err="1" smtClean="0"/>
              <a:t>iOS</a:t>
            </a:r>
            <a:r>
              <a:rPr lang="en-US" sz="2000" dirty="0" smtClean="0"/>
              <a:t> 7 </a:t>
            </a:r>
            <a:r>
              <a:rPr lang="en-US" sz="2000" dirty="0" err="1" smtClean="0"/>
              <a:t>memperkenalkan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pembaruan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</a:t>
            </a:r>
            <a:r>
              <a:rPr lang="en-US" sz="2000" dirty="0" smtClean="0"/>
              <a:t>,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pembaruan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mirip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HTML5.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web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pun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762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melayani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audiens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mengunduh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aplikasi</a:t>
            </a:r>
            <a:r>
              <a:rPr lang="en-US" sz="2000" b="1" dirty="0" smtClean="0"/>
              <a:t>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057401"/>
            <a:ext cx="7086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Meskipun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niche,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alih-alih</a:t>
            </a:r>
            <a:r>
              <a:rPr lang="en-US" sz="2000" dirty="0" smtClean="0"/>
              <a:t> </a:t>
            </a:r>
            <a:r>
              <a:rPr lang="en-US" sz="2000" dirty="0" err="1" smtClean="0"/>
              <a:t>mempertimbangkan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browser web </a:t>
            </a:r>
            <a:r>
              <a:rPr lang="en-US" sz="2000" dirty="0" err="1" smtClean="0"/>
              <a:t>seluler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seluler</a:t>
            </a:r>
            <a:r>
              <a:rPr lang="en-US" sz="2000" dirty="0" smtClean="0"/>
              <a:t> </a:t>
            </a:r>
            <a:r>
              <a:rPr lang="en-US" sz="2000" dirty="0" err="1" smtClean="0"/>
              <a:t>tradisional</a:t>
            </a:r>
            <a:r>
              <a:rPr lang="en-US" sz="20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jutaan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app store,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kejenuhan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pengisian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puluhan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.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siapa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dilayani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yang </a:t>
            </a:r>
            <a:r>
              <a:rPr lang="sv-SE" sz="2000" dirty="0" smtClean="0"/>
              <a:t>tidak suka mengunduh aplikasi, maka HTML5 adalah solusi yang baik.</a:t>
            </a:r>
            <a:endParaRPr lang="en-US" sz="20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TextBox 70"/>
          <p:cNvSpPr txBox="1"/>
          <p:nvPr/>
        </p:nvSpPr>
        <p:spPr>
          <a:xfrm>
            <a:off x="990600" y="1143001"/>
            <a:ext cx="7086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Ponsel</a:t>
            </a:r>
            <a:r>
              <a:rPr lang="en-US" sz="1800" dirty="0" smtClean="0"/>
              <a:t> </a:t>
            </a:r>
            <a:r>
              <a:rPr lang="en-US" sz="1800" dirty="0" err="1" smtClean="0"/>
              <a:t>cerdas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paling </a:t>
            </a:r>
            <a:r>
              <a:rPr lang="en-US" sz="1800" dirty="0" err="1" smtClean="0"/>
              <a:t>pribadi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dibawa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kontrol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pribadi</a:t>
            </a:r>
            <a:r>
              <a:rPr lang="en-US" sz="1800" dirty="0" smtClean="0"/>
              <a:t> 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Dalam</a:t>
            </a:r>
            <a:r>
              <a:rPr lang="en-US" sz="1800" dirty="0" smtClean="0"/>
              <a:t> BYOD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memberlakukan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kebijakan</a:t>
            </a:r>
            <a:r>
              <a:rPr lang="en-US" sz="1800" dirty="0" smtClean="0"/>
              <a:t> </a:t>
            </a:r>
            <a:r>
              <a:rPr lang="en-US" sz="1800" dirty="0" err="1" smtClean="0"/>
              <a:t>keamanan</a:t>
            </a:r>
            <a:r>
              <a:rPr lang="en-US" sz="1800" dirty="0" smtClean="0"/>
              <a:t> data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native </a:t>
            </a:r>
            <a:r>
              <a:rPr lang="en-US" sz="1800" dirty="0" err="1" smtClean="0"/>
              <a:t>mungkin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menginstal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seluler</a:t>
            </a:r>
            <a:r>
              <a:rPr lang="en-US" sz="1800" dirty="0" smtClean="0"/>
              <a:t> (MDM)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Menerapkan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browser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membutuhkan</a:t>
            </a:r>
            <a:r>
              <a:rPr lang="en-US" sz="1800" dirty="0" smtClean="0"/>
              <a:t> </a:t>
            </a:r>
            <a:r>
              <a:rPr lang="en-US" sz="1800" dirty="0" err="1" smtClean="0"/>
              <a:t>solusi</a:t>
            </a:r>
            <a:r>
              <a:rPr lang="en-US" sz="1800" dirty="0" smtClean="0"/>
              <a:t> MDM,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memungkinkan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mengakses</a:t>
            </a:r>
            <a:r>
              <a:rPr lang="en-US" sz="1800" dirty="0" smtClean="0"/>
              <a:t> data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aman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menjaga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pribadi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 </a:t>
            </a:r>
            <a:r>
              <a:rPr lang="en-US" sz="1800" dirty="0" err="1" smtClean="0"/>
              <a:t>merasa</a:t>
            </a:r>
            <a:r>
              <a:rPr lang="en-US" sz="1800" dirty="0" smtClean="0"/>
              <a:t> "</a:t>
            </a:r>
            <a:r>
              <a:rPr lang="en-US" sz="1800" dirty="0" err="1" smtClean="0"/>
              <a:t>pribadi</a:t>
            </a:r>
            <a:r>
              <a:rPr lang="en-US" sz="1800" dirty="0" smtClean="0"/>
              <a:t>".</a:t>
            </a:r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762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aplikasi</a:t>
            </a:r>
            <a:r>
              <a:rPr lang="en-US" sz="2000" b="1" dirty="0" smtClean="0"/>
              <a:t> web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ingin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transisi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web </a:t>
            </a:r>
            <a:r>
              <a:rPr lang="en-US" sz="2000" b="1" dirty="0" err="1" smtClean="0"/>
              <a:t>seluler</a:t>
            </a:r>
            <a:r>
              <a:rPr lang="en-US" sz="2000" b="1" dirty="0" smtClean="0"/>
              <a:t>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4400" y="1828801"/>
            <a:ext cx="7086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web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berencana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transisi</a:t>
            </a:r>
            <a:r>
              <a:rPr lang="en-US" sz="1800" dirty="0" smtClean="0"/>
              <a:t>  </a:t>
            </a:r>
            <a:r>
              <a:rPr lang="en-US" sz="1800" dirty="0" err="1" smtClean="0"/>
              <a:t>ke</a:t>
            </a:r>
            <a:r>
              <a:rPr lang="en-US" sz="1800" dirty="0" smtClean="0"/>
              <a:t> mobile,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memanfaatkan</a:t>
            </a:r>
            <a:r>
              <a:rPr lang="en-US" sz="1800" dirty="0" smtClean="0"/>
              <a:t> </a:t>
            </a:r>
            <a:r>
              <a:rPr lang="en-US" sz="1800" dirty="0" err="1" smtClean="0"/>
              <a:t>kode</a:t>
            </a:r>
            <a:r>
              <a:rPr lang="en-US" sz="1800" dirty="0" smtClean="0"/>
              <a:t> yang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membangun</a:t>
            </a:r>
            <a:r>
              <a:rPr lang="en-US" sz="1800" dirty="0" smtClean="0"/>
              <a:t> web </a:t>
            </a:r>
            <a:r>
              <a:rPr lang="en-US" sz="1800" dirty="0" err="1" smtClean="0"/>
              <a:t>seluler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versi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cepat</a:t>
            </a:r>
            <a:r>
              <a:rPr lang="en-US" sz="1800" dirty="0" smtClean="0"/>
              <a:t>.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sebaliknya</a:t>
            </a:r>
            <a:r>
              <a:rPr lang="en-US" sz="1800" dirty="0" smtClean="0"/>
              <a:t> -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memulai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seluler</a:t>
            </a:r>
            <a:r>
              <a:rPr lang="en-US" sz="1800" dirty="0" smtClean="0"/>
              <a:t>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berencana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beralih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web </a:t>
            </a:r>
            <a:r>
              <a:rPr lang="en-US" sz="1800" dirty="0" err="1" smtClean="0"/>
              <a:t>segera</a:t>
            </a:r>
            <a:r>
              <a:rPr lang="en-US" sz="1800" dirty="0" smtClean="0"/>
              <a:t>,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kode</a:t>
            </a:r>
            <a:r>
              <a:rPr lang="en-US" sz="1800" dirty="0" smtClean="0"/>
              <a:t> HTML5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kembali</a:t>
            </a:r>
            <a:r>
              <a:rPr lang="en-US" sz="1800" dirty="0" smtClean="0"/>
              <a:t>.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, </a:t>
            </a:r>
            <a:r>
              <a:rPr lang="en-US" sz="1800" dirty="0" err="1" smtClean="0"/>
              <a:t>pengembang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pengiriman</a:t>
            </a:r>
            <a:r>
              <a:rPr lang="en-US" sz="1800" dirty="0" smtClean="0"/>
              <a:t> </a:t>
            </a:r>
            <a:r>
              <a:rPr lang="en-US" sz="1800" dirty="0" err="1" smtClean="0"/>
              <a:t>responsif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bermigrasi</a:t>
            </a:r>
            <a:r>
              <a:rPr lang="en-US" sz="1800" dirty="0" smtClean="0"/>
              <a:t> </a:t>
            </a:r>
            <a:r>
              <a:rPr lang="en-US" sz="1800" dirty="0" err="1" smtClean="0"/>
              <a:t>situs</a:t>
            </a:r>
            <a:r>
              <a:rPr lang="en-US" sz="1800" dirty="0" smtClean="0"/>
              <a:t> desktop </a:t>
            </a:r>
            <a:r>
              <a:rPr lang="en-US" sz="1800" dirty="0" err="1" smtClean="0"/>
              <a:t>tradisional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seluler</a:t>
            </a:r>
            <a:r>
              <a:rPr lang="en-US" sz="1800" dirty="0" smtClean="0"/>
              <a:t> </a:t>
            </a:r>
            <a:r>
              <a:rPr lang="en-US" sz="1800" dirty="0" err="1" smtClean="0"/>
              <a:t>tanpa</a:t>
            </a:r>
            <a:r>
              <a:rPr lang="en-US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 API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integrasi</a:t>
            </a:r>
            <a:r>
              <a:rPr lang="en-US" sz="1800" dirty="0" smtClean="0"/>
              <a:t> backend.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smtClean="0"/>
              <a:t>Di </a:t>
            </a:r>
            <a:r>
              <a:rPr lang="en-US" sz="1800" dirty="0" err="1" smtClean="0"/>
              <a:t>sisi</a:t>
            </a:r>
            <a:r>
              <a:rPr lang="en-US" sz="1800" dirty="0" smtClean="0"/>
              <a:t> lain,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asli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iOS</a:t>
            </a:r>
            <a:r>
              <a:rPr lang="en-US" sz="1800" dirty="0" smtClean="0"/>
              <a:t>,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, </a:t>
            </a:r>
            <a:r>
              <a:rPr lang="en-US" sz="1800" dirty="0" err="1" smtClean="0"/>
              <a:t>dibangun</a:t>
            </a:r>
            <a:r>
              <a:rPr lang="en-US" sz="1800" dirty="0" smtClean="0"/>
              <a:t> </a:t>
            </a:r>
            <a:r>
              <a:rPr lang="en-US" sz="1800" dirty="0" err="1" smtClean="0"/>
              <a:t>sepenuhnya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terpisah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(Objective-C),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dialihkan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platform web.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menulis</a:t>
            </a:r>
            <a:r>
              <a:rPr lang="en-US" sz="1800" dirty="0" smtClean="0"/>
              <a:t> </a:t>
            </a: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klien</a:t>
            </a:r>
            <a:r>
              <a:rPr lang="en-US" sz="1800" dirty="0" smtClean="0"/>
              <a:t>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server yang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tulis</a:t>
            </a:r>
            <a:r>
              <a:rPr lang="en-US" sz="1800" dirty="0" smtClean="0"/>
              <a:t>, </a:t>
            </a:r>
            <a:r>
              <a:rPr lang="en-US" sz="1800" dirty="0" err="1" smtClean="0"/>
              <a:t>keduanya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sakit</a:t>
            </a:r>
            <a:r>
              <a:rPr lang="en-US" sz="1800" dirty="0" smtClean="0"/>
              <a:t> </a:t>
            </a:r>
            <a:r>
              <a:rPr lang="en-US" sz="1800" dirty="0" err="1" smtClean="0"/>
              <a:t>kepala</a:t>
            </a:r>
            <a:r>
              <a:rPr lang="en-US" sz="1800" dirty="0" smtClean="0"/>
              <a:t>. </a:t>
            </a: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mungkin</a:t>
            </a:r>
            <a:r>
              <a:rPr lang="en-US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kumpulan</a:t>
            </a:r>
            <a:r>
              <a:rPr lang="en-US" sz="1800" dirty="0" smtClean="0"/>
              <a:t> API yang </a:t>
            </a:r>
            <a:r>
              <a:rPr lang="en-US" sz="1800" dirty="0" err="1" smtClean="0"/>
              <a:t>benar-benar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mendukung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asli</a:t>
            </a:r>
            <a:r>
              <a:rPr lang="en-US" sz="1800" dirty="0" smtClean="0"/>
              <a:t>.</a:t>
            </a:r>
            <a:endParaRPr lang="en-US" sz="1800" dirty="0" smtClean="0">
              <a:solidFill>
                <a:srgbClr val="030305"/>
              </a:solidFill>
              <a:latin typeface="Arial" charset="0"/>
            </a:endParaRPr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762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menawarkan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layanan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berlangganan</a:t>
            </a:r>
            <a:r>
              <a:rPr lang="en-US" sz="2000" b="1" dirty="0" smtClean="0"/>
              <a:t>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4400" y="1828801"/>
            <a:ext cx="708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lintas-perangkat</a:t>
            </a:r>
            <a:r>
              <a:rPr lang="en-US" sz="1800" dirty="0" smtClean="0"/>
              <a:t> (</a:t>
            </a:r>
            <a:r>
              <a:rPr lang="en-US" sz="1800" dirty="0" err="1" smtClean="0"/>
              <a:t>mis</a:t>
            </a:r>
            <a:r>
              <a:rPr lang="en-US" sz="1800" dirty="0" smtClean="0"/>
              <a:t>. </a:t>
            </a:r>
            <a:r>
              <a:rPr lang="en-US" sz="1800" dirty="0" err="1" smtClean="0"/>
              <a:t>Dropbox</a:t>
            </a:r>
            <a:r>
              <a:rPr lang="en-US" sz="1800" dirty="0" smtClean="0"/>
              <a:t>)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memonetisasi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seluler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,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antarmuka</a:t>
            </a:r>
            <a:r>
              <a:rPr lang="en-US" sz="1800" dirty="0" smtClean="0"/>
              <a:t> web desktop </a:t>
            </a:r>
            <a:r>
              <a:rPr lang="en-US" sz="1800" dirty="0" err="1" smtClean="0"/>
              <a:t>mereka</a:t>
            </a:r>
            <a:r>
              <a:rPr lang="en-US" sz="1800" dirty="0" smtClean="0"/>
              <a:t>.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ditawarkan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model </a:t>
            </a:r>
            <a:r>
              <a:rPr lang="en-US" sz="1800" dirty="0" err="1" smtClean="0"/>
              <a:t>berlangganan</a:t>
            </a:r>
            <a:r>
              <a:rPr lang="en-US" sz="1800" dirty="0" smtClean="0"/>
              <a:t>,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web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halus</a:t>
            </a:r>
            <a:r>
              <a:rPr lang="en-US" sz="1800" dirty="0" smtClean="0"/>
              <a:t>. </a:t>
            </a:r>
            <a:r>
              <a:rPr lang="en-US" sz="1800" dirty="0" err="1" smtClean="0"/>
              <a:t>Langganan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sakit</a:t>
            </a:r>
            <a:r>
              <a:rPr lang="en-US" sz="1800" dirty="0" smtClean="0"/>
              <a:t>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toko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seluler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seringkali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mahal</a:t>
            </a:r>
            <a:r>
              <a:rPr lang="en-US" sz="18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langganan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dibeli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Apple App Store,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, Apple </a:t>
            </a:r>
            <a:r>
              <a:rPr lang="en-US" sz="1800" dirty="0" err="1" smtClean="0"/>
              <a:t>mengambil</a:t>
            </a:r>
            <a:r>
              <a:rPr lang="en-US" sz="1800" dirty="0" smtClean="0"/>
              <a:t> 30%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. The Financial Times </a:t>
            </a:r>
            <a:r>
              <a:rPr lang="en-US" sz="1800" dirty="0" err="1" smtClean="0"/>
              <a:t>terkenal</a:t>
            </a:r>
            <a:r>
              <a:rPr lang="en-US" sz="1800" dirty="0" smtClean="0"/>
              <a:t> </a:t>
            </a:r>
            <a:r>
              <a:rPr lang="en-US" sz="1800" dirty="0" err="1" smtClean="0"/>
              <a:t>memigrasikan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pelanggannya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iOS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HTML5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menghindari</a:t>
            </a:r>
            <a:r>
              <a:rPr lang="en-US" sz="1800" dirty="0" smtClean="0"/>
              <a:t> 30% </a:t>
            </a:r>
            <a:r>
              <a:rPr lang="en-US" sz="1800" dirty="0" err="1" smtClean="0"/>
              <a:t>biaya</a:t>
            </a:r>
            <a:r>
              <a:rPr lang="en-US" sz="18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762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sv-SE" sz="2000" b="1" dirty="0" smtClean="0"/>
              <a:t>Apakah aplikasi Anda akan sangat berbasis konten?</a:t>
            </a:r>
            <a:endParaRPr lang="en-US" sz="2000" b="1" dirty="0" smtClean="0"/>
          </a:p>
        </p:txBody>
      </p:sp>
      <p:sp>
        <p:nvSpPr>
          <p:cNvPr id="71" name="TextBox 70"/>
          <p:cNvSpPr txBox="1"/>
          <p:nvPr/>
        </p:nvSpPr>
        <p:spPr>
          <a:xfrm>
            <a:off x="914400" y="1828801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smtClean="0"/>
              <a:t>HTML5 </a:t>
            </a:r>
            <a:r>
              <a:rPr lang="en-US" sz="1800" dirty="0" err="1" smtClean="0"/>
              <a:t>bisa</a:t>
            </a:r>
            <a:r>
              <a:rPr lang="en-US" sz="1800" dirty="0" smtClean="0"/>
              <a:t> ideal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membutuhkan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minimal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fokus</a:t>
            </a:r>
            <a:r>
              <a:rPr lang="en-US" sz="1800" dirty="0" smtClean="0"/>
              <a:t> </a:t>
            </a:r>
            <a:r>
              <a:rPr lang="en-US" sz="1800" dirty="0" err="1" smtClean="0"/>
              <a:t>utamanya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konten</a:t>
            </a:r>
            <a:r>
              <a:rPr lang="en-US" sz="1800" dirty="0" smtClean="0"/>
              <a:t>.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,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pembaca</a:t>
            </a:r>
            <a:r>
              <a:rPr lang="en-US" sz="1800" dirty="0" smtClean="0"/>
              <a:t> newsfeed yang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utamanya</a:t>
            </a:r>
            <a:r>
              <a:rPr lang="en-US" sz="1800" dirty="0" smtClean="0"/>
              <a:t>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men scroll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membaca</a:t>
            </a:r>
            <a:r>
              <a:rPr lang="en-US" sz="1800" dirty="0" smtClean="0"/>
              <a:t> </a:t>
            </a:r>
            <a:r>
              <a:rPr lang="en-US" sz="1800" dirty="0" err="1" smtClean="0"/>
              <a:t>artikel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kandidat</a:t>
            </a:r>
            <a:r>
              <a:rPr lang="en-US" sz="1800" dirty="0" smtClean="0"/>
              <a:t> </a:t>
            </a:r>
            <a:r>
              <a:rPr lang="en-US" sz="1800" dirty="0" err="1" smtClean="0"/>
              <a:t>utama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HTML5.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Kapan</a:t>
            </a:r>
            <a:r>
              <a:rPr lang="en-US" sz="1800" dirty="0" smtClean="0"/>
              <a:t> </a:t>
            </a:r>
            <a:r>
              <a:rPr lang="en-US" sz="1800" dirty="0" err="1" smtClean="0"/>
              <a:t>memetakan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fungsionalitas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838200" y="762000"/>
            <a:ext cx="7543800" cy="381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b="1" dirty="0" err="1" smtClean="0"/>
              <a:t>Kapan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menggunakan</a:t>
            </a:r>
            <a:r>
              <a:rPr lang="en-US" sz="2000" b="1" dirty="0" smtClean="0"/>
              <a:t> HTML 5 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38200" y="1295401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kinerja</a:t>
            </a:r>
            <a:r>
              <a:rPr lang="en-US" b="1" dirty="0" smtClean="0"/>
              <a:t> </a:t>
            </a:r>
            <a:r>
              <a:rPr lang="en-US" b="1" dirty="0" err="1" smtClean="0"/>
              <a:t>lanjutan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prioritas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endParaRPr lang="en-US" b="1" dirty="0" smtClean="0"/>
          </a:p>
          <a:p>
            <a:pPr marL="231775" algn="just"/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HTML5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native.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intens</a:t>
            </a:r>
            <a:r>
              <a:rPr lang="en-US" dirty="0" smtClean="0"/>
              <a:t>, </a:t>
            </a:r>
            <a:r>
              <a:rPr lang="en-US" dirty="0" err="1" smtClean="0"/>
              <a:t>latensi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horsepower </a:t>
            </a:r>
            <a:r>
              <a:rPr lang="en-US" dirty="0" err="1" smtClean="0"/>
              <a:t>komputasional</a:t>
            </a:r>
            <a:r>
              <a:rPr lang="en-US" dirty="0" smtClean="0"/>
              <a:t>, HTML5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aplikasi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mengakses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layanan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en-US" b="1" dirty="0" err="1" smtClean="0"/>
              <a:t>asli</a:t>
            </a:r>
            <a:endParaRPr lang="en-US" b="1" dirty="0" smtClean="0"/>
          </a:p>
          <a:p>
            <a:pPr marL="231775" algn="just"/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 push, </a:t>
            </a:r>
            <a:r>
              <a:rPr lang="en-US" dirty="0" err="1" smtClean="0"/>
              <a:t>akses</a:t>
            </a:r>
            <a:r>
              <a:rPr lang="en-US" dirty="0" smtClean="0"/>
              <a:t> data offline, </a:t>
            </a:r>
            <a:r>
              <a:rPr lang="en-US" dirty="0" err="1" smtClean="0"/>
              <a:t>dll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API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HTML5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Konon</a:t>
            </a:r>
            <a:r>
              <a:rPr lang="en-US" dirty="0" smtClean="0"/>
              <a:t>, </a:t>
            </a: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. </a:t>
            </a:r>
            <a:r>
              <a:rPr lang="en-US" dirty="0" err="1" smtClean="0"/>
              <a:t>Munculnya</a:t>
            </a:r>
            <a:r>
              <a:rPr lang="en-US" dirty="0" smtClean="0"/>
              <a:t> platform </a:t>
            </a:r>
            <a:r>
              <a:rPr lang="en-US" dirty="0" err="1" smtClean="0"/>
              <a:t>smartphone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Tizen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FirefoxOS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web "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"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API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HTML5.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ingin</a:t>
            </a:r>
            <a:r>
              <a:rPr lang="en-US" b="1" dirty="0" smtClean="0"/>
              <a:t> </a:t>
            </a:r>
            <a:r>
              <a:rPr lang="en-US" b="1" dirty="0" err="1" smtClean="0"/>
              <a:t>memonetisasi</a:t>
            </a:r>
            <a:r>
              <a:rPr lang="en-US" b="1" dirty="0" smtClean="0"/>
              <a:t> </a:t>
            </a:r>
            <a:r>
              <a:rPr lang="en-US" b="1" dirty="0" err="1" smtClean="0"/>
              <a:t>aplikasi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r>
              <a:rPr lang="en-US" b="1" dirty="0" smtClean="0"/>
              <a:t>. </a:t>
            </a:r>
          </a:p>
          <a:p>
            <a:pPr marL="231775" algn="just"/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berlangganan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memonetisasi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HTML5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Amazon App Store </a:t>
            </a:r>
            <a:r>
              <a:rPr lang="en-US" dirty="0" err="1" smtClean="0"/>
              <a:t>untuk</a:t>
            </a:r>
            <a:r>
              <a:rPr lang="en-US" dirty="0" smtClean="0"/>
              <a:t> Kindle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Web Google Chrome, </a:t>
            </a:r>
            <a:r>
              <a:rPr lang="en-US" dirty="0" err="1" smtClean="0"/>
              <a:t>pengembang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web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 App Store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native </a:t>
            </a:r>
            <a:r>
              <a:rPr lang="en-US" dirty="0" err="1" smtClean="0"/>
              <a:t>keunggulan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endParaRPr lang="en-US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947384"/>
            <a:ext cx="7543800" cy="4953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b="1" dirty="0" err="1" smtClean="0"/>
              <a:t>Kesalahan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dihindari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membuat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aplikasi</a:t>
            </a:r>
            <a:r>
              <a:rPr lang="en-US" sz="2000" b="1" dirty="0" smtClean="0"/>
              <a:t> HTML5</a:t>
            </a:r>
          </a:p>
          <a:p>
            <a:pPr algn="just"/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seluler</a:t>
            </a:r>
            <a:r>
              <a:rPr lang="en-US" dirty="0" smtClean="0"/>
              <a:t> HTML5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dibersihkan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b="1" dirty="0" err="1" smtClean="0"/>
              <a:t>Kombinasi</a:t>
            </a:r>
            <a:r>
              <a:rPr lang="en-US" b="1" dirty="0" smtClean="0"/>
              <a:t> </a:t>
            </a:r>
            <a:r>
              <a:rPr lang="en-US" b="1" dirty="0" err="1" smtClean="0"/>
              <a:t>peramban</a:t>
            </a:r>
            <a:r>
              <a:rPr lang="en-US" b="1" dirty="0" smtClean="0"/>
              <a:t> / platform</a:t>
            </a:r>
          </a:p>
          <a:p>
            <a:pPr marL="231775" algn="just"/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HTML5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platform </a:t>
            </a:r>
            <a:r>
              <a:rPr lang="en-US" dirty="0" err="1" smtClean="0"/>
              <a:t>pembangunan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tangkapan</a:t>
            </a:r>
            <a:r>
              <a:rPr lang="en-US" dirty="0" smtClean="0"/>
              <a:t>. </a:t>
            </a:r>
            <a:r>
              <a:rPr lang="en-US" dirty="0" err="1" smtClean="0"/>
              <a:t>Kombinasi</a:t>
            </a:r>
            <a:r>
              <a:rPr lang="en-US" dirty="0" smtClean="0"/>
              <a:t> browser / platform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HTML5.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platform </a:t>
            </a:r>
            <a:r>
              <a:rPr lang="en-US" dirty="0" err="1" smtClean="0"/>
              <a:t>mana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Modernizr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browser yang </a:t>
            </a:r>
            <a:r>
              <a:rPr lang="en-US" dirty="0" err="1" smtClean="0"/>
              <a:t>lebih</a:t>
            </a:r>
            <a:r>
              <a:rPr lang="en-US" dirty="0" smtClean="0"/>
              <a:t> lama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anggun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platform yang </a:t>
            </a:r>
            <a:r>
              <a:rPr lang="en-US" dirty="0" err="1" smtClean="0"/>
              <a:t>lebih</a:t>
            </a:r>
            <a:r>
              <a:rPr lang="en-US" dirty="0" smtClean="0"/>
              <a:t> lama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231775" algn="just"/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b="1" dirty="0" err="1" smtClean="0"/>
              <a:t>Hindari</a:t>
            </a:r>
            <a:r>
              <a:rPr lang="en-US" b="1" dirty="0" smtClean="0"/>
              <a:t> </a:t>
            </a:r>
            <a:r>
              <a:rPr lang="en-US" b="1" dirty="0" err="1" smtClean="0"/>
              <a:t>jank</a:t>
            </a:r>
            <a:endParaRPr lang="en-US" b="1" dirty="0" smtClean="0"/>
          </a:p>
          <a:p>
            <a:pPr marL="231775" algn="just"/>
            <a:r>
              <a:rPr lang="en-US" dirty="0" err="1" smtClean="0"/>
              <a:t>Perangkap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lain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mobile </a:t>
            </a:r>
            <a:r>
              <a:rPr lang="en-US" dirty="0" err="1" smtClean="0"/>
              <a:t>adalah</a:t>
            </a:r>
            <a:r>
              <a:rPr lang="en-US" dirty="0" smtClean="0"/>
              <a:t> "</a:t>
            </a:r>
            <a:r>
              <a:rPr lang="en-US" dirty="0" err="1" smtClean="0"/>
              <a:t>jank</a:t>
            </a:r>
            <a:r>
              <a:rPr lang="en-US" dirty="0" smtClean="0"/>
              <a:t>,“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UI </a:t>
            </a:r>
            <a:r>
              <a:rPr lang="en-US" dirty="0" err="1" smtClean="0"/>
              <a:t>gagap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animasi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renderbrowser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intensitasnya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lag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menggulir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animasi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,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TextBox 59"/>
          <p:cNvSpPr txBox="1"/>
          <p:nvPr/>
        </p:nvSpPr>
        <p:spPr>
          <a:xfrm>
            <a:off x="1600200" y="2514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TERIMA KASIH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3400" y="2209800"/>
            <a:ext cx="8143803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html 5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Mobile phone</a:t>
            </a:r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109538" indent="-109538" algn="just">
              <a:buFont typeface="Arial" pitchFamily="34" charset="0"/>
              <a:buChar char="•"/>
            </a:pPr>
            <a:endParaRPr sz="1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itle 5"/>
          <p:cNvSpPr txBox="1">
            <a:spLocks/>
          </p:cNvSpPr>
          <p:nvPr/>
        </p:nvSpPr>
        <p:spPr>
          <a:xfrm>
            <a:off x="533400" y="986056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charset="0"/>
                <a:cs typeface="Arial" charset="0"/>
              </a:rPr>
              <a:t>BUKU PEMBELAJARAN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685800" y="1828801"/>
            <a:ext cx="7807590" cy="2286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313" lvl="0" indent="-341313">
              <a:buFont typeface="Wingdings" pitchFamily="2" charset="2"/>
              <a:buChar char="q"/>
            </a:pPr>
            <a:r>
              <a:rPr lang="en-US" sz="1800" dirty="0" smtClean="0"/>
              <a:t>Jeremy Dick, Elizabeth Hull, Ken Jackson,  </a:t>
            </a:r>
            <a:r>
              <a:rPr lang="en-US" sz="1800" i="1" dirty="0" smtClean="0"/>
              <a:t>Requirements Engineering</a:t>
            </a:r>
            <a:r>
              <a:rPr lang="en-US" sz="1800" dirty="0" smtClean="0"/>
              <a:t>, Springer-</a:t>
            </a:r>
            <a:r>
              <a:rPr lang="en-US" sz="1800" dirty="0" err="1" smtClean="0"/>
              <a:t>Verlag</a:t>
            </a:r>
            <a:r>
              <a:rPr lang="en-US" sz="1800" dirty="0" smtClean="0"/>
              <a:t>, 2004</a:t>
            </a:r>
          </a:p>
          <a:p>
            <a:pPr marL="341313" lvl="0" indent="-341313">
              <a:buFont typeface="Wingdings" pitchFamily="2" charset="2"/>
              <a:buChar char="q"/>
            </a:pPr>
            <a:r>
              <a:rPr lang="en-US" sz="1800" dirty="0" err="1" smtClean="0"/>
              <a:t>Soren</a:t>
            </a:r>
            <a:r>
              <a:rPr lang="en-US" sz="1800" dirty="0" smtClean="0"/>
              <a:t> </a:t>
            </a:r>
            <a:r>
              <a:rPr lang="en-US" sz="1800" dirty="0" err="1" smtClean="0"/>
              <a:t>Lauesen</a:t>
            </a:r>
            <a:r>
              <a:rPr lang="en-US" sz="1800" dirty="0" smtClean="0"/>
              <a:t> </a:t>
            </a:r>
            <a:r>
              <a:rPr lang="en-US" sz="1800" i="1" dirty="0" smtClean="0"/>
              <a:t>Software Requirements - Styles and Techniques</a:t>
            </a:r>
            <a:r>
              <a:rPr lang="en-US" sz="1800" dirty="0" smtClean="0"/>
              <a:t>, Addison Wesley, 2002</a:t>
            </a:r>
          </a:p>
          <a:p>
            <a:pPr marL="341313" lvl="0" indent="-341313">
              <a:buFont typeface="Wingdings" pitchFamily="2" charset="2"/>
              <a:buChar char="q"/>
            </a:pPr>
            <a:r>
              <a:rPr lang="en-US" sz="1800" dirty="0" smtClean="0"/>
              <a:t>Ian K. Bray , </a:t>
            </a:r>
            <a:r>
              <a:rPr lang="en-US" sz="1800" i="1" dirty="0" smtClean="0"/>
              <a:t>An Introduction to Requirements Engineering</a:t>
            </a:r>
            <a:r>
              <a:rPr lang="en-US" sz="1800" dirty="0" smtClean="0"/>
              <a:t>, Addison Wesley, </a:t>
            </a:r>
            <a:br>
              <a:rPr lang="en-US" sz="1800" dirty="0" smtClean="0"/>
            </a:br>
            <a:r>
              <a:rPr lang="en-US" sz="1800" dirty="0" smtClean="0"/>
              <a:t>2002 </a:t>
            </a:r>
          </a:p>
          <a:p>
            <a:pPr marL="341313" lvl="0" indent="-341313">
              <a:buFont typeface="Wingdings" pitchFamily="2" charset="2"/>
              <a:buChar char="q"/>
            </a:pPr>
            <a:r>
              <a:rPr lang="en-US" sz="1800" dirty="0" smtClean="0"/>
              <a:t>Colin Hood, Simon </a:t>
            </a:r>
            <a:r>
              <a:rPr lang="en-US" sz="1800" dirty="0" err="1" smtClean="0"/>
              <a:t>Wiedemann</a:t>
            </a:r>
            <a:r>
              <a:rPr lang="en-US" sz="1800" dirty="0" smtClean="0"/>
              <a:t> , Stefan </a:t>
            </a:r>
            <a:r>
              <a:rPr lang="en-US" sz="1800" dirty="0" err="1" smtClean="0"/>
              <a:t>FichtingerUrte</a:t>
            </a:r>
            <a:r>
              <a:rPr lang="en-US" sz="1800" dirty="0" smtClean="0"/>
              <a:t> </a:t>
            </a:r>
            <a:r>
              <a:rPr lang="en-US" sz="1800" dirty="0" err="1" smtClean="0"/>
              <a:t>Pautz</a:t>
            </a:r>
            <a:r>
              <a:rPr lang="en-US" sz="1800" dirty="0" smtClean="0"/>
              <a:t> ,</a:t>
            </a:r>
            <a:r>
              <a:rPr lang="en-US" sz="1800" i="1" dirty="0" smtClean="0"/>
              <a:t>Requirements Management</a:t>
            </a:r>
            <a:r>
              <a:rPr lang="en-US" sz="1800" dirty="0" smtClean="0"/>
              <a:t>, Springer-</a:t>
            </a:r>
            <a:r>
              <a:rPr lang="en-US" sz="1800" dirty="0" err="1" smtClean="0"/>
              <a:t>Verlag</a:t>
            </a:r>
            <a:r>
              <a:rPr lang="en-US" sz="1800" dirty="0" smtClean="0"/>
              <a:t>, 2008</a:t>
            </a:r>
          </a:p>
          <a:p>
            <a:pPr marL="231775" lvl="0" indent="-231775">
              <a:buFont typeface="Wingdings" pitchFamily="2" charset="2"/>
              <a:buChar char="q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726810" y="1876368"/>
            <a:ext cx="7807590" cy="3206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4780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ject 7"/>
          <p:cNvSpPr txBox="1"/>
          <p:nvPr/>
        </p:nvSpPr>
        <p:spPr>
          <a:xfrm>
            <a:off x="212029" y="1976718"/>
            <a:ext cx="7946297" cy="13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is HTML 5 ?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TextBox 70"/>
          <p:cNvSpPr txBox="1"/>
          <p:nvPr/>
        </p:nvSpPr>
        <p:spPr>
          <a:xfrm>
            <a:off x="990600" y="19050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smtClean="0"/>
              <a:t>An HTML5 app is an app that behaves like an native app but runs in a web browser. Like any web page, an HTML5 app may need to be downloaded at runtime.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smtClean="0"/>
              <a:t>If your desired outcome is for the app to have a native appearance, it can be packaged as a self-contained app running in its own web.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TextBox 70"/>
          <p:cNvSpPr txBox="1"/>
          <p:nvPr/>
        </p:nvSpPr>
        <p:spPr>
          <a:xfrm>
            <a:off x="914400" y="16002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smtClean="0"/>
              <a:t>HTML5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saingan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native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tarik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pengembangannya</a:t>
            </a:r>
            <a:r>
              <a:rPr lang="en-US" sz="2000" dirty="0" smtClean="0"/>
              <a:t>.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dicatat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mobile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memutuskan</a:t>
            </a:r>
            <a:r>
              <a:rPr lang="en-US" sz="2000" dirty="0" smtClean="0"/>
              <a:t>, "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akal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kami</a:t>
            </a:r>
            <a:r>
              <a:rPr lang="en-US" sz="2000" dirty="0" smtClean="0"/>
              <a:t>?“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Jawabannya</a:t>
            </a:r>
            <a:r>
              <a:rPr lang="en-US" sz="2000" dirty="0" smtClean="0"/>
              <a:t> HTML5 yang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 </a:t>
            </a:r>
            <a:r>
              <a:rPr lang="en-US" sz="2000" dirty="0" err="1" smtClean="0"/>
              <a:t>Faktanya</a:t>
            </a:r>
            <a:r>
              <a:rPr lang="en-US" sz="2000" dirty="0" smtClean="0"/>
              <a:t>, 75%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Fortune 500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seluler</a:t>
            </a:r>
            <a:r>
              <a:rPr lang="en-US" sz="2000" dirty="0" smtClean="0"/>
              <a:t> HTML5,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609600" y="2286000"/>
            <a:ext cx="7772400" cy="3962400"/>
          </a:xfrm>
          <a:prstGeom prst="rect">
            <a:avLst/>
          </a:prstGeom>
        </p:spPr>
        <p:txBody>
          <a:bodyPr/>
          <a:lstStyle/>
          <a:p>
            <a:pPr marL="342900" lvl="0" indent="-342900" algn="just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Mengambil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pendekatan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perangkat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luas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sangat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penting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bagi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banyak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perusahaan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,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Beberapa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organisasi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memiliki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sumber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daya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untuk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membentuk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tim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mengkhususkan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diri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dalam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pengembangan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untuk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platform yang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berbeda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: yang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berfokus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pada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aplikasi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iOS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satu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untuk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Android,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dll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Ini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tidak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hanya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membutuhkan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anggaran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untuk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beberapa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tim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tetapi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juga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tugas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perekrutan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ahli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di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setiap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lingkungan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pemrograman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-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suatu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proses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mungkin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lebih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sulit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daripada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menemukan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pengembang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dengan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keterampilan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pengembangan</a:t>
            </a:r>
            <a:r>
              <a:rPr lang="en-US" sz="1800" dirty="0" smtClean="0">
                <a:solidFill>
                  <a:srgbClr val="030305"/>
                </a:solidFill>
                <a:latin typeface="Arial" charset="0"/>
                <a:cs typeface="Times New Roman" pitchFamily="18" charset="0"/>
              </a:rPr>
              <a:t> web.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30305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9600" y="12954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/>
              <a:t>Apakah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dukungan</a:t>
            </a:r>
            <a:r>
              <a:rPr lang="en-US" sz="2000" b="1" dirty="0" smtClean="0"/>
              <a:t> multi platform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utama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anda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inginkan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meskipun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keterbatasan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sumbe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daya</a:t>
            </a:r>
            <a:r>
              <a:rPr lang="en-US" sz="2000" b="1" dirty="0" smtClean="0"/>
              <a:t> ?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TextBox 70"/>
          <p:cNvSpPr txBox="1"/>
          <p:nvPr/>
        </p:nvSpPr>
        <p:spPr>
          <a:xfrm>
            <a:off x="1066800" y="1066800"/>
            <a:ext cx="7086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smtClean="0"/>
              <a:t>Perusahaan yang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seluler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seluler</a:t>
            </a:r>
            <a:r>
              <a:rPr lang="en-US" sz="2000" dirty="0" smtClean="0"/>
              <a:t> internal yang solid.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nativeadalah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berulang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dukungan</a:t>
            </a:r>
            <a:r>
              <a:rPr lang="en-US" sz="2000" dirty="0" smtClean="0"/>
              <a:t> multi-platform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,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perusahaan-perusahaan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mobile yang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miliki</a:t>
            </a:r>
            <a:r>
              <a:rPr lang="en-US" sz="20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smtClean="0"/>
              <a:t>HTML5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basis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tunggal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</a:t>
            </a:r>
            <a:r>
              <a:rPr lang="en-US" sz="2000" dirty="0" smtClean="0"/>
              <a:t> platform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;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menulisnya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versi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.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smtClean="0"/>
              <a:t>Tim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platform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beban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berulang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hilangkan</a:t>
            </a:r>
            <a:endParaRPr lang="en-US" sz="2000" dirty="0" smtClean="0"/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bermanfaat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departemen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1485</Words>
  <Application>Microsoft Office PowerPoint</Application>
  <PresentationFormat>On-screen Show (4:3)</PresentationFormat>
  <Paragraphs>82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2_Custom Design</vt:lpstr>
      <vt:lpstr>1_Custom Design</vt:lpstr>
      <vt:lpstr>Custom Design</vt:lpstr>
      <vt:lpstr>Slide 1</vt:lpstr>
      <vt:lpstr>Slide 2</vt:lpstr>
      <vt:lpstr>BUKU PEMBELAJARAN</vt:lpstr>
      <vt:lpstr>REFERENSI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158</cp:revision>
  <dcterms:modified xsi:type="dcterms:W3CDTF">2018-05-03T17:36:39Z</dcterms:modified>
</cp:coreProperties>
</file>