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notesSlides/notesSlide3.xml" ContentType="application/vnd.openxmlformats-officedocument.presentationml.notesSlide+xml"/>
  <Override PartName="/ppt/slides/slide5.xml" ContentType="application/vnd.openxmlformats-officedocument.presentationml.slide+xml"/>
  <Override PartName="/ppt/notesSlides/notesSlide4.xml" ContentType="application/vnd.openxmlformats-officedocument.presentationml.notesSlide+xml"/>
  <Override PartName="/ppt/slides/slide6.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notesSlides/notesSlide8.xml" ContentType="application/vnd.openxmlformats-officedocument.presentationml.notesSlide+xml"/>
  <Override PartName="/ppt/slides/slide10.xml" ContentType="application/vnd.openxmlformats-officedocument.presentationml.slide+xml"/>
  <Override PartName="/ppt/notesSlides/notesSlide9.xml" ContentType="application/vnd.openxmlformats-officedocument.presentationml.notesSlide+xml"/>
  <Override PartName="/ppt/slides/slide11.xml" ContentType="application/vnd.openxmlformats-officedocument.presentationml.slide+xml"/>
  <Override PartName="/ppt/notesSlides/notesSlide10.xml" ContentType="application/vnd.openxmlformats-officedocument.presentationml.notesSlide+xml"/>
  <Override PartName="/ppt/slides/slide12.xml" ContentType="application/vnd.openxmlformats-officedocument.presentationml.slide+xml"/>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16.xml" ContentType="application/vnd.openxmlformats-officedocument.presentationml.notesSlide+xml"/>
  <Override PartName="/ppt/slides/slide18.xml" ContentType="application/vnd.openxmlformats-officedocument.presentationml.slide+xml"/>
  <Override PartName="/ppt/notesSlides/notesSlide17.xml" ContentType="application/vnd.openxmlformats-officedocument.presentationml.notesSlide+xml"/>
  <Override PartName="/ppt/slides/slide19.xml" ContentType="application/vnd.openxmlformats-officedocument.presentationml.slide+xml"/>
  <Override PartName="/ppt/notesSlides/notesSlide18.xml" ContentType="application/vnd.openxmlformats-officedocument.presentationml.notesSlide+xml"/>
  <Override PartName="/ppt/slides/slide20.xml" ContentType="application/vnd.openxmlformats-officedocument.presentationml.slide+xml"/>
  <Override PartName="/ppt/notesSlides/notesSlide19.xml" ContentType="application/vnd.openxmlformats-officedocument.presentationml.notesSlide+xml"/>
  <Override PartName="/ppt/slides/slide21.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Override PartName="/ppt/notesSlides/notesSlide23.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648" r:id="rId1"/>
  </p:sldMasterIdLst>
  <p:notesMasterIdLst>
    <p:notesMasterId r:id="rId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type="screen4x3" cy="6858000" cx="9144000"/>
  <p:notesSz cx="6858000" cy="9144000"/>
  <p:defaultTex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View">
  <p:normalViewPr showOutlineIcons="1" snapVertSplitter="0" vertBarState="restored" horzBarState="restored" preferSingleView="0">
    <p:restoredLeft sz="15000" autoAdjust="0"/>
    <p:restoredTop sz="93250" autoAdjust="0"/>
  </p:normalViewPr>
  <p:slideViewPr>
    <p:cSldViewPr showGuides="0" snapToGrid="1" snapToObjects="0">
      <p:cViewPr varScale="0">
        <p:scale>
          <a:sx n="87" d="100"/>
          <a:sy n="87" d="100"/>
        </p:scale>
        <p:origin x="-2226" y="-468"/>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tableStyles" Target="tableStyles.xml"/><Relationship Id="rId28" Type="http://schemas.openxmlformats.org/officeDocument/2006/relationships/presProps" Target="presProps.xml"/><Relationship Id="rId2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20" name=""/>
        <p:cNvGrpSpPr/>
        <p:nvPr/>
      </p:nvGrpSpPr>
      <p:grpSpPr>
        <a:xfrm rot="0">
          <a:off x="0" y="0"/>
          <a:ext cx="0" cy="0"/>
          <a:chOff x="0" y="0"/>
          <a:chExt cx="0" cy="0"/>
        </a:xfrm>
      </p:grpSpPr>
      <p:sp>
        <p:nvSpPr>
          <p:cNvPr id="1048702" name=""/>
          <p:cNvSpPr/>
          <p:nvPr>
            <p:ph type="hdr" sz="quarter" idx="0"/>
          </p:nvPr>
        </p:nvSpPr>
        <p:spPr>
          <a:xfrm rot="0">
            <a:off x="0" y="0"/>
            <a:ext cx="2971800" cy="457200"/>
          </a:xfrm>
          <a:prstGeom prst="rect"/>
          <a:noFill/>
          <a:ln>
            <a:noFill/>
          </a:ln>
        </p:spPr>
        <p:txBody>
          <a:bodyPr anchor="t" bIns="45720" lIns="91440" rIns="91440" tIns="45720" vert="horz"/>
          <a:p>
            <a:pPr eaLnBrk="1" hangingPunct="1" latinLnBrk="1" lvl="0"/>
            <a:endParaRPr altLang="en-US" sz="1200" lang="en-US">
              <a:latin typeface="Calibri" pitchFamily="34" charset="0"/>
            </a:endParaRPr>
          </a:p>
        </p:txBody>
      </p:sp>
      <p:sp>
        <p:nvSpPr>
          <p:cNvPr id="1048703" name=""/>
          <p:cNvSpPr/>
          <p:nvPr>
            <p:ph type="dt" sz="full" idx="1"/>
          </p:nvPr>
        </p:nvSpPr>
        <p:spPr>
          <a:xfrm rot="0">
            <a:off x="3884612" y="0"/>
            <a:ext cx="2971800" cy="457200"/>
          </a:xfrm>
          <a:prstGeom prst="rect"/>
          <a:noFill/>
          <a:ln>
            <a:noFill/>
          </a:ln>
        </p:spPr>
        <p:txBody>
          <a:bodyPr anchor="t" bIns="45720" lIns="91440" rIns="91440" tIns="45720" vert="horz"/>
          <a:p>
            <a:pPr algn="r" eaLnBrk="1" hangingPunct="1" latinLnBrk="1" lvl="0"/>
            <a:fld id="{566ABCEB-ACFC-4714-9973-3DA970169C29}" type="datetime1">
              <a:rPr altLang="en-US" sz="1200" lang="en-US">
                <a:latin typeface="Calibri" pitchFamily="34" charset="0"/>
              </a:rPr>
              <a:pPr algn="r" eaLnBrk="1" hangingPunct="1" latinLnBrk="1" lvl="0"/>
            </a:fld>
            <a:endParaRPr altLang="en-US" sz="1200" lang="en-US">
              <a:latin typeface="Calibri" pitchFamily="34" charset="0"/>
            </a:endParaRPr>
          </a:p>
        </p:txBody>
      </p:sp>
      <p:sp>
        <p:nvSpPr>
          <p:cNvPr id="1048704" name=""/>
          <p:cNvSpPr/>
          <p:nvPr>
            <p:ph type="sldImg" sz="full" idx="2"/>
          </p:nvPr>
        </p:nvSpPr>
        <p:spPr>
          <a:xfrm rot="0">
            <a:off x="1143000" y="685800"/>
            <a:ext cx="4572000" cy="3429000"/>
          </a:xfrm>
          <a:prstGeom prst="rect"/>
          <a:noFill/>
          <a:ln w="12700" cap="flat" cmpd="sng">
            <a:solidFill>
              <a:srgbClr val="000000">
                <a:alpha val="100000"/>
              </a:srgbClr>
            </a:solidFill>
            <a:prstDash val="solid"/>
            <a:round/>
          </a:ln>
        </p:spPr>
        <p:txBody>
          <a:bodyPr anchor="ctr" bIns="45720" lIns="91440" rIns="91440" tIns="45720" vert="horz"/>
          <a:p/>
        </p:txBody>
      </p:sp>
      <p:sp>
        <p:nvSpPr>
          <p:cNvPr id="1048705" name=""/>
          <p:cNvSpPr/>
          <p:nvPr>
            <p:ph type="body" sz="quarter" idx="3"/>
          </p:nvPr>
        </p:nvSpPr>
        <p:spPr>
          <a:xfrm rot="0">
            <a:off x="685800" y="4343400"/>
            <a:ext cx="5486400" cy="4114800"/>
          </a:xfrm>
          <a:prstGeom prst="rect"/>
          <a:noFill/>
          <a:ln>
            <a:noFill/>
          </a:ln>
        </p:spPr>
        <p:txBody>
          <a:bodyPr anchor="t" bIns="45720" lIns="91440" rIns="91440" tIns="45720" vert="horz"/>
          <a:p>
            <a:pPr lvl="0"/>
            <a:r>
              <a:rPr altLang="en-US" lang="zh-CN"/>
              <a:t>Click to edit Master text styles</a:t>
            </a:r>
          </a:p>
          <a:p>
            <a:pPr lvl="1"/>
            <a:r>
              <a:rPr altLang="en-US" lang="zh-CN"/>
              <a:t>Second level</a:t>
            </a:r>
          </a:p>
          <a:p>
            <a:pPr lvl="2"/>
            <a:r>
              <a:rPr altLang="en-US" lang="zh-CN"/>
              <a:t>Third level</a:t>
            </a:r>
          </a:p>
          <a:p>
            <a:pPr lvl="3"/>
            <a:r>
              <a:rPr altLang="en-US" lang="zh-CN"/>
              <a:t>Fourth level</a:t>
            </a:r>
          </a:p>
          <a:p>
            <a:pPr lvl="4"/>
            <a:r>
              <a:rPr altLang="en-US" lang="zh-CN"/>
              <a:t>Fifth level</a:t>
            </a:r>
          </a:p>
        </p:txBody>
      </p:sp>
      <p:sp>
        <p:nvSpPr>
          <p:cNvPr id="1048706" name=""/>
          <p:cNvSpPr/>
          <p:nvPr>
            <p:ph type="ftr" sz="quarter" idx="4"/>
          </p:nvPr>
        </p:nvSpPr>
        <p:spPr>
          <a:xfrm rot="0">
            <a:off x="0" y="8685212"/>
            <a:ext cx="2971800" cy="457200"/>
          </a:xfrm>
          <a:prstGeom prst="rect"/>
          <a:noFill/>
          <a:ln>
            <a:noFill/>
          </a:ln>
        </p:spPr>
        <p:txBody>
          <a:bodyPr anchor="b" bIns="45720" lIns="91440" rIns="91440" tIns="45720" vert="horz"/>
          <a:p>
            <a:pPr eaLnBrk="1" hangingPunct="1" latinLnBrk="1" lvl="0"/>
            <a:endParaRPr altLang="en-US" sz="1200" lang="en-US">
              <a:latin typeface="Calibri" pitchFamily="34" charset="0"/>
            </a:endParaRPr>
          </a:p>
        </p:txBody>
      </p:sp>
      <p:sp>
        <p:nvSpPr>
          <p:cNvPr id="1048707" name=""/>
          <p:cNvSpPr/>
          <p:nvPr>
            <p:ph type="sldNum" sz="quarter" idx="5"/>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 accent1="dk1" accent2="dk1" accent3="dk1" accent4="dk1" accent5="dk1" accent6="dk1" bg1="dk1" bg2="dk1" tx1="dk1" tx2="dk1" hlink="dk1" folHlink="dk1"/>
  <p:notesStyle>
    <a:lvl1pPr algn="l" fontAlgn="base" indent="0" latinLnBrk="1" marL="0" rtl="0">
      <a:lnSpc>
        <a:spcPct val="100000"/>
      </a:lnSpc>
      <a:spcBef>
        <a:spcPct val="30000"/>
      </a:spcBef>
      <a:spcAft>
        <a:spcPct val="0"/>
      </a:spcAft>
      <a:buFontTx/>
      <a:buNone/>
      <a:defRPr baseline="0" b="0" sz="1200" i="0" u="none">
        <a:solidFill>
          <a:schemeClr val="dk1"/>
        </a:solidFill>
        <a:latin typeface="Calibri" pitchFamily="34" charset="0"/>
        <a:sym typeface="Arial" pitchFamily="0" charset="0"/>
      </a:defRPr>
    </a:lvl1pPr>
    <a:lvl2pPr algn="l" fontAlgn="base" indent="0" latinLnBrk="1" marL="457200" rtl="0">
      <a:lnSpc>
        <a:spcPct val="100000"/>
      </a:lnSpc>
      <a:spcBef>
        <a:spcPct val="30000"/>
      </a:spcBef>
      <a:spcAft>
        <a:spcPct val="0"/>
      </a:spcAft>
      <a:buFontTx/>
      <a:buNone/>
      <a:defRPr baseline="0" b="0" sz="1200" i="0" u="none">
        <a:solidFill>
          <a:schemeClr val="dk1"/>
        </a:solidFill>
        <a:latin typeface="Calibri" pitchFamily="34" charset="0"/>
        <a:sym typeface="Arial" pitchFamily="0" charset="0"/>
      </a:defRPr>
    </a:lvl2pPr>
    <a:lvl3pPr algn="l" fontAlgn="base" indent="0" latinLnBrk="1" marL="914400" rtl="0">
      <a:lnSpc>
        <a:spcPct val="100000"/>
      </a:lnSpc>
      <a:spcBef>
        <a:spcPct val="30000"/>
      </a:spcBef>
      <a:spcAft>
        <a:spcPct val="0"/>
      </a:spcAft>
      <a:buFontTx/>
      <a:buNone/>
      <a:defRPr baseline="0" b="0" sz="1200" i="0" u="none">
        <a:solidFill>
          <a:schemeClr val="dk1"/>
        </a:solidFill>
        <a:latin typeface="Calibri" pitchFamily="34" charset="0"/>
        <a:sym typeface="Arial" pitchFamily="0" charset="0"/>
      </a:defRPr>
    </a:lvl3pPr>
    <a:lvl4pPr algn="l" fontAlgn="base" indent="0" latinLnBrk="1" marL="1371600" rtl="0">
      <a:lnSpc>
        <a:spcPct val="100000"/>
      </a:lnSpc>
      <a:spcBef>
        <a:spcPct val="30000"/>
      </a:spcBef>
      <a:spcAft>
        <a:spcPct val="0"/>
      </a:spcAft>
      <a:buFontTx/>
      <a:buNone/>
      <a:defRPr baseline="0" b="0" sz="1200" i="0" u="none">
        <a:solidFill>
          <a:schemeClr val="dk1"/>
        </a:solidFill>
        <a:latin typeface="Calibri" pitchFamily="34" charset="0"/>
        <a:sym typeface="Arial" pitchFamily="0" charset="0"/>
      </a:defRPr>
    </a:lvl4pPr>
    <a:lvl5pPr algn="l" fontAlgn="base" indent="0" latinLnBrk="1" marL="1828800" rtl="0">
      <a:lnSpc>
        <a:spcPct val="100000"/>
      </a:lnSpc>
      <a:spcBef>
        <a:spcPct val="30000"/>
      </a:spcBef>
      <a:spcAft>
        <a:spcPct val="0"/>
      </a:spcAft>
      <a:buFontTx/>
      <a:buNone/>
      <a:defRPr baseline="0" b="0" sz="1200" i="0" u="none">
        <a:solidFill>
          <a:schemeClr val="dk1"/>
        </a:solidFill>
        <a:latin typeface="Calibri" pitchFamily="34" charset="0"/>
        <a:sym typeface="Arial" pitchFamily="0" charset="0"/>
      </a:defRPr>
    </a:lvl5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43" name=""/>
        <p:cNvGrpSpPr/>
        <p:nvPr/>
      </p:nvGrpSpPr>
      <p:grpSpPr>
        <a:xfrm rot="0">
          <a:off x="0" y="0"/>
          <a:ext cx="0" cy="0"/>
          <a:chOff x="0" y="0"/>
          <a:chExt cx="0" cy="0"/>
        </a:xfrm>
      </p:grpSpPr>
      <p:sp>
        <p:nvSpPr>
          <p:cNvPr id="1048587"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588"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589"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70" name=""/>
        <p:cNvGrpSpPr/>
        <p:nvPr/>
      </p:nvGrpSpPr>
      <p:grpSpPr>
        <a:xfrm rot="0">
          <a:off x="0" y="0"/>
          <a:ext cx="0" cy="0"/>
          <a:chOff x="0" y="0"/>
          <a:chExt cx="0" cy="0"/>
        </a:xfrm>
      </p:grpSpPr>
      <p:sp>
        <p:nvSpPr>
          <p:cNvPr id="1048626"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27"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28"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73" name=""/>
        <p:cNvGrpSpPr/>
        <p:nvPr/>
      </p:nvGrpSpPr>
      <p:grpSpPr>
        <a:xfrm rot="0">
          <a:off x="0" y="0"/>
          <a:ext cx="0" cy="0"/>
          <a:chOff x="0" y="0"/>
          <a:chExt cx="0" cy="0"/>
        </a:xfrm>
      </p:grpSpPr>
      <p:sp>
        <p:nvSpPr>
          <p:cNvPr id="1048630"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31"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32"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76" name=""/>
        <p:cNvGrpSpPr/>
        <p:nvPr/>
      </p:nvGrpSpPr>
      <p:grpSpPr>
        <a:xfrm rot="0">
          <a:off x="0" y="0"/>
          <a:ext cx="0" cy="0"/>
          <a:chOff x="0" y="0"/>
          <a:chExt cx="0" cy="0"/>
        </a:xfrm>
      </p:grpSpPr>
      <p:sp>
        <p:nvSpPr>
          <p:cNvPr id="1048634"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35"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36"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79" name=""/>
        <p:cNvGrpSpPr/>
        <p:nvPr/>
      </p:nvGrpSpPr>
      <p:grpSpPr>
        <a:xfrm rot="0">
          <a:off x="0" y="0"/>
          <a:ext cx="0" cy="0"/>
          <a:chOff x="0" y="0"/>
          <a:chExt cx="0" cy="0"/>
        </a:xfrm>
      </p:grpSpPr>
      <p:sp>
        <p:nvSpPr>
          <p:cNvPr id="1048638"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39"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40"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82" name=""/>
        <p:cNvGrpSpPr/>
        <p:nvPr/>
      </p:nvGrpSpPr>
      <p:grpSpPr>
        <a:xfrm rot="0">
          <a:off x="0" y="0"/>
          <a:ext cx="0" cy="0"/>
          <a:chOff x="0" y="0"/>
          <a:chExt cx="0" cy="0"/>
        </a:xfrm>
      </p:grpSpPr>
      <p:sp>
        <p:nvSpPr>
          <p:cNvPr id="1048642"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43"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44"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85" name=""/>
        <p:cNvGrpSpPr/>
        <p:nvPr/>
      </p:nvGrpSpPr>
      <p:grpSpPr>
        <a:xfrm rot="0">
          <a:off x="0" y="0"/>
          <a:ext cx="0" cy="0"/>
          <a:chOff x="0" y="0"/>
          <a:chExt cx="0" cy="0"/>
        </a:xfrm>
      </p:grpSpPr>
      <p:sp>
        <p:nvSpPr>
          <p:cNvPr id="1048646"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47"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48"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88" name=""/>
        <p:cNvGrpSpPr/>
        <p:nvPr/>
      </p:nvGrpSpPr>
      <p:grpSpPr>
        <a:xfrm rot="0">
          <a:off x="0" y="0"/>
          <a:ext cx="0" cy="0"/>
          <a:chOff x="0" y="0"/>
          <a:chExt cx="0" cy="0"/>
        </a:xfrm>
      </p:grpSpPr>
      <p:sp>
        <p:nvSpPr>
          <p:cNvPr id="1048650"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51"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52"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91" name=""/>
        <p:cNvGrpSpPr/>
        <p:nvPr/>
      </p:nvGrpSpPr>
      <p:grpSpPr>
        <a:xfrm rot="0">
          <a:off x="0" y="0"/>
          <a:ext cx="0" cy="0"/>
          <a:chOff x="0" y="0"/>
          <a:chExt cx="0" cy="0"/>
        </a:xfrm>
      </p:grpSpPr>
      <p:sp>
        <p:nvSpPr>
          <p:cNvPr id="1048654"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55"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56"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94" name=""/>
        <p:cNvGrpSpPr/>
        <p:nvPr/>
      </p:nvGrpSpPr>
      <p:grpSpPr>
        <a:xfrm rot="0">
          <a:off x="0" y="0"/>
          <a:ext cx="0" cy="0"/>
          <a:chOff x="0" y="0"/>
          <a:chExt cx="0" cy="0"/>
        </a:xfrm>
      </p:grpSpPr>
      <p:sp>
        <p:nvSpPr>
          <p:cNvPr id="1048658"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59"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60"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97" name=""/>
        <p:cNvGrpSpPr/>
        <p:nvPr/>
      </p:nvGrpSpPr>
      <p:grpSpPr>
        <a:xfrm rot="0">
          <a:off x="0" y="0"/>
          <a:ext cx="0" cy="0"/>
          <a:chOff x="0" y="0"/>
          <a:chExt cx="0" cy="0"/>
        </a:xfrm>
      </p:grpSpPr>
      <p:sp>
        <p:nvSpPr>
          <p:cNvPr id="1048662"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63"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64"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46" name=""/>
        <p:cNvGrpSpPr/>
        <p:nvPr/>
      </p:nvGrpSpPr>
      <p:grpSpPr>
        <a:xfrm rot="0">
          <a:off x="0" y="0"/>
          <a:ext cx="0" cy="0"/>
          <a:chOff x="0" y="0"/>
          <a:chExt cx="0" cy="0"/>
        </a:xfrm>
      </p:grpSpPr>
      <p:sp>
        <p:nvSpPr>
          <p:cNvPr id="1048592"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593"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594"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00" name=""/>
        <p:cNvGrpSpPr/>
        <p:nvPr/>
      </p:nvGrpSpPr>
      <p:grpSpPr>
        <a:xfrm rot="0">
          <a:off x="0" y="0"/>
          <a:ext cx="0" cy="0"/>
          <a:chOff x="0" y="0"/>
          <a:chExt cx="0" cy="0"/>
        </a:xfrm>
      </p:grpSpPr>
      <p:sp>
        <p:nvSpPr>
          <p:cNvPr id="1048666"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67"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68"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03" name=""/>
        <p:cNvGrpSpPr/>
        <p:nvPr/>
      </p:nvGrpSpPr>
      <p:grpSpPr>
        <a:xfrm rot="0">
          <a:off x="0" y="0"/>
          <a:ext cx="0" cy="0"/>
          <a:chOff x="0" y="0"/>
          <a:chExt cx="0" cy="0"/>
        </a:xfrm>
      </p:grpSpPr>
      <p:sp>
        <p:nvSpPr>
          <p:cNvPr id="1048670"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71"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72"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06" name=""/>
        <p:cNvGrpSpPr/>
        <p:nvPr/>
      </p:nvGrpSpPr>
      <p:grpSpPr>
        <a:xfrm rot="0">
          <a:off x="0" y="0"/>
          <a:ext cx="0" cy="0"/>
          <a:chOff x="0" y="0"/>
          <a:chExt cx="0" cy="0"/>
        </a:xfrm>
      </p:grpSpPr>
      <p:sp>
        <p:nvSpPr>
          <p:cNvPr id="1048674"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75"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76"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09" name=""/>
        <p:cNvGrpSpPr/>
        <p:nvPr/>
      </p:nvGrpSpPr>
      <p:grpSpPr>
        <a:xfrm rot="0">
          <a:off x="0" y="0"/>
          <a:ext cx="0" cy="0"/>
          <a:chOff x="0" y="0"/>
          <a:chExt cx="0" cy="0"/>
        </a:xfrm>
      </p:grpSpPr>
      <p:sp>
        <p:nvSpPr>
          <p:cNvPr id="1048678"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79"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80"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49" name=""/>
        <p:cNvGrpSpPr/>
        <p:nvPr/>
      </p:nvGrpSpPr>
      <p:grpSpPr>
        <a:xfrm rot="0">
          <a:off x="0" y="0"/>
          <a:ext cx="0" cy="0"/>
          <a:chOff x="0" y="0"/>
          <a:chExt cx="0" cy="0"/>
        </a:xfrm>
      </p:grpSpPr>
      <p:sp>
        <p:nvSpPr>
          <p:cNvPr id="1048596"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597"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598"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52" name=""/>
        <p:cNvGrpSpPr/>
        <p:nvPr/>
      </p:nvGrpSpPr>
      <p:grpSpPr>
        <a:xfrm rot="0">
          <a:off x="0" y="0"/>
          <a:ext cx="0" cy="0"/>
          <a:chOff x="0" y="0"/>
          <a:chExt cx="0" cy="0"/>
        </a:xfrm>
      </p:grpSpPr>
      <p:sp>
        <p:nvSpPr>
          <p:cNvPr id="1048600"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01"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02"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55" name=""/>
        <p:cNvGrpSpPr/>
        <p:nvPr/>
      </p:nvGrpSpPr>
      <p:grpSpPr>
        <a:xfrm rot="0">
          <a:off x="0" y="0"/>
          <a:ext cx="0" cy="0"/>
          <a:chOff x="0" y="0"/>
          <a:chExt cx="0" cy="0"/>
        </a:xfrm>
      </p:grpSpPr>
      <p:sp>
        <p:nvSpPr>
          <p:cNvPr id="1048605"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06"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07"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58" name=""/>
        <p:cNvGrpSpPr/>
        <p:nvPr/>
      </p:nvGrpSpPr>
      <p:grpSpPr>
        <a:xfrm rot="0">
          <a:off x="0" y="0"/>
          <a:ext cx="0" cy="0"/>
          <a:chOff x="0" y="0"/>
          <a:chExt cx="0" cy="0"/>
        </a:xfrm>
      </p:grpSpPr>
      <p:sp>
        <p:nvSpPr>
          <p:cNvPr id="1048609"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10"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11"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61" name=""/>
        <p:cNvGrpSpPr/>
        <p:nvPr/>
      </p:nvGrpSpPr>
      <p:grpSpPr>
        <a:xfrm rot="0">
          <a:off x="0" y="0"/>
          <a:ext cx="0" cy="0"/>
          <a:chOff x="0" y="0"/>
          <a:chExt cx="0" cy="0"/>
        </a:xfrm>
      </p:grpSpPr>
      <p:sp>
        <p:nvSpPr>
          <p:cNvPr id="1048614"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15"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16"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64" name=""/>
        <p:cNvGrpSpPr/>
        <p:nvPr/>
      </p:nvGrpSpPr>
      <p:grpSpPr>
        <a:xfrm rot="0">
          <a:off x="0" y="0"/>
          <a:ext cx="0" cy="0"/>
          <a:chOff x="0" y="0"/>
          <a:chExt cx="0" cy="0"/>
        </a:xfrm>
      </p:grpSpPr>
      <p:sp>
        <p:nvSpPr>
          <p:cNvPr id="1048618"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19"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20"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67" name=""/>
        <p:cNvGrpSpPr/>
        <p:nvPr/>
      </p:nvGrpSpPr>
      <p:grpSpPr>
        <a:xfrm rot="0">
          <a:off x="0" y="0"/>
          <a:ext cx="0" cy="0"/>
          <a:chOff x="0" y="0"/>
          <a:chExt cx="0" cy="0"/>
        </a:xfrm>
      </p:grpSpPr>
      <p:sp>
        <p:nvSpPr>
          <p:cNvPr id="1048622" name=""/>
          <p:cNvSpPr/>
          <p:nvPr>
            <p:ph type="sldImg" sz="full" idx="0"/>
          </p:nvPr>
        </p:nvSpPr>
        <p:spPr bwMode="auto">
          <a:xfrm rot="0">
            <a:off x="1143000" y="685800"/>
            <a:ext cx="4572000" cy="3429000"/>
          </a:xfrm>
          <a:prstGeom prst="rect"/>
          <a:noFill/>
          <a:ln w="9525" cap="flat" cmpd="sng">
            <a:solidFill>
              <a:srgbClr val="000000">
                <a:alpha val="100000"/>
              </a:srgbClr>
            </a:solidFill>
            <a:prstDash val="solid"/>
            <a:miter/>
          </a:ln>
        </p:spPr>
        <p:txBody>
          <a:bodyPr anchor="ctr" bIns="45720" lIns="91440" rIns="91440" tIns="45720" vert="horz"/>
          <a:p/>
        </p:txBody>
      </p:sp>
      <p:sp>
        <p:nvSpPr>
          <p:cNvPr id="1048623" name=""/>
          <p:cNvSpPr/>
          <p:nvPr>
            <p:ph type="body" sz="full" idx="1"/>
          </p:nvPr>
        </p:nvSpPr>
        <p:spPr bwMode="auto">
          <a:xfrm rot="0">
            <a:off x="685800" y="4343400"/>
            <a:ext cx="5486400" cy="4114800"/>
          </a:xfrm>
          <a:prstGeom prst="rect"/>
          <a:noFill/>
          <a:ln>
            <a:noFill/>
          </a:ln>
        </p:spPr>
        <p:txBody>
          <a:bodyPr anchor="t" bIns="45720" lIns="91440" rIns="91440" tIns="45720" vert="horz"/>
          <a:p>
            <a:endParaRPr altLang="en-US" lang="zh-CN"/>
          </a:p>
        </p:txBody>
      </p:sp>
      <p:sp>
        <p:nvSpPr>
          <p:cNvPr id="1048624" name=""/>
          <p:cNvSpPr txBox="1"/>
          <p:nvPr/>
        </p:nvSpPr>
        <p:spPr>
          <a:xfrm rot="0">
            <a:off x="3884612" y="8685212"/>
            <a:ext cx="2971800" cy="457200"/>
          </a:xfrm>
          <a:prstGeom prst="rect"/>
          <a:noFill/>
          <a:ln>
            <a:noFill/>
          </a:ln>
        </p:spPr>
        <p:txBody>
          <a:bodyPr anchor="b" bIns="45720" lIns="91440" rIns="91440" tIns="45720" vert="horz"/>
          <a:p>
            <a:pPr algn="r" eaLnBrk="1" hangingPunct="1" latinLnBrk="1" lvl="0"/>
            <a:fld id="{566ABCEB-ACFC-4714-9973-3DA970169C29}" type="slidenum">
              <a:rPr altLang="en-US" sz="1200" lang="en-US">
                <a:latin typeface="Calibri" pitchFamily="34" charset="0"/>
              </a:rPr>
              <a:pPr algn="r" eaLnBrk="1" hangingPunct="1" latinLnBrk="1" lvl="0"/>
            </a:fld>
            <a:endParaRPr altLang="en-US" sz="1200" 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2"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3"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17" name=""/>
        <p:cNvGrpSpPr/>
        <p:nvPr/>
      </p:nvGrpSpPr>
      <p:grpSpPr>
        <a:xfrm>
          <a:off x="0" y="0"/>
          <a:ext cx="0" cy="0"/>
          <a:chOff x="0" y="0"/>
          <a:chExt cx="0" cy="0"/>
        </a:xfrm>
      </p:grpSpPr>
      <p:sp>
        <p:nvSpPr>
          <p:cNvPr id="1048698" name="Title 1"/>
          <p:cNvSpPr>
            <a:spLocks noGrp="1"/>
          </p:cNvSpPr>
          <p:nvPr>
            <p:ph type="title"/>
          </p:nvPr>
        </p:nvSpPr>
        <p:spPr/>
        <p:txBody>
          <a:bodyPr/>
          <a:p>
            <a:r>
              <a:rPr lang="en-US" smtClean="0"/>
              <a:t>Click to edit Master title style</a:t>
            </a:r>
            <a:endParaRPr lang="en-US"/>
          </a:p>
        </p:txBody>
      </p:sp>
      <p:sp>
        <p:nvSpPr>
          <p:cNvPr id="1048699"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18" name=""/>
        <p:cNvGrpSpPr/>
        <p:nvPr/>
      </p:nvGrpSpPr>
      <p:grpSpPr>
        <a:xfrm>
          <a:off x="0" y="0"/>
          <a:ext cx="0" cy="0"/>
          <a:chOff x="0" y="0"/>
          <a:chExt cx="0" cy="0"/>
        </a:xfrm>
      </p:grpSpPr>
      <p:sp>
        <p:nvSpPr>
          <p:cNvPr id="1048700"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701"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1" name=""/>
        <p:cNvGrpSpPr/>
        <p:nvPr/>
      </p:nvGrpSpPr>
      <p:grpSpPr>
        <a:xfrm>
          <a:off x="0" y="0"/>
          <a:ext cx="0" cy="0"/>
          <a:chOff x="0" y="0"/>
          <a:chExt cx="0" cy="0"/>
        </a:xfrm>
      </p:grpSpPr>
      <p:sp>
        <p:nvSpPr>
          <p:cNvPr id="1048585" name="Title 1"/>
          <p:cNvSpPr>
            <a:spLocks noGrp="1"/>
          </p:cNvSpPr>
          <p:nvPr>
            <p:ph type="title"/>
          </p:nvPr>
        </p:nvSpPr>
        <p:spPr/>
        <p:txBody>
          <a:bodyPr/>
          <a:p>
            <a:r>
              <a:rPr lang="en-US" smtClean="0"/>
              <a:t>Click to edit Master title style</a:t>
            </a:r>
            <a:endParaRPr lang="en-US"/>
          </a:p>
        </p:txBody>
      </p:sp>
      <p:sp>
        <p:nvSpPr>
          <p:cNvPr id="1048586"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10" name=""/>
        <p:cNvGrpSpPr/>
        <p:nvPr/>
      </p:nvGrpSpPr>
      <p:grpSpPr>
        <a:xfrm>
          <a:off x="0" y="0"/>
          <a:ext cx="0" cy="0"/>
          <a:chOff x="0" y="0"/>
          <a:chExt cx="0" cy="0"/>
        </a:xfrm>
      </p:grpSpPr>
      <p:sp>
        <p:nvSpPr>
          <p:cNvPr id="1048681"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82"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11" name=""/>
        <p:cNvGrpSpPr/>
        <p:nvPr/>
      </p:nvGrpSpPr>
      <p:grpSpPr>
        <a:xfrm>
          <a:off x="0" y="0"/>
          <a:ext cx="0" cy="0"/>
          <a:chOff x="0" y="0"/>
          <a:chExt cx="0" cy="0"/>
        </a:xfrm>
      </p:grpSpPr>
      <p:sp>
        <p:nvSpPr>
          <p:cNvPr id="1048683" name="Title 1"/>
          <p:cNvSpPr>
            <a:spLocks noGrp="1"/>
          </p:cNvSpPr>
          <p:nvPr>
            <p:ph type="title"/>
          </p:nvPr>
        </p:nvSpPr>
        <p:spPr/>
        <p:txBody>
          <a:bodyPr/>
          <a:p>
            <a:r>
              <a:rPr lang="en-US" smtClean="0"/>
              <a:t>Click to edit Master title style</a:t>
            </a:r>
            <a:endParaRPr lang="en-US"/>
          </a:p>
        </p:txBody>
      </p:sp>
      <p:sp>
        <p:nvSpPr>
          <p:cNvPr id="104868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12" name=""/>
        <p:cNvGrpSpPr/>
        <p:nvPr/>
      </p:nvGrpSpPr>
      <p:grpSpPr>
        <a:xfrm>
          <a:off x="0" y="0"/>
          <a:ext cx="0" cy="0"/>
          <a:chOff x="0" y="0"/>
          <a:chExt cx="0" cy="0"/>
        </a:xfrm>
      </p:grpSpPr>
      <p:sp>
        <p:nvSpPr>
          <p:cNvPr id="1048686" name="Title 1"/>
          <p:cNvSpPr>
            <a:spLocks noGrp="1"/>
          </p:cNvSpPr>
          <p:nvPr>
            <p:ph type="title"/>
          </p:nvPr>
        </p:nvSpPr>
        <p:spPr/>
        <p:txBody>
          <a:bodyPr/>
          <a:p>
            <a:r>
              <a:rPr lang="en-US" smtClean="0"/>
              <a:t>Click to edit Master title style</a:t>
            </a:r>
            <a:endParaRPr lang="en-US"/>
          </a:p>
        </p:txBody>
      </p:sp>
      <p:sp>
        <p:nvSpPr>
          <p:cNvPr id="1048687"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88"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89"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90"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13" name=""/>
        <p:cNvGrpSpPr/>
        <p:nvPr/>
      </p:nvGrpSpPr>
      <p:grpSpPr>
        <a:xfrm>
          <a:off x="0" y="0"/>
          <a:ext cx="0" cy="0"/>
          <a:chOff x="0" y="0"/>
          <a:chExt cx="0" cy="0"/>
        </a:xfrm>
      </p:grpSpPr>
      <p:sp>
        <p:nvSpPr>
          <p:cNvPr id="1048691" name="Title 1"/>
          <p:cNvSpPr>
            <a:spLocks noGrp="1"/>
          </p:cNvSpPr>
          <p:nvPr>
            <p:ph type="title"/>
          </p:nvPr>
        </p:nvSpPr>
        <p:spPr/>
        <p:txBody>
          <a:bodyPr/>
          <a:p>
            <a:r>
              <a:rPr lang="en-US" smtClean="0"/>
              <a:t>Click to edit Master title style</a:t>
            </a:r>
            <a:endParaRPr lang="en-US"/>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14" name=""/>
        <p:cNvGrpSpPr/>
        <p:nvPr/>
      </p:nvGrpSpPr>
      <p:grpSpPr>
        <a:xfrm>
          <a:off x="0" y="0"/>
          <a:ext cx="0" cy="0"/>
          <a:chOff x="0" y="0"/>
          <a:chExt cx="0" cy="0"/>
        </a:xfrm>
      </p:grpSpPr>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15" name=""/>
        <p:cNvGrpSpPr/>
        <p:nvPr/>
      </p:nvGrpSpPr>
      <p:grpSpPr>
        <a:xfrm>
          <a:off x="0" y="0"/>
          <a:ext cx="0" cy="0"/>
          <a:chOff x="0" y="0"/>
          <a:chExt cx="0" cy="0"/>
        </a:xfrm>
      </p:grpSpPr>
      <p:sp>
        <p:nvSpPr>
          <p:cNvPr id="1048692"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9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94"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16" name=""/>
        <p:cNvGrpSpPr/>
        <p:nvPr/>
      </p:nvGrpSpPr>
      <p:grpSpPr>
        <a:xfrm>
          <a:off x="0" y="0"/>
          <a:ext cx="0" cy="0"/>
          <a:chOff x="0" y="0"/>
          <a:chExt cx="0" cy="0"/>
        </a:xfrm>
      </p:grpSpPr>
      <p:sp>
        <p:nvSpPr>
          <p:cNvPr id="1048695"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96" name="Picture Placeholder 2"/>
          <p:cNvSpPr>
            <a:spLocks noGrp="1"/>
          </p:cNvSpPr>
          <p:nvPr>
            <p:ph type="pic" idx="1"/>
          </p:nvPr>
        </p:nvSpPr>
        <p:spPr>
          <a:xfrm>
            <a:off x="1792288" y="612775"/>
            <a:ext cx="5486400" cy="4114800"/>
          </a:xfrm>
        </p:spPr>
        <p:txBody>
          <a:bodyPr anchor="t" anchorCtr="0" bIns="45720" compatLnSpc="1" lIns="91440" numCol="1" rIns="91440" rtlCol="0" tIns="45720" vert="horz" wrap="square">
            <a:prstTxWarp prst="textNoShape"/>
            <a:normAutofit/>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algn="l" defTabSz="914400" eaLnBrk="0" fontAlgn="base" hangingPunct="0" indent="0" latinLnBrk="0" lvl="0" marL="0" marR="0" rtl="0">
              <a:lnSpc>
                <a:spcPct val="100000"/>
              </a:lnSpc>
              <a:spcBef>
                <a:spcPct val="20000"/>
              </a:spcBef>
              <a:spcAft>
                <a:spcPct val="0"/>
              </a:spcAft>
              <a:buClrTx/>
              <a:buSzTx/>
              <a:buFont typeface="Arial" charset="0"/>
              <a:buNone/>
            </a:pPr>
            <a:endParaRPr baseline="0" b="0" cap="none" sz="3200" i="0" kern="1200" kumimoji="0" lang="en-US" noProof="0" normalizeH="0" spc="0" strike="noStrike" u="none">
              <a:ln>
                <a:noFill/>
              </a:ln>
              <a:solidFill>
                <a:schemeClr val="tx1"/>
              </a:solidFill>
              <a:effectLst/>
              <a:uLnTx/>
              <a:uFillTx/>
              <a:latin typeface="+mn-lt"/>
              <a:ea typeface="+mn-ea"/>
              <a:cs typeface="+mn-cs"/>
            </a:endParaRPr>
          </a:p>
        </p:txBody>
      </p:sp>
      <p:sp>
        <p:nvSpPr>
          <p:cNvPr id="1048697"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solidFill>
          <a:schemeClr val="lt1"/>
        </a:solidFill>
      </p:bgPr>
    </p:bg>
    <p:spTree>
      <p:nvGrpSpPr>
        <p:cNvPr id="22" name=""/>
        <p:cNvGrpSpPr/>
        <p:nvPr/>
      </p:nvGrpSpPr>
      <p:grpSpPr>
        <a:xfrm rot="0">
          <a:off x="0" y="0"/>
          <a:ext cx="0" cy="0"/>
          <a:chOff x="0" y="0"/>
          <a:chExt cx="0" cy="0"/>
        </a:xfrm>
      </p:grpSpPr>
      <p:sp>
        <p:nvSpPr>
          <p:cNvPr id="1048576" name=""/>
          <p:cNvSpPr/>
          <p:nvPr>
            <p:ph type="title" sz="full" idx="0"/>
          </p:nvPr>
        </p:nvSpPr>
        <p:spPr>
          <a:xfrm rot="0">
            <a:off x="457200" y="274637"/>
            <a:ext cx="8229600" cy="1143000"/>
          </a:xfrm>
          <a:prstGeom prst="rect"/>
          <a:noFill/>
          <a:ln>
            <a:noFill/>
          </a:ln>
        </p:spPr>
        <p:txBody>
          <a:bodyPr anchor="ctr" bIns="45720" lIns="91440" rIns="91440" tIns="45720" vert="horz"/>
          <a:p>
            <a:pPr lvl="0"/>
            <a:r>
              <a:rPr altLang="en-US" lang="zh-CN"/>
              <a:t>Click to edit Master title style</a:t>
            </a:r>
          </a:p>
        </p:txBody>
      </p:sp>
      <p:sp>
        <p:nvSpPr>
          <p:cNvPr id="1048577" name=""/>
          <p:cNvSpPr/>
          <p:nvPr>
            <p:ph type="body" sz="full" idx="1"/>
          </p:nvPr>
        </p:nvSpPr>
        <p:spPr>
          <a:xfrm rot="0">
            <a:off x="457200" y="1600200"/>
            <a:ext cx="8229600" cy="4525962"/>
          </a:xfrm>
          <a:prstGeom prst="rect"/>
          <a:noFill/>
          <a:ln>
            <a:noFill/>
          </a:ln>
        </p:spPr>
        <p:txBody>
          <a:bodyPr anchor="t" bIns="45720" lIns="91440" rIns="91440" tIns="45720" vert="horz"/>
          <a:p>
            <a:pPr lvl="0"/>
            <a:r>
              <a:rPr altLang="en-US" lang="zh-CN"/>
              <a:t>Click to edit Master text styles</a:t>
            </a:r>
          </a:p>
          <a:p>
            <a:pPr lvl="1"/>
            <a:r>
              <a:rPr altLang="en-US" lang="zh-CN"/>
              <a:t>Second level</a:t>
            </a:r>
          </a:p>
          <a:p>
            <a:pPr lvl="2"/>
            <a:r>
              <a:rPr altLang="en-US" lang="zh-CN"/>
              <a:t>Third level</a:t>
            </a:r>
          </a:p>
          <a:p>
            <a:pPr lvl="3"/>
            <a:r>
              <a:rPr altLang="en-US" lang="zh-CN"/>
              <a:t>Fourth level</a:t>
            </a:r>
          </a:p>
          <a:p>
            <a:pPr lvl="4"/>
            <a:r>
              <a:rPr altLang="en-US" lang="zh-CN"/>
              <a:t>Fifth level</a:t>
            </a:r>
          </a:p>
        </p:txBody>
      </p:sp>
      <p:sp>
        <p:nvSpPr>
          <p:cNvPr id="1048578" name=""/>
          <p:cNvSpPr/>
          <p:nvPr>
            <p:ph type="dt" sz="half" idx="2"/>
          </p:nvPr>
        </p:nvSpPr>
        <p:spPr>
          <a:xfrm rot="0">
            <a:off x="457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eaLnBrk="1" hangingPunct="1" latinLnBrk="1" lvl="0"/>
            <a:fld id="{566ABCEB-ACFC-4714-9973-3DA970169C29}" type="datetime1">
              <a:rPr altLang="en-US" sz="1200" lang="en-US">
                <a:solidFill>
                  <a:srgbClr val="898989"/>
                </a:solidFill>
                <a:latin typeface="Calibri" pitchFamily="34" charset="0"/>
              </a:rPr>
              <a:pPr eaLnBrk="1" hangingPunct="1" latinLnBrk="1" lvl="0"/>
            </a:fld>
            <a:endParaRPr altLang="en-US" sz="1200" lang="en-US">
              <a:solidFill>
                <a:srgbClr val="898989"/>
              </a:solidFill>
              <a:latin typeface="Calibri" pitchFamily="34" charset="0"/>
            </a:endParaRPr>
          </a:p>
        </p:txBody>
      </p:sp>
      <p:sp>
        <p:nvSpPr>
          <p:cNvPr id="1048579" name=""/>
          <p:cNvSpPr/>
          <p:nvPr>
            <p:ph type="ftr" sz="quarter" idx="3"/>
          </p:nvPr>
        </p:nvSpPr>
        <p:spPr>
          <a:xfrm rot="0">
            <a:off x="3124200" y="6356350"/>
            <a:ext cx="2895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ctr" eaLnBrk="1" hangingPunct="1" latinLnBrk="1" lvl="0"/>
            <a:endParaRPr altLang="en-US" sz="1200" lang="en-US">
              <a:solidFill>
                <a:srgbClr val="898989"/>
              </a:solidFill>
              <a:latin typeface="Calibri" pitchFamily="34" charset="0"/>
            </a:endParaRPr>
          </a:p>
        </p:txBody>
      </p:sp>
      <p:sp>
        <p:nvSpPr>
          <p:cNvPr id="1048580" name=""/>
          <p:cNvSpPr/>
          <p:nvPr>
            <p:ph type="sldNum" sz="quarter" idx="4"/>
          </p:nvPr>
        </p:nvSpPr>
        <p:spPr>
          <a:xfrm rot="0">
            <a:off x="6553200" y="6356350"/>
            <a:ext cx="2133600" cy="365125"/>
          </a:xfrm>
          <a:prstGeom prst="rect"/>
          <a:noFill/>
          <a:ln>
            <a:noFill/>
          </a:ln>
        </p:spPr>
        <p:txBody>
          <a:bodyPr anchor="ctr" bIns="45720" lIns="91440" rIns="91440" tIns="45720" vert="horz"/>
          <a:lstStyle>
            <a:lvl1pPr algn="l" eaLnBrk="1" fontAlgn="base" hangingPunct="1" indent="0" latinLnBrk="1" marL="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1pPr>
            <a:lvl2pPr algn="l" eaLnBrk="1" fontAlgn="base" hangingPunct="1" indent="0" latinLnBrk="1" marL="4572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2pPr>
            <a:lvl3pPr algn="l" eaLnBrk="1" fontAlgn="base" hangingPunct="1" indent="0" latinLnBrk="1" marL="9144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3pPr>
            <a:lvl4pPr algn="l" eaLnBrk="1" fontAlgn="base" hangingPunct="1" indent="0" latinLnBrk="1" marL="13716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4pPr>
            <a:lvl5pPr algn="l" eaLnBrk="1" fontAlgn="base" hangingPunct="1" indent="0" latinLnBrk="1" marL="1828800" rtl="0">
              <a:lnSpc>
                <a:spcPct val="100000"/>
              </a:lnSpc>
              <a:spcBef>
                <a:spcPct val="0"/>
              </a:spcBef>
              <a:spcAft>
                <a:spcPct val="0"/>
              </a:spcAft>
              <a:buFontTx/>
              <a:buNone/>
              <a:defRPr baseline="0" b="0" sz="1800" i="0" u="none">
                <a:solidFill>
                  <a:schemeClr val="dk1"/>
                </a:solidFill>
                <a:latin typeface="Calibri" pitchFamily="34" charset="0"/>
                <a:sym typeface="Arial" pitchFamily="0" charset="0"/>
              </a:defRPr>
            </a:lvl5pPr>
          </a:lstStyle>
          <a:p>
            <a:pPr algn="r" eaLnBrk="1" hangingPunct="1" latinLnBrk="1" lvl="0"/>
            <a:fld id="{566ABCEB-ACFC-4714-9973-3DA970169C29}" type="slidenum">
              <a:rPr altLang="en-US" sz="1400" lang="en-US">
                <a:latin typeface="Calibri" pitchFamily="34" charset="0"/>
              </a:rPr>
              <a:pPr algn="r" eaLnBrk="1" hangingPunct="1" latinLnBrk="1" lvl="0"/>
            </a:fld>
            <a:endParaRPr altLang="en-US" sz="1400" lang="en-US">
              <a:latin typeface="Calibri" pitchFamily="34" charset="0"/>
            </a:endParaRPr>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lvl1pPr algn="ctr" eaLnBrk="0" fontAlgn="base" hangingPunct="0" rtl="0">
        <a:spcBef>
          <a:spcPct val="0"/>
        </a:spcBef>
        <a:spcAft>
          <a:spcPct val="0"/>
        </a:spcAft>
        <a:defRPr sz="4400" kern="1200">
          <a:solidFill>
            <a:schemeClr val="tx1"/>
          </a:solidFill>
          <a:latin typeface="+mj-lt"/>
          <a:ea typeface="+mj-ea"/>
          <a:cs typeface="+mj-cs"/>
        </a:defRPr>
      </a:lvl1pPr>
      <a:lvl2pPr algn="ctr" eaLnBrk="0" fontAlgn="base" hangingPunct="0" rtl="0">
        <a:spcBef>
          <a:spcPct val="0"/>
        </a:spcBef>
        <a:spcAft>
          <a:spcPct val="0"/>
        </a:spcAft>
        <a:defRPr sz="4400">
          <a:solidFill>
            <a:schemeClr val="tx1"/>
          </a:solidFill>
          <a:latin typeface="Calibri" pitchFamily="34" charset="0"/>
        </a:defRPr>
      </a:lvl2pPr>
      <a:lvl3pPr algn="ctr" eaLnBrk="0" fontAlgn="base" hangingPunct="0" rtl="0">
        <a:spcBef>
          <a:spcPct val="0"/>
        </a:spcBef>
        <a:spcAft>
          <a:spcPct val="0"/>
        </a:spcAft>
        <a:defRPr sz="4400">
          <a:solidFill>
            <a:schemeClr val="tx1"/>
          </a:solidFill>
          <a:latin typeface="Calibri" pitchFamily="34" charset="0"/>
        </a:defRPr>
      </a:lvl3pPr>
      <a:lvl4pPr algn="ctr" eaLnBrk="0" fontAlgn="base" hangingPunct="0" rtl="0">
        <a:spcBef>
          <a:spcPct val="0"/>
        </a:spcBef>
        <a:spcAft>
          <a:spcPct val="0"/>
        </a:spcAft>
        <a:defRPr sz="4400">
          <a:solidFill>
            <a:schemeClr val="tx1"/>
          </a:solidFill>
          <a:latin typeface="Calibri" pitchFamily="34" charset="0"/>
        </a:defRPr>
      </a:lvl4pPr>
      <a:lvl5pPr algn="ctr" eaLnBrk="0" fontAlgn="base" hangingPunct="0" rtl="0">
        <a:spcBef>
          <a:spcPct val="0"/>
        </a:spcBef>
        <a:spcAft>
          <a:spcPct val="0"/>
        </a:spcAft>
        <a:defRPr sz="4400">
          <a:solidFill>
            <a:schemeClr val="tx1"/>
          </a:solidFill>
          <a:latin typeface="Calibri" pitchFamily="34" charset="0"/>
        </a:defRPr>
      </a:lvl5pPr>
      <a:lvl6pPr algn="ctr" fontAlgn="base" marL="457200" rtl="0">
        <a:spcBef>
          <a:spcPct val="0"/>
        </a:spcBef>
        <a:spcAft>
          <a:spcPct val="0"/>
        </a:spcAft>
        <a:defRPr sz="4400">
          <a:solidFill>
            <a:schemeClr val="tx1"/>
          </a:solidFill>
          <a:latin typeface="Calibri" pitchFamily="34" charset="0"/>
        </a:defRPr>
      </a:lvl6pPr>
      <a:lvl7pPr algn="ctr" fontAlgn="base" marL="914400" rtl="0">
        <a:spcBef>
          <a:spcPct val="0"/>
        </a:spcBef>
        <a:spcAft>
          <a:spcPct val="0"/>
        </a:spcAft>
        <a:defRPr sz="4400">
          <a:solidFill>
            <a:schemeClr val="tx1"/>
          </a:solidFill>
          <a:latin typeface="Calibri" pitchFamily="34" charset="0"/>
        </a:defRPr>
      </a:lvl7pPr>
      <a:lvl8pPr algn="ctr" fontAlgn="base" marL="1371600" rtl="0">
        <a:spcBef>
          <a:spcPct val="0"/>
        </a:spcBef>
        <a:spcAft>
          <a:spcPct val="0"/>
        </a:spcAft>
        <a:defRPr sz="4400">
          <a:solidFill>
            <a:schemeClr val="tx1"/>
          </a:solidFill>
          <a:latin typeface="Calibri" pitchFamily="34" charset="0"/>
        </a:defRPr>
      </a:lvl8pPr>
      <a:lvl9pPr algn="ctr" fontAlgn="base" marL="1828800" rtl="0">
        <a:spcBef>
          <a:spcPct val="0"/>
        </a:spcBef>
        <a:spcAft>
          <a:spcPct val="0"/>
        </a:spcAft>
        <a:defRPr sz="4400">
          <a:solidFill>
            <a:schemeClr val="tx1"/>
          </a:solidFill>
          <a:latin typeface="Calibri" pitchFamily="34" charset="0"/>
        </a:defRPr>
      </a:lvl9pPr>
    </p:titleStyle>
    <p:bodyStyle>
      <a:lvl1pPr algn="l" eaLnBrk="0" fontAlgn="base" hangingPunct="0" indent="-342900" marL="342900" rtl="0">
        <a:spcBef>
          <a:spcPct val="20000"/>
        </a:spcBef>
        <a:spcAft>
          <a:spcPct val="0"/>
        </a:spcAft>
        <a:buFont typeface="Arial" charset="0"/>
        <a:buChar char="•"/>
        <a:defRPr sz="3200" kern="1200">
          <a:solidFill>
            <a:schemeClr val="tx1"/>
          </a:solidFill>
          <a:latin typeface="+mn-lt"/>
          <a:ea typeface="+mn-ea"/>
          <a:cs typeface="+mn-cs"/>
        </a:defRPr>
      </a:lvl1pPr>
      <a:lvl2pPr algn="l" eaLnBrk="0" fontAlgn="base" hangingPunct="0" indent="-285750" marL="742950" rtl="0">
        <a:spcBef>
          <a:spcPct val="20000"/>
        </a:spcBef>
        <a:spcAft>
          <a:spcPct val="0"/>
        </a:spcAft>
        <a:buFont typeface="Arial" charset="0"/>
        <a:buChar char="–"/>
        <a:defRPr sz="2800" kern="1200">
          <a:solidFill>
            <a:schemeClr val="tx1"/>
          </a:solidFill>
          <a:latin typeface="+mn-lt"/>
          <a:ea typeface="+mn-ea"/>
          <a:cs typeface="+mn-cs"/>
        </a:defRPr>
      </a:lvl2pPr>
      <a:lvl3pPr algn="l" eaLnBrk="0" fontAlgn="base" hangingPunct="0" indent="-228600" marL="1143000" rtl="0">
        <a:spcBef>
          <a:spcPct val="20000"/>
        </a:spcBef>
        <a:spcAft>
          <a:spcPct val="0"/>
        </a:spcAft>
        <a:buFont typeface="Arial" charset="0"/>
        <a:buChar char="•"/>
        <a:defRPr sz="2400" kern="1200">
          <a:solidFill>
            <a:schemeClr val="tx1"/>
          </a:solidFill>
          <a:latin typeface="+mn-lt"/>
          <a:ea typeface="+mn-ea"/>
          <a:cs typeface="+mn-cs"/>
        </a:defRPr>
      </a:lvl3pPr>
      <a:lvl4pPr algn="l" eaLnBrk="0" fontAlgn="base" hangingPunct="0" indent="-228600" marL="1600200" rtl="0">
        <a:spcBef>
          <a:spcPct val="20000"/>
        </a:spcBef>
        <a:spcAft>
          <a:spcPct val="0"/>
        </a:spcAft>
        <a:buFont typeface="Arial" charset="0"/>
        <a:buChar char="–"/>
        <a:defRPr sz="2000" kern="1200">
          <a:solidFill>
            <a:schemeClr val="tx1"/>
          </a:solidFill>
          <a:latin typeface="+mn-lt"/>
          <a:ea typeface="+mn-ea"/>
          <a:cs typeface="+mn-cs"/>
        </a:defRPr>
      </a:lvl4pPr>
      <a:lvl5pPr algn="l" eaLnBrk="0" fontAlgn="base" hangingPunct="0" indent="-228600" marL="2057400" rtl="0">
        <a:spcBef>
          <a:spcPct val="20000"/>
        </a:spcBef>
        <a:spcAft>
          <a:spcPct val="0"/>
        </a:spcAft>
        <a:buFont typeface="Arial"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4.png"/><Relationship Id="rId3" Type="http://schemas.openxmlformats.org/officeDocument/2006/relationships/slideLayout" Target="../slideLayouts/slideLayout2.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5.png"/><Relationship Id="rId3" Type="http://schemas.openxmlformats.org/officeDocument/2006/relationships/slideLayout" Target="../slideLayouts/slideLayout2.xml"/><Relationship Id="rId4"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2.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23" name=""/>
        <p:cNvGrpSpPr/>
        <p:nvPr/>
      </p:nvGrpSpPr>
      <p:grpSpPr>
        <a:xfrm rot="0">
          <a:off x="0" y="0"/>
          <a:ext cx="0" cy="0"/>
          <a:chOff x="0" y="0"/>
          <a:chExt cx="0" cy="0"/>
        </a:xfrm>
      </p:grpSpPr>
      <p:pic>
        <p:nvPicPr>
          <p:cNvPr id="2097152" name="" descr="C:\Users\arsil\Desktop\Smartcreative.jpg"/>
          <p:cNvPicPr>
            <a:picLocks/>
          </p:cNvPicPr>
          <p:nvPr/>
        </p:nvPicPr>
        <p:blipFill>
          <a:blip xmlns:r="http://schemas.openxmlformats.org/officeDocument/2006/relationships" r:embed="rId1"/>
          <a:srcRect l="1051" t="0" r="800" b="504"/>
          <a:stretch>
            <a:fillRect/>
          </a:stretch>
        </p:blipFill>
        <p:spPr>
          <a:xfrm rot="0">
            <a:off x="0" y="304800"/>
            <a:ext cx="9144000" cy="6840537"/>
          </a:xfrm>
          <a:prstGeom prst="rect"/>
          <a:noFill/>
          <a:ln>
            <a:noFill/>
          </a:ln>
        </p:spPr>
      </p:pic>
      <p:sp>
        <p:nvSpPr>
          <p:cNvPr id="1048581" name=""/>
          <p:cNvSpPr txBox="1"/>
          <p:nvPr/>
        </p:nvSpPr>
        <p:spPr>
          <a:xfrm rot="0">
            <a:off x="3200400" y="3725862"/>
            <a:ext cx="5638800" cy="891540"/>
          </a:xfrm>
          <a:prstGeom prst="rect"/>
          <a:noFill/>
          <a:ln>
            <a:noFill/>
          </a:ln>
        </p:spPr>
        <p:txBody>
          <a:bodyPr anchor="t" bIns="45720" lIns="91440" rIns="91440" tIns="45720" vert="horz">
            <a:spAutoFit/>
          </a:bodyPr>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eaLnBrk="1" hangingPunct="1" latinLnBrk="1" lvl="0"/>
            <a:r>
              <a:rPr altLang="en-US" b="1" lang="zh-CN">
                <a:solidFill>
                  <a:schemeClr val="lt1"/>
                </a:solidFill>
              </a:rPr>
              <a:t>SISTEM BASIS DATA</a:t>
            </a:r>
          </a:p>
          <a:p>
            <a:pPr algn="ctr" eaLnBrk="1" hangingPunct="1" latinLnBrk="1" lvl="0"/>
            <a:r>
              <a:rPr altLang="en-US" b="1" lang="zh-CN">
                <a:solidFill>
                  <a:schemeClr val="lt1"/>
                </a:solidFill>
              </a:rPr>
              <a:t>PERTEMUAN 4</a:t>
            </a:r>
          </a:p>
          <a:p>
            <a:pPr algn="ctr" eaLnBrk="1" hangingPunct="1" latinLnBrk="1" lvl="0"/>
            <a:r>
              <a:rPr altLang="en-US" b="1" lang="zh-CN">
                <a:solidFill>
                  <a:schemeClr val="lt1"/>
                </a:solidFill>
              </a:rPr>
              <a:t>PRODI</a:t>
            </a:r>
            <a:r>
              <a:rPr altLang="en-US" b="1" lang="zh-CN">
                <a:solidFill>
                  <a:schemeClr val="lt1"/>
                </a:solidFill>
              </a:rPr>
              <a:t> </a:t>
            </a:r>
            <a:r>
              <a:rPr altLang="en-US" b="1" lang="zh-CN">
                <a:solidFill>
                  <a:schemeClr val="lt1"/>
                </a:solidFill>
              </a:rPr>
              <a:t>R</a:t>
            </a:r>
            <a:r>
              <a:rPr altLang="en-US" b="1" lang="zh-CN">
                <a:solidFill>
                  <a:schemeClr val="lt1"/>
                </a:solidFill>
              </a:rPr>
              <a:t>MIK, FAKULTAS ILMU-ILMU KESEHATAN</a:t>
            </a:r>
          </a:p>
        </p:txBody>
      </p:sp>
    </p:spTree>
  </p:cSld>
  <p:clrMapOvr>
    <a:masterClrMapping/>
  </p:clrMapOvr>
  <p:transition spd="fast" advClick="1">
    <p:wipe dir="r"/>
  </p:transition>
  <p:timing/>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65" name=""/>
        <p:cNvGrpSpPr/>
        <p:nvPr/>
      </p:nvGrpSpPr>
      <p:grpSpPr>
        <a:xfrm rot="0">
          <a:off x="0" y="0"/>
          <a:ext cx="0" cy="0"/>
          <a:chOff x="0" y="0"/>
          <a:chExt cx="0" cy="0"/>
        </a:xfrm>
      </p:grpSpPr>
      <p:pic>
        <p:nvPicPr>
          <p:cNvPr id="2097164"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21" name=""/>
          <p:cNvSpPr txBox="1"/>
          <p:nvPr/>
        </p:nvSpPr>
        <p:spPr>
          <a:xfrm rot="0">
            <a:off x="76200" y="685800"/>
            <a:ext cx="8915400" cy="5410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lvl="0">
              <a:spcBef>
                <a:spcPct val="20000"/>
              </a:spcBef>
            </a:pPr>
            <a:r>
              <a:rPr altLang="en-US" sz="2000" lang="en-US">
                <a:latin typeface="Calibri" pitchFamily="34" charset="0"/>
              </a:rPr>
              <a:t>Arsitektur DBMS</a:t>
            </a:r>
          </a:p>
          <a:p>
            <a:pPr lvl="0">
              <a:spcBef>
                <a:spcPct val="20000"/>
              </a:spcBef>
            </a:pPr>
            <a:r>
              <a:rPr altLang="en-US" sz="2000" lang="en-US">
                <a:latin typeface="Calibri" pitchFamily="34" charset="0"/>
              </a:rPr>
              <a:t>       Arsitektur ini dikenal dengan nama arsitektur tiga skema (three-schema architecture) dimana fungsi ini untuk memisahkan antara basis data fisik dengan program aplikasi user.</a:t>
            </a:r>
          </a:p>
          <a:p>
            <a:pPr lvl="0">
              <a:spcBef>
                <a:spcPct val="20000"/>
              </a:spcBef>
            </a:pPr>
            <a:r>
              <a:rPr altLang="en-US" sz="2000" lang="en-US">
                <a:latin typeface="Calibri" pitchFamily="34" charset="0"/>
              </a:rPr>
              <a:t>              Skema-skema tersebut adalah sebagai berikut:</a:t>
            </a:r>
          </a:p>
          <a:p>
            <a:pPr lvl="0">
              <a:spcBef>
                <a:spcPct val="20000"/>
              </a:spcBef>
            </a:pPr>
            <a:r>
              <a:rPr altLang="en-US" sz="2000" lang="en-US">
                <a:latin typeface="Calibri" pitchFamily="34" charset="0"/>
              </a:rPr>
              <a:t>a.      Level internal merupakan skema internal yang memuat deskripsi struktur penyimpanan basis data dan menggunakan model data fisikal serta mendefinisikan secara detail penyimpanan data dalam basis data, serta jalur pengaksesan data.</a:t>
            </a:r>
          </a:p>
          <a:p>
            <a:pPr lvl="0">
              <a:spcBef>
                <a:spcPct val="20000"/>
              </a:spcBef>
            </a:pPr>
            <a:r>
              <a:rPr altLang="en-US" sz="2000" lang="en-US">
                <a:latin typeface="Calibri" pitchFamily="34" charset="0"/>
              </a:rPr>
              <a:t>b.      Level konsepsual adalah skema yang memuat deskripsi struktur basis data secara keseluruhan untuk semua pemakai. Skema ini hanya memuat deskripsi tentang entitas, atribut, hubungan dan batasan, tanpa memuat deskripsi data secara detail.</a:t>
            </a:r>
          </a:p>
          <a:p>
            <a:pPr lvl="0">
              <a:spcBef>
                <a:spcPct val="20000"/>
              </a:spcBef>
            </a:pPr>
            <a:r>
              <a:rPr altLang="en-US" sz="2000" lang="en-US">
                <a:latin typeface="Calibri" pitchFamily="34" charset="0"/>
              </a:rPr>
              <a:t>c.       Level eksternal merupakan skema eksternal (user view) yang mendefinisikan pandangan data terhadap sekelompok user (local view) dengan menyembunyikan data lain yang tidak diperlukan oleh kelompok user tersebut.</a:t>
            </a:r>
          </a:p>
        </p:txBody>
      </p:sp>
    </p:spTree>
  </p:cSld>
  <p:clrMapOvr>
    <a:masterClrMapping/>
  </p:clrMapOvr>
  <p:transition spd="fast" advClick="1">
    <p:wipe dir="r"/>
  </p:transition>
  <p:timing/>
</p:sld>
</file>

<file path=ppt/slides/slide11.xml><?xml version="1.0" encoding="utf-8"?>
<p:sld xmlns:a="http://schemas.openxmlformats.org/drawingml/2006/main" xmlns:r="http://schemas.openxmlformats.org/officeDocument/2006/relationships" xmlns:p="http://schemas.openxmlformats.org/presentationml/2006/main" showMasterSp="1">
  <p:cSld>
    <p:spTree>
      <p:nvGrpSpPr>
        <p:cNvPr id="68" name=""/>
        <p:cNvGrpSpPr/>
        <p:nvPr/>
      </p:nvGrpSpPr>
      <p:grpSpPr>
        <a:xfrm rot="0">
          <a:off x="0" y="0"/>
          <a:ext cx="0" cy="0"/>
          <a:chOff x="0" y="0"/>
          <a:chExt cx="0" cy="0"/>
        </a:xfrm>
      </p:grpSpPr>
      <p:pic>
        <p:nvPicPr>
          <p:cNvPr id="2097165"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25" name=""/>
          <p:cNvSpPr txBox="1"/>
          <p:nvPr/>
        </p:nvSpPr>
        <p:spPr>
          <a:xfrm rot="0">
            <a:off x="228600" y="685800"/>
            <a:ext cx="8458200" cy="567055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lvl="0">
              <a:spcBef>
                <a:spcPct val="20000"/>
              </a:spcBef>
            </a:pPr>
            <a:endParaRPr altLang="en-US" sz="2000" lang="en-US">
              <a:latin typeface="Calibri" pitchFamily="34" charset="0"/>
            </a:endParaRPr>
          </a:p>
          <a:p>
            <a:pPr algn="ctr" lvl="0">
              <a:spcBef>
                <a:spcPct val="20000"/>
              </a:spcBef>
            </a:pPr>
            <a:r>
              <a:rPr altLang="en-US" sz="2000" lang="en-US">
                <a:latin typeface="Calibri" pitchFamily="34" charset="0"/>
              </a:rPr>
              <a:t>CONTOH ARSITEKTUR DBMS </a:t>
            </a:r>
          </a:p>
        </p:txBody>
      </p:sp>
      <p:pic>
        <p:nvPicPr>
          <p:cNvPr id="2097166" name=""/>
          <p:cNvPicPr>
            <a:picLocks/>
          </p:cNvPicPr>
          <p:nvPr/>
        </p:nvPicPr>
        <p:blipFill>
          <a:blip xmlns:r="http://schemas.openxmlformats.org/officeDocument/2006/relationships" r:embed="rId2"/>
          <a:srcRect l="0" t="0" r="0" b="0"/>
          <a:stretch>
            <a:fillRect/>
          </a:stretch>
        </p:blipFill>
        <p:spPr>
          <a:xfrm rot="0">
            <a:off x="1271587" y="1447800"/>
            <a:ext cx="6629400" cy="4756150"/>
          </a:xfrm>
          <a:prstGeom prst="rect"/>
          <a:noFill/>
          <a:ln>
            <a:noFill/>
          </a:ln>
        </p:spPr>
      </p:pic>
    </p:spTree>
  </p:cSld>
  <p:clrMapOvr>
    <a:masterClrMapping/>
  </p:clrMapOvr>
  <p:transition spd="fast" advClick="1">
    <p:wipe dir="r"/>
  </p:transition>
  <p:timing/>
</p:sld>
</file>

<file path=ppt/slides/slide12.xml><?xml version="1.0" encoding="utf-8"?>
<p:sld xmlns:a="http://schemas.openxmlformats.org/drawingml/2006/main" xmlns:r="http://schemas.openxmlformats.org/officeDocument/2006/relationships" xmlns:p="http://schemas.openxmlformats.org/presentationml/2006/main" showMasterSp="1">
  <p:cSld>
    <p:spTree>
      <p:nvGrpSpPr>
        <p:cNvPr id="71" name=""/>
        <p:cNvGrpSpPr/>
        <p:nvPr/>
      </p:nvGrpSpPr>
      <p:grpSpPr>
        <a:xfrm rot="0">
          <a:off x="0" y="0"/>
          <a:ext cx="0" cy="0"/>
          <a:chOff x="0" y="0"/>
          <a:chExt cx="0" cy="0"/>
        </a:xfrm>
      </p:grpSpPr>
      <p:pic>
        <p:nvPicPr>
          <p:cNvPr id="2097167"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29" name=""/>
          <p:cNvSpPr txBox="1"/>
          <p:nvPr/>
        </p:nvSpPr>
        <p:spPr>
          <a:xfrm rot="0">
            <a:off x="76200" y="685800"/>
            <a:ext cx="8915400" cy="5410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lnSpc>
                <a:spcPct val="80000"/>
              </a:lnSpc>
              <a:spcBef>
                <a:spcPct val="20000"/>
              </a:spcBef>
              <a:buChar char="•"/>
            </a:pPr>
            <a:endParaRPr altLang="en-US" b="1" sz="2000" lang="en-US">
              <a:latin typeface="Calibri" pitchFamily="34" charset="0"/>
            </a:endParaRPr>
          </a:p>
          <a:p>
            <a:pPr indent="-342900" lvl="0" marL="342900"/>
            <a:r>
              <a:rPr altLang="en-US" sz="2000" lang="zh-CN"/>
              <a:t>Keuntungan dari arsitektur ini antara lain:</a:t>
            </a:r>
          </a:p>
          <a:p>
            <a:pPr indent="-342900" lvl="0" marL="342900"/>
            <a:r>
              <a:rPr altLang="en-US" sz="2000" lang="zh-CN"/>
              <a:t>a.      Perubahan skema konsepsual, yaitu adanya perubahan dalam skema konsepsual contohnya penambahan suatu item data tidak akan berpengaruh pada program aplikasi. Tetapi jika skema eksternal tidak sesuai lagi dengan skema konsepsual yang baru maka program aplikasi harus disesuaikan juga.</a:t>
            </a:r>
          </a:p>
          <a:p>
            <a:pPr indent="-342900" lvl="0" marL="342900"/>
            <a:r>
              <a:rPr altLang="en-US" sz="2000" lang="zh-CN"/>
              <a:t>b.      Perubahan skema internal. Pemisahan antara skema eksternal dan skema internal berfungsi untuk menjaga bila terjadi perubahan skema internal, misalnya ada penambahan “pointer” pada rekaman tidak memerlukan perubahan pada aplikasi.</a:t>
            </a:r>
          </a:p>
          <a:p>
            <a:pPr indent="-342900" lvl="0" marL="342900"/>
            <a:r>
              <a:rPr altLang="en-US" sz="2000" lang="zh-CN"/>
              <a:t>c.       Perubahan skema eksternal. Adanya penambahan skema eksternal atau pembuatan skema eksternal baru tidak akan berpengaruh pada aplikasi yang ada selama aplikasi tersebut tidak mengakses data berdasarkan skema yang baru.</a:t>
            </a:r>
          </a:p>
          <a:p>
            <a:pPr indent="-342900" lvl="0" marL="342900">
              <a:lnSpc>
                <a:spcPct val="80000"/>
              </a:lnSpc>
              <a:spcBef>
                <a:spcPct val="20000"/>
              </a:spcBef>
            </a:pPr>
            <a:endParaRPr altLang="en-US" sz="2000" lang="en-US">
              <a:latin typeface="Calibri" pitchFamily="34" charset="0"/>
            </a:endParaRPr>
          </a:p>
          <a:p>
            <a:pPr indent="-342900" lvl="0" marL="342900">
              <a:spcBef>
                <a:spcPct val="20000"/>
              </a:spcBef>
            </a:pPr>
            <a:endParaRPr altLang="en-US" sz="2000" lang="en-US">
              <a:latin typeface="Calibri" pitchFamily="34" charset="0"/>
            </a:endParaRPr>
          </a:p>
        </p:txBody>
      </p:sp>
    </p:spTree>
  </p:cSld>
  <p:clrMapOvr>
    <a:masterClrMapping/>
  </p:clrMapOvr>
  <p:transition spd="fast" advClick="1">
    <p:wipe dir="r"/>
  </p:transition>
  <p:timing/>
</p:sld>
</file>

<file path=ppt/slides/slide13.xml><?xml version="1.0" encoding="utf-8"?>
<p:sld xmlns:a="http://schemas.openxmlformats.org/drawingml/2006/main" xmlns:r="http://schemas.openxmlformats.org/officeDocument/2006/relationships" xmlns:p="http://schemas.openxmlformats.org/presentationml/2006/main" showMasterSp="1">
  <p:cSld>
    <p:spTree>
      <p:nvGrpSpPr>
        <p:cNvPr id="74" name=""/>
        <p:cNvGrpSpPr/>
        <p:nvPr/>
      </p:nvGrpSpPr>
      <p:grpSpPr>
        <a:xfrm rot="0">
          <a:off x="0" y="0"/>
          <a:ext cx="0" cy="0"/>
          <a:chOff x="0" y="0"/>
          <a:chExt cx="0" cy="0"/>
        </a:xfrm>
      </p:grpSpPr>
      <p:pic>
        <p:nvPicPr>
          <p:cNvPr id="2097168"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33" name=""/>
          <p:cNvSpPr txBox="1"/>
          <p:nvPr/>
        </p:nvSpPr>
        <p:spPr>
          <a:xfrm rot="0">
            <a:off x="609600" y="685800"/>
            <a:ext cx="8077200" cy="51816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lnSpc>
                <a:spcPct val="80000"/>
              </a:lnSpc>
              <a:spcBef>
                <a:spcPct val="20000"/>
              </a:spcBef>
              <a:buChar char="•"/>
            </a:pPr>
            <a:endParaRPr altLang="en-US" b="1" sz="2000" lang="en-US">
              <a:latin typeface="Calibri" pitchFamily="34" charset="0"/>
            </a:endParaRPr>
          </a:p>
          <a:p>
            <a:pPr indent="-342900" lvl="0" marL="342900">
              <a:lnSpc>
                <a:spcPct val="80000"/>
              </a:lnSpc>
              <a:spcBef>
                <a:spcPct val="20000"/>
              </a:spcBef>
            </a:pPr>
            <a:endParaRPr altLang="en-US" b="1" sz="2000" lang="en-US">
              <a:latin typeface="Calibri" pitchFamily="34" charset="0"/>
            </a:endParaRPr>
          </a:p>
          <a:p>
            <a:pPr indent="-342900" lvl="0" marL="342900"/>
            <a:r>
              <a:rPr altLang="en-US" sz="2000" lang="zh-CN"/>
              <a:t>Kelemahan-kelemahan DBMS antara lain:</a:t>
            </a:r>
          </a:p>
          <a:p>
            <a:pPr indent="-342900" lvl="0" marL="342900"/>
            <a:r>
              <a:rPr altLang="en-US" sz="2000" lang="zh-CN"/>
              <a:t>a.  </a:t>
            </a:r>
            <a:r>
              <a:rPr altLang="en-US" sz="2000" lang="zh-CN"/>
              <a:t>Biaya</a:t>
            </a:r>
            <a:r>
              <a:rPr altLang="en-US" sz="2000" lang="zh-CN"/>
              <a:t>. Kebutuhan untuk medapatkan perangkat lunak dan perangkat keras yang tepat cukup mahal, termasuk biaya pemeliharaan dan sumber daya manusia yang mengelola basis data tersebut.</a:t>
            </a:r>
          </a:p>
          <a:p>
            <a:pPr indent="-342900" lvl="0" marL="342900"/>
            <a:r>
              <a:rPr altLang="en-US" sz="2000" lang="zh-CN"/>
              <a:t>b.  </a:t>
            </a:r>
            <a:r>
              <a:rPr altLang="en-US" sz="2000" lang="zh-CN"/>
              <a:t>Sangat </a:t>
            </a:r>
            <a:r>
              <a:rPr altLang="en-US" sz="2000" lang="zh-CN"/>
              <a:t>kompleks. Sistem basis data lebih kompleks dibandingkan dengan proses berkas, sehingga dapat mudah terjadinya kesalahan dan semakin sulit dalam pemeliharaan data.</a:t>
            </a:r>
          </a:p>
          <a:p>
            <a:pPr indent="-342900" lvl="0" marL="342900"/>
            <a:r>
              <a:rPr altLang="en-US" sz="2000" lang="zh-CN"/>
              <a:t>c.  </a:t>
            </a:r>
            <a:r>
              <a:rPr altLang="en-US" sz="2000" lang="zh-CN"/>
              <a:t>Resiko </a:t>
            </a:r>
            <a:r>
              <a:rPr altLang="en-US" sz="2000" lang="zh-CN"/>
              <a:t>data yang terpusat. Data yang terpusat dalam satu lokasi dapat beresiko kehilangan dataselama proses aplikasi.</a:t>
            </a:r>
          </a:p>
          <a:p>
            <a:pPr indent="-342900" lvl="0" marL="342900">
              <a:lnSpc>
                <a:spcPct val="80000"/>
              </a:lnSpc>
              <a:spcBef>
                <a:spcPct val="20000"/>
              </a:spcBef>
            </a:pPr>
            <a:endParaRPr altLang="en-US" sz="2000" lang="en-US">
              <a:latin typeface="Calibri" pitchFamily="34" charset="0"/>
            </a:endParaRPr>
          </a:p>
          <a:p>
            <a:pPr indent="-342900" lvl="0" marL="342900">
              <a:spcBef>
                <a:spcPct val="20000"/>
              </a:spcBef>
            </a:pPr>
            <a:endParaRPr altLang="en-US" sz="2000" lang="en-US">
              <a:latin typeface="Calibri" pitchFamily="34" charset="0"/>
            </a:endParaRPr>
          </a:p>
        </p:txBody>
      </p:sp>
    </p:spTree>
  </p:cSld>
  <p:clrMapOvr>
    <a:masterClrMapping/>
  </p:clrMapOvr>
  <p:transition spd="fast" advClick="1">
    <p:wipe dir="r"/>
  </p:transition>
  <p:timing/>
</p:sld>
</file>

<file path=ppt/slides/slide14.xml><?xml version="1.0" encoding="utf-8"?>
<p:sld xmlns:a="http://schemas.openxmlformats.org/drawingml/2006/main" xmlns:r="http://schemas.openxmlformats.org/officeDocument/2006/relationships" xmlns:p="http://schemas.openxmlformats.org/presentationml/2006/main" showMasterSp="1">
  <p:cSld>
    <p:spTree>
      <p:nvGrpSpPr>
        <p:cNvPr id="77" name=""/>
        <p:cNvGrpSpPr/>
        <p:nvPr/>
      </p:nvGrpSpPr>
      <p:grpSpPr>
        <a:xfrm rot="0">
          <a:off x="0" y="0"/>
          <a:ext cx="0" cy="0"/>
          <a:chOff x="0" y="0"/>
          <a:chExt cx="0" cy="0"/>
        </a:xfrm>
      </p:grpSpPr>
      <p:pic>
        <p:nvPicPr>
          <p:cNvPr id="2097169"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37" name=""/>
          <p:cNvSpPr txBox="1"/>
          <p:nvPr/>
        </p:nvSpPr>
        <p:spPr>
          <a:xfrm rot="0">
            <a:off x="609600" y="685800"/>
            <a:ext cx="8077200" cy="51816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lnSpc>
                <a:spcPct val="80000"/>
              </a:lnSpc>
              <a:spcBef>
                <a:spcPct val="20000"/>
              </a:spcBef>
              <a:buChar char="•"/>
            </a:pPr>
            <a:endParaRPr altLang="en-US" b="1" sz="2000" lang="en-US">
              <a:latin typeface="Calibri" pitchFamily="34" charset="0"/>
            </a:endParaRPr>
          </a:p>
          <a:p>
            <a:pPr indent="-342900" lvl="0" marL="342900">
              <a:lnSpc>
                <a:spcPct val="80000"/>
              </a:lnSpc>
              <a:spcBef>
                <a:spcPct val="20000"/>
              </a:spcBef>
            </a:pPr>
            <a:endParaRPr altLang="en-US" b="1" sz="2000" lang="en-US">
              <a:latin typeface="Calibri" pitchFamily="34" charset="0"/>
            </a:endParaRPr>
          </a:p>
          <a:p>
            <a:pPr indent="-342900" lvl="0" marL="342900"/>
            <a:r>
              <a:rPr altLang="en-US" b="1" sz="2000" lang="zh-CN"/>
              <a:t>Fungsi DBMS</a:t>
            </a:r>
          </a:p>
          <a:p>
            <a:pPr indent="-342900" lvl="0" marL="342900"/>
            <a:r>
              <a:rPr altLang="en-US" sz="2000" lang="zh-CN"/>
              <a:t>1. </a:t>
            </a:r>
            <a:r>
              <a:rPr altLang="en-US" sz="2000" lang="zh-CN"/>
              <a:t>Data </a:t>
            </a:r>
            <a:r>
              <a:rPr altLang="en-US" sz="2000" lang="zh-CN"/>
              <a:t>Definition, DBMS harus dapat mengolah pendefinisian data</a:t>
            </a:r>
          </a:p>
          <a:p>
            <a:pPr indent="-342900" lvl="0" marL="342900"/>
            <a:r>
              <a:rPr altLang="en-US" sz="2000" lang="zh-CN"/>
              <a:t>2</a:t>
            </a:r>
            <a:r>
              <a:rPr altLang="en-US" sz="2000" lang="zh-CN"/>
              <a:t>. Data </a:t>
            </a:r>
            <a:r>
              <a:rPr altLang="en-US" sz="2000" lang="zh-CN"/>
              <a:t>Manipulation, DBMS harus dapat menangani permintaan dari pemakai untuk mengakses data</a:t>
            </a:r>
          </a:p>
          <a:p>
            <a:pPr indent="-342900" lvl="0" marL="342900"/>
            <a:r>
              <a:rPr altLang="en-US" sz="2000" lang="zh-CN"/>
              <a:t>3.</a:t>
            </a:r>
            <a:r>
              <a:rPr altLang="en-US" sz="2000" lang="zh-CN"/>
              <a:t> </a:t>
            </a:r>
            <a:r>
              <a:rPr altLang="en-US" sz="2000" lang="zh-CN"/>
              <a:t>Data </a:t>
            </a:r>
            <a:r>
              <a:rPr altLang="en-US" sz="2000" lang="zh-CN"/>
              <a:t>Security &amp; Integrity, DBMS harus dapat memeriksa security dan integrity data yang didefinisikan oleh DBA</a:t>
            </a:r>
          </a:p>
          <a:p>
            <a:pPr indent="-342900" lvl="0" marL="342900"/>
            <a:r>
              <a:rPr altLang="en-US" sz="2000" lang="zh-CN"/>
              <a:t>4</a:t>
            </a:r>
            <a:r>
              <a:rPr altLang="en-US" sz="2000" lang="zh-CN"/>
              <a:t>. Data </a:t>
            </a:r>
            <a:r>
              <a:rPr altLang="en-US" sz="2000" lang="zh-CN"/>
              <a:t>Recovery &amp; Concurency, DBMS harus dapat menangani kegagalan – kegagalan pengaksesan database yang dapat disebabkan oleh sesalahan sistem, kerusakan disk, dsb</a:t>
            </a:r>
          </a:p>
          <a:p>
            <a:pPr indent="-342900" lvl="0" marL="342900"/>
            <a:r>
              <a:rPr altLang="en-US" sz="2000" lang="zh-CN"/>
              <a:t>5</a:t>
            </a:r>
            <a:r>
              <a:rPr altLang="en-US" sz="2000" lang="zh-CN"/>
              <a:t>. Data </a:t>
            </a:r>
            <a:r>
              <a:rPr altLang="en-US" sz="2000" lang="zh-CN"/>
              <a:t>Dictionary, DBMS harus menyediakan data dictionary.</a:t>
            </a:r>
          </a:p>
          <a:p>
            <a:pPr indent="-342900" lvl="0" marL="342900"/>
            <a:r>
              <a:rPr altLang="en-US" sz="2000" lang="zh-CN"/>
              <a:t>6</a:t>
            </a:r>
            <a:r>
              <a:rPr altLang="en-US" sz="2000" lang="zh-CN"/>
              <a:t>. Performance</a:t>
            </a:r>
            <a:r>
              <a:rPr altLang="en-US" sz="2000" lang="zh-CN"/>
              <a:t>, DBMS harus menangani unjuk kerja dari semua fungsi seefisien mungkin</a:t>
            </a:r>
          </a:p>
          <a:p>
            <a:pPr indent="-342900" lvl="0" marL="342900"/>
            <a:br/>
            <a:endParaRPr altLang="en-US" sz="2000" lang="zh-CN"/>
          </a:p>
        </p:txBody>
      </p:sp>
    </p:spTree>
  </p:cSld>
  <p:clrMapOvr>
    <a:masterClrMapping/>
  </p:clrMapOvr>
  <p:transition spd="fast" advClick="1">
    <p:wipe dir="r"/>
  </p:transition>
  <p:timing/>
</p:sld>
</file>

<file path=ppt/slides/slide15.xml><?xml version="1.0" encoding="utf-8"?>
<p:sld xmlns:a="http://schemas.openxmlformats.org/drawingml/2006/main" xmlns:r="http://schemas.openxmlformats.org/officeDocument/2006/relationships" xmlns:p="http://schemas.openxmlformats.org/presentationml/2006/main" showMasterSp="1">
  <p:cSld>
    <p:spTree>
      <p:nvGrpSpPr>
        <p:cNvPr id="80" name=""/>
        <p:cNvGrpSpPr/>
        <p:nvPr/>
      </p:nvGrpSpPr>
      <p:grpSpPr>
        <a:xfrm rot="0">
          <a:off x="0" y="0"/>
          <a:ext cx="0" cy="0"/>
          <a:chOff x="0" y="0"/>
          <a:chExt cx="0" cy="0"/>
        </a:xfrm>
      </p:grpSpPr>
      <p:pic>
        <p:nvPicPr>
          <p:cNvPr id="2097170"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41" name=""/>
          <p:cNvSpPr txBox="1"/>
          <p:nvPr/>
        </p:nvSpPr>
        <p:spPr>
          <a:xfrm rot="0">
            <a:off x="304800" y="685800"/>
            <a:ext cx="8382000" cy="51816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lnSpc>
                <a:spcPct val="80000"/>
              </a:lnSpc>
              <a:spcBef>
                <a:spcPct val="20000"/>
              </a:spcBef>
              <a:buChar char="•"/>
            </a:pPr>
            <a:endParaRPr altLang="en-US" b="1" sz="2000" lang="en-US">
              <a:latin typeface="Calibri" pitchFamily="34" charset="0"/>
            </a:endParaRPr>
          </a:p>
          <a:p>
            <a:pPr indent="-342900" lvl="0" marL="342900">
              <a:lnSpc>
                <a:spcPct val="80000"/>
              </a:lnSpc>
              <a:spcBef>
                <a:spcPct val="20000"/>
              </a:spcBef>
            </a:pPr>
            <a:endParaRPr altLang="en-US" b="1" sz="2000" lang="en-US">
              <a:latin typeface="Calibri" pitchFamily="34" charset="0"/>
            </a:endParaRPr>
          </a:p>
          <a:p>
            <a:pPr indent="-342900" lvl="0" marL="342900"/>
            <a:r>
              <a:rPr altLang="en-US" b="1" sz="2000" lang="zh-CN"/>
              <a:t>Komponen DBMS</a:t>
            </a:r>
          </a:p>
          <a:p>
            <a:pPr indent="-342900" lvl="0" marL="342900"/>
            <a:r>
              <a:rPr altLang="en-US" sz="2000" lang="zh-CN"/>
              <a:t>1.    Query Prosesor, komponen yang mengubah bentuk query kedalam instruksi kedalam database manager</a:t>
            </a:r>
          </a:p>
          <a:p>
            <a:pPr indent="-342900" lvl="0" marL="342900"/>
            <a:r>
              <a:rPr altLang="en-US" sz="2000" lang="zh-CN"/>
              <a:t>2.    Database Manager, menerima query &amp; menguji eksternal &amp; konceptual untuk menentukan apakah record – record tersebut dibutuhkan untuk memenuhi permintaan kemudian database manager memanggil file manager untuk menyelesaikan permintaan</a:t>
            </a:r>
          </a:p>
          <a:p>
            <a:pPr indent="-342900" lvl="0" marL="342900"/>
            <a:r>
              <a:rPr altLang="en-US" sz="2000" lang="zh-CN"/>
              <a:t>3.    File manager, memanipulasi penyimpanan file dan mengatur alokasi ruang penyimpanan disk</a:t>
            </a:r>
          </a:p>
          <a:p>
            <a:pPr indent="-342900" lvl="0" marL="342900"/>
            <a:r>
              <a:rPr altLang="en-US" sz="2000" lang="zh-CN"/>
              <a:t>4.    DML Prosessor, modul yang mengubah perintah DML yang ditempelkan kedalam program aplikasi dalam bentuk fungsi-fungsi</a:t>
            </a:r>
          </a:p>
          <a:p>
            <a:pPr indent="-342900" lvl="0" marL="342900"/>
            <a:r>
              <a:rPr altLang="en-US" sz="2000" lang="zh-CN"/>
              <a:t>5.    DDL compiler, merubah statement DDL menjadi kumpulan table atau file yang berisi data dictionary / meta data</a:t>
            </a:r>
          </a:p>
          <a:p>
            <a:pPr indent="-342900" lvl="0" marL="342900"/>
            <a:r>
              <a:rPr altLang="en-US" sz="2000" lang="zh-CN"/>
              <a:t>6.    Dictionary manajer, mengatur akses dan memelihara data dictionary</a:t>
            </a:r>
          </a:p>
          <a:p>
            <a:pPr indent="-342900" lvl="0" marL="342900"/>
            <a:br/>
            <a:br/>
            <a:endParaRPr altLang="en-US" sz="2000" lang="zh-CN"/>
          </a:p>
        </p:txBody>
      </p:sp>
    </p:spTree>
  </p:cSld>
  <p:clrMapOvr>
    <a:masterClrMapping/>
  </p:clrMapOvr>
  <p:transition spd="fast" advClick="1">
    <p:wipe dir="r"/>
  </p:transition>
  <p:timing/>
</p:sld>
</file>

<file path=ppt/slides/slide16.xml><?xml version="1.0" encoding="utf-8"?>
<p:sld xmlns:a="http://schemas.openxmlformats.org/drawingml/2006/main" xmlns:r="http://schemas.openxmlformats.org/officeDocument/2006/relationships" xmlns:p="http://schemas.openxmlformats.org/presentationml/2006/main" showMasterSp="1">
  <p:cSld>
    <p:spTree>
      <p:nvGrpSpPr>
        <p:cNvPr id="83" name=""/>
        <p:cNvGrpSpPr/>
        <p:nvPr/>
      </p:nvGrpSpPr>
      <p:grpSpPr>
        <a:xfrm rot="0">
          <a:off x="0" y="0"/>
          <a:ext cx="0" cy="0"/>
          <a:chOff x="0" y="0"/>
          <a:chExt cx="0" cy="0"/>
        </a:xfrm>
      </p:grpSpPr>
      <p:pic>
        <p:nvPicPr>
          <p:cNvPr id="2097171"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45" name=""/>
          <p:cNvSpPr txBox="1"/>
          <p:nvPr/>
        </p:nvSpPr>
        <p:spPr>
          <a:xfrm rot="0">
            <a:off x="152400" y="685800"/>
            <a:ext cx="8839200" cy="5410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lvl="0">
              <a:lnSpc>
                <a:spcPct val="80000"/>
              </a:lnSpc>
              <a:spcBef>
                <a:spcPct val="20000"/>
              </a:spcBef>
            </a:pPr>
            <a:endParaRPr altLang="en-US" b="1" sz="2000" lang="en-US">
              <a:latin typeface="Calibri" pitchFamily="34" charset="0"/>
            </a:endParaRPr>
          </a:p>
          <a:p>
            <a:pPr lvl="0">
              <a:lnSpc>
                <a:spcPct val="80000"/>
              </a:lnSpc>
              <a:spcBef>
                <a:spcPct val="20000"/>
              </a:spcBef>
            </a:pPr>
            <a:endParaRPr altLang="en-US" b="1" sz="2000" lang="en-US">
              <a:latin typeface="Calibri" pitchFamily="34" charset="0"/>
            </a:endParaRPr>
          </a:p>
          <a:p>
            <a:pPr lvl="0">
              <a:spcBef>
                <a:spcPct val="20000"/>
              </a:spcBef>
            </a:pPr>
            <a:r>
              <a:rPr altLang="en-US" sz="2000" lang="zh-CN"/>
              <a:t>Sebelum mengenal primary key, dalam </a:t>
            </a:r>
            <a:r>
              <a:rPr altLang="en-US" sz="2000" lang="zh-CN"/>
              <a:t>Model </a:t>
            </a:r>
            <a:r>
              <a:rPr altLang="en-US" sz="2000" lang="zh-CN"/>
              <a:t>Relasional kita mengenal dulu yang namanya hubungan logika </a:t>
            </a:r>
            <a:r>
              <a:rPr altLang="en-US" sz="2000" lang="zh-CN"/>
              <a:t>antar data dalam basis data dalam bentuk tabel-tabel dimensi dua yang terdiri dari baris dan kolom yang menunjukkan</a:t>
            </a:r>
            <a:r>
              <a:rPr altLang="en-US" sz="2000" lang="zh-CN"/>
              <a:t>.</a:t>
            </a:r>
          </a:p>
          <a:p>
            <a:pPr lvl="0">
              <a:spcBef>
                <a:spcPct val="20000"/>
              </a:spcBef>
            </a:pPr>
            <a:r>
              <a:rPr altLang="en-US" sz="2000" lang="zh-CN"/>
              <a:t>Pada dasarnya, diantara logika antar data inilah akan mencakup kata Key (kunci).</a:t>
            </a:r>
            <a:r>
              <a:rPr altLang="en-US" sz="2000" lang="zh-CN"/>
              <a:t> </a:t>
            </a:r>
            <a:r>
              <a:rPr altLang="en-US" sz="2000" lang="zh-CN"/>
              <a:t>Dimana Kunci </a:t>
            </a:r>
            <a:r>
              <a:rPr altLang="en-US" sz="2000" lang="zh-CN"/>
              <a:t>(</a:t>
            </a:r>
            <a:r>
              <a:rPr altLang="en-US" sz="2000" lang="zh-CN"/>
              <a:t>Key)</a:t>
            </a:r>
            <a:r>
              <a:rPr altLang="en-US" sz="2000" lang="zh-CN"/>
              <a:t> </a:t>
            </a:r>
            <a:r>
              <a:rPr altLang="en-US" sz="2000" lang="zh-CN"/>
              <a:t>merupakan </a:t>
            </a:r>
            <a:r>
              <a:rPr altLang="en-US" sz="2000" lang="zh-CN"/>
              <a:t>satu atau gabungan dari beberapa atribut yang dapat membedakan satu baris data (row) dalam tabel secara unik.Jika suatu atribut dijadikan sebagai key, maka tidak boleh ada dua atau lebih baris data yang mempunyai nilai sama untuk atribut tersebut</a:t>
            </a:r>
            <a:r>
              <a:rPr altLang="en-US" sz="2000" lang="zh-CN"/>
              <a:t>.</a:t>
            </a:r>
          </a:p>
          <a:p>
            <a:pPr lvl="0">
              <a:spcBef>
                <a:spcPct val="20000"/>
              </a:spcBef>
            </a:pPr>
            <a:endParaRPr altLang="en-US" sz="2000" lang="zh-CN"/>
          </a:p>
          <a:p>
            <a:pPr lvl="0">
              <a:spcBef>
                <a:spcPct val="20000"/>
              </a:spcBef>
            </a:pPr>
            <a:r>
              <a:rPr altLang="en-US" b="1" sz="2000" lang="zh-CN"/>
              <a:t>Kunci </a:t>
            </a:r>
            <a:r>
              <a:rPr altLang="en-US" b="1" sz="2000" lang="zh-CN"/>
              <a:t>(Key) Macam/jenis kunci (Key) : </a:t>
            </a:r>
            <a:r>
              <a:rPr altLang="en-US" sz="2000" lang="zh-CN"/>
              <a:t>Candidate Key </a:t>
            </a:r>
            <a:r>
              <a:rPr altLang="en-US" sz="2000" lang="zh-CN"/>
              <a:t>Primary Key</a:t>
            </a:r>
          </a:p>
          <a:p>
            <a:pPr lvl="0">
              <a:spcBef>
                <a:spcPct val="20000"/>
              </a:spcBef>
              <a:buFont typeface="Wingdings" pitchFamily="2" charset="2"/>
              <a:buChar char="§"/>
            </a:pPr>
            <a:r>
              <a:rPr altLang="en-US" sz="2000" lang="zh-CN"/>
              <a:t>Alternate Key</a:t>
            </a:r>
          </a:p>
          <a:p>
            <a:pPr lvl="0">
              <a:spcBef>
                <a:spcPct val="20000"/>
              </a:spcBef>
              <a:buFont typeface="Wingdings" pitchFamily="2" charset="2"/>
              <a:buChar char="§"/>
            </a:pPr>
            <a:r>
              <a:rPr altLang="en-US" sz="2000" lang="zh-CN"/>
              <a:t>Foreign Key</a:t>
            </a:r>
          </a:p>
          <a:p>
            <a:pPr lvl="0">
              <a:spcBef>
                <a:spcPct val="20000"/>
              </a:spcBef>
              <a:buFont typeface="Wingdings" pitchFamily="2" charset="2"/>
              <a:buChar char="§"/>
            </a:pPr>
            <a:r>
              <a:rPr altLang="en-US" sz="2000" lang="zh-CN"/>
              <a:t>Composite </a:t>
            </a:r>
            <a:r>
              <a:rPr altLang="en-US" sz="2000" lang="zh-CN"/>
              <a:t>Key</a:t>
            </a:r>
            <a:br/>
            <a:endParaRPr altLang="en-US" sz="2000" lang="zh-CN"/>
          </a:p>
        </p:txBody>
      </p:sp>
    </p:spTree>
  </p:cSld>
  <p:clrMapOvr>
    <a:masterClrMapping/>
  </p:clrMapOvr>
  <p:transition spd="fast" advClick="1">
    <p:wipe dir="r"/>
  </p:transition>
  <p:timing/>
</p:sld>
</file>

<file path=ppt/slides/slide17.xml><?xml version="1.0" encoding="utf-8"?>
<p:sld xmlns:a="http://schemas.openxmlformats.org/drawingml/2006/main" xmlns:r="http://schemas.openxmlformats.org/officeDocument/2006/relationships" xmlns:p="http://schemas.openxmlformats.org/presentationml/2006/main" showMasterSp="1">
  <p:cSld>
    <p:spTree>
      <p:nvGrpSpPr>
        <p:cNvPr id="86" name=""/>
        <p:cNvGrpSpPr/>
        <p:nvPr/>
      </p:nvGrpSpPr>
      <p:grpSpPr>
        <a:xfrm rot="0">
          <a:off x="0" y="0"/>
          <a:ext cx="0" cy="0"/>
          <a:chOff x="0" y="0"/>
          <a:chExt cx="0" cy="0"/>
        </a:xfrm>
      </p:grpSpPr>
      <p:pic>
        <p:nvPicPr>
          <p:cNvPr id="2097172"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49" name=""/>
          <p:cNvSpPr txBox="1"/>
          <p:nvPr/>
        </p:nvSpPr>
        <p:spPr>
          <a:xfrm rot="0">
            <a:off x="152400" y="685800"/>
            <a:ext cx="8839200" cy="5410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lvl="0">
              <a:lnSpc>
                <a:spcPct val="80000"/>
              </a:lnSpc>
              <a:spcBef>
                <a:spcPct val="20000"/>
              </a:spcBef>
            </a:pPr>
            <a:endParaRPr altLang="en-US" b="1" sz="2000" lang="en-US">
              <a:latin typeface="Calibri" pitchFamily="34" charset="0"/>
            </a:endParaRPr>
          </a:p>
          <a:p>
            <a:pPr lvl="0">
              <a:lnSpc>
                <a:spcPct val="80000"/>
              </a:lnSpc>
              <a:spcBef>
                <a:spcPct val="20000"/>
              </a:spcBef>
            </a:pPr>
            <a:endParaRPr altLang="en-US" b="1" sz="2000" lang="en-US">
              <a:latin typeface="Calibri" pitchFamily="34" charset="0"/>
            </a:endParaRPr>
          </a:p>
          <a:p>
            <a:pPr lvl="0">
              <a:lnSpc>
                <a:spcPct val="80000"/>
              </a:lnSpc>
              <a:spcBef>
                <a:spcPct val="20000"/>
              </a:spcBef>
            </a:pPr>
            <a:endParaRPr altLang="en-US" b="1" sz="2000" lang="en-US">
              <a:latin typeface="Calibri" pitchFamily="34" charset="0"/>
            </a:endParaRPr>
          </a:p>
          <a:p>
            <a:pPr lvl="0">
              <a:lnSpc>
                <a:spcPct val="80000"/>
              </a:lnSpc>
              <a:spcBef>
                <a:spcPct val="20000"/>
              </a:spcBef>
              <a:buFont typeface="Wingdings" pitchFamily="2" charset="2"/>
              <a:buChar char="ü"/>
            </a:pPr>
            <a:r>
              <a:rPr altLang="en-US" b="1" sz="2000" lang="zh-CN"/>
              <a:t>Kunci (Key) Primary Key</a:t>
            </a:r>
            <a:br/>
            <a:r>
              <a:rPr altLang="en-US" sz="2000" lang="zh-CN"/>
              <a:t>Candidate Key yang terpilih yang dapat membedakan sebuah baris data secara unik.Primary Key (kunci primer) harus merupakan atribut(field) yang benar-benar unik tidak boleh ada nilai NULL (kosong).</a:t>
            </a:r>
            <a:br/>
            <a:endParaRPr altLang="en-US" sz="2000" lang="zh-CN"/>
          </a:p>
          <a:p>
            <a:pPr lvl="0">
              <a:lnSpc>
                <a:spcPct val="80000"/>
              </a:lnSpc>
              <a:spcBef>
                <a:spcPct val="20000"/>
              </a:spcBef>
              <a:buFont typeface="Wingdings" pitchFamily="2" charset="2"/>
              <a:buChar char="ü"/>
            </a:pPr>
            <a:r>
              <a:rPr altLang="en-US" b="1" sz="2000" lang="zh-CN"/>
              <a:t>Aturan-Aturan Primary Key</a:t>
            </a:r>
            <a:br/>
            <a:r>
              <a:rPr altLang="en-US" sz="2000" lang="zh-CN"/>
              <a:t>Aturan dalam Primary Key selain nilai datanya harus unik, juga berhubungan dengan masalah integritas (entity Integrity) antara lain </a:t>
            </a:r>
            <a:r>
              <a:rPr altLang="en-US" sz="2000" lang="zh-CN"/>
              <a:t>:</a:t>
            </a:r>
          </a:p>
          <a:p>
            <a:pPr lvl="0">
              <a:lnSpc>
                <a:spcPct val="80000"/>
              </a:lnSpc>
              <a:spcBef>
                <a:spcPct val="20000"/>
              </a:spcBef>
            </a:pPr>
            <a:r>
              <a:rPr altLang="en-US" sz="2000" lang="zh-CN"/>
              <a:t>	1</a:t>
            </a:r>
            <a:r>
              <a:rPr altLang="en-US" sz="2000" lang="zh-CN"/>
              <a:t>. Integritas </a:t>
            </a:r>
            <a:r>
              <a:rPr altLang="en-US" sz="2000" lang="zh-CN"/>
              <a:t>Entity</a:t>
            </a:r>
          </a:p>
          <a:p>
            <a:pPr lvl="0">
              <a:lnSpc>
                <a:spcPct val="80000"/>
              </a:lnSpc>
              <a:spcBef>
                <a:spcPct val="20000"/>
              </a:spcBef>
            </a:pPr>
            <a:r>
              <a:rPr altLang="en-US" sz="2000" lang="zh-CN"/>
              <a:t>	2</a:t>
            </a:r>
            <a:r>
              <a:rPr altLang="en-US" sz="2000" lang="zh-CN"/>
              <a:t>. Integritas </a:t>
            </a:r>
            <a:r>
              <a:rPr altLang="en-US" sz="2000" lang="zh-CN"/>
              <a:t>Referensial</a:t>
            </a:r>
          </a:p>
        </p:txBody>
      </p:sp>
    </p:spTree>
  </p:cSld>
  <p:clrMapOvr>
    <a:masterClrMapping/>
  </p:clrMapOvr>
  <p:transition spd="fast" advClick="1">
    <p:wipe dir="r"/>
  </p:transition>
  <p:timing/>
</p:sld>
</file>

<file path=ppt/slides/slide18.xml><?xml version="1.0" encoding="utf-8"?>
<p:sld xmlns:a="http://schemas.openxmlformats.org/drawingml/2006/main" xmlns:r="http://schemas.openxmlformats.org/officeDocument/2006/relationships" xmlns:p="http://schemas.openxmlformats.org/presentationml/2006/main" showMasterSp="1">
  <p:cSld>
    <p:spTree>
      <p:nvGrpSpPr>
        <p:cNvPr id="89" name=""/>
        <p:cNvGrpSpPr/>
        <p:nvPr/>
      </p:nvGrpSpPr>
      <p:grpSpPr>
        <a:xfrm rot="0">
          <a:off x="0" y="0"/>
          <a:ext cx="0" cy="0"/>
          <a:chOff x="0" y="0"/>
          <a:chExt cx="0" cy="0"/>
        </a:xfrm>
      </p:grpSpPr>
      <p:pic>
        <p:nvPicPr>
          <p:cNvPr id="2097173"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53" name=""/>
          <p:cNvSpPr txBox="1"/>
          <p:nvPr/>
        </p:nvSpPr>
        <p:spPr>
          <a:xfrm rot="0">
            <a:off x="152400" y="685800"/>
            <a:ext cx="8839200" cy="5410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lvl="0">
              <a:lnSpc>
                <a:spcPct val="80000"/>
              </a:lnSpc>
              <a:spcBef>
                <a:spcPct val="20000"/>
              </a:spcBef>
            </a:pPr>
            <a:endParaRPr altLang="en-US" b="1" sz="2000" lang="en-US">
              <a:latin typeface="Calibri" pitchFamily="34" charset="0"/>
            </a:endParaRPr>
          </a:p>
          <a:p>
            <a:pPr algn="just" lvl="0">
              <a:lnSpc>
                <a:spcPct val="80000"/>
              </a:lnSpc>
              <a:spcBef>
                <a:spcPct val="20000"/>
              </a:spcBef>
            </a:pPr>
            <a:r>
              <a:rPr altLang="en-US" b="1" sz="2000" lang="zh-CN"/>
              <a:t>Aturan-Aturan </a:t>
            </a:r>
            <a:r>
              <a:rPr altLang="en-US" b="1" sz="2000" lang="zh-CN"/>
              <a:t>Primary Key, antara lain :</a:t>
            </a:r>
            <a:br/>
            <a:r>
              <a:rPr altLang="en-US" sz="2000" lang="zh-CN"/>
              <a:t>	A. Integritas </a:t>
            </a:r>
            <a:r>
              <a:rPr altLang="en-US" sz="2000" lang="zh-CN"/>
              <a:t>Entity yaitu bahwa nilai yang dipilih sebagai primary key tidak boleh NULL untuk setiap record yang ada dalam relasi/tabel.Pengertian Null ada dua;a. Null untuk data string/teks, yaitu apabila panjangnya nol atau tidak ada datanya.b. Null untuk data Numeric/angka, yaitu apabila datanya berisi nilai nol (0</a:t>
            </a:r>
            <a:r>
              <a:rPr altLang="en-US" sz="2000" lang="zh-CN"/>
              <a:t>).</a:t>
            </a:r>
          </a:p>
          <a:p>
            <a:pPr algn="just" lvl="0">
              <a:lnSpc>
                <a:spcPct val="80000"/>
              </a:lnSpc>
              <a:spcBef>
                <a:spcPct val="20000"/>
              </a:spcBef>
            </a:pPr>
            <a:r>
              <a:rPr altLang="en-US" sz="2000" lang="zh-CN"/>
              <a:t>	B. Integritas </a:t>
            </a:r>
            <a:r>
              <a:rPr altLang="en-US" sz="2000" lang="zh-CN"/>
              <a:t>Referensialyaitu berhubungan dengan dua atau lebih tabel/relasi dalam suatu sistem basis data dengan key yang sama. Jika tabel-tabel tersebut direlasikan maka primary key harus menjamin bahwa untuk setiap nilai primary key tertentu pada suatu tabel,harus ada pula record/tupel dengan nilai primary key sama pada tabel lain.</a:t>
            </a:r>
            <a:br/>
            <a:endParaRPr altLang="en-US" sz="2000" lang="zh-CN"/>
          </a:p>
        </p:txBody>
      </p:sp>
    </p:spTree>
  </p:cSld>
  <p:clrMapOvr>
    <a:masterClrMapping/>
  </p:clrMapOvr>
  <p:transition spd="fast" advClick="1">
    <p:wipe dir="r"/>
  </p:transition>
  <p:timing/>
</p:sld>
</file>

<file path=ppt/slides/slide19.xml><?xml version="1.0" encoding="utf-8"?>
<p:sld xmlns:a="http://schemas.openxmlformats.org/drawingml/2006/main" xmlns:r="http://schemas.openxmlformats.org/officeDocument/2006/relationships" xmlns:p="http://schemas.openxmlformats.org/presentationml/2006/main" showMasterSp="1">
  <p:cSld>
    <p:spTree>
      <p:nvGrpSpPr>
        <p:cNvPr id="92" name=""/>
        <p:cNvGrpSpPr/>
        <p:nvPr/>
      </p:nvGrpSpPr>
      <p:grpSpPr>
        <a:xfrm rot="0">
          <a:off x="0" y="0"/>
          <a:ext cx="0" cy="0"/>
          <a:chOff x="0" y="0"/>
          <a:chExt cx="0" cy="0"/>
        </a:xfrm>
      </p:grpSpPr>
      <p:pic>
        <p:nvPicPr>
          <p:cNvPr id="2097174"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57" name=""/>
          <p:cNvSpPr txBox="1"/>
          <p:nvPr/>
        </p:nvSpPr>
        <p:spPr>
          <a:xfrm rot="0">
            <a:off x="204787" y="728662"/>
            <a:ext cx="8763000" cy="48768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r>
              <a:rPr altLang="en-US" b="1" sz="2000" lang="zh-CN"/>
              <a:t>Apa Itu Primary Key ?</a:t>
            </a:r>
          </a:p>
          <a:p>
            <a:pPr indent="-342900" lvl="0" marL="342900"/>
            <a:endParaRPr altLang="en-US" b="1" sz="2000" lang="zh-CN"/>
          </a:p>
          <a:p>
            <a:pPr indent="-342900" lvl="0" marL="342900"/>
            <a:r>
              <a:rPr altLang="en-US" sz="2000" lang="zh-CN"/>
              <a:t>Primary adalah salah satu atribut pada kolom yang digunakan untuk memberikan kunci primer pada sebuah kolom. Ciri-ciri dari sebuah primary key adalah: </a:t>
            </a:r>
          </a:p>
          <a:p>
            <a:pPr indent="-342900" lvl="0" marL="342900">
              <a:buFont typeface="Wingdings" pitchFamily="2" charset="2"/>
              <a:buChar char="§"/>
            </a:pPr>
            <a:r>
              <a:rPr altLang="en-US" sz="2000" lang="zh-CN"/>
              <a:t>Primary Key mempunyai nilai unik (tidak boleh ada data yang duplikat).</a:t>
            </a:r>
          </a:p>
          <a:p>
            <a:pPr indent="-342900" lvl="0" marL="342900">
              <a:buFont typeface="Wingdings" pitchFamily="2" charset="2"/>
              <a:buChar char="§"/>
            </a:pPr>
            <a:r>
              <a:rPr altLang="en-US" sz="2000" lang="zh-CN"/>
              <a:t>Sebuah Primary Key tidak boleh Null (kosong)</a:t>
            </a:r>
          </a:p>
          <a:p>
            <a:pPr indent="-342900" lvl="0" marL="342900">
              <a:buFont typeface="Wingdings" pitchFamily="2" charset="2"/>
              <a:buChar char="§"/>
            </a:pPr>
            <a:r>
              <a:rPr altLang="en-US" sz="2000" lang="zh-CN"/>
              <a:t>Sebuah tabel hanya boleh memiliki satu primary key.</a:t>
            </a:r>
          </a:p>
          <a:p>
            <a:pPr indent="-342900" lvl="0" marL="342900"/>
            <a:br/>
            <a:r>
              <a:rPr altLang="en-US" b="1" sz="2000" lang="zh-CN"/>
              <a:t>Membuat Primary Key</a:t>
            </a:r>
          </a:p>
          <a:p>
            <a:pPr indent="-342900" lvl="0" marL="342900"/>
            <a:r>
              <a:rPr altLang="en-US" sz="2000" lang="zh-CN"/>
              <a:t>Untuk membuat primary key pada sebuah tabel, Anda dapat menambahkan parameter </a:t>
            </a:r>
            <a:r>
              <a:rPr altLang="en-US" b="1" sz="2000" lang="zh-CN"/>
              <a:t>PRIMARY KEY</a:t>
            </a:r>
            <a:r>
              <a:rPr altLang="en-US" sz="2000" lang="zh-CN"/>
              <a:t> pada kolom yang telah Anda tentukan sewaktu Anda membuat tabel menggunakan perintah </a:t>
            </a:r>
            <a:r>
              <a:rPr altLang="en-US" b="1" sz="2000" lang="zh-CN"/>
              <a:t>CREATE TABLE</a:t>
            </a:r>
            <a:r>
              <a:rPr altLang="en-US" sz="2000" lang="zh-CN"/>
              <a:t>.</a:t>
            </a:r>
            <a:br/>
            <a:br/>
            <a:r>
              <a:rPr altLang="en-US" sz="2000" lang="zh-CN"/>
              <a:t>Ada 2 cara untuk membuat primary key pada sebuah tabel, yaitu:</a:t>
            </a:r>
          </a:p>
        </p:txBody>
      </p:sp>
    </p:spTree>
  </p:cSld>
  <p:clrMapOvr>
    <a:masterClrMapping/>
  </p:clrMapOvr>
  <p:transition spd="fast" advClick="1">
    <p:wipe dir="r"/>
  </p:transition>
  <p:timing/>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39" name=""/>
        <p:cNvGrpSpPr/>
        <p:nvPr/>
      </p:nvGrpSpPr>
      <p:grpSpPr>
        <a:xfrm rot="0">
          <a:off x="0" y="0"/>
          <a:ext cx="0" cy="0"/>
          <a:chOff x="0" y="0"/>
          <a:chExt cx="0" cy="0"/>
        </a:xfrm>
      </p:grpSpPr>
    </p:spTree>
  </p:cSld>
  <p:clrMapOvr>
    <a:masterClrMapping/>
  </p:clrMapOvr>
  <p:transition spd="fast" advClick="1">
    <p:wipe dir="r"/>
  </p:transition>
  <p:timing/>
</p:sld>
</file>

<file path=ppt/slides/slide20.xml><?xml version="1.0" encoding="utf-8"?>
<p:sld xmlns:a="http://schemas.openxmlformats.org/drawingml/2006/main" xmlns:r="http://schemas.openxmlformats.org/officeDocument/2006/relationships" xmlns:p="http://schemas.openxmlformats.org/presentationml/2006/main" showMasterSp="1">
  <p:cSld>
    <p:spTree>
      <p:nvGrpSpPr>
        <p:cNvPr id="95" name=""/>
        <p:cNvGrpSpPr/>
        <p:nvPr/>
      </p:nvGrpSpPr>
      <p:grpSpPr>
        <a:xfrm rot="0">
          <a:off x="0" y="0"/>
          <a:ext cx="0" cy="0"/>
          <a:chOff x="0" y="0"/>
          <a:chExt cx="0" cy="0"/>
        </a:xfrm>
      </p:grpSpPr>
      <p:pic>
        <p:nvPicPr>
          <p:cNvPr id="2097175"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61" name=""/>
          <p:cNvSpPr txBox="1"/>
          <p:nvPr/>
        </p:nvSpPr>
        <p:spPr>
          <a:xfrm rot="0">
            <a:off x="457200" y="762000"/>
            <a:ext cx="8229600" cy="58674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lvl="0">
              <a:lnSpc>
                <a:spcPct val="80000"/>
              </a:lnSpc>
              <a:spcBef>
                <a:spcPct val="20000"/>
              </a:spcBef>
            </a:pPr>
            <a:r>
              <a:rPr altLang="en-US" b="1" sz="2000" lang="zh-CN"/>
              <a:t>Cara Ke-1</a:t>
            </a:r>
            <a:br/>
            <a:br/>
            <a:r>
              <a:rPr altLang="en-US" sz="2000" lang="zh-CN"/>
              <a:t>CREATE TABLE table_name ( column_name1 INT AUTO INCREMENTS PRIMARY KEY, </a:t>
            </a:r>
          </a:p>
          <a:p>
            <a:pPr lvl="0">
              <a:lnSpc>
                <a:spcPct val="80000"/>
              </a:lnSpc>
              <a:spcBef>
                <a:spcPct val="20000"/>
              </a:spcBef>
            </a:pPr>
            <a:r>
              <a:rPr altLang="en-US" sz="2000" lang="zh-CN"/>
              <a:t>column_name2 data_type, </a:t>
            </a:r>
          </a:p>
          <a:p>
            <a:pPr lvl="0">
              <a:lnSpc>
                <a:spcPct val="80000"/>
              </a:lnSpc>
              <a:spcBef>
                <a:spcPct val="20000"/>
              </a:spcBef>
            </a:pPr>
            <a:r>
              <a:rPr altLang="en-US" sz="2000" lang="zh-CN"/>
              <a:t>column_name3 data_type, ..., column_nameN data_type ); </a:t>
            </a:r>
          </a:p>
          <a:p>
            <a:pPr lvl="0">
              <a:lnSpc>
                <a:spcPct val="80000"/>
              </a:lnSpc>
              <a:spcBef>
                <a:spcPct val="20000"/>
              </a:spcBef>
            </a:pPr>
            <a:endParaRPr altLang="en-US" b="1" sz="2000" lang="en-US">
              <a:latin typeface="Calibri" pitchFamily="34" charset="0"/>
            </a:endParaRPr>
          </a:p>
          <a:p>
            <a:pPr lvl="0">
              <a:lnSpc>
                <a:spcPct val="80000"/>
              </a:lnSpc>
              <a:spcBef>
                <a:spcPct val="20000"/>
              </a:spcBef>
            </a:pPr>
            <a:r>
              <a:rPr altLang="en-US" b="1" sz="2000" lang="zh-CN"/>
              <a:t>Atau Cara Ke-2</a:t>
            </a:r>
            <a:br/>
            <a:br/>
            <a:r>
              <a:rPr altLang="en-US" sz="2000" lang="zh-CN"/>
              <a:t>CREATE TABLE table_name ( column_name1 INT AUTO INCREMENTS,</a:t>
            </a:r>
          </a:p>
          <a:p>
            <a:pPr lvl="0">
              <a:lnSpc>
                <a:spcPct val="80000"/>
              </a:lnSpc>
              <a:spcBef>
                <a:spcPct val="20000"/>
              </a:spcBef>
            </a:pPr>
            <a:r>
              <a:rPr altLang="en-US" sz="2000" lang="zh-CN"/>
              <a:t> column_name2 data_type, column_name3 data_type, ..., column_nameN data_type, PRIMARY KEY (column_name1)</a:t>
            </a:r>
          </a:p>
        </p:txBody>
      </p:sp>
    </p:spTree>
  </p:cSld>
  <p:clrMapOvr>
    <a:masterClrMapping/>
  </p:clrMapOvr>
  <p:transition spd="fast" advClick="1">
    <p:wipe dir="r"/>
  </p:transition>
  <p:timing/>
</p:sld>
</file>

<file path=ppt/slides/slide21.xml><?xml version="1.0" encoding="utf-8"?>
<p:sld xmlns:a="http://schemas.openxmlformats.org/drawingml/2006/main" xmlns:r="http://schemas.openxmlformats.org/officeDocument/2006/relationships" xmlns:p="http://schemas.openxmlformats.org/presentationml/2006/main" showMasterSp="1">
  <p:cSld>
    <p:spTree>
      <p:nvGrpSpPr>
        <p:cNvPr id="98" name=""/>
        <p:cNvGrpSpPr/>
        <p:nvPr/>
      </p:nvGrpSpPr>
      <p:grpSpPr>
        <a:xfrm rot="0">
          <a:off x="0" y="0"/>
          <a:ext cx="0" cy="0"/>
          <a:chOff x="0" y="0"/>
          <a:chExt cx="0" cy="0"/>
        </a:xfrm>
      </p:grpSpPr>
      <p:pic>
        <p:nvPicPr>
          <p:cNvPr id="2097176"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65" name=""/>
          <p:cNvSpPr txBox="1"/>
          <p:nvPr/>
        </p:nvSpPr>
        <p:spPr>
          <a:xfrm rot="0">
            <a:off x="228600" y="762000"/>
            <a:ext cx="8534400" cy="52578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just" indent="-342900" lvl="0" marL="342900"/>
            <a:r>
              <a:rPr altLang="en-US" sz="2000" lang="zh-CN"/>
              <a:t>Key dan Peranannya di Database relasional:</a:t>
            </a:r>
          </a:p>
          <a:p>
            <a:pPr algn="just" indent="-342900" lvl="0" marL="342900"/>
            <a:endParaRPr altLang="en-US" sz="2000" lang="zh-CN"/>
          </a:p>
          <a:p>
            <a:pPr algn="just" indent="-342900" lvl="0" marL="342900"/>
            <a:r>
              <a:rPr altLang="en-US" sz="2000" lang="zh-CN"/>
              <a:t>Seluruh dokumen di IlmuKomputer.Comdapat digunakan,dimodifikasi dan disebarkan secarabebas untuk tujuan bukankomersial (nonprofit), dengansyarattidakmenghapus atau merubah atribut penulis dan pernyataancopyright yang disertakan dalam setiap dokumen. Tidak diperbolehkanmelakukan penulisanulang, kecuali mendapatkan ijin terlebihdahulu dari Ilmu Komputer.</a:t>
            </a:r>
          </a:p>
          <a:p>
            <a:pPr algn="just" indent="-342900" lvl="0" marL="342900"/>
            <a:endParaRPr altLang="en-US" sz="2000" lang="zh-CN"/>
          </a:p>
          <a:p>
            <a:pPr algn="just" indent="-342900" lvl="0" marL="342900"/>
            <a:r>
              <a:rPr altLang="en-US" sz="2000" lang="zh-CN"/>
              <a:t>Untuk mencapai tujuan ini (mengidentifikasi/menghubungkan), key harus</a:t>
            </a:r>
          </a:p>
          <a:p>
            <a:pPr algn="just" indent="-342900" lvl="0" marL="342900"/>
            <a:r>
              <a:rPr altLang="en-US" sz="2000" lang="zh-CN"/>
              <a:t>unik didalam tabel. Dengan kata lain, nilaidata yang ditentukan sebagai</a:t>
            </a:r>
          </a:p>
          <a:p>
            <a:pPr algn="just" indent="-342900" lvl="0" marL="342900"/>
            <a:r>
              <a:rPr altLang="en-US" sz="2000" lang="zh-CN"/>
              <a:t>key tidak boleh dipakai di order yanglain. Jadi, nomor pesanan 1071 hanya boleh ada disatu order.Secara umum, dpat dikatakan, bahwa suatu nilai key hanya boleh dipakai disatu baris data (row).</a:t>
            </a:r>
          </a:p>
          <a:p>
            <a:pPr algn="just" indent="-342900" lvl="0" marL="342900"/>
            <a:endParaRPr altLang="en-US" sz="2000" lang="en-US">
              <a:latin typeface="Calibri" pitchFamily="34" charset="0"/>
            </a:endParaRPr>
          </a:p>
        </p:txBody>
      </p:sp>
    </p:spTree>
  </p:cSld>
  <p:clrMapOvr>
    <a:masterClrMapping/>
  </p:clrMapOvr>
  <p:transition spd="fast" advClick="1">
    <p:wipe dir="r"/>
  </p:transition>
  <p:timing/>
</p:sld>
</file>

<file path=ppt/slides/slide22.xml><?xml version="1.0" encoding="utf-8"?>
<p:sld xmlns:a="http://schemas.openxmlformats.org/drawingml/2006/main" xmlns:r="http://schemas.openxmlformats.org/officeDocument/2006/relationships" xmlns:p="http://schemas.openxmlformats.org/presentationml/2006/main" showMasterSp="1">
  <p:cSld>
    <p:spTree>
      <p:nvGrpSpPr>
        <p:cNvPr id="101" name=""/>
        <p:cNvGrpSpPr/>
        <p:nvPr/>
      </p:nvGrpSpPr>
      <p:grpSpPr>
        <a:xfrm rot="0">
          <a:off x="0" y="0"/>
          <a:ext cx="0" cy="0"/>
          <a:chOff x="0" y="0"/>
          <a:chExt cx="0" cy="0"/>
        </a:xfrm>
      </p:grpSpPr>
      <p:pic>
        <p:nvPicPr>
          <p:cNvPr id="2097177"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69" name=""/>
          <p:cNvSpPr txBox="1"/>
          <p:nvPr/>
        </p:nvSpPr>
        <p:spPr>
          <a:xfrm rot="0">
            <a:off x="471487" y="762000"/>
            <a:ext cx="8229600" cy="58674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r>
              <a:rPr altLang="en-US" sz="2000" lang="zh-CN"/>
              <a:t>Tiga Macam Key</a:t>
            </a:r>
          </a:p>
          <a:p>
            <a:pPr indent="-342900" lvl="0" marL="342900"/>
            <a:r>
              <a:rPr altLang="en-US" sz="2000" lang="zh-CN"/>
              <a:t>Seperti sudah disinggung diatas, key,baik Primary maupun Unique,</a:t>
            </a:r>
          </a:p>
          <a:p>
            <a:pPr indent="-342900" lvl="0" marL="342900"/>
            <a:r>
              <a:rPr altLang="en-US" sz="2000" lang="zh-CN"/>
              <a:t>haruslah unik. Selain unik, nilai Primary key tidak boleh null (kosong, tidak</a:t>
            </a:r>
          </a:p>
          <a:p>
            <a:pPr indent="-342900" lvl="0" marL="342900"/>
            <a:r>
              <a:rPr altLang="en-US" sz="2000" lang="zh-CN"/>
              <a:t>diketahui, tidak dapat ditentukan); Unique key boleh null. Perlu dipahami,</a:t>
            </a:r>
          </a:p>
          <a:p>
            <a:pPr indent="-342900" lvl="0" marL="342900"/>
            <a:r>
              <a:rPr altLang="en-US" sz="2000" lang="zh-CN"/>
              <a:t>bahwa suatu nilai null tidak pernah sama dengan nilai null yang lain,</a:t>
            </a:r>
          </a:p>
          <a:p>
            <a:pPr indent="-342900" lvl="0" marL="342900"/>
            <a:r>
              <a:rPr altLang="en-US" sz="2000" lang="zh-CN"/>
              <a:t>bahkan tidak pernahsama dengan dirinya sendiri. Jadi, disuatu tabel</a:t>
            </a:r>
          </a:p>
          <a:p>
            <a:pPr indent="-342900" lvl="0" marL="342900"/>
            <a:r>
              <a:rPr altLang="en-US" sz="2000" lang="zh-CN"/>
              <a:t>sejumlah data (row) Unique key-nya boleh lebih dari satu yang, atau</a:t>
            </a:r>
          </a:p>
          <a:p>
            <a:pPr indent="-342900" lvl="0" marL="342900"/>
            <a:r>
              <a:rPr altLang="en-US" sz="2000" lang="zh-CN"/>
              <a:t>semuanya, memiliki nilai null.</a:t>
            </a:r>
          </a:p>
        </p:txBody>
      </p:sp>
    </p:spTree>
  </p:cSld>
  <p:clrMapOvr>
    <a:masterClrMapping/>
  </p:clrMapOvr>
  <p:transition spd="fast" advClick="1">
    <p:wipe dir="r"/>
  </p:transition>
  <p:timing/>
</p:sld>
</file>

<file path=ppt/slides/slide23.xml><?xml version="1.0" encoding="utf-8"?>
<p:sld xmlns:a="http://schemas.openxmlformats.org/drawingml/2006/main" xmlns:r="http://schemas.openxmlformats.org/officeDocument/2006/relationships" xmlns:p="http://schemas.openxmlformats.org/presentationml/2006/main" showMasterSp="1">
  <p:cSld>
    <p:spTree>
      <p:nvGrpSpPr>
        <p:cNvPr id="104" name=""/>
        <p:cNvGrpSpPr/>
        <p:nvPr/>
      </p:nvGrpSpPr>
      <p:grpSpPr>
        <a:xfrm rot="0">
          <a:off x="0" y="0"/>
          <a:ext cx="0" cy="0"/>
          <a:chOff x="0" y="0"/>
          <a:chExt cx="0" cy="0"/>
        </a:xfrm>
      </p:grpSpPr>
      <p:pic>
        <p:nvPicPr>
          <p:cNvPr id="2097178"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73" name=""/>
          <p:cNvSpPr txBox="1"/>
          <p:nvPr/>
        </p:nvSpPr>
        <p:spPr>
          <a:xfrm rot="0">
            <a:off x="471487" y="762000"/>
            <a:ext cx="8229600" cy="58674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r>
              <a:rPr altLang="en-US" sz="2000" lang="zh-CN"/>
              <a:t>Memilih dan menggunakan kolom sebagaikeyperlu memperhatikan aturan</a:t>
            </a:r>
          </a:p>
          <a:p>
            <a:pPr indent="-342900" lvl="0" marL="342900"/>
            <a:r>
              <a:rPr altLang="en-US" sz="2000" lang="zh-CN"/>
              <a:t>berikut:	</a:t>
            </a:r>
          </a:p>
          <a:p>
            <a:pPr indent="-342900" lvl="0" marL="342900"/>
            <a:r>
              <a:rPr altLang="en-US" sz="2000" lang="zh-CN"/>
              <a:t>1.Disatu tabel hanya boleh ada satu Primary key.</a:t>
            </a:r>
          </a:p>
          <a:p>
            <a:pPr indent="-342900" lvl="0" marL="342900"/>
            <a:r>
              <a:rPr altLang="en-US" sz="2000" lang="zh-CN"/>
              <a:t>2.Disatu tabel boleh ada lebih dari satu Unique key.</a:t>
            </a:r>
          </a:p>
          <a:p>
            <a:pPr indent="-342900" lvl="0" marL="342900"/>
            <a:r>
              <a:rPr altLang="en-US" sz="2000" lang="zh-CN"/>
              <a:t>3.Untuk composite key,kolom yang sudah dipakai oleh Primary key atau</a:t>
            </a:r>
          </a:p>
          <a:p>
            <a:pPr indent="-342900" lvl="0" marL="342900"/>
            <a:r>
              <a:rPr altLang="en-US" sz="2000" lang="zh-CN"/>
              <a:t>Unique key boleh digunakan lagi untuk Unique key yang lain, asal tidak</a:t>
            </a:r>
          </a:p>
          <a:p>
            <a:pPr indent="-342900" lvl="0" marL="342900"/>
            <a:r>
              <a:rPr altLang="en-US" sz="2000" lang="zh-CN"/>
              <a:t>seluruh kolom.</a:t>
            </a:r>
          </a:p>
          <a:p>
            <a:pPr indent="-342900" lvl="0" marL="342900"/>
            <a:endParaRPr altLang="en-US" sz="2000" lang="zh-CN"/>
          </a:p>
        </p:txBody>
      </p:sp>
    </p:spTree>
  </p:cSld>
  <p:clrMapOvr>
    <a:masterClrMapping/>
  </p:clrMapOvr>
  <p:transition spd="fast" advClick="1">
    <p:wipe dir="r"/>
  </p:transition>
  <p:timing/>
</p:sld>
</file>

<file path=ppt/slides/slide24.xml><?xml version="1.0" encoding="utf-8"?>
<p:sld xmlns:a="http://schemas.openxmlformats.org/drawingml/2006/main" xmlns:r="http://schemas.openxmlformats.org/officeDocument/2006/relationships" xmlns:p="http://schemas.openxmlformats.org/presentationml/2006/main" showMasterSp="1">
  <p:cSld>
    <p:spTree>
      <p:nvGrpSpPr>
        <p:cNvPr id="107" name=""/>
        <p:cNvGrpSpPr/>
        <p:nvPr/>
      </p:nvGrpSpPr>
      <p:grpSpPr>
        <a:xfrm rot="0">
          <a:off x="0" y="0"/>
          <a:ext cx="0" cy="0"/>
          <a:chOff x="0" y="0"/>
          <a:chExt cx="0" cy="0"/>
        </a:xfrm>
      </p:grpSpPr>
      <p:pic>
        <p:nvPicPr>
          <p:cNvPr id="2097179"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77" name=""/>
          <p:cNvSpPr txBox="1"/>
          <p:nvPr/>
        </p:nvSpPr>
        <p:spPr>
          <a:xfrm rot="0">
            <a:off x="471487" y="762000"/>
            <a:ext cx="8229600" cy="52578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endParaRPr altLang="en-US" sz="2000" lang="zh-CN"/>
          </a:p>
        </p:txBody>
      </p:sp>
      <p:pic>
        <p:nvPicPr>
          <p:cNvPr id="2097180" name=""/>
          <p:cNvPicPr>
            <a:picLocks/>
          </p:cNvPicPr>
          <p:nvPr/>
        </p:nvPicPr>
        <p:blipFill>
          <a:blip xmlns:r="http://schemas.openxmlformats.org/officeDocument/2006/relationships" r:embed="rId2"/>
          <a:srcRect l="0" t="0" r="0" b="0"/>
          <a:stretch>
            <a:fillRect/>
          </a:stretch>
        </p:blipFill>
        <p:spPr>
          <a:xfrm rot="0">
            <a:off x="2590800" y="1095375"/>
            <a:ext cx="3733800" cy="4972050"/>
          </a:xfrm>
          <a:prstGeom prst="rect"/>
          <a:noFill/>
          <a:ln>
            <a:noFill/>
          </a:ln>
        </p:spPr>
      </p:pic>
    </p:spTree>
  </p:cSld>
  <p:clrMapOvr>
    <a:masterClrMapping/>
  </p:clrMapOvr>
  <p:transition spd="fast" advClick="1">
    <p:wipe dir="r"/>
  </p:transition>
  <p:timing/>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44" name=""/>
        <p:cNvGrpSpPr/>
        <p:nvPr/>
      </p:nvGrpSpPr>
      <p:grpSpPr>
        <a:xfrm rot="0">
          <a:off x="0" y="0"/>
          <a:ext cx="0" cy="0"/>
          <a:chOff x="0" y="0"/>
          <a:chExt cx="0" cy="0"/>
        </a:xfrm>
      </p:grpSpPr>
      <p:pic>
        <p:nvPicPr>
          <p:cNvPr id="2097156"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590" name=""/>
          <p:cNvSpPr/>
          <p:nvPr>
            <p:ph type="title" sz="full" idx="0"/>
          </p:nvPr>
        </p:nvSpPr>
        <p:spPr>
          <a:xfrm rot="0">
            <a:off x="533400" y="685800"/>
            <a:ext cx="8229600" cy="685800"/>
          </a:xfrm>
          <a:prstGeom prst="rect"/>
          <a:noFill/>
          <a:ln>
            <a:noFill/>
          </a:ln>
        </p:spPr>
        <p:txBody>
          <a:bodyPr anchor="ctr" bIns="45720" lIns="91440" rIns="91440" tIns="45720" vert="horz"/>
          <a:lstStyle>
            <a:lvl1pPr algn="ctr" fontAlgn="base" indent="0" latinLnBrk="1"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spcBef>
                <a:spcPct val="50000"/>
              </a:spcBef>
            </a:pPr>
            <a:r>
              <a:rPr altLang="en-US" sz="3200" lang="en-US">
                <a:latin typeface="Arial" pitchFamily="0" charset="0"/>
                <a:ea typeface="Arial" pitchFamily="0" charset="0"/>
              </a:rPr>
              <a:t>Model Basis Data</a:t>
            </a:r>
          </a:p>
        </p:txBody>
      </p:sp>
      <p:sp>
        <p:nvSpPr>
          <p:cNvPr id="1048591" name=""/>
          <p:cNvSpPr/>
          <p:nvPr>
            <p:ph sz="full" idx="1"/>
          </p:nvPr>
        </p:nvSpPr>
        <p:spPr>
          <a:xfrm rot="0">
            <a:off x="457200" y="1524000"/>
            <a:ext cx="8229600" cy="46021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fontAlgn="base" indent="-285750" latinLnBrk="1"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fontAlgn="base" indent="-228600" latinLnBrk="1"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algn="just" lvl="0">
              <a:buFont typeface="Wingdings" pitchFamily="2" charset="2"/>
              <a:buChar char="§"/>
            </a:pPr>
            <a:r>
              <a:rPr altLang="en-US" sz="2400" lang="zh-CN"/>
              <a:t>Model Basis Data adalah kumpulan dari konsepsi basis data yang biasanya mewakili struktur dan relasi data yang terdapat pada suatu basis data. Esensi sebuah model basis data adalah tempat dimana data atau suatu metodologi untuk menyimpan data.</a:t>
            </a:r>
          </a:p>
          <a:p>
            <a:pPr algn="just" lvl="0">
              <a:buFont typeface="Wingdings" pitchFamily="2" charset="2"/>
              <a:buChar char="§"/>
            </a:pPr>
            <a:r>
              <a:rPr altLang="en-US" sz="2400" lang="zh-CN"/>
              <a:t>Model-Model Basis Data tersebut juga merupakan kumpulan perangkat konseptual untuk menggambarkan data, relasi data, makna (semantik) data, dan batasan data. Model basis data menyatakan hubungan antar rekaman yang tersimpan dalam basis data.</a:t>
            </a:r>
          </a:p>
        </p:txBody>
      </p:sp>
    </p:spTree>
  </p:cSld>
  <p:clrMapOvr>
    <a:masterClrMapping/>
  </p:clrMapOvr>
  <p:transition spd="fast" advClick="1">
    <p:wipe dir="r"/>
  </p:transition>
  <p:timing/>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47" name=""/>
        <p:cNvGrpSpPr/>
        <p:nvPr/>
      </p:nvGrpSpPr>
      <p:grpSpPr>
        <a:xfrm rot="0">
          <a:off x="0" y="0"/>
          <a:ext cx="0" cy="0"/>
          <a:chOff x="0" y="0"/>
          <a:chExt cx="0" cy="0"/>
        </a:xfrm>
      </p:grpSpPr>
      <p:pic>
        <p:nvPicPr>
          <p:cNvPr id="2097157"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595" name=""/>
          <p:cNvSpPr/>
          <p:nvPr>
            <p:ph sz="full" idx="1"/>
          </p:nvPr>
        </p:nvSpPr>
        <p:spPr>
          <a:xfrm rot="0">
            <a:off x="457200" y="1524000"/>
            <a:ext cx="8229600" cy="4602162"/>
          </a:xfrm>
          <a:prstGeom prst="rect"/>
          <a:noFill/>
          <a:ln>
            <a:noFill/>
          </a:ln>
        </p:spPr>
        <p:txBody>
          <a:bodyPr anchor="t" bIns="45720" lIns="91440" rIns="91440" tIns="45720" vert="horz"/>
          <a:lstStyle>
            <a:lvl1pPr algn="l" fontAlgn="base" indent="-342900" latinLnBrk="1" marL="342900" rtl="0">
              <a:lnSpc>
                <a:spcPct val="100000"/>
              </a:lnSpc>
              <a:spcBef>
                <a:spcPct val="20000"/>
              </a:spcBef>
              <a:spcAft>
                <a:spcPct val="0"/>
              </a:spcAft>
              <a:buSzPct val="100000"/>
              <a:buFont typeface="Arial" pitchFamily="0" charset="0"/>
              <a:buChar char="•"/>
              <a:defRPr baseline="0" b="0" sz="3200" i="0" u="none">
                <a:solidFill>
                  <a:schemeClr val="dk1"/>
                </a:solidFill>
                <a:latin typeface="Calibri" pitchFamily="34" charset="0"/>
                <a:sym typeface="Arial" pitchFamily="0" charset="0"/>
              </a:defRPr>
            </a:lvl1pPr>
            <a:lvl2pPr algn="l" fontAlgn="base" indent="-285750" latinLnBrk="1" marL="742950" rtl="0">
              <a:lnSpc>
                <a:spcPct val="100000"/>
              </a:lnSpc>
              <a:spcBef>
                <a:spcPct val="20000"/>
              </a:spcBef>
              <a:spcAft>
                <a:spcPct val="0"/>
              </a:spcAft>
              <a:buSzPct val="100000"/>
              <a:buFont typeface="Arial" pitchFamily="0" charset="0"/>
              <a:buChar char="–"/>
              <a:defRPr baseline="0" b="0" sz="2800" i="0" u="none">
                <a:solidFill>
                  <a:schemeClr val="dk1"/>
                </a:solidFill>
                <a:latin typeface="Calibri" pitchFamily="34" charset="0"/>
                <a:sym typeface="Arial" pitchFamily="0" charset="0"/>
              </a:defRPr>
            </a:lvl2pPr>
            <a:lvl3pPr algn="l" fontAlgn="base" indent="-228600" latinLnBrk="1" marL="1143000" rtl="0">
              <a:lnSpc>
                <a:spcPct val="100000"/>
              </a:lnSpc>
              <a:spcBef>
                <a:spcPct val="20000"/>
              </a:spcBef>
              <a:spcAft>
                <a:spcPct val="0"/>
              </a:spcAft>
              <a:buSzPct val="100000"/>
              <a:buFont typeface="Arial" pitchFamily="0" charset="0"/>
              <a:buChar char="•"/>
              <a:defRPr baseline="0" b="0" sz="2400" i="0" u="none">
                <a:solidFill>
                  <a:schemeClr val="dk1"/>
                </a:solidFill>
                <a:latin typeface="Calibri" pitchFamily="34" charset="0"/>
                <a:sym typeface="Arial" pitchFamily="0" charset="0"/>
              </a:defRPr>
            </a:lvl3pPr>
            <a:lvl4pPr algn="l" fontAlgn="base" indent="-228600" latinLnBrk="1" marL="16002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4pPr>
            <a:lvl5pPr algn="l" fontAlgn="base" indent="-228600" latinLnBrk="1" marL="2057400" rtl="0">
              <a:lnSpc>
                <a:spcPct val="100000"/>
              </a:lnSpc>
              <a:spcBef>
                <a:spcPct val="20000"/>
              </a:spcBef>
              <a:spcAft>
                <a:spcPct val="0"/>
              </a:spcAft>
              <a:buSzPct val="100000"/>
              <a:buFont typeface="Arial" pitchFamily="0" charset="0"/>
              <a:buChar char="»"/>
              <a:defRPr baseline="0" b="0" sz="2000" i="0" u="none">
                <a:solidFill>
                  <a:schemeClr val="dk1"/>
                </a:solidFill>
                <a:latin typeface="Calibri" pitchFamily="34" charset="0"/>
                <a:sym typeface="Arial" pitchFamily="0" charset="0"/>
              </a:defRPr>
            </a:lvl5pPr>
          </a:lstStyle>
          <a:p>
            <a:pPr indent="0" lvl="0" marL="0">
              <a:buNone/>
            </a:pPr>
            <a:r>
              <a:rPr altLang="en-US" sz="2400" lang="zh-CN"/>
              <a:t>Model data adalah sekumpulan tool konseptual untuk mendeskripsikan data, relasi-relasi antar data, semantik data &amp; konsistensi konstrain.</a:t>
            </a:r>
            <a:br/>
            <a:r>
              <a:rPr altLang="en-US" sz="2400" lang="zh-CN"/>
              <a:t>Object-based logical models</a:t>
            </a:r>
            <a:br/>
            <a:r>
              <a:rPr altLang="en-US" sz="2400" lang="zh-CN"/>
              <a:t>Object base logical model terbagi atas beberapa model, yaitu:</a:t>
            </a:r>
            <a:br/>
            <a:r>
              <a:rPr altLang="en-US" sz="2400" lang="zh-CN"/>
              <a:t>1. Entity-relationship model</a:t>
            </a:r>
            <a:br/>
            <a:r>
              <a:rPr altLang="en-US" sz="2400" lang="zh-CN"/>
              <a:t>2. Object-oriented model</a:t>
            </a:r>
            <a:br/>
            <a:r>
              <a:rPr altLang="en-US" sz="2400" lang="zh-CN"/>
              <a:t>3. Semantic data model</a:t>
            </a:r>
            <a:br/>
            <a:r>
              <a:rPr altLang="en-US" sz="2400" lang="zh-CN"/>
              <a:t>4. Functional data model</a:t>
            </a:r>
            <a:br/>
            <a:endParaRPr altLang="en-US" sz="2400" lang="zh-CN"/>
          </a:p>
        </p:txBody>
      </p:sp>
    </p:spTree>
  </p:cSld>
  <p:clrMapOvr>
    <a:masterClrMapping/>
  </p:clrMapOvr>
  <p:transition spd="fast" advClick="1">
    <p:wipe dir="r"/>
  </p:transition>
  <p:timing/>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50" name=""/>
        <p:cNvGrpSpPr/>
        <p:nvPr/>
      </p:nvGrpSpPr>
      <p:grpSpPr>
        <a:xfrm rot="0">
          <a:off x="0" y="0"/>
          <a:ext cx="0" cy="0"/>
          <a:chOff x="0" y="0"/>
          <a:chExt cx="0" cy="0"/>
        </a:xfrm>
      </p:grpSpPr>
      <p:pic>
        <p:nvPicPr>
          <p:cNvPr id="2097158"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599" name=""/>
          <p:cNvSpPr txBox="1"/>
          <p:nvPr/>
        </p:nvSpPr>
        <p:spPr>
          <a:xfrm rot="0">
            <a:off x="457200" y="685800"/>
            <a:ext cx="8458200" cy="59436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spcBef>
                <a:spcPct val="20000"/>
              </a:spcBef>
            </a:pPr>
            <a:r>
              <a:rPr altLang="en-US" sz="2000" lang="zh-CN"/>
              <a:t>Dua dari model di atas yaitu:</a:t>
            </a:r>
            <a:br/>
            <a:r>
              <a:rPr altLang="en-US" sz="2000" lang="zh-CN"/>
              <a:t>1. Entity-relationship Model E-R model didasarkan atas persepsi terhadap dunia nyata yang terdiri dari sekumpulan objek, disebut entity dan hubungan antar objek tersebut, disebut relationship. Entity adalah objek di dunia yang bersifat unik. Setiap entity mempunyai atribut yang membedakannya dengan entity lainnya.</a:t>
            </a:r>
            <a:br/>
            <a:r>
              <a:rPr altLang="en-US" sz="2000" lang="zh-CN"/>
              <a:t>2. Object-Oriented Model Model berorientasi objek berbasiskan kumpulan objek, dimana setiap objek berisi:</a:t>
            </a:r>
            <a:br/>
            <a:r>
              <a:rPr altLang="en-US" sz="2000" lang="zh-CN"/>
              <a:t>• Nilai yang disimpan dalam variabel instant, dimana variabel tersebut “melekat” dengan objek itu sendiri.</a:t>
            </a:r>
            <a:br/>
            <a:r>
              <a:rPr altLang="en-US" sz="2000" lang="zh-CN"/>
              <a:t>• Metode : operasi yang berlaku pada objek yang bersangkutan.</a:t>
            </a:r>
            <a:br/>
            <a:r>
              <a:rPr altLang="en-US" sz="2000" lang="zh-CN"/>
              <a:t>• Objek-objek yang memiliki tipe nilai &amp; metode yang sama dikelompokkan dalam satu kelas. Kelas disini mirip dengan tipe data abstrak pada bahasa pemrograman.</a:t>
            </a:r>
            <a:br/>
            <a:r>
              <a:rPr altLang="en-US" sz="2000" lang="zh-CN"/>
              <a:t>• Sending a message : sebuah objek dapat mengakses data sebuah objek yang lain hanya dengan memanggil metode dari objek tersebut.</a:t>
            </a:r>
            <a:br/>
            <a:endParaRPr altLang="en-US" sz="2000" lang="zh-CN"/>
          </a:p>
        </p:txBody>
      </p:sp>
    </p:spTree>
  </p:cSld>
  <p:clrMapOvr>
    <a:masterClrMapping/>
  </p:clrMapOvr>
  <p:transition spd="fast" advClick="1">
    <p:wipe dir="r"/>
  </p:transition>
  <p:timing/>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53" name=""/>
        <p:cNvGrpSpPr/>
        <p:nvPr/>
      </p:nvGrpSpPr>
      <p:grpSpPr>
        <a:xfrm rot="0">
          <a:off x="0" y="0"/>
          <a:ext cx="0" cy="0"/>
          <a:chOff x="0" y="0"/>
          <a:chExt cx="0" cy="0"/>
        </a:xfrm>
      </p:grpSpPr>
      <p:pic>
        <p:nvPicPr>
          <p:cNvPr id="2097159"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03" name=""/>
          <p:cNvSpPr/>
          <p:nvPr>
            <p:ph type="title" sz="full" idx="0"/>
          </p:nvPr>
        </p:nvSpPr>
        <p:spPr>
          <a:xfrm rot="0">
            <a:off x="490537" y="823912"/>
            <a:ext cx="8229600" cy="485775"/>
          </a:xfrm>
          <a:prstGeom prst="rect"/>
          <a:noFill/>
          <a:ln>
            <a:noFill/>
          </a:ln>
        </p:spPr>
        <p:txBody>
          <a:bodyPr anchor="ctr" bIns="45720" lIns="91440" rIns="91440" tIns="45720" vert="horz"/>
          <a:lstStyle>
            <a:lvl1pPr algn="ctr" fontAlgn="base" indent="0" latinLnBrk="1"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zh-CN"/>
              <a:t>Skema</a:t>
            </a:r>
          </a:p>
        </p:txBody>
      </p:sp>
      <p:sp>
        <p:nvSpPr>
          <p:cNvPr id="1048604" name=""/>
          <p:cNvSpPr txBox="1"/>
          <p:nvPr/>
        </p:nvSpPr>
        <p:spPr>
          <a:xfrm rot="0">
            <a:off x="533400" y="1295400"/>
            <a:ext cx="8305800" cy="5029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lvl="0">
              <a:spcBef>
                <a:spcPct val="20000"/>
              </a:spcBef>
            </a:pPr>
            <a:r>
              <a:rPr altLang="en-US" b="1" sz="2000" lang="en-US">
                <a:latin typeface="Calibri" pitchFamily="34" charset="0"/>
              </a:rPr>
              <a:t>Skema </a:t>
            </a:r>
            <a:r>
              <a:rPr altLang="en-US" sz="2000" lang="en-US">
                <a:latin typeface="Calibri" pitchFamily="34" charset="0"/>
              </a:rPr>
              <a:t>merupakan Deskripsi data dalam model data. Dalam model relasional untuk relasi menspesifikasikan nama-nama relasi, atribut, atau kolom, dan tipe dari masing-masing atribut atau kolom. Skema pada model relasional dapat dipandang sebagai template mendeskripsikan relasi.</a:t>
            </a:r>
          </a:p>
          <a:p>
            <a:pPr lvl="0">
              <a:spcBef>
                <a:spcPct val="20000"/>
              </a:spcBef>
            </a:pPr>
            <a:r>
              <a:rPr altLang="en-US" sz="2000" lang="en-US">
                <a:latin typeface="Calibri" pitchFamily="34" charset="0"/>
              </a:rPr>
              <a:t>   Sebagaimana dengan abstraksi data, data di DBMS dideskripsikan dalam 3 level abstraksi, yaitu : </a:t>
            </a:r>
          </a:p>
          <a:p>
            <a:pPr lvl="0">
              <a:spcBef>
                <a:spcPct val="20000"/>
              </a:spcBef>
              <a:buFont typeface="Wingdings" pitchFamily="2" charset="2"/>
              <a:buChar char="q"/>
            </a:pPr>
            <a:r>
              <a:rPr altLang="en-US" sz="2000" lang="en-US">
                <a:latin typeface="Calibri" pitchFamily="34" charset="0"/>
              </a:rPr>
              <a:t>Skema  Konseptual</a:t>
            </a:r>
          </a:p>
          <a:p>
            <a:pPr lvl="0">
              <a:spcBef>
                <a:spcPct val="20000"/>
              </a:spcBef>
              <a:buFont typeface="Wingdings" pitchFamily="2" charset="2"/>
              <a:buChar char="q"/>
            </a:pPr>
            <a:r>
              <a:rPr altLang="en-US" sz="2000" lang="en-US">
                <a:latin typeface="Calibri" pitchFamily="34" charset="0"/>
              </a:rPr>
              <a:t>Skema</a:t>
            </a:r>
            <a:r>
              <a:rPr altLang="en-US" b="1" sz="2000" lang="en-US">
                <a:latin typeface="Calibri" pitchFamily="34" charset="0"/>
              </a:rPr>
              <a:t> </a:t>
            </a:r>
            <a:r>
              <a:rPr altLang="en-US" sz="2000" lang="en-US">
                <a:latin typeface="Calibri" pitchFamily="34" charset="0"/>
              </a:rPr>
              <a:t>Pandangan</a:t>
            </a:r>
          </a:p>
          <a:p>
            <a:pPr lvl="0">
              <a:spcBef>
                <a:spcPct val="20000"/>
              </a:spcBef>
              <a:buFont typeface="Wingdings" pitchFamily="2" charset="2"/>
              <a:buChar char="q"/>
            </a:pPr>
            <a:r>
              <a:rPr altLang="en-US" sz="2000" lang="en-US">
                <a:latin typeface="Calibri" pitchFamily="34" charset="0"/>
              </a:rPr>
              <a:t>Skema Fisiki</a:t>
            </a:r>
          </a:p>
        </p:txBody>
      </p:sp>
    </p:spTree>
  </p:cSld>
  <p:clrMapOvr>
    <a:masterClrMapping/>
  </p:clrMapOvr>
  <p:transition spd="fast" advClick="1">
    <p:wipe dir="r"/>
  </p:transition>
  <p:timing/>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pic>
        <p:nvPicPr>
          <p:cNvPr id="2097160" name="" descr="C:\Users\arsil\Desktop\Smartcreative2.jpg"/>
          <p:cNvPicPr>
            <a:picLocks/>
          </p:cNvPicPr>
          <p:nvPr/>
        </p:nvPicPr>
        <p:blipFill>
          <a:blip xmlns:r="http://schemas.openxmlformats.org/officeDocument/2006/relationships" r:embed="rId1"/>
          <a:srcRect l="0" t="0" r="0" b="0"/>
          <a:stretch>
            <a:fillRect/>
          </a:stretch>
        </p:blipFill>
        <p:spPr>
          <a:xfrm rot="0">
            <a:off x="-28575" y="0"/>
            <a:ext cx="9172575" cy="6858000"/>
          </a:xfrm>
          <a:prstGeom prst="rect"/>
          <a:noFill/>
          <a:ln>
            <a:noFill/>
          </a:ln>
        </p:spPr>
      </p:pic>
      <p:sp>
        <p:nvSpPr>
          <p:cNvPr id="1048608" name=""/>
          <p:cNvSpPr txBox="1"/>
          <p:nvPr/>
        </p:nvSpPr>
        <p:spPr>
          <a:xfrm rot="0">
            <a:off x="533400" y="1295400"/>
            <a:ext cx="8305800" cy="50292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lvl="0">
              <a:spcBef>
                <a:spcPct val="20000"/>
              </a:spcBef>
            </a:pPr>
            <a:r>
              <a:rPr altLang="en-US" sz="2000" lang="en-US">
                <a:latin typeface="Calibri" pitchFamily="34" charset="0"/>
              </a:rPr>
              <a:t>Bentuk Dasar model relasional adalah relasi. Relasi terdiri dari dua hal, yaitu :</a:t>
            </a:r>
          </a:p>
          <a:p>
            <a:pPr lvl="0">
              <a:spcBef>
                <a:spcPct val="20000"/>
              </a:spcBef>
              <a:buFont typeface="Wingdings" pitchFamily="2" charset="2"/>
              <a:buChar char="§"/>
            </a:pPr>
            <a:r>
              <a:rPr altLang="en-US" sz="2000" lang="en-US">
                <a:latin typeface="Calibri" pitchFamily="34" charset="0"/>
              </a:rPr>
              <a:t> </a:t>
            </a:r>
            <a:r>
              <a:rPr altLang="en-US" sz="2000" lang="en-US">
                <a:latin typeface="Calibri" pitchFamily="34" charset="0"/>
              </a:rPr>
              <a:t>Skema Relasi, mendeskripsikan kolom-kolom untuk tabel.</a:t>
            </a:r>
          </a:p>
          <a:p>
            <a:pPr lvl="0">
              <a:spcBef>
                <a:spcPct val="20000"/>
              </a:spcBef>
              <a:buFont typeface="Wingdings" pitchFamily="2" charset="2"/>
              <a:buChar char="§"/>
            </a:pPr>
            <a:r>
              <a:rPr altLang="en-US" sz="2000" lang="en-US">
                <a:latin typeface="Calibri" pitchFamily="34" charset="0"/>
              </a:rPr>
              <a:t>Istan relasi dari skema relasi adalah tabel.</a:t>
            </a:r>
          </a:p>
          <a:p>
            <a:pPr lvl="0">
              <a:spcBef>
                <a:spcPct val="20000"/>
              </a:spcBef>
            </a:pPr>
            <a:r>
              <a:rPr altLang="en-US" sz="2000" lang="en-US">
                <a:latin typeface="Calibri" pitchFamily="34" charset="0"/>
              </a:rPr>
              <a:t> </a:t>
            </a:r>
            <a:r>
              <a:rPr altLang="en-US" sz="2000" lang="en-US">
                <a:latin typeface="Calibri" pitchFamily="34" charset="0"/>
              </a:rPr>
              <a:t>     Sedangkan basis data relasional adalah kumpulan relasi dengan nama-nama relasi yang berbeda. Dan skema basis data relasional adalah skema untuk relasi-relasi di basis data.</a:t>
            </a:r>
          </a:p>
          <a:p>
            <a:pPr lvl="0">
              <a:spcBef>
                <a:spcPct val="20000"/>
              </a:spcBef>
            </a:pPr>
            <a:r>
              <a:rPr altLang="en-US" sz="2000" lang="en-US">
                <a:latin typeface="Calibri" pitchFamily="34" charset="0"/>
              </a:rPr>
              <a:t>Skema relasi yang lengkap akan berisi :</a:t>
            </a:r>
          </a:p>
          <a:p>
            <a:pPr lvl="0">
              <a:spcBef>
                <a:spcPct val="20000"/>
              </a:spcBef>
              <a:buFont typeface="Calibri" pitchFamily="34" charset="0"/>
              <a:buAutoNum type="arabicPeriod" startAt="1"/>
            </a:pPr>
            <a:r>
              <a:rPr altLang="en-US" sz="2000" lang="en-US">
                <a:latin typeface="Calibri" pitchFamily="34" charset="0"/>
              </a:rPr>
              <a:t>Nama relasi, pada basis data yang dibuat nama relasi harus unik.</a:t>
            </a:r>
          </a:p>
          <a:p>
            <a:pPr lvl="0">
              <a:spcBef>
                <a:spcPct val="20000"/>
              </a:spcBef>
              <a:buFont typeface="Calibri" pitchFamily="34" charset="0"/>
              <a:buAutoNum type="arabicPeriod" startAt="1"/>
            </a:pPr>
            <a:r>
              <a:rPr altLang="en-US" sz="2000" lang="en-US">
                <a:latin typeface="Calibri" pitchFamily="34" charset="0"/>
              </a:rPr>
              <a:t>Nama atribut diasosiasikan nama domain, nama domain atribut ini adalah nama yang diberikan ke kolom relasi, semua kolom yang direlasi harus diberi nama serta nama kolomnya, nama kolom tersebut pun haruslah unik</a:t>
            </a:r>
            <a:r>
              <a:rPr altLang="en-US" sz="2000" lang="en-US">
                <a:latin typeface="Calibri" pitchFamily="34" charset="0"/>
              </a:rPr>
              <a:t> </a:t>
            </a:r>
            <a:r>
              <a:rPr altLang="en-US" sz="2000" lang="en-US">
                <a:latin typeface="Calibri" pitchFamily="34" charset="0"/>
              </a:rPr>
              <a:t>di satu relasi.</a:t>
            </a:r>
          </a:p>
          <a:p>
            <a:pPr lvl="0">
              <a:spcBef>
                <a:spcPct val="20000"/>
              </a:spcBef>
              <a:buFont typeface="Calibri" pitchFamily="34" charset="0"/>
              <a:buAutoNum type="arabicPeriod" startAt="1"/>
            </a:pPr>
            <a:r>
              <a:rPr altLang="en-US" sz="2000" lang="en-US">
                <a:latin typeface="Calibri" pitchFamily="34" charset="0"/>
              </a:rPr>
              <a:t>Konstrain-kostrain integritas</a:t>
            </a:r>
            <a:r>
              <a:rPr altLang="en-US" sz="2000" lang="en-US">
                <a:latin typeface="Calibri" pitchFamily="34" charset="0"/>
              </a:rPr>
              <a:t> </a:t>
            </a:r>
            <a:r>
              <a:rPr altLang="en-US" sz="2000" lang="en-US">
                <a:latin typeface="Calibri" pitchFamily="34" charset="0"/>
              </a:rPr>
              <a:t>adalah batasan-batasan yang digunakan dan muncul pada tuple-tuple direlasi. Skema disebut akan legal jika memenuhi semua konstrain integritas yang diasosiasikan oleh skema.</a:t>
            </a:r>
          </a:p>
        </p:txBody>
      </p:sp>
    </p:spTree>
  </p:cSld>
  <p:clrMapOvr>
    <a:masterClrMapping/>
  </p:clrMapOvr>
  <p:transition spd="fast" advClick="1">
    <p:wipe dir="r"/>
  </p:transition>
  <p:timing/>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59" name=""/>
        <p:cNvGrpSpPr/>
        <p:nvPr/>
      </p:nvGrpSpPr>
      <p:grpSpPr>
        <a:xfrm rot="0">
          <a:off x="0" y="0"/>
          <a:ext cx="0" cy="0"/>
          <a:chOff x="0" y="0"/>
          <a:chExt cx="0" cy="0"/>
        </a:xfrm>
      </p:grpSpPr>
      <p:pic>
        <p:nvPicPr>
          <p:cNvPr id="2097161"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12" name=""/>
          <p:cNvSpPr txBox="1"/>
          <p:nvPr/>
        </p:nvSpPr>
        <p:spPr>
          <a:xfrm rot="0">
            <a:off x="304800" y="1562100"/>
            <a:ext cx="8001000" cy="37338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indent="-342900" lvl="0" marL="342900"/>
            <a:r>
              <a:rPr altLang="en-US" sz="2000" lang="en-US">
                <a:latin typeface="Calibri" pitchFamily="34" charset="0"/>
              </a:rPr>
              <a:t>Sekelompok data yang tersusun dalam satu baris rekaman (record/tuple) dan tersimpan dalam basis data disebut dengan instansi (instance) atau kejadian (occurences).</a:t>
            </a:r>
          </a:p>
          <a:p>
            <a:pPr indent="-342900" lvl="0" marL="342900"/>
            <a:r>
              <a:rPr altLang="en-US" b="1" sz="2000" lang="en-US">
                <a:latin typeface="Calibri" pitchFamily="34" charset="0"/>
              </a:rPr>
              <a:t>	</a:t>
            </a:r>
          </a:p>
        </p:txBody>
      </p:sp>
      <p:sp>
        <p:nvSpPr>
          <p:cNvPr id="1048613" name=""/>
          <p:cNvSpPr/>
          <p:nvPr>
            <p:ph type="title" sz="full" idx="0"/>
          </p:nvPr>
        </p:nvSpPr>
        <p:spPr>
          <a:xfrm rot="0">
            <a:off x="457200" y="685800"/>
            <a:ext cx="8077200" cy="731837"/>
          </a:xfrm>
          <a:prstGeom prst="rect"/>
          <a:noFill/>
          <a:ln>
            <a:noFill/>
          </a:ln>
        </p:spPr>
        <p:txBody>
          <a:bodyPr anchor="ctr" bIns="45720" lIns="91440" rIns="91440" tIns="45720" vert="horz"/>
          <a:lstStyle>
            <a:lvl1pPr algn="ctr" fontAlgn="base" indent="0" latinLnBrk="1" marL="0" rtl="0">
              <a:lnSpc>
                <a:spcPct val="100000"/>
              </a:lnSpc>
              <a:spcBef>
                <a:spcPct val="0"/>
              </a:spcBef>
              <a:spcAft>
                <a:spcPct val="0"/>
              </a:spcAft>
              <a:buFontTx/>
              <a:buNone/>
              <a:defRPr baseline="0" b="0" sz="4400" i="0" u="none">
                <a:solidFill>
                  <a:schemeClr val="dk1"/>
                </a:solidFill>
                <a:latin typeface="Calibri" pitchFamily="34" charset="0"/>
                <a:sym typeface="Arial" pitchFamily="0" charset="0"/>
              </a:defRPr>
            </a:lvl1pPr>
          </a:lstStyle>
          <a:p>
            <a:pPr lvl="0"/>
            <a:r>
              <a:rPr altLang="en-US" sz="3200" lang="zh-CN"/>
              <a:t>Instan</a:t>
            </a:r>
          </a:p>
        </p:txBody>
      </p:sp>
    </p:spTree>
  </p:cSld>
  <p:clrMapOvr>
    <a:masterClrMapping/>
  </p:clrMapOvr>
  <p:transition spd="fast" advClick="1">
    <p:wipe dir="r"/>
  </p:transition>
  <p:timing/>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62" name=""/>
        <p:cNvGrpSpPr/>
        <p:nvPr/>
      </p:nvGrpSpPr>
      <p:grpSpPr>
        <a:xfrm rot="0">
          <a:off x="0" y="0"/>
          <a:ext cx="0" cy="0"/>
          <a:chOff x="0" y="0"/>
          <a:chExt cx="0" cy="0"/>
        </a:xfrm>
      </p:grpSpPr>
      <p:pic>
        <p:nvPicPr>
          <p:cNvPr id="2097162" name="" descr="C:\Users\arsil\Desktop\Smartcreative2.jpg"/>
          <p:cNvPicPr>
            <a:picLocks/>
          </p:cNvPicPr>
          <p:nvPr/>
        </p:nvPicPr>
        <p:blipFill>
          <a:blip xmlns:r="http://schemas.openxmlformats.org/officeDocument/2006/relationships" r:embed="rId1"/>
          <a:srcRect l="0" t="0" r="0" b="0"/>
          <a:stretch>
            <a:fillRect/>
          </a:stretch>
        </p:blipFill>
        <p:spPr>
          <a:xfrm rot="0">
            <a:off x="0" y="0"/>
            <a:ext cx="9172575" cy="6858000"/>
          </a:xfrm>
          <a:prstGeom prst="rect"/>
          <a:noFill/>
          <a:ln>
            <a:noFill/>
          </a:ln>
        </p:spPr>
      </p:pic>
      <p:sp>
        <p:nvSpPr>
          <p:cNvPr id="1048617" name=""/>
          <p:cNvSpPr txBox="1"/>
          <p:nvPr/>
        </p:nvSpPr>
        <p:spPr>
          <a:xfrm rot="0">
            <a:off x="304800" y="1562100"/>
            <a:ext cx="8001000" cy="3733800"/>
          </a:xfrm>
          <a:prstGeom prst="rect"/>
          <a:noFill/>
          <a:ln>
            <a:noFill/>
          </a:ln>
        </p:spPr>
        <p:txBody>
          <a:bodyPr anchor="t" bIns="45720" lIns="91440" rIns="91440" tIns="45720" vert="horz"/>
          <a:lstStyle>
            <a:lvl1pPr algn="l" fontAlgn="base" indent="0" latinLnBrk="1" marL="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1pPr>
            <a:lvl2pPr algn="l" fontAlgn="base" indent="0" latinLnBrk="1" marL="4572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2pPr>
            <a:lvl3pPr algn="l" fontAlgn="base" indent="0" latinLnBrk="1" marL="9144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3pPr>
            <a:lvl4pPr algn="l" fontAlgn="base" indent="0" latinLnBrk="1" marL="13716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4pPr>
            <a:lvl5pPr algn="l" fontAlgn="base" indent="0" latinLnBrk="1" marL="1828800" rtl="0">
              <a:lnSpc>
                <a:spcPct val="100000"/>
              </a:lnSpc>
              <a:spcBef>
                <a:spcPct val="0"/>
              </a:spcBef>
              <a:spcAft>
                <a:spcPct val="0"/>
              </a:spcAft>
              <a:buFontTx/>
              <a:buNone/>
              <a:defRPr baseline="0" b="0" sz="1800" i="0" u="none">
                <a:solidFill>
                  <a:schemeClr val="dk1"/>
                </a:solidFill>
                <a:latin typeface="Arial" pitchFamily="0" charset="0"/>
                <a:sym typeface="Arial" pitchFamily="0" charset="0"/>
              </a:defRPr>
            </a:lvl5pPr>
          </a:lstStyle>
          <a:p>
            <a:pPr algn="ctr" indent="-342900" lvl="0" marL="342900"/>
            <a:r>
              <a:rPr altLang="en-US" b="1" sz="2000" lang="en-US">
                <a:latin typeface="Calibri" pitchFamily="34" charset="0"/>
              </a:rPr>
              <a:t>	CONTOH SKEMA DAN KAITANNYA DENGAN INSTAN  BASIS DATA </a:t>
            </a:r>
          </a:p>
        </p:txBody>
      </p:sp>
      <p:pic>
        <p:nvPicPr>
          <p:cNvPr id="2097163" name="" descr="D:\Download\IMG-20181221-WA0004.jpg"/>
          <p:cNvPicPr>
            <a:picLocks/>
          </p:cNvPicPr>
          <p:nvPr/>
        </p:nvPicPr>
        <p:blipFill>
          <a:blip xmlns:r="http://schemas.openxmlformats.org/officeDocument/2006/relationships" r:embed="rId2"/>
          <a:srcRect l="0" t="0" r="0" b="0"/>
          <a:stretch>
            <a:fillRect/>
          </a:stretch>
        </p:blipFill>
        <p:spPr>
          <a:xfrm rot="0">
            <a:off x="1333500" y="1919287"/>
            <a:ext cx="6477000" cy="3019425"/>
          </a:xfrm>
          <a:prstGeom prst="rect"/>
          <a:noFill/>
          <a:ln>
            <a:noFill/>
          </a:ln>
        </p:spPr>
      </p:pic>
    </p:spTree>
  </p:cSld>
  <p:clrMapOvr>
    <a:masterClrMapping/>
  </p:clrMapOvr>
  <p:transition spd="fast" advClick="1">
    <p:wipe dir="r"/>
  </p:transition>
  <p:timing/>
</p:sld>
</file>

<file path=ppt/theme/theme1.xml><?xml version="1.0" encoding="utf-8"?>
<a:theme xmlns:a="http://schemas.openxmlformats.org/drawingml/2006/main" name="Office 主题">
  <a:themeElements>
    <a:clrScheme name="Default Color Scheme">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EEECE1"/>
        </a:dk2>
        <a:lt2>
          <a:srgbClr val="1F497D"/>
        </a:lt2>
        <a:accent1>
          <a:srgbClr val="4F81BD"/>
        </a:accent1>
        <a:accent2>
          <a:srgbClr val="C0504D"/>
        </a:accent2>
        <a:accent3>
          <a:srgbClr val="FFFFFF"/>
        </a:accent3>
        <a:accent4>
          <a:srgbClr val="000000"/>
        </a:accent4>
        <a:accent5>
          <a:srgbClr val="000000"/>
        </a:accent5>
        <a:accent6>
          <a:srgbClr val="000000"/>
        </a:accent6>
        <a:hlink>
          <a:srgbClr val="0000FF"/>
        </a:hlink>
        <a:folHlink>
          <a:srgbClr val="800080"/>
        </a:folHlink>
      </a:clrScheme>
    </a:extraClrScheme>
  </a:extraClrSchemeLst>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rimba</dc:creator>
  <cp:lastModifiedBy>BPISTI2008</cp:lastModifiedBy>
  <dcterms:created xsi:type="dcterms:W3CDTF">2010-08-23T23:47:44Z</dcterms:created>
  <dcterms:modified xsi:type="dcterms:W3CDTF">2018-12-30T14:41:58Z</dcterms:modified>
</cp:coreProperties>
</file>