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notesSlides/notesSlide3.xml" ContentType="application/vnd.openxmlformats-officedocument.presentationml.notesSlide+xml"/>
  <Override PartName="/ppt/slides/slide5.xml" ContentType="application/vnd.openxmlformats-officedocument.presentationml.slide+xml"/>
  <Override PartName="/ppt/notesSlides/notesSlide4.xml" ContentType="application/vnd.openxmlformats-officedocument.presentationml.notesSlide+xml"/>
  <Override PartName="/ppt/slides/slide6.xml" ContentType="application/vnd.openxmlformats-officedocument.presentationml.slide+xml"/>
  <Override PartName="/ppt/notesSlides/notesSlide5.xml" ContentType="application/vnd.openxmlformats-officedocument.presentationml.notesSlide+xml"/>
  <Override PartName="/ppt/slides/slide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notesSlides/notesSlide8.xml" ContentType="application/vnd.openxmlformats-officedocument.presentationml.notesSlide+xml"/>
  <Override PartName="/ppt/slides/slide10.xml" ContentType="application/vnd.openxmlformats-officedocument.presentationml.slide+xml"/>
  <Override PartName="/ppt/notesSlides/notesSlide9.xml" ContentType="application/vnd.openxmlformats-officedocument.presentationml.notesSlide+xml"/>
  <Override PartName="/ppt/slides/slide11.xml" ContentType="application/vnd.openxmlformats-officedocument.presentationml.slide+xml"/>
  <Override PartName="/ppt/notesSlides/notesSlide10.xml" ContentType="application/vnd.openxmlformats-officedocument.presentationml.notesSlide+xml"/>
  <Override PartName="/ppt/slides/slide12.xml" ContentType="application/vnd.openxmlformats-officedocument.presentationml.slide+xml"/>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16.xml" ContentType="application/vnd.openxmlformats-officedocument.presentationml.notesSlide+xml"/>
  <Override PartName="/ppt/slides/slide18.xml" ContentType="application/vnd.openxmlformats-officedocument.presentationml.slide+xml"/>
  <Override PartName="/ppt/notesSlides/notesSlide17.xml" ContentType="application/vnd.openxmlformats-officedocument.presentationml.notesSlide+xml"/>
  <Override PartName="/ppt/slides/slide19.xml" ContentType="application/vnd.openxmlformats-officedocument.presentationml.slide+xml"/>
  <Override PartName="/ppt/notesSlides/notesSlide18.xml" ContentType="application/vnd.openxmlformats-officedocument.presentationml.notesSlide+xml"/>
  <Override PartName="/ppt/slides/slide20.xml" ContentType="application/vnd.openxmlformats-officedocument.presentationml.slide+xml"/>
  <Override PartName="/ppt/notesSlides/notesSlide19.xml" ContentType="application/vnd.openxmlformats-officedocument.presentationml.notesSlide+xml"/>
  <Override PartName="/ppt/slides/slide21.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Override PartName="/ppt/notesSlides/notesSlide23.xml" ContentType="application/vnd.openxmlformats-officedocument.presentationml.notes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firstSlideNum="1" rtl="0" saveSubsetFonts="0" serverZoom="0" showSpecialPlsOnTitleSld="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type="screen4x3" cy="6858000" cx="9144000"/>
  <p:notesSz cx="6858000" cy="9144000"/>
  <p:defaultTex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View">
  <p:normalViewPr showOutlineIcons="1" snapVertSplitter="0" vertBarState="restored" horzBarState="restored" preferSingleView="0">
    <p:restoredLeft sz="14992" autoAdjust="0"/>
    <p:restoredTop sz="93190" autoAdjust="0"/>
  </p:normalViewPr>
  <p:slideViewPr>
    <p:cSldViewPr showGuides="0" snapToGrid="1" snapToObjects="0">
      <p:cViewPr varScale="0">
        <p:scale>
          <a:sx n="47" d="100"/>
          <a:sy n="47" d="100"/>
        </p:scale>
        <p:origin x="-2070" y="-546"/>
      </p:cViewPr>
      <p:guideLst>
        <p:guide orient="horz" pos="2160"/>
        <p:guide orient="vert" pos="2880"/>
      </p:guideLst>
    </p:cSldViewPr>
  </p:slideViewPr>
  <p:gridSpacing cx="0" cy="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tableStyles" Target="tableStyles.xml"/><Relationship Id="rId28" Type="http://schemas.openxmlformats.org/officeDocument/2006/relationships/presProps" Target="presProps.xml"/><Relationship Id="rId2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20" name=""/>
        <p:cNvGrpSpPr/>
        <p:nvPr/>
      </p:nvGrpSpPr>
      <p:grpSpPr>
        <a:xfrm rot="0">
          <a:off x="0" y="0"/>
          <a:ext cx="0" cy="0"/>
          <a:chOff x="0" y="0"/>
          <a:chExt cx="0" cy="0"/>
        </a:xfrm>
      </p:grpSpPr>
      <p:sp>
        <p:nvSpPr>
          <p:cNvPr id="1048740" name=""/>
          <p:cNvSpPr/>
          <p:nvPr>
            <p:ph type="hdr" sz="quarter" idx="0"/>
          </p:nvPr>
        </p:nvSpPr>
        <p:spPr>
          <a:xfrm rot="0">
            <a:off x="0" y="0"/>
            <a:ext cx="2971800" cy="457200"/>
          </a:xfrm>
          <a:prstGeom prst="rect"/>
          <a:noFill/>
          <a:ln>
            <a:noFill/>
          </a:ln>
        </p:spPr>
        <p:txBody>
          <a:bodyPr anchor="t" bIns="45720" lIns="91440" rIns="91440" tIns="45720" vert="horz"/>
          <a:p>
            <a:pPr eaLnBrk="1" hangingPunct="1" latinLnBrk="1" lvl="0"/>
            <a:endParaRPr altLang="en-US" sz="1200" lang="en-US">
              <a:latin typeface="Calibri" pitchFamily="34" charset="0"/>
            </a:endParaRPr>
          </a:p>
        </p:txBody>
      </p:sp>
      <p:sp>
        <p:nvSpPr>
          <p:cNvPr id="1048741" name=""/>
          <p:cNvSpPr/>
          <p:nvPr>
            <p:ph type="dt" sz="full" idx="1"/>
          </p:nvPr>
        </p:nvSpPr>
        <p:spPr>
          <a:xfrm rot="0">
            <a:off x="3884612" y="0"/>
            <a:ext cx="2971800" cy="457200"/>
          </a:xfrm>
          <a:prstGeom prst="rect"/>
          <a:noFill/>
          <a:ln>
            <a:noFill/>
          </a:ln>
        </p:spPr>
        <p:txBody>
          <a:bodyPr anchor="t" bIns="45720" lIns="91440" rIns="91440" tIns="45720" vert="horz"/>
          <a:p>
            <a:pPr algn="r" eaLnBrk="1" hangingPunct="1" latinLnBrk="1" lvl="0"/>
            <a:fld id="{566ABCEB-ACFC-4714-9973-3DA970169C29}" type="datetime1">
              <a:rPr altLang="en-US" sz="1200" lang="en-US">
                <a:latin typeface="Calibri" pitchFamily="34" charset="0"/>
              </a:rPr>
              <a:pPr algn="r" eaLnBrk="1" hangingPunct="1" latinLnBrk="1" lvl="0"/>
            </a:fld>
            <a:endParaRPr altLang="en-US" sz="1200" lang="en-US">
              <a:latin typeface="Calibri" pitchFamily="34" charset="0"/>
            </a:endParaRPr>
          </a:p>
        </p:txBody>
      </p:sp>
      <p:sp>
        <p:nvSpPr>
          <p:cNvPr id="1048742" name=""/>
          <p:cNvSpPr/>
          <p:nvPr>
            <p:ph type="sldImg" sz="full" idx="2"/>
          </p:nvPr>
        </p:nvSpPr>
        <p:spPr>
          <a:xfrm rot="0">
            <a:off x="1143000" y="685800"/>
            <a:ext cx="4572000" cy="3429000"/>
          </a:xfrm>
          <a:prstGeom prst="rect"/>
          <a:noFill/>
          <a:ln w="12700" cap="flat" cmpd="sng">
            <a:solidFill>
              <a:srgbClr val="000000">
                <a:alpha val="100000"/>
              </a:srgbClr>
            </a:solidFill>
            <a:prstDash val="solid"/>
            <a:round/>
          </a:ln>
        </p:spPr>
        <p:txBody>
          <a:bodyPr anchor="ctr" bIns="45720" lIns="91440" rIns="91440" tIns="45720" vert="horz"/>
          <a:p/>
        </p:txBody>
      </p:sp>
      <p:sp>
        <p:nvSpPr>
          <p:cNvPr id="1048743" name=""/>
          <p:cNvSpPr/>
          <p:nvPr>
            <p:ph type="body" sz="quarter" idx="3"/>
          </p:nvPr>
        </p:nvSpPr>
        <p:spPr>
          <a:xfrm rot="0">
            <a:off x="685800" y="4343400"/>
            <a:ext cx="5486400" cy="4114800"/>
          </a:xfrm>
          <a:prstGeom prst="rect"/>
          <a:noFill/>
          <a:ln>
            <a:noFill/>
          </a:ln>
        </p:spPr>
        <p:txBody>
          <a:bodyPr anchor="t" bIns="45720" lIns="91440" rIns="91440" tIns="45720" vert="horz"/>
          <a:p>
            <a:pPr lvl="0"/>
            <a:r>
              <a:rPr altLang="en-US" lang="zh-CN"/>
              <a:t>Click to edit Master text styles</a:t>
            </a:r>
          </a:p>
          <a:p>
            <a:pPr lvl="1"/>
            <a:r>
              <a:rPr altLang="en-US" lang="zh-CN"/>
              <a:t>Second level</a:t>
            </a:r>
          </a:p>
          <a:p>
            <a:pPr lvl="2"/>
            <a:r>
              <a:rPr altLang="en-US" lang="zh-CN"/>
              <a:t>Third level</a:t>
            </a:r>
          </a:p>
          <a:p>
            <a:pPr lvl="3"/>
            <a:r>
              <a:rPr altLang="en-US" lang="zh-CN"/>
              <a:t>Fourth level</a:t>
            </a:r>
          </a:p>
          <a:p>
            <a:pPr lvl="4"/>
            <a:r>
              <a:rPr altLang="en-US" lang="zh-CN"/>
              <a:t>Fifth level</a:t>
            </a:r>
          </a:p>
        </p:txBody>
      </p:sp>
      <p:sp>
        <p:nvSpPr>
          <p:cNvPr id="1048744" name=""/>
          <p:cNvSpPr/>
          <p:nvPr>
            <p:ph type="ftr" sz="quarter" idx="4"/>
          </p:nvPr>
        </p:nvSpPr>
        <p:spPr>
          <a:xfrm rot="0">
            <a:off x="0" y="8685212"/>
            <a:ext cx="2971800" cy="457200"/>
          </a:xfrm>
          <a:prstGeom prst="rect"/>
          <a:noFill/>
          <a:ln>
            <a:noFill/>
          </a:ln>
        </p:spPr>
        <p:txBody>
          <a:bodyPr anchor="b" bIns="45720" lIns="91440" rIns="91440" tIns="45720" vert="horz"/>
          <a:p>
            <a:pPr eaLnBrk="1" hangingPunct="1" latinLnBrk="1" lvl="0"/>
            <a:endParaRPr altLang="en-US" sz="1200" lang="en-US">
              <a:latin typeface="Calibri" pitchFamily="34" charset="0"/>
            </a:endParaRPr>
          </a:p>
        </p:txBody>
      </p:sp>
      <p:sp>
        <p:nvSpPr>
          <p:cNvPr id="1048745" name=""/>
          <p:cNvSpPr/>
          <p:nvPr>
            <p:ph type="sldNum" sz="quarter" idx="5"/>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latin typeface="Calibri" pitchFamily="34" charset="0"/>
              </a:rPr>
              <a:pPr algn="r" eaLnBrk="1" hangingPunct="1" latinLnBrk="1" lvl="0"/>
            </a:fld>
            <a:endParaRPr altLang="en-US" sz="1200" lang="en-US">
              <a:latin typeface="Calibri" pitchFamily="34" charset="0"/>
            </a:endParaRPr>
          </a:p>
        </p:txBody>
      </p:sp>
    </p:spTree>
  </p:cSld>
  <p:clrMap accent1="dk1" accent2="dk1" accent3="dk1" accent4="dk1" accent5="dk1" accent6="dk1" bg1="dk1" bg2="dk1" tx1="dk1" tx2="dk1" hlink="dk1" folHlink="dk1"/>
  <p:notesStyle>
    <a:lvl1pPr algn="l" fontAlgn="base" indent="0" latinLnBrk="1" marL="0" rtl="0">
      <a:lnSpc>
        <a:spcPct val="100000"/>
      </a:lnSpc>
      <a:spcBef>
        <a:spcPct val="30000"/>
      </a:spcBef>
      <a:spcAft>
        <a:spcPct val="0"/>
      </a:spcAft>
      <a:buFontTx/>
      <a:buNone/>
      <a:defRPr baseline="0" b="0" sz="1200" i="0" u="none">
        <a:solidFill>
          <a:schemeClr val="dk1"/>
        </a:solidFill>
        <a:latin typeface="Calibri" pitchFamily="34" charset="0"/>
        <a:sym typeface="Arial" pitchFamily="0" charset="0"/>
      </a:defRPr>
    </a:lvl1pPr>
    <a:lvl2pPr algn="l" fontAlgn="base" indent="0" latinLnBrk="1" marL="457200" rtl="0">
      <a:lnSpc>
        <a:spcPct val="100000"/>
      </a:lnSpc>
      <a:spcBef>
        <a:spcPct val="30000"/>
      </a:spcBef>
      <a:spcAft>
        <a:spcPct val="0"/>
      </a:spcAft>
      <a:buFontTx/>
      <a:buNone/>
      <a:defRPr baseline="0" b="0" sz="1200" i="0" u="none">
        <a:solidFill>
          <a:schemeClr val="dk1"/>
        </a:solidFill>
        <a:latin typeface="Calibri" pitchFamily="34" charset="0"/>
        <a:sym typeface="Arial" pitchFamily="0" charset="0"/>
      </a:defRPr>
    </a:lvl2pPr>
    <a:lvl3pPr algn="l" fontAlgn="base" indent="0" latinLnBrk="1" marL="914400" rtl="0">
      <a:lnSpc>
        <a:spcPct val="100000"/>
      </a:lnSpc>
      <a:spcBef>
        <a:spcPct val="30000"/>
      </a:spcBef>
      <a:spcAft>
        <a:spcPct val="0"/>
      </a:spcAft>
      <a:buFontTx/>
      <a:buNone/>
      <a:defRPr baseline="0" b="0" sz="1200" i="0" u="none">
        <a:solidFill>
          <a:schemeClr val="dk1"/>
        </a:solidFill>
        <a:latin typeface="Calibri" pitchFamily="34" charset="0"/>
        <a:sym typeface="Arial" pitchFamily="0" charset="0"/>
      </a:defRPr>
    </a:lvl3pPr>
    <a:lvl4pPr algn="l" fontAlgn="base" indent="0" latinLnBrk="1" marL="1371600" rtl="0">
      <a:lnSpc>
        <a:spcPct val="100000"/>
      </a:lnSpc>
      <a:spcBef>
        <a:spcPct val="30000"/>
      </a:spcBef>
      <a:spcAft>
        <a:spcPct val="0"/>
      </a:spcAft>
      <a:buFontTx/>
      <a:buNone/>
      <a:defRPr baseline="0" b="0" sz="1200" i="0" u="none">
        <a:solidFill>
          <a:schemeClr val="dk1"/>
        </a:solidFill>
        <a:latin typeface="Calibri" pitchFamily="34" charset="0"/>
        <a:sym typeface="Arial" pitchFamily="0" charset="0"/>
      </a:defRPr>
    </a:lvl4pPr>
    <a:lvl5pPr algn="l" fontAlgn="base" indent="0" latinLnBrk="1" marL="1828800" rtl="0">
      <a:lnSpc>
        <a:spcPct val="100000"/>
      </a:lnSpc>
      <a:spcBef>
        <a:spcPct val="30000"/>
      </a:spcBef>
      <a:spcAft>
        <a:spcPct val="0"/>
      </a:spcAft>
      <a:buFontTx/>
      <a:buNone/>
      <a:defRPr baseline="0" b="0" sz="1200" i="0" u="none">
        <a:solidFill>
          <a:schemeClr val="dk1"/>
        </a:solidFill>
        <a:latin typeface="Calibri" pitchFamily="34" charset="0"/>
        <a:sym typeface="Arial" pitchFamily="0" charset="0"/>
      </a:defRPr>
    </a:lvl5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42" name=""/>
        <p:cNvGrpSpPr/>
        <p:nvPr/>
      </p:nvGrpSpPr>
      <p:grpSpPr>
        <a:xfrm rot="0">
          <a:off x="0" y="0"/>
          <a:ext cx="0" cy="0"/>
          <a:chOff x="0" y="0"/>
          <a:chExt cx="0" cy="0"/>
        </a:xfrm>
      </p:grpSpPr>
      <p:sp>
        <p:nvSpPr>
          <p:cNvPr id="1048587"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vert="horz"/>
          <a:p/>
        </p:txBody>
      </p:sp>
      <p:sp>
        <p:nvSpPr>
          <p:cNvPr id="1048588" name=""/>
          <p:cNvSpPr/>
          <p:nvPr>
            <p:ph type="body" sz="full" idx="1"/>
          </p:nvPr>
        </p:nvSpPr>
        <p:spPr bwMode="auto">
          <a:xfrm rot="0">
            <a:off x="685800" y="4343400"/>
            <a:ext cx="5486400" cy="4114800"/>
          </a:xfrm>
          <a:prstGeom prst="rect"/>
          <a:noFill/>
        </p:spPr>
        <p:txBody>
          <a:bodyPr anchor="t" bIns="45720" lIns="91440" rIns="91440" tIns="45720" vert="horz"/>
          <a:p>
            <a:endParaRPr altLang="en-US" lang="zh-CN"/>
          </a:p>
        </p:txBody>
      </p:sp>
      <p:sp>
        <p:nvSpPr>
          <p:cNvPr id="1048589"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latin typeface="Calibri" pitchFamily="34" charset="0"/>
              </a:rPr>
              <a:pPr algn="r" eaLnBrk="1" hangingPunct="1" latinLnBrk="1" lvl="0"/>
            </a:fld>
            <a:endParaRPr altLang="en-US" sz="1200" 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69" name=""/>
        <p:cNvGrpSpPr/>
        <p:nvPr/>
      </p:nvGrpSpPr>
      <p:grpSpPr>
        <a:xfrm rot="0">
          <a:off x="0" y="0"/>
          <a:ext cx="0" cy="0"/>
          <a:chOff x="0" y="0"/>
          <a:chExt cx="0" cy="0"/>
        </a:xfrm>
      </p:grpSpPr>
      <p:sp>
        <p:nvSpPr>
          <p:cNvPr id="1048631"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vert="horz"/>
          <a:p/>
        </p:txBody>
      </p:sp>
      <p:sp>
        <p:nvSpPr>
          <p:cNvPr id="1048632" name=""/>
          <p:cNvSpPr/>
          <p:nvPr>
            <p:ph type="body" sz="full" idx="1"/>
          </p:nvPr>
        </p:nvSpPr>
        <p:spPr bwMode="auto">
          <a:xfrm rot="0">
            <a:off x="685800" y="4343400"/>
            <a:ext cx="5486400" cy="4114800"/>
          </a:xfrm>
          <a:prstGeom prst="rect"/>
          <a:noFill/>
        </p:spPr>
        <p:txBody>
          <a:bodyPr anchor="t" bIns="45720" lIns="91440" rIns="91440" tIns="45720" vert="horz"/>
          <a:p>
            <a:endParaRPr altLang="en-US" lang="zh-CN"/>
          </a:p>
        </p:txBody>
      </p:sp>
      <p:sp>
        <p:nvSpPr>
          <p:cNvPr id="1048633"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latin typeface="Calibri" pitchFamily="34" charset="0"/>
              </a:rPr>
              <a:pPr algn="r" eaLnBrk="1" hangingPunct="1" latinLnBrk="1" lvl="0"/>
            </a:fld>
            <a:endParaRPr altLang="en-US" sz="1200" 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72" name=""/>
        <p:cNvGrpSpPr/>
        <p:nvPr/>
      </p:nvGrpSpPr>
      <p:grpSpPr>
        <a:xfrm rot="0">
          <a:off x="0" y="0"/>
          <a:ext cx="0" cy="0"/>
          <a:chOff x="0" y="0"/>
          <a:chExt cx="0" cy="0"/>
        </a:xfrm>
      </p:grpSpPr>
      <p:sp>
        <p:nvSpPr>
          <p:cNvPr id="1048635"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vert="horz"/>
          <a:p/>
        </p:txBody>
      </p:sp>
      <p:sp>
        <p:nvSpPr>
          <p:cNvPr id="1048636" name=""/>
          <p:cNvSpPr/>
          <p:nvPr>
            <p:ph type="body" sz="full" idx="1"/>
          </p:nvPr>
        </p:nvSpPr>
        <p:spPr bwMode="auto">
          <a:xfrm rot="0">
            <a:off x="685800" y="4343400"/>
            <a:ext cx="5486400" cy="4114800"/>
          </a:xfrm>
          <a:prstGeom prst="rect"/>
          <a:noFill/>
        </p:spPr>
        <p:txBody>
          <a:bodyPr anchor="t" bIns="45720" lIns="91440" rIns="91440" tIns="45720" vert="horz"/>
          <a:p>
            <a:endParaRPr altLang="en-US" lang="zh-CN"/>
          </a:p>
        </p:txBody>
      </p:sp>
      <p:sp>
        <p:nvSpPr>
          <p:cNvPr id="1048637"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latin typeface="Calibri" pitchFamily="34" charset="0"/>
              </a:rPr>
              <a:pPr algn="r" eaLnBrk="1" hangingPunct="1" latinLnBrk="1" lvl="0"/>
            </a:fld>
            <a:endParaRPr altLang="en-US" sz="1200" 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75" name=""/>
        <p:cNvGrpSpPr/>
        <p:nvPr/>
      </p:nvGrpSpPr>
      <p:grpSpPr>
        <a:xfrm rot="0">
          <a:off x="0" y="0"/>
          <a:ext cx="0" cy="0"/>
          <a:chOff x="0" y="0"/>
          <a:chExt cx="0" cy="0"/>
        </a:xfrm>
      </p:grpSpPr>
      <p:sp>
        <p:nvSpPr>
          <p:cNvPr id="1048640"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vert="horz"/>
          <a:p/>
        </p:txBody>
      </p:sp>
      <p:sp>
        <p:nvSpPr>
          <p:cNvPr id="1048641" name=""/>
          <p:cNvSpPr/>
          <p:nvPr>
            <p:ph type="body" sz="full" idx="1"/>
          </p:nvPr>
        </p:nvSpPr>
        <p:spPr bwMode="auto">
          <a:xfrm rot="0">
            <a:off x="685800" y="4343400"/>
            <a:ext cx="5486400" cy="4114800"/>
          </a:xfrm>
          <a:prstGeom prst="rect"/>
          <a:noFill/>
        </p:spPr>
        <p:txBody>
          <a:bodyPr anchor="t" bIns="45720" lIns="91440" rIns="91440" tIns="45720" vert="horz"/>
          <a:p>
            <a:endParaRPr altLang="en-US" lang="zh-CN"/>
          </a:p>
        </p:txBody>
      </p:sp>
      <p:sp>
        <p:nvSpPr>
          <p:cNvPr id="1048642"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latin typeface="Calibri" pitchFamily="34" charset="0"/>
              </a:rPr>
              <a:pPr algn="r" eaLnBrk="1" hangingPunct="1" latinLnBrk="1" lvl="0"/>
            </a:fld>
            <a:endParaRPr altLang="en-US" sz="1200" 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78" name=""/>
        <p:cNvGrpSpPr/>
        <p:nvPr/>
      </p:nvGrpSpPr>
      <p:grpSpPr>
        <a:xfrm rot="0">
          <a:off x="0" y="0"/>
          <a:ext cx="0" cy="0"/>
          <a:chOff x="0" y="0"/>
          <a:chExt cx="0" cy="0"/>
        </a:xfrm>
      </p:grpSpPr>
      <p:sp>
        <p:nvSpPr>
          <p:cNvPr id="1048645"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vert="horz"/>
          <a:p/>
        </p:txBody>
      </p:sp>
      <p:sp>
        <p:nvSpPr>
          <p:cNvPr id="1048646" name=""/>
          <p:cNvSpPr/>
          <p:nvPr>
            <p:ph type="body" sz="full" idx="1"/>
          </p:nvPr>
        </p:nvSpPr>
        <p:spPr bwMode="auto">
          <a:xfrm rot="0">
            <a:off x="685800" y="4343400"/>
            <a:ext cx="5486400" cy="4114800"/>
          </a:xfrm>
          <a:prstGeom prst="rect"/>
          <a:noFill/>
        </p:spPr>
        <p:txBody>
          <a:bodyPr anchor="t" bIns="45720" lIns="91440" rIns="91440" tIns="45720" vert="horz"/>
          <a:p>
            <a:endParaRPr altLang="en-US" lang="zh-CN"/>
          </a:p>
        </p:txBody>
      </p:sp>
      <p:sp>
        <p:nvSpPr>
          <p:cNvPr id="1048647"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latin typeface="Calibri" pitchFamily="34" charset="0"/>
              </a:rPr>
              <a:pPr algn="r" eaLnBrk="1" hangingPunct="1" latinLnBrk="1" lvl="0"/>
            </a:fld>
            <a:endParaRPr altLang="en-US" sz="1200" 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81" name=""/>
        <p:cNvGrpSpPr/>
        <p:nvPr/>
      </p:nvGrpSpPr>
      <p:grpSpPr>
        <a:xfrm rot="0">
          <a:off x="0" y="0"/>
          <a:ext cx="0" cy="0"/>
          <a:chOff x="0" y="0"/>
          <a:chExt cx="0" cy="0"/>
        </a:xfrm>
      </p:grpSpPr>
      <p:sp>
        <p:nvSpPr>
          <p:cNvPr id="1048649"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vert="horz"/>
          <a:p/>
        </p:txBody>
      </p:sp>
      <p:sp>
        <p:nvSpPr>
          <p:cNvPr id="1048650" name=""/>
          <p:cNvSpPr/>
          <p:nvPr>
            <p:ph type="body" sz="full" idx="1"/>
          </p:nvPr>
        </p:nvSpPr>
        <p:spPr bwMode="auto">
          <a:xfrm rot="0">
            <a:off x="685800" y="4343400"/>
            <a:ext cx="5486400" cy="4114800"/>
          </a:xfrm>
          <a:prstGeom prst="rect"/>
          <a:noFill/>
        </p:spPr>
        <p:txBody>
          <a:bodyPr anchor="t" bIns="45720" lIns="91440" rIns="91440" tIns="45720" vert="horz"/>
          <a:p>
            <a:endParaRPr altLang="en-US" lang="zh-CN"/>
          </a:p>
        </p:txBody>
      </p:sp>
      <p:sp>
        <p:nvSpPr>
          <p:cNvPr id="1048651"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latin typeface="Calibri" pitchFamily="34" charset="0"/>
              </a:rPr>
              <a:pPr algn="r" eaLnBrk="1" hangingPunct="1" latinLnBrk="1" lvl="0"/>
            </a:fld>
            <a:endParaRPr altLang="en-US" sz="1200" 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85" name=""/>
        <p:cNvGrpSpPr/>
        <p:nvPr/>
      </p:nvGrpSpPr>
      <p:grpSpPr>
        <a:xfrm rot="0">
          <a:off x="0" y="0"/>
          <a:ext cx="0" cy="0"/>
          <a:chOff x="0" y="0"/>
          <a:chExt cx="0" cy="0"/>
        </a:xfrm>
      </p:grpSpPr>
      <p:sp>
        <p:nvSpPr>
          <p:cNvPr id="1048680"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vert="horz"/>
          <a:p/>
        </p:txBody>
      </p:sp>
      <p:sp>
        <p:nvSpPr>
          <p:cNvPr id="1048681" name=""/>
          <p:cNvSpPr/>
          <p:nvPr>
            <p:ph type="body" sz="full" idx="1"/>
          </p:nvPr>
        </p:nvSpPr>
        <p:spPr bwMode="auto">
          <a:xfrm rot="0">
            <a:off x="685800" y="4343400"/>
            <a:ext cx="5486400" cy="4114800"/>
          </a:xfrm>
          <a:prstGeom prst="rect"/>
          <a:noFill/>
        </p:spPr>
        <p:txBody>
          <a:bodyPr anchor="t" bIns="45720" lIns="91440" rIns="91440" tIns="45720" vert="horz"/>
          <a:p>
            <a:endParaRPr altLang="en-US" lang="zh-CN"/>
          </a:p>
        </p:txBody>
      </p:sp>
      <p:sp>
        <p:nvSpPr>
          <p:cNvPr id="1048682"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latin typeface="Calibri" pitchFamily="34" charset="0"/>
              </a:rPr>
              <a:pPr algn="r" eaLnBrk="1" hangingPunct="1" latinLnBrk="1" lvl="0"/>
            </a:fld>
            <a:endParaRPr altLang="en-US" sz="1200" 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88" name=""/>
        <p:cNvGrpSpPr/>
        <p:nvPr/>
      </p:nvGrpSpPr>
      <p:grpSpPr>
        <a:xfrm rot="0">
          <a:off x="0" y="0"/>
          <a:ext cx="0" cy="0"/>
          <a:chOff x="0" y="0"/>
          <a:chExt cx="0" cy="0"/>
        </a:xfrm>
      </p:grpSpPr>
      <p:sp>
        <p:nvSpPr>
          <p:cNvPr id="1048684"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vert="horz"/>
          <a:p/>
        </p:txBody>
      </p:sp>
      <p:sp>
        <p:nvSpPr>
          <p:cNvPr id="1048685" name=""/>
          <p:cNvSpPr/>
          <p:nvPr>
            <p:ph type="body" sz="full" idx="1"/>
          </p:nvPr>
        </p:nvSpPr>
        <p:spPr bwMode="auto">
          <a:xfrm rot="0">
            <a:off x="685800" y="4343400"/>
            <a:ext cx="5486400" cy="4114800"/>
          </a:xfrm>
          <a:prstGeom prst="rect"/>
          <a:noFill/>
        </p:spPr>
        <p:txBody>
          <a:bodyPr anchor="t" bIns="45720" lIns="91440" rIns="91440" tIns="45720" vert="horz"/>
          <a:p>
            <a:endParaRPr altLang="en-US" lang="zh-CN"/>
          </a:p>
        </p:txBody>
      </p:sp>
      <p:sp>
        <p:nvSpPr>
          <p:cNvPr id="1048686"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latin typeface="Calibri" pitchFamily="34" charset="0"/>
              </a:rPr>
              <a:pPr algn="r" eaLnBrk="1" hangingPunct="1" latinLnBrk="1" lvl="0"/>
            </a:fld>
            <a:endParaRPr altLang="en-US" sz="1200" 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91" name=""/>
        <p:cNvGrpSpPr/>
        <p:nvPr/>
      </p:nvGrpSpPr>
      <p:grpSpPr>
        <a:xfrm rot="0">
          <a:off x="0" y="0"/>
          <a:ext cx="0" cy="0"/>
          <a:chOff x="0" y="0"/>
          <a:chExt cx="0" cy="0"/>
        </a:xfrm>
      </p:grpSpPr>
      <p:sp>
        <p:nvSpPr>
          <p:cNvPr id="1048689"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vert="horz"/>
          <a:p/>
        </p:txBody>
      </p:sp>
      <p:sp>
        <p:nvSpPr>
          <p:cNvPr id="1048690" name=""/>
          <p:cNvSpPr/>
          <p:nvPr>
            <p:ph type="body" sz="full" idx="1"/>
          </p:nvPr>
        </p:nvSpPr>
        <p:spPr bwMode="auto">
          <a:xfrm rot="0">
            <a:off x="685800" y="4343400"/>
            <a:ext cx="5486400" cy="4114800"/>
          </a:xfrm>
          <a:prstGeom prst="rect"/>
          <a:noFill/>
        </p:spPr>
        <p:txBody>
          <a:bodyPr anchor="t" bIns="45720" lIns="91440" rIns="91440" tIns="45720" vert="horz"/>
          <a:p>
            <a:endParaRPr altLang="en-US" lang="zh-CN"/>
          </a:p>
        </p:txBody>
      </p:sp>
      <p:sp>
        <p:nvSpPr>
          <p:cNvPr id="1048691"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latin typeface="Calibri" pitchFamily="34" charset="0"/>
              </a:rPr>
              <a:pPr algn="r" eaLnBrk="1" hangingPunct="1" latinLnBrk="1" lvl="0"/>
            </a:fld>
            <a:endParaRPr altLang="en-US" sz="1200" 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94" name=""/>
        <p:cNvGrpSpPr/>
        <p:nvPr/>
      </p:nvGrpSpPr>
      <p:grpSpPr>
        <a:xfrm rot="0">
          <a:off x="0" y="0"/>
          <a:ext cx="0" cy="0"/>
          <a:chOff x="0" y="0"/>
          <a:chExt cx="0" cy="0"/>
        </a:xfrm>
      </p:grpSpPr>
      <p:sp>
        <p:nvSpPr>
          <p:cNvPr id="1048694"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vert="horz"/>
          <a:p/>
        </p:txBody>
      </p:sp>
      <p:sp>
        <p:nvSpPr>
          <p:cNvPr id="1048695" name=""/>
          <p:cNvSpPr/>
          <p:nvPr>
            <p:ph type="body" sz="full" idx="1"/>
          </p:nvPr>
        </p:nvSpPr>
        <p:spPr bwMode="auto">
          <a:xfrm rot="0">
            <a:off x="685800" y="4343400"/>
            <a:ext cx="5486400" cy="4114800"/>
          </a:xfrm>
          <a:prstGeom prst="rect"/>
          <a:noFill/>
        </p:spPr>
        <p:txBody>
          <a:bodyPr anchor="t" bIns="45720" lIns="91440" rIns="91440" tIns="45720" vert="horz"/>
          <a:p>
            <a:endParaRPr altLang="en-US" lang="zh-CN"/>
          </a:p>
        </p:txBody>
      </p:sp>
      <p:sp>
        <p:nvSpPr>
          <p:cNvPr id="1048696"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latin typeface="Calibri" pitchFamily="34" charset="0"/>
              </a:rPr>
              <a:pPr algn="r" eaLnBrk="1" hangingPunct="1" latinLnBrk="1" lvl="0"/>
            </a:fld>
            <a:endParaRPr altLang="en-US" sz="1200" lang="en-US">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97" name=""/>
        <p:cNvGrpSpPr/>
        <p:nvPr/>
      </p:nvGrpSpPr>
      <p:grpSpPr>
        <a:xfrm rot="0">
          <a:off x="0" y="0"/>
          <a:ext cx="0" cy="0"/>
          <a:chOff x="0" y="0"/>
          <a:chExt cx="0" cy="0"/>
        </a:xfrm>
      </p:grpSpPr>
      <p:sp>
        <p:nvSpPr>
          <p:cNvPr id="1048697"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vert="horz"/>
          <a:p/>
        </p:txBody>
      </p:sp>
      <p:sp>
        <p:nvSpPr>
          <p:cNvPr id="1048698" name=""/>
          <p:cNvSpPr/>
          <p:nvPr>
            <p:ph type="body" sz="full" idx="1"/>
          </p:nvPr>
        </p:nvSpPr>
        <p:spPr bwMode="auto">
          <a:xfrm rot="0">
            <a:off x="685800" y="4343400"/>
            <a:ext cx="5486400" cy="4114800"/>
          </a:xfrm>
          <a:prstGeom prst="rect"/>
          <a:noFill/>
        </p:spPr>
        <p:txBody>
          <a:bodyPr anchor="t" bIns="45720" lIns="91440" rIns="91440" tIns="45720" vert="horz"/>
          <a:p>
            <a:endParaRPr altLang="en-US" lang="zh-CN"/>
          </a:p>
        </p:txBody>
      </p:sp>
      <p:sp>
        <p:nvSpPr>
          <p:cNvPr id="1048699"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latin typeface="Calibri" pitchFamily="34" charset="0"/>
              </a:rPr>
              <a:pPr algn="r" eaLnBrk="1" hangingPunct="1" latinLnBrk="1" lvl="0"/>
            </a:fld>
            <a:endParaRPr altLang="en-US" sz="1200"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45" name=""/>
        <p:cNvGrpSpPr/>
        <p:nvPr/>
      </p:nvGrpSpPr>
      <p:grpSpPr>
        <a:xfrm rot="0">
          <a:off x="0" y="0"/>
          <a:ext cx="0" cy="0"/>
          <a:chOff x="0" y="0"/>
          <a:chExt cx="0" cy="0"/>
        </a:xfrm>
      </p:grpSpPr>
      <p:sp>
        <p:nvSpPr>
          <p:cNvPr id="1048592"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vert="horz"/>
          <a:p/>
        </p:txBody>
      </p:sp>
      <p:sp>
        <p:nvSpPr>
          <p:cNvPr id="1048593" name=""/>
          <p:cNvSpPr/>
          <p:nvPr>
            <p:ph type="body" sz="full" idx="1"/>
          </p:nvPr>
        </p:nvSpPr>
        <p:spPr bwMode="auto">
          <a:xfrm rot="0">
            <a:off x="685800" y="4343400"/>
            <a:ext cx="5486400" cy="4114800"/>
          </a:xfrm>
          <a:prstGeom prst="rect"/>
          <a:noFill/>
        </p:spPr>
        <p:txBody>
          <a:bodyPr anchor="t" bIns="45720" lIns="91440" rIns="91440" tIns="45720" vert="horz"/>
          <a:p>
            <a:endParaRPr altLang="en-US" lang="zh-CN"/>
          </a:p>
        </p:txBody>
      </p:sp>
      <p:sp>
        <p:nvSpPr>
          <p:cNvPr id="1048594"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latin typeface="Calibri" pitchFamily="34" charset="0"/>
              </a:rPr>
              <a:pPr algn="r" eaLnBrk="1" hangingPunct="1" latinLnBrk="1" lvl="0"/>
            </a:fld>
            <a:endParaRPr altLang="en-US" sz="1200" 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00" name=""/>
        <p:cNvGrpSpPr/>
        <p:nvPr/>
      </p:nvGrpSpPr>
      <p:grpSpPr>
        <a:xfrm rot="0">
          <a:off x="0" y="0"/>
          <a:ext cx="0" cy="0"/>
          <a:chOff x="0" y="0"/>
          <a:chExt cx="0" cy="0"/>
        </a:xfrm>
      </p:grpSpPr>
      <p:sp>
        <p:nvSpPr>
          <p:cNvPr id="1048702"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vert="horz"/>
          <a:p/>
        </p:txBody>
      </p:sp>
      <p:sp>
        <p:nvSpPr>
          <p:cNvPr id="1048703" name=""/>
          <p:cNvSpPr/>
          <p:nvPr>
            <p:ph type="body" sz="full" idx="1"/>
          </p:nvPr>
        </p:nvSpPr>
        <p:spPr bwMode="auto">
          <a:xfrm rot="0">
            <a:off x="685800" y="4343400"/>
            <a:ext cx="5486400" cy="4114800"/>
          </a:xfrm>
          <a:prstGeom prst="rect"/>
          <a:noFill/>
        </p:spPr>
        <p:txBody>
          <a:bodyPr anchor="t" bIns="45720" lIns="91440" rIns="91440" tIns="45720" vert="horz"/>
          <a:p>
            <a:endParaRPr altLang="en-US" lang="zh-CN"/>
          </a:p>
        </p:txBody>
      </p:sp>
      <p:sp>
        <p:nvSpPr>
          <p:cNvPr id="1048704"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latin typeface="Calibri" pitchFamily="34" charset="0"/>
              </a:rPr>
              <a:pPr algn="r" eaLnBrk="1" hangingPunct="1" latinLnBrk="1" lvl="0"/>
            </a:fld>
            <a:endParaRPr altLang="en-US" sz="1200" lang="en-US">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03" name=""/>
        <p:cNvGrpSpPr/>
        <p:nvPr/>
      </p:nvGrpSpPr>
      <p:grpSpPr>
        <a:xfrm rot="0">
          <a:off x="0" y="0"/>
          <a:ext cx="0" cy="0"/>
          <a:chOff x="0" y="0"/>
          <a:chExt cx="0" cy="0"/>
        </a:xfrm>
      </p:grpSpPr>
      <p:sp>
        <p:nvSpPr>
          <p:cNvPr id="1048707"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vert="horz"/>
          <a:p/>
        </p:txBody>
      </p:sp>
      <p:sp>
        <p:nvSpPr>
          <p:cNvPr id="1048708" name=""/>
          <p:cNvSpPr/>
          <p:nvPr>
            <p:ph type="body" sz="full" idx="1"/>
          </p:nvPr>
        </p:nvSpPr>
        <p:spPr bwMode="auto">
          <a:xfrm rot="0">
            <a:off x="685800" y="4343400"/>
            <a:ext cx="5486400" cy="4114800"/>
          </a:xfrm>
          <a:prstGeom prst="rect"/>
          <a:noFill/>
        </p:spPr>
        <p:txBody>
          <a:bodyPr anchor="t" bIns="45720" lIns="91440" rIns="91440" tIns="45720" vert="horz"/>
          <a:p>
            <a:endParaRPr altLang="en-US" lang="zh-CN"/>
          </a:p>
        </p:txBody>
      </p:sp>
      <p:sp>
        <p:nvSpPr>
          <p:cNvPr id="1048709"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latin typeface="Calibri" pitchFamily="34" charset="0"/>
              </a:rPr>
              <a:pPr algn="r" eaLnBrk="1" hangingPunct="1" latinLnBrk="1" lvl="0"/>
            </a:fld>
            <a:endParaRPr altLang="en-US" sz="1200" lang="en-US">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rot="0">
          <a:off x="0" y="0"/>
          <a:ext cx="0" cy="0"/>
          <a:chOff x="0" y="0"/>
          <a:chExt cx="0" cy="0"/>
        </a:xfrm>
      </p:grpSpPr>
      <p:sp>
        <p:nvSpPr>
          <p:cNvPr id="1048712"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vert="horz"/>
          <a:p/>
        </p:txBody>
      </p:sp>
      <p:sp>
        <p:nvSpPr>
          <p:cNvPr id="1048713" name=""/>
          <p:cNvSpPr/>
          <p:nvPr>
            <p:ph type="body" sz="full" idx="1"/>
          </p:nvPr>
        </p:nvSpPr>
        <p:spPr bwMode="auto">
          <a:xfrm rot="0">
            <a:off x="685800" y="4343400"/>
            <a:ext cx="5486400" cy="4114800"/>
          </a:xfrm>
          <a:prstGeom prst="rect"/>
          <a:noFill/>
        </p:spPr>
        <p:txBody>
          <a:bodyPr anchor="t" bIns="45720" lIns="91440" rIns="91440" tIns="45720" vert="horz"/>
          <a:p>
            <a:endParaRPr altLang="en-US" lang="zh-CN"/>
          </a:p>
        </p:txBody>
      </p:sp>
      <p:sp>
        <p:nvSpPr>
          <p:cNvPr id="1048714"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latin typeface="Calibri" pitchFamily="34" charset="0"/>
              </a:rPr>
              <a:pPr algn="r" eaLnBrk="1" hangingPunct="1" latinLnBrk="1" lvl="0"/>
            </a:fld>
            <a:endParaRPr altLang="en-US" sz="1200" 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rot="0">
          <a:off x="0" y="0"/>
          <a:ext cx="0" cy="0"/>
          <a:chOff x="0" y="0"/>
          <a:chExt cx="0" cy="0"/>
        </a:xfrm>
      </p:grpSpPr>
      <p:sp>
        <p:nvSpPr>
          <p:cNvPr id="1048716"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vert="horz"/>
          <a:p/>
        </p:txBody>
      </p:sp>
      <p:sp>
        <p:nvSpPr>
          <p:cNvPr id="1048717" name=""/>
          <p:cNvSpPr/>
          <p:nvPr>
            <p:ph type="body" sz="full" idx="1"/>
          </p:nvPr>
        </p:nvSpPr>
        <p:spPr bwMode="auto">
          <a:xfrm rot="0">
            <a:off x="685800" y="4343400"/>
            <a:ext cx="5486400" cy="4114800"/>
          </a:xfrm>
          <a:prstGeom prst="rect"/>
          <a:noFill/>
        </p:spPr>
        <p:txBody>
          <a:bodyPr anchor="t" bIns="45720" lIns="91440" rIns="91440" tIns="45720" vert="horz"/>
          <a:p>
            <a:endParaRPr altLang="en-US" lang="zh-CN"/>
          </a:p>
        </p:txBody>
      </p:sp>
      <p:sp>
        <p:nvSpPr>
          <p:cNvPr id="1048718"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latin typeface="Calibri" pitchFamily="34" charset="0"/>
              </a:rPr>
              <a:pPr algn="r" eaLnBrk="1" hangingPunct="1" latinLnBrk="1" lvl="0"/>
            </a:fld>
            <a:endParaRPr altLang="en-US" sz="1200" 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48" name=""/>
        <p:cNvGrpSpPr/>
        <p:nvPr/>
      </p:nvGrpSpPr>
      <p:grpSpPr>
        <a:xfrm rot="0">
          <a:off x="0" y="0"/>
          <a:ext cx="0" cy="0"/>
          <a:chOff x="0" y="0"/>
          <a:chExt cx="0" cy="0"/>
        </a:xfrm>
      </p:grpSpPr>
      <p:sp>
        <p:nvSpPr>
          <p:cNvPr id="1048597"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vert="horz"/>
          <a:p/>
        </p:txBody>
      </p:sp>
      <p:sp>
        <p:nvSpPr>
          <p:cNvPr id="1048598" name=""/>
          <p:cNvSpPr/>
          <p:nvPr>
            <p:ph type="body" sz="full" idx="1"/>
          </p:nvPr>
        </p:nvSpPr>
        <p:spPr bwMode="auto">
          <a:xfrm rot="0">
            <a:off x="685800" y="4343400"/>
            <a:ext cx="5486400" cy="4114800"/>
          </a:xfrm>
          <a:prstGeom prst="rect"/>
          <a:noFill/>
        </p:spPr>
        <p:txBody>
          <a:bodyPr anchor="t" bIns="45720" lIns="91440" rIns="91440" tIns="45720" vert="horz"/>
          <a:p>
            <a:endParaRPr altLang="en-US" lang="zh-CN"/>
          </a:p>
        </p:txBody>
      </p:sp>
      <p:sp>
        <p:nvSpPr>
          <p:cNvPr id="1048599"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latin typeface="Calibri" pitchFamily="34" charset="0"/>
              </a:rPr>
              <a:pPr algn="r" eaLnBrk="1" hangingPunct="1" latinLnBrk="1" lvl="0"/>
            </a:fld>
            <a:endParaRPr altLang="en-US" sz="1200" 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51" name=""/>
        <p:cNvGrpSpPr/>
        <p:nvPr/>
      </p:nvGrpSpPr>
      <p:grpSpPr>
        <a:xfrm rot="0">
          <a:off x="0" y="0"/>
          <a:ext cx="0" cy="0"/>
          <a:chOff x="0" y="0"/>
          <a:chExt cx="0" cy="0"/>
        </a:xfrm>
      </p:grpSpPr>
      <p:sp>
        <p:nvSpPr>
          <p:cNvPr id="1048602"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vert="horz"/>
          <a:p/>
        </p:txBody>
      </p:sp>
      <p:sp>
        <p:nvSpPr>
          <p:cNvPr id="1048603" name=""/>
          <p:cNvSpPr/>
          <p:nvPr>
            <p:ph type="body" sz="full" idx="1"/>
          </p:nvPr>
        </p:nvSpPr>
        <p:spPr bwMode="auto">
          <a:xfrm rot="0">
            <a:off x="685800" y="4343400"/>
            <a:ext cx="5486400" cy="4114800"/>
          </a:xfrm>
          <a:prstGeom prst="rect"/>
          <a:noFill/>
        </p:spPr>
        <p:txBody>
          <a:bodyPr anchor="t" bIns="45720" lIns="91440" rIns="91440" tIns="45720" vert="horz"/>
          <a:p>
            <a:endParaRPr altLang="en-US" lang="zh-CN"/>
          </a:p>
        </p:txBody>
      </p:sp>
      <p:sp>
        <p:nvSpPr>
          <p:cNvPr id="1048604"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latin typeface="Calibri" pitchFamily="34" charset="0"/>
              </a:rPr>
              <a:pPr algn="r" eaLnBrk="1" hangingPunct="1" latinLnBrk="1" lvl="0"/>
            </a:fld>
            <a:endParaRPr altLang="en-US" sz="1200" 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54" name=""/>
        <p:cNvGrpSpPr/>
        <p:nvPr/>
      </p:nvGrpSpPr>
      <p:grpSpPr>
        <a:xfrm rot="0">
          <a:off x="0" y="0"/>
          <a:ext cx="0" cy="0"/>
          <a:chOff x="0" y="0"/>
          <a:chExt cx="0" cy="0"/>
        </a:xfrm>
      </p:grpSpPr>
      <p:sp>
        <p:nvSpPr>
          <p:cNvPr id="1048607"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vert="horz"/>
          <a:p/>
        </p:txBody>
      </p:sp>
      <p:sp>
        <p:nvSpPr>
          <p:cNvPr id="1048608" name=""/>
          <p:cNvSpPr/>
          <p:nvPr>
            <p:ph type="body" sz="full" idx="1"/>
          </p:nvPr>
        </p:nvSpPr>
        <p:spPr bwMode="auto">
          <a:xfrm rot="0">
            <a:off x="685800" y="4343400"/>
            <a:ext cx="5486400" cy="4114800"/>
          </a:xfrm>
          <a:prstGeom prst="rect"/>
          <a:noFill/>
        </p:spPr>
        <p:txBody>
          <a:bodyPr anchor="t" bIns="45720" lIns="91440" rIns="91440" tIns="45720" vert="horz"/>
          <a:p>
            <a:endParaRPr altLang="en-US" lang="zh-CN"/>
          </a:p>
        </p:txBody>
      </p:sp>
      <p:sp>
        <p:nvSpPr>
          <p:cNvPr id="1048609"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latin typeface="Calibri" pitchFamily="34" charset="0"/>
              </a:rPr>
              <a:pPr algn="r" eaLnBrk="1" hangingPunct="1" latinLnBrk="1" lvl="0"/>
            </a:fld>
            <a:endParaRPr altLang="en-US" sz="1200" 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57" name=""/>
        <p:cNvGrpSpPr/>
        <p:nvPr/>
      </p:nvGrpSpPr>
      <p:grpSpPr>
        <a:xfrm rot="0">
          <a:off x="0" y="0"/>
          <a:ext cx="0" cy="0"/>
          <a:chOff x="0" y="0"/>
          <a:chExt cx="0" cy="0"/>
        </a:xfrm>
      </p:grpSpPr>
      <p:sp>
        <p:nvSpPr>
          <p:cNvPr id="1048612"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vert="horz"/>
          <a:p/>
        </p:txBody>
      </p:sp>
      <p:sp>
        <p:nvSpPr>
          <p:cNvPr id="1048613" name=""/>
          <p:cNvSpPr/>
          <p:nvPr>
            <p:ph type="body" sz="full" idx="1"/>
          </p:nvPr>
        </p:nvSpPr>
        <p:spPr bwMode="auto">
          <a:xfrm rot="0">
            <a:off x="685800" y="4343400"/>
            <a:ext cx="5486400" cy="4114800"/>
          </a:xfrm>
          <a:prstGeom prst="rect"/>
          <a:noFill/>
        </p:spPr>
        <p:txBody>
          <a:bodyPr anchor="t" bIns="45720" lIns="91440" rIns="91440" tIns="45720" vert="horz"/>
          <a:p>
            <a:endParaRPr altLang="en-US" lang="zh-CN"/>
          </a:p>
        </p:txBody>
      </p:sp>
      <p:sp>
        <p:nvSpPr>
          <p:cNvPr id="1048614"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latin typeface="Calibri" pitchFamily="34" charset="0"/>
              </a:rPr>
              <a:pPr algn="r" eaLnBrk="1" hangingPunct="1" latinLnBrk="1" lvl="0"/>
            </a:fld>
            <a:endParaRPr altLang="en-US" sz="1200" 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60" name=""/>
        <p:cNvGrpSpPr/>
        <p:nvPr/>
      </p:nvGrpSpPr>
      <p:grpSpPr>
        <a:xfrm rot="0">
          <a:off x="0" y="0"/>
          <a:ext cx="0" cy="0"/>
          <a:chOff x="0" y="0"/>
          <a:chExt cx="0" cy="0"/>
        </a:xfrm>
      </p:grpSpPr>
      <p:sp>
        <p:nvSpPr>
          <p:cNvPr id="1048616"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vert="horz"/>
          <a:p/>
        </p:txBody>
      </p:sp>
      <p:sp>
        <p:nvSpPr>
          <p:cNvPr id="1048617" name=""/>
          <p:cNvSpPr/>
          <p:nvPr>
            <p:ph type="body" sz="full" idx="1"/>
          </p:nvPr>
        </p:nvSpPr>
        <p:spPr bwMode="auto">
          <a:xfrm rot="0">
            <a:off x="685800" y="4343400"/>
            <a:ext cx="5486400" cy="4114800"/>
          </a:xfrm>
          <a:prstGeom prst="rect"/>
          <a:noFill/>
        </p:spPr>
        <p:txBody>
          <a:bodyPr anchor="t" bIns="45720" lIns="91440" rIns="91440" tIns="45720" vert="horz"/>
          <a:p>
            <a:endParaRPr altLang="en-US" lang="zh-CN"/>
          </a:p>
        </p:txBody>
      </p:sp>
      <p:sp>
        <p:nvSpPr>
          <p:cNvPr id="1048618"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latin typeface="Calibri" pitchFamily="34" charset="0"/>
              </a:rPr>
              <a:pPr algn="r" eaLnBrk="1" hangingPunct="1" latinLnBrk="1" lvl="0"/>
            </a:fld>
            <a:endParaRPr altLang="en-US" sz="1200" 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63" name=""/>
        <p:cNvGrpSpPr/>
        <p:nvPr/>
      </p:nvGrpSpPr>
      <p:grpSpPr>
        <a:xfrm rot="0">
          <a:off x="0" y="0"/>
          <a:ext cx="0" cy="0"/>
          <a:chOff x="0" y="0"/>
          <a:chExt cx="0" cy="0"/>
        </a:xfrm>
      </p:grpSpPr>
      <p:sp>
        <p:nvSpPr>
          <p:cNvPr id="1048621"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vert="horz"/>
          <a:p/>
        </p:txBody>
      </p:sp>
      <p:sp>
        <p:nvSpPr>
          <p:cNvPr id="1048622" name=""/>
          <p:cNvSpPr/>
          <p:nvPr>
            <p:ph type="body" sz="full" idx="1"/>
          </p:nvPr>
        </p:nvSpPr>
        <p:spPr bwMode="auto">
          <a:xfrm rot="0">
            <a:off x="685800" y="4343400"/>
            <a:ext cx="5486400" cy="4114800"/>
          </a:xfrm>
          <a:prstGeom prst="rect"/>
          <a:noFill/>
        </p:spPr>
        <p:txBody>
          <a:bodyPr anchor="t" bIns="45720" lIns="91440" rIns="91440" tIns="45720" vert="horz"/>
          <a:p>
            <a:endParaRPr altLang="en-US" lang="zh-CN"/>
          </a:p>
        </p:txBody>
      </p:sp>
      <p:sp>
        <p:nvSpPr>
          <p:cNvPr id="1048623"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latin typeface="Calibri" pitchFamily="34" charset="0"/>
              </a:rPr>
              <a:pPr algn="r" eaLnBrk="1" hangingPunct="1" latinLnBrk="1" lvl="0"/>
            </a:fld>
            <a:endParaRPr altLang="en-US" sz="1200" 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66" name=""/>
        <p:cNvGrpSpPr/>
        <p:nvPr/>
      </p:nvGrpSpPr>
      <p:grpSpPr>
        <a:xfrm rot="0">
          <a:off x="0" y="0"/>
          <a:ext cx="0" cy="0"/>
          <a:chOff x="0" y="0"/>
          <a:chExt cx="0" cy="0"/>
        </a:xfrm>
      </p:grpSpPr>
      <p:sp>
        <p:nvSpPr>
          <p:cNvPr id="1048626"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vert="horz"/>
          <a:p/>
        </p:txBody>
      </p:sp>
      <p:sp>
        <p:nvSpPr>
          <p:cNvPr id="1048627" name=""/>
          <p:cNvSpPr/>
          <p:nvPr>
            <p:ph type="body" sz="full" idx="1"/>
          </p:nvPr>
        </p:nvSpPr>
        <p:spPr bwMode="auto">
          <a:xfrm rot="0">
            <a:off x="685800" y="4343400"/>
            <a:ext cx="5486400" cy="4114800"/>
          </a:xfrm>
          <a:prstGeom prst="rect"/>
          <a:noFill/>
        </p:spPr>
        <p:txBody>
          <a:bodyPr anchor="t" bIns="45720" lIns="91440" rIns="91440" tIns="45720" vert="horz"/>
          <a:p>
            <a:endParaRPr altLang="en-US" lang="zh-CN"/>
          </a:p>
        </p:txBody>
      </p:sp>
      <p:sp>
        <p:nvSpPr>
          <p:cNvPr id="1048628"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latin typeface="Calibri" pitchFamily="34" charset="0"/>
              </a:rPr>
              <a:pPr algn="r" eaLnBrk="1" hangingPunct="1" latinLnBrk="1" lvl="0"/>
            </a:fld>
            <a:endParaRPr altLang="en-US" sz="1200"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4" name=""/>
        <p:cNvGrpSpPr/>
        <p:nvPr/>
      </p:nvGrpSpPr>
      <p:grpSpPr>
        <a:xfrm>
          <a:off x="0" y="0"/>
          <a:ext cx="0" cy="0"/>
          <a:chOff x="0" y="0"/>
          <a:chExt cx="0" cy="0"/>
        </a:xfrm>
      </p:grpSpPr>
      <p:sp>
        <p:nvSpPr>
          <p:cNvPr id="1048581" name="Title 1"/>
          <p:cNvSpPr>
            <a:spLocks noGrp="1"/>
          </p:cNvSpPr>
          <p:nvPr>
            <p:ph type="ctrTitle"/>
          </p:nvPr>
        </p:nvSpPr>
        <p:spPr>
          <a:xfrm>
            <a:off x="685800" y="2130425"/>
            <a:ext cx="7772400" cy="1470025"/>
          </a:xfrm>
        </p:spPr>
        <p:txBody>
          <a:bodyPr/>
          <a:p>
            <a:r>
              <a:rPr lang="en-US" smtClean="0"/>
              <a:t>Click to edit Master title style</a:t>
            </a:r>
            <a:endParaRPr lang="en-US"/>
          </a:p>
        </p:txBody>
      </p:sp>
      <p:sp>
        <p:nvSpPr>
          <p:cNvPr id="1048582" name="Subtitle 2"/>
          <p:cNvSpPr>
            <a:spLocks noGrp="1"/>
          </p:cNvSpPr>
          <p:nvPr>
            <p:ph type="subTitle" idx="1"/>
          </p:nvPr>
        </p:nvSpPr>
        <p:spPr>
          <a:xfrm>
            <a:off x="1371600" y="3886200"/>
            <a:ext cx="6400800" cy="1752600"/>
          </a:xfrm>
        </p:spPr>
        <p:txBody>
          <a:bodyPr/>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lang="en-US"/>
          </a:p>
        </p:txBody>
      </p:sp>
      <p:sp>
        <p:nvSpPr>
          <p:cNvPr id="1048578" name=""/>
          <p:cNvSpPr/>
          <p:nvPr>
            <p:ph type="dt" sz="half" idx="2"/>
          </p:nvPr>
        </p:nvSpPr>
        <p:spPr>
          <a:xfrm rot="0">
            <a:off x="457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eaLnBrk="1" hangingPunct="1" latinLnBrk="1" lvl="0"/>
            <a:fld id="{566ABCEB-ACFC-4714-9973-3DA970169C29}" type="datetime1">
              <a:rPr altLang="en-US" sz="1200" lang="en-US">
                <a:solidFill>
                  <a:srgbClr val="898989"/>
                </a:solidFill>
                <a:latin typeface="Calibri" pitchFamily="34" charset="0"/>
              </a:rPr>
              <a:pPr eaLnBrk="1" hangingPunct="1" latinLnBrk="1" lvl="0"/>
            </a:fld>
            <a:endParaRPr altLang="en-US" sz="1200" lang="en-US">
              <a:solidFill>
                <a:srgbClr val="898989"/>
              </a:solidFill>
              <a:latin typeface="Calibri" pitchFamily="34" charset="0"/>
            </a:endParaRPr>
          </a:p>
        </p:txBody>
      </p:sp>
      <p:sp>
        <p:nvSpPr>
          <p:cNvPr id="1048580" name=""/>
          <p:cNvSpPr/>
          <p:nvPr>
            <p:ph type="sldNum" sz="quarter" idx="4"/>
          </p:nvPr>
        </p:nvSpPr>
        <p:spPr>
          <a:xfrm rot="0">
            <a:off x="6553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algn="r" eaLnBrk="1" hangingPunct="1" latinLnBrk="1" lvl="0"/>
            <a:fld id="{566ABCEB-ACFC-4714-9973-3DA970169C29}" type="slidenum">
              <a:rPr altLang="en-US" sz="1400" lang="en-US">
                <a:latin typeface="Calibri" pitchFamily="34" charset="0"/>
              </a:rPr>
              <a:pPr algn="r" eaLnBrk="1" hangingPunct="1" latinLnBrk="1" lvl="0"/>
            </a:fld>
            <a:endParaRPr altLang="en-US" sz="1400" lang="en-US">
              <a:latin typeface="Calibri" pitchFamily="34" charset="0"/>
            </a:endParaRPr>
          </a:p>
        </p:txBody>
      </p:sp>
      <p:sp>
        <p:nvSpPr>
          <p:cNvPr id="1048579" name=""/>
          <p:cNvSpPr/>
          <p:nvPr>
            <p:ph type="ftr" sz="quarter" idx="3"/>
          </p:nvPr>
        </p:nvSpPr>
        <p:spPr>
          <a:xfrm rot="0">
            <a:off x="3124200" y="6356350"/>
            <a:ext cx="2895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algn="ctr" eaLnBrk="1" hangingPunct="1" latinLnBrk="1" lvl="0"/>
            <a:endParaRPr altLang="en-US" sz="1200" lang="en-US">
              <a:solidFill>
                <a:srgbClr val="898989"/>
              </a:solidFill>
              <a:latin typeface="Calibri"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17" name=""/>
        <p:cNvGrpSpPr/>
        <p:nvPr/>
      </p:nvGrpSpPr>
      <p:grpSpPr>
        <a:xfrm>
          <a:off x="0" y="0"/>
          <a:ext cx="0" cy="0"/>
          <a:chOff x="0" y="0"/>
          <a:chExt cx="0" cy="0"/>
        </a:xfrm>
      </p:grpSpPr>
      <p:sp>
        <p:nvSpPr>
          <p:cNvPr id="1048736" name="Title 1"/>
          <p:cNvSpPr>
            <a:spLocks noGrp="1"/>
          </p:cNvSpPr>
          <p:nvPr>
            <p:ph type="title"/>
          </p:nvPr>
        </p:nvSpPr>
        <p:spPr/>
        <p:txBody>
          <a:bodyPr/>
          <a:p>
            <a:r>
              <a:rPr lang="en-US" smtClean="0"/>
              <a:t>Click to edit Master title style</a:t>
            </a:r>
            <a:endParaRPr lang="en-US"/>
          </a:p>
        </p:txBody>
      </p:sp>
      <p:sp>
        <p:nvSpPr>
          <p:cNvPr id="1048737"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
          <p:cNvSpPr/>
          <p:nvPr>
            <p:ph type="dt" sz="half" idx="2"/>
          </p:nvPr>
        </p:nvSpPr>
        <p:spPr>
          <a:xfrm rot="0">
            <a:off x="457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eaLnBrk="1" hangingPunct="1" latinLnBrk="1" lvl="0"/>
            <a:fld id="{566ABCEB-ACFC-4714-9973-3DA970169C29}" type="datetime1">
              <a:rPr altLang="en-US" sz="1200" lang="en-US">
                <a:solidFill>
                  <a:srgbClr val="898989"/>
                </a:solidFill>
                <a:latin typeface="Calibri" pitchFamily="34" charset="0"/>
              </a:rPr>
              <a:pPr eaLnBrk="1" hangingPunct="1" latinLnBrk="1" lvl="0"/>
            </a:fld>
            <a:endParaRPr altLang="en-US" sz="1200" lang="en-US">
              <a:solidFill>
                <a:srgbClr val="898989"/>
              </a:solidFill>
              <a:latin typeface="Calibri" pitchFamily="34" charset="0"/>
            </a:endParaRPr>
          </a:p>
        </p:txBody>
      </p:sp>
      <p:sp>
        <p:nvSpPr>
          <p:cNvPr id="1048580" name=""/>
          <p:cNvSpPr/>
          <p:nvPr>
            <p:ph type="sldNum" sz="quarter" idx="4"/>
          </p:nvPr>
        </p:nvSpPr>
        <p:spPr>
          <a:xfrm rot="0">
            <a:off x="6553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algn="r" eaLnBrk="1" hangingPunct="1" latinLnBrk="1" lvl="0"/>
            <a:fld id="{566ABCEB-ACFC-4714-9973-3DA970169C29}" type="slidenum">
              <a:rPr altLang="en-US" sz="1400" lang="en-US">
                <a:latin typeface="Calibri" pitchFamily="34" charset="0"/>
              </a:rPr>
              <a:pPr algn="r" eaLnBrk="1" hangingPunct="1" latinLnBrk="1" lvl="0"/>
            </a:fld>
            <a:endParaRPr altLang="en-US" sz="1400" lang="en-US">
              <a:latin typeface="Calibri" pitchFamily="34" charset="0"/>
            </a:endParaRPr>
          </a:p>
        </p:txBody>
      </p:sp>
      <p:sp>
        <p:nvSpPr>
          <p:cNvPr id="1048579" name=""/>
          <p:cNvSpPr/>
          <p:nvPr>
            <p:ph type="ftr" sz="quarter" idx="3"/>
          </p:nvPr>
        </p:nvSpPr>
        <p:spPr>
          <a:xfrm rot="0">
            <a:off x="3124200" y="6356350"/>
            <a:ext cx="2895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algn="ctr" eaLnBrk="1" hangingPunct="1" latinLnBrk="1" lvl="0"/>
            <a:endParaRPr altLang="en-US" sz="1200" lang="en-US">
              <a:solidFill>
                <a:srgbClr val="898989"/>
              </a:solidFill>
              <a:latin typeface="Calibri"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18" name=""/>
        <p:cNvGrpSpPr/>
        <p:nvPr/>
      </p:nvGrpSpPr>
      <p:grpSpPr>
        <a:xfrm>
          <a:off x="0" y="0"/>
          <a:ext cx="0" cy="0"/>
          <a:chOff x="0" y="0"/>
          <a:chExt cx="0" cy="0"/>
        </a:xfrm>
      </p:grpSpPr>
      <p:sp>
        <p:nvSpPr>
          <p:cNvPr id="1048738" name="Vertical Title 1"/>
          <p:cNvSpPr>
            <a:spLocks noGrp="1"/>
          </p:cNvSpPr>
          <p:nvPr>
            <p:ph type="title" orient="vert"/>
          </p:nvPr>
        </p:nvSpPr>
        <p:spPr>
          <a:xfrm>
            <a:off x="6629400" y="274638"/>
            <a:ext cx="2057400" cy="5851525"/>
          </a:xfrm>
        </p:spPr>
        <p:txBody>
          <a:bodyPr vert="eaVert"/>
          <a:p>
            <a:r>
              <a:rPr lang="en-US" smtClean="0"/>
              <a:t>Click to edit Master title style</a:t>
            </a:r>
            <a:endParaRPr lang="en-US"/>
          </a:p>
        </p:txBody>
      </p:sp>
      <p:sp>
        <p:nvSpPr>
          <p:cNvPr id="1048739" name="Vertical Text Placeholder 2"/>
          <p:cNvSpPr>
            <a:spLocks noGrp="1"/>
          </p:cNvSpPr>
          <p:nvPr>
            <p:ph type="body" orient="vert" idx="1"/>
          </p:nvPr>
        </p:nvSpPr>
        <p:spPr>
          <a:xfrm>
            <a:off x="457200" y="274638"/>
            <a:ext cx="6019800" cy="5851525"/>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
          <p:cNvSpPr/>
          <p:nvPr>
            <p:ph type="dt" sz="half" idx="2"/>
          </p:nvPr>
        </p:nvSpPr>
        <p:spPr>
          <a:xfrm rot="0">
            <a:off x="457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eaLnBrk="1" hangingPunct="1" latinLnBrk="1" lvl="0"/>
            <a:fld id="{566ABCEB-ACFC-4714-9973-3DA970169C29}" type="datetime1">
              <a:rPr altLang="en-US" sz="1200" lang="en-US">
                <a:solidFill>
                  <a:srgbClr val="898989"/>
                </a:solidFill>
                <a:latin typeface="Calibri" pitchFamily="34" charset="0"/>
              </a:rPr>
              <a:pPr eaLnBrk="1" hangingPunct="1" latinLnBrk="1" lvl="0"/>
            </a:fld>
            <a:endParaRPr altLang="en-US" sz="1200" lang="en-US">
              <a:solidFill>
                <a:srgbClr val="898989"/>
              </a:solidFill>
              <a:latin typeface="Calibri" pitchFamily="34" charset="0"/>
            </a:endParaRPr>
          </a:p>
        </p:txBody>
      </p:sp>
      <p:sp>
        <p:nvSpPr>
          <p:cNvPr id="1048580" name=""/>
          <p:cNvSpPr/>
          <p:nvPr>
            <p:ph type="sldNum" sz="quarter" idx="4"/>
          </p:nvPr>
        </p:nvSpPr>
        <p:spPr>
          <a:xfrm rot="0">
            <a:off x="6553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algn="r" eaLnBrk="1" hangingPunct="1" latinLnBrk="1" lvl="0"/>
            <a:fld id="{566ABCEB-ACFC-4714-9973-3DA970169C29}" type="slidenum">
              <a:rPr altLang="en-US" sz="1400" lang="en-US">
                <a:latin typeface="Calibri" pitchFamily="34" charset="0"/>
              </a:rPr>
              <a:pPr algn="r" eaLnBrk="1" hangingPunct="1" latinLnBrk="1" lvl="0"/>
            </a:fld>
            <a:endParaRPr altLang="en-US" sz="1400" lang="en-US">
              <a:latin typeface="Calibri" pitchFamily="34" charset="0"/>
            </a:endParaRPr>
          </a:p>
        </p:txBody>
      </p:sp>
      <p:sp>
        <p:nvSpPr>
          <p:cNvPr id="1048579" name=""/>
          <p:cNvSpPr/>
          <p:nvPr>
            <p:ph type="ftr" sz="quarter" idx="3"/>
          </p:nvPr>
        </p:nvSpPr>
        <p:spPr>
          <a:xfrm rot="0">
            <a:off x="3124200" y="6356350"/>
            <a:ext cx="2895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algn="ctr" eaLnBrk="1" hangingPunct="1" latinLnBrk="1" lvl="0"/>
            <a:endParaRPr altLang="en-US" sz="1200" lang="en-US">
              <a:solidFill>
                <a:srgbClr val="898989"/>
              </a:solidFill>
              <a:latin typeface="Calibri"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40" name=""/>
        <p:cNvGrpSpPr/>
        <p:nvPr/>
      </p:nvGrpSpPr>
      <p:grpSpPr>
        <a:xfrm>
          <a:off x="0" y="0"/>
          <a:ext cx="0" cy="0"/>
          <a:chOff x="0" y="0"/>
          <a:chExt cx="0" cy="0"/>
        </a:xfrm>
      </p:grpSpPr>
      <p:sp>
        <p:nvSpPr>
          <p:cNvPr id="1048585" name="Title 1"/>
          <p:cNvSpPr>
            <a:spLocks noGrp="1"/>
          </p:cNvSpPr>
          <p:nvPr>
            <p:ph type="title"/>
          </p:nvPr>
        </p:nvSpPr>
        <p:spPr/>
        <p:txBody>
          <a:bodyPr/>
          <a:p>
            <a:r>
              <a:rPr lang="en-US" smtClean="0"/>
              <a:t>Click to edit Master title style</a:t>
            </a:r>
            <a:endParaRPr lang="en-US"/>
          </a:p>
        </p:txBody>
      </p:sp>
      <p:sp>
        <p:nvSpPr>
          <p:cNvPr id="1048586"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
          <p:cNvSpPr/>
          <p:nvPr>
            <p:ph type="dt" sz="half" idx="2"/>
          </p:nvPr>
        </p:nvSpPr>
        <p:spPr>
          <a:xfrm rot="0">
            <a:off x="457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eaLnBrk="1" hangingPunct="1" latinLnBrk="1" lvl="0"/>
            <a:fld id="{566ABCEB-ACFC-4714-9973-3DA970169C29}" type="datetime1">
              <a:rPr altLang="en-US" sz="1200" lang="en-US">
                <a:solidFill>
                  <a:srgbClr val="898989"/>
                </a:solidFill>
                <a:latin typeface="Calibri" pitchFamily="34" charset="0"/>
              </a:rPr>
              <a:pPr eaLnBrk="1" hangingPunct="1" latinLnBrk="1" lvl="0"/>
            </a:fld>
            <a:endParaRPr altLang="en-US" sz="1200" lang="en-US">
              <a:solidFill>
                <a:srgbClr val="898989"/>
              </a:solidFill>
              <a:latin typeface="Calibri" pitchFamily="34" charset="0"/>
            </a:endParaRPr>
          </a:p>
        </p:txBody>
      </p:sp>
      <p:sp>
        <p:nvSpPr>
          <p:cNvPr id="1048580" name=""/>
          <p:cNvSpPr/>
          <p:nvPr>
            <p:ph type="sldNum" sz="quarter" idx="4"/>
          </p:nvPr>
        </p:nvSpPr>
        <p:spPr>
          <a:xfrm rot="0">
            <a:off x="6553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algn="r" eaLnBrk="1" hangingPunct="1" latinLnBrk="1" lvl="0"/>
            <a:fld id="{566ABCEB-ACFC-4714-9973-3DA970169C29}" type="slidenum">
              <a:rPr altLang="en-US" sz="1400" lang="en-US">
                <a:latin typeface="Calibri" pitchFamily="34" charset="0"/>
              </a:rPr>
              <a:pPr algn="r" eaLnBrk="1" hangingPunct="1" latinLnBrk="1" lvl="0"/>
            </a:fld>
            <a:endParaRPr altLang="en-US" sz="1400" lang="en-US">
              <a:latin typeface="Calibri" pitchFamily="34" charset="0"/>
            </a:endParaRPr>
          </a:p>
        </p:txBody>
      </p:sp>
      <p:sp>
        <p:nvSpPr>
          <p:cNvPr id="1048579" name=""/>
          <p:cNvSpPr/>
          <p:nvPr>
            <p:ph type="ftr" sz="quarter" idx="3"/>
          </p:nvPr>
        </p:nvSpPr>
        <p:spPr>
          <a:xfrm rot="0">
            <a:off x="3124200" y="6356350"/>
            <a:ext cx="2895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algn="ctr" eaLnBrk="1" hangingPunct="1" latinLnBrk="1" lvl="0"/>
            <a:endParaRPr altLang="en-US" sz="1200" lang="en-US">
              <a:solidFill>
                <a:srgbClr val="898989"/>
              </a:solidFill>
              <a:latin typeface="Calibri"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10" name=""/>
        <p:cNvGrpSpPr/>
        <p:nvPr/>
      </p:nvGrpSpPr>
      <p:grpSpPr>
        <a:xfrm>
          <a:off x="0" y="0"/>
          <a:ext cx="0" cy="0"/>
          <a:chOff x="0" y="0"/>
          <a:chExt cx="0" cy="0"/>
        </a:xfrm>
      </p:grpSpPr>
      <p:sp>
        <p:nvSpPr>
          <p:cNvPr id="1048719" name="Title 1"/>
          <p:cNvSpPr>
            <a:spLocks noGrp="1"/>
          </p:cNvSpPr>
          <p:nvPr>
            <p:ph type="title"/>
          </p:nvPr>
        </p:nvSpPr>
        <p:spPr>
          <a:xfrm>
            <a:off x="722313" y="4406900"/>
            <a:ext cx="7772400" cy="1362075"/>
          </a:xfrm>
        </p:spPr>
        <p:txBody>
          <a:bodyPr anchor="t"/>
          <a:lstStyle>
            <a:lvl1pPr algn="l">
              <a:defRPr b="1" cap="all" sz="4000"/>
            </a:lvl1pPr>
          </a:lstStyle>
          <a:p>
            <a:r>
              <a:rPr lang="en-US" smtClean="0"/>
              <a:t>Click to edit Master title style</a:t>
            </a:r>
            <a:endParaRPr lang="en-US"/>
          </a:p>
        </p:txBody>
      </p:sp>
      <p:sp>
        <p:nvSpPr>
          <p:cNvPr id="1048720"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8578" name=""/>
          <p:cNvSpPr/>
          <p:nvPr>
            <p:ph type="dt" sz="half" idx="2"/>
          </p:nvPr>
        </p:nvSpPr>
        <p:spPr>
          <a:xfrm rot="0">
            <a:off x="457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eaLnBrk="1" hangingPunct="1" latinLnBrk="1" lvl="0"/>
            <a:fld id="{566ABCEB-ACFC-4714-9973-3DA970169C29}" type="datetime1">
              <a:rPr altLang="en-US" sz="1200" lang="en-US">
                <a:solidFill>
                  <a:srgbClr val="898989"/>
                </a:solidFill>
                <a:latin typeface="Calibri" pitchFamily="34" charset="0"/>
              </a:rPr>
              <a:pPr eaLnBrk="1" hangingPunct="1" latinLnBrk="1" lvl="0"/>
            </a:fld>
            <a:endParaRPr altLang="en-US" sz="1200" lang="en-US">
              <a:solidFill>
                <a:srgbClr val="898989"/>
              </a:solidFill>
              <a:latin typeface="Calibri" pitchFamily="34" charset="0"/>
            </a:endParaRPr>
          </a:p>
        </p:txBody>
      </p:sp>
      <p:sp>
        <p:nvSpPr>
          <p:cNvPr id="1048580" name=""/>
          <p:cNvSpPr/>
          <p:nvPr>
            <p:ph type="sldNum" sz="quarter" idx="4"/>
          </p:nvPr>
        </p:nvSpPr>
        <p:spPr>
          <a:xfrm rot="0">
            <a:off x="6553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algn="r" eaLnBrk="1" hangingPunct="1" latinLnBrk="1" lvl="0"/>
            <a:fld id="{566ABCEB-ACFC-4714-9973-3DA970169C29}" type="slidenum">
              <a:rPr altLang="en-US" sz="1400" lang="en-US">
                <a:latin typeface="Calibri" pitchFamily="34" charset="0"/>
              </a:rPr>
              <a:pPr algn="r" eaLnBrk="1" hangingPunct="1" latinLnBrk="1" lvl="0"/>
            </a:fld>
            <a:endParaRPr altLang="en-US" sz="1400" lang="en-US">
              <a:latin typeface="Calibri" pitchFamily="34" charset="0"/>
            </a:endParaRPr>
          </a:p>
        </p:txBody>
      </p:sp>
      <p:sp>
        <p:nvSpPr>
          <p:cNvPr id="1048579" name=""/>
          <p:cNvSpPr/>
          <p:nvPr>
            <p:ph type="ftr" sz="quarter" idx="3"/>
          </p:nvPr>
        </p:nvSpPr>
        <p:spPr>
          <a:xfrm rot="0">
            <a:off x="3124200" y="6356350"/>
            <a:ext cx="2895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algn="ctr" eaLnBrk="1" hangingPunct="1" latinLnBrk="1" lvl="0"/>
            <a:endParaRPr altLang="en-US" sz="1200" lang="en-US">
              <a:solidFill>
                <a:srgbClr val="898989"/>
              </a:solidFill>
              <a:latin typeface="Calibri"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11" name=""/>
        <p:cNvGrpSpPr/>
        <p:nvPr/>
      </p:nvGrpSpPr>
      <p:grpSpPr>
        <a:xfrm>
          <a:off x="0" y="0"/>
          <a:ext cx="0" cy="0"/>
          <a:chOff x="0" y="0"/>
          <a:chExt cx="0" cy="0"/>
        </a:xfrm>
      </p:grpSpPr>
      <p:sp>
        <p:nvSpPr>
          <p:cNvPr id="1048721" name="Title 1"/>
          <p:cNvSpPr>
            <a:spLocks noGrp="1"/>
          </p:cNvSpPr>
          <p:nvPr>
            <p:ph type="title"/>
          </p:nvPr>
        </p:nvSpPr>
        <p:spPr/>
        <p:txBody>
          <a:bodyPr/>
          <a:p>
            <a:r>
              <a:rPr lang="en-US" smtClean="0"/>
              <a:t>Click to edit Master title style</a:t>
            </a:r>
            <a:endParaRPr lang="en-US"/>
          </a:p>
        </p:txBody>
      </p:sp>
      <p:sp>
        <p:nvSpPr>
          <p:cNvPr id="1048722"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23"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
          <p:cNvSpPr/>
          <p:nvPr>
            <p:ph type="dt" sz="half" idx="2"/>
          </p:nvPr>
        </p:nvSpPr>
        <p:spPr>
          <a:xfrm rot="0">
            <a:off x="457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eaLnBrk="1" hangingPunct="1" latinLnBrk="1" lvl="0"/>
            <a:fld id="{566ABCEB-ACFC-4714-9973-3DA970169C29}" type="datetime1">
              <a:rPr altLang="en-US" sz="1200" lang="en-US">
                <a:solidFill>
                  <a:srgbClr val="898989"/>
                </a:solidFill>
                <a:latin typeface="Calibri" pitchFamily="34" charset="0"/>
              </a:rPr>
              <a:pPr eaLnBrk="1" hangingPunct="1" latinLnBrk="1" lvl="0"/>
            </a:fld>
            <a:endParaRPr altLang="en-US" sz="1200" lang="en-US">
              <a:solidFill>
                <a:srgbClr val="898989"/>
              </a:solidFill>
              <a:latin typeface="Calibri" pitchFamily="34" charset="0"/>
            </a:endParaRPr>
          </a:p>
        </p:txBody>
      </p:sp>
      <p:sp>
        <p:nvSpPr>
          <p:cNvPr id="1048580" name=""/>
          <p:cNvSpPr/>
          <p:nvPr>
            <p:ph type="sldNum" sz="quarter" idx="4"/>
          </p:nvPr>
        </p:nvSpPr>
        <p:spPr>
          <a:xfrm rot="0">
            <a:off x="6553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algn="r" eaLnBrk="1" hangingPunct="1" latinLnBrk="1" lvl="0"/>
            <a:fld id="{566ABCEB-ACFC-4714-9973-3DA970169C29}" type="slidenum">
              <a:rPr altLang="en-US" sz="1400" lang="en-US">
                <a:latin typeface="Calibri" pitchFamily="34" charset="0"/>
              </a:rPr>
              <a:pPr algn="r" eaLnBrk="1" hangingPunct="1" latinLnBrk="1" lvl="0"/>
            </a:fld>
            <a:endParaRPr altLang="en-US" sz="1400" lang="en-US">
              <a:latin typeface="Calibri" pitchFamily="34" charset="0"/>
            </a:endParaRPr>
          </a:p>
        </p:txBody>
      </p:sp>
      <p:sp>
        <p:nvSpPr>
          <p:cNvPr id="1048579" name=""/>
          <p:cNvSpPr/>
          <p:nvPr>
            <p:ph type="ftr" sz="quarter" idx="3"/>
          </p:nvPr>
        </p:nvSpPr>
        <p:spPr>
          <a:xfrm rot="0">
            <a:off x="3124200" y="6356350"/>
            <a:ext cx="2895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algn="ctr" eaLnBrk="1" hangingPunct="1" latinLnBrk="1" lvl="0"/>
            <a:endParaRPr altLang="en-US" sz="1200" lang="en-US">
              <a:solidFill>
                <a:srgbClr val="898989"/>
              </a:solidFill>
              <a:latin typeface="Calibri"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12" name=""/>
        <p:cNvGrpSpPr/>
        <p:nvPr/>
      </p:nvGrpSpPr>
      <p:grpSpPr>
        <a:xfrm>
          <a:off x="0" y="0"/>
          <a:ext cx="0" cy="0"/>
          <a:chOff x="0" y="0"/>
          <a:chExt cx="0" cy="0"/>
        </a:xfrm>
      </p:grpSpPr>
      <p:sp>
        <p:nvSpPr>
          <p:cNvPr id="1048724" name="Title 1"/>
          <p:cNvSpPr>
            <a:spLocks noGrp="1"/>
          </p:cNvSpPr>
          <p:nvPr>
            <p:ph type="title"/>
          </p:nvPr>
        </p:nvSpPr>
        <p:spPr/>
        <p:txBody>
          <a:bodyPr/>
          <a:p>
            <a:r>
              <a:rPr lang="en-US" smtClean="0"/>
              <a:t>Click to edit Master title style</a:t>
            </a:r>
            <a:endParaRPr lang="en-US"/>
          </a:p>
        </p:txBody>
      </p:sp>
      <p:sp>
        <p:nvSpPr>
          <p:cNvPr id="1048725" name="Text Placeholder 2"/>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726"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27" name="Text Placeholder 4"/>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728"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
          <p:cNvSpPr/>
          <p:nvPr>
            <p:ph type="dt" sz="half" idx="2"/>
          </p:nvPr>
        </p:nvSpPr>
        <p:spPr>
          <a:xfrm rot="0">
            <a:off x="457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eaLnBrk="1" hangingPunct="1" latinLnBrk="1" lvl="0"/>
            <a:fld id="{566ABCEB-ACFC-4714-9973-3DA970169C29}" type="datetime1">
              <a:rPr altLang="en-US" sz="1200" lang="en-US">
                <a:solidFill>
                  <a:srgbClr val="898989"/>
                </a:solidFill>
                <a:latin typeface="Calibri" pitchFamily="34" charset="0"/>
              </a:rPr>
              <a:pPr eaLnBrk="1" hangingPunct="1" latinLnBrk="1" lvl="0"/>
            </a:fld>
            <a:endParaRPr altLang="en-US" sz="1200" lang="en-US">
              <a:solidFill>
                <a:srgbClr val="898989"/>
              </a:solidFill>
              <a:latin typeface="Calibri" pitchFamily="34" charset="0"/>
            </a:endParaRPr>
          </a:p>
        </p:txBody>
      </p:sp>
      <p:sp>
        <p:nvSpPr>
          <p:cNvPr id="1048580" name=""/>
          <p:cNvSpPr/>
          <p:nvPr>
            <p:ph type="sldNum" sz="quarter" idx="4"/>
          </p:nvPr>
        </p:nvSpPr>
        <p:spPr>
          <a:xfrm rot="0">
            <a:off x="6553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algn="r" eaLnBrk="1" hangingPunct="1" latinLnBrk="1" lvl="0"/>
            <a:fld id="{566ABCEB-ACFC-4714-9973-3DA970169C29}" type="slidenum">
              <a:rPr altLang="en-US" sz="1400" lang="en-US">
                <a:latin typeface="Calibri" pitchFamily="34" charset="0"/>
              </a:rPr>
              <a:pPr algn="r" eaLnBrk="1" hangingPunct="1" latinLnBrk="1" lvl="0"/>
            </a:fld>
            <a:endParaRPr altLang="en-US" sz="1400" lang="en-US">
              <a:latin typeface="Calibri" pitchFamily="34" charset="0"/>
            </a:endParaRPr>
          </a:p>
        </p:txBody>
      </p:sp>
      <p:sp>
        <p:nvSpPr>
          <p:cNvPr id="1048579" name=""/>
          <p:cNvSpPr/>
          <p:nvPr>
            <p:ph type="ftr" sz="quarter" idx="3"/>
          </p:nvPr>
        </p:nvSpPr>
        <p:spPr>
          <a:xfrm rot="0">
            <a:off x="3124200" y="6356350"/>
            <a:ext cx="2895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algn="ctr" eaLnBrk="1" hangingPunct="1" latinLnBrk="1" lvl="0"/>
            <a:endParaRPr altLang="en-US" sz="1200" lang="en-US">
              <a:solidFill>
                <a:srgbClr val="898989"/>
              </a:solidFill>
              <a:latin typeface="Calibri"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13" name=""/>
        <p:cNvGrpSpPr/>
        <p:nvPr/>
      </p:nvGrpSpPr>
      <p:grpSpPr>
        <a:xfrm>
          <a:off x="0" y="0"/>
          <a:ext cx="0" cy="0"/>
          <a:chOff x="0" y="0"/>
          <a:chExt cx="0" cy="0"/>
        </a:xfrm>
      </p:grpSpPr>
      <p:sp>
        <p:nvSpPr>
          <p:cNvPr id="1048729" name="Title 1"/>
          <p:cNvSpPr>
            <a:spLocks noGrp="1"/>
          </p:cNvSpPr>
          <p:nvPr>
            <p:ph type="title"/>
          </p:nvPr>
        </p:nvSpPr>
        <p:spPr/>
        <p:txBody>
          <a:bodyPr/>
          <a:p>
            <a:r>
              <a:rPr lang="en-US" smtClean="0"/>
              <a:t>Click to edit Master title style</a:t>
            </a:r>
            <a:endParaRPr lang="en-US"/>
          </a:p>
        </p:txBody>
      </p:sp>
      <p:sp>
        <p:nvSpPr>
          <p:cNvPr id="1048578" name=""/>
          <p:cNvSpPr/>
          <p:nvPr>
            <p:ph type="dt" sz="half" idx="2"/>
          </p:nvPr>
        </p:nvSpPr>
        <p:spPr>
          <a:xfrm rot="0">
            <a:off x="457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eaLnBrk="1" hangingPunct="1" latinLnBrk="1" lvl="0"/>
            <a:fld id="{566ABCEB-ACFC-4714-9973-3DA970169C29}" type="datetime1">
              <a:rPr altLang="en-US" sz="1200" lang="en-US">
                <a:solidFill>
                  <a:srgbClr val="898989"/>
                </a:solidFill>
                <a:latin typeface="Calibri" pitchFamily="34" charset="0"/>
              </a:rPr>
              <a:pPr eaLnBrk="1" hangingPunct="1" latinLnBrk="1" lvl="0"/>
            </a:fld>
            <a:endParaRPr altLang="en-US" sz="1200" lang="en-US">
              <a:solidFill>
                <a:srgbClr val="898989"/>
              </a:solidFill>
              <a:latin typeface="Calibri" pitchFamily="34" charset="0"/>
            </a:endParaRPr>
          </a:p>
        </p:txBody>
      </p:sp>
      <p:sp>
        <p:nvSpPr>
          <p:cNvPr id="1048580" name=""/>
          <p:cNvSpPr/>
          <p:nvPr>
            <p:ph type="sldNum" sz="quarter" idx="4"/>
          </p:nvPr>
        </p:nvSpPr>
        <p:spPr>
          <a:xfrm rot="0">
            <a:off x="6553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algn="r" eaLnBrk="1" hangingPunct="1" latinLnBrk="1" lvl="0"/>
            <a:fld id="{566ABCEB-ACFC-4714-9973-3DA970169C29}" type="slidenum">
              <a:rPr altLang="en-US" sz="1400" lang="en-US">
                <a:latin typeface="Calibri" pitchFamily="34" charset="0"/>
              </a:rPr>
              <a:pPr algn="r" eaLnBrk="1" hangingPunct="1" latinLnBrk="1" lvl="0"/>
            </a:fld>
            <a:endParaRPr altLang="en-US" sz="1400" lang="en-US">
              <a:latin typeface="Calibri" pitchFamily="34" charset="0"/>
            </a:endParaRPr>
          </a:p>
        </p:txBody>
      </p:sp>
      <p:sp>
        <p:nvSpPr>
          <p:cNvPr id="1048579" name=""/>
          <p:cNvSpPr/>
          <p:nvPr>
            <p:ph type="ftr" sz="quarter" idx="3"/>
          </p:nvPr>
        </p:nvSpPr>
        <p:spPr>
          <a:xfrm rot="0">
            <a:off x="3124200" y="6356350"/>
            <a:ext cx="2895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algn="ctr" eaLnBrk="1" hangingPunct="1" latinLnBrk="1" lvl="0"/>
            <a:endParaRPr altLang="en-US" sz="1200" lang="en-US">
              <a:solidFill>
                <a:srgbClr val="898989"/>
              </a:solidFill>
              <a:latin typeface="Calibri"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14" name=""/>
        <p:cNvGrpSpPr/>
        <p:nvPr/>
      </p:nvGrpSpPr>
      <p:grpSpPr>
        <a:xfrm>
          <a:off x="0" y="0"/>
          <a:ext cx="0" cy="0"/>
          <a:chOff x="0" y="0"/>
          <a:chExt cx="0" cy="0"/>
        </a:xfrm>
      </p:grpSpPr>
      <p:sp>
        <p:nvSpPr>
          <p:cNvPr id="1048578" name=""/>
          <p:cNvSpPr/>
          <p:nvPr>
            <p:ph type="dt" sz="half" idx="2"/>
          </p:nvPr>
        </p:nvSpPr>
        <p:spPr>
          <a:xfrm rot="0">
            <a:off x="457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eaLnBrk="1" hangingPunct="1" latinLnBrk="1" lvl="0"/>
            <a:fld id="{566ABCEB-ACFC-4714-9973-3DA970169C29}" type="datetime1">
              <a:rPr altLang="en-US" sz="1200" lang="en-US">
                <a:solidFill>
                  <a:srgbClr val="898989"/>
                </a:solidFill>
                <a:latin typeface="Calibri" pitchFamily="34" charset="0"/>
              </a:rPr>
              <a:pPr eaLnBrk="1" hangingPunct="1" latinLnBrk="1" lvl="0"/>
            </a:fld>
            <a:endParaRPr altLang="en-US" sz="1200" lang="en-US">
              <a:solidFill>
                <a:srgbClr val="898989"/>
              </a:solidFill>
              <a:latin typeface="Calibri" pitchFamily="34" charset="0"/>
            </a:endParaRPr>
          </a:p>
        </p:txBody>
      </p:sp>
      <p:sp>
        <p:nvSpPr>
          <p:cNvPr id="1048580" name=""/>
          <p:cNvSpPr/>
          <p:nvPr>
            <p:ph type="sldNum" sz="quarter" idx="4"/>
          </p:nvPr>
        </p:nvSpPr>
        <p:spPr>
          <a:xfrm rot="0">
            <a:off x="6553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algn="r" eaLnBrk="1" hangingPunct="1" latinLnBrk="1" lvl="0"/>
            <a:fld id="{566ABCEB-ACFC-4714-9973-3DA970169C29}" type="slidenum">
              <a:rPr altLang="en-US" sz="1400" lang="en-US">
                <a:latin typeface="Calibri" pitchFamily="34" charset="0"/>
              </a:rPr>
              <a:pPr algn="r" eaLnBrk="1" hangingPunct="1" latinLnBrk="1" lvl="0"/>
            </a:fld>
            <a:endParaRPr altLang="en-US" sz="1400" lang="en-US">
              <a:latin typeface="Calibri" pitchFamily="34" charset="0"/>
            </a:endParaRPr>
          </a:p>
        </p:txBody>
      </p:sp>
      <p:sp>
        <p:nvSpPr>
          <p:cNvPr id="1048579" name=""/>
          <p:cNvSpPr/>
          <p:nvPr>
            <p:ph type="ftr" sz="quarter" idx="3"/>
          </p:nvPr>
        </p:nvSpPr>
        <p:spPr>
          <a:xfrm rot="0">
            <a:off x="3124200" y="6356350"/>
            <a:ext cx="2895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algn="ctr" eaLnBrk="1" hangingPunct="1" latinLnBrk="1" lvl="0"/>
            <a:endParaRPr altLang="en-US" sz="1200" lang="en-US">
              <a:solidFill>
                <a:srgbClr val="898989"/>
              </a:solidFill>
              <a:latin typeface="Calibri"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15" name=""/>
        <p:cNvGrpSpPr/>
        <p:nvPr/>
      </p:nvGrpSpPr>
      <p:grpSpPr>
        <a:xfrm>
          <a:off x="0" y="0"/>
          <a:ext cx="0" cy="0"/>
          <a:chOff x="0" y="0"/>
          <a:chExt cx="0" cy="0"/>
        </a:xfrm>
      </p:grpSpPr>
      <p:sp>
        <p:nvSpPr>
          <p:cNvPr id="1048730" name="Title 1"/>
          <p:cNvSpPr>
            <a:spLocks noGrp="1"/>
          </p:cNvSpPr>
          <p:nvPr>
            <p:ph type="title"/>
          </p:nvPr>
        </p:nvSpPr>
        <p:spPr>
          <a:xfrm>
            <a:off x="457200" y="273050"/>
            <a:ext cx="3008313" cy="1162050"/>
          </a:xfrm>
        </p:spPr>
        <p:txBody>
          <a:bodyPr anchor="b"/>
          <a:lstStyle>
            <a:lvl1pPr algn="l">
              <a:defRPr b="1" sz="2000"/>
            </a:lvl1pPr>
          </a:lstStyle>
          <a:p>
            <a:r>
              <a:rPr lang="en-US" smtClean="0"/>
              <a:t>Click to edit Master title style</a:t>
            </a:r>
            <a:endParaRPr lang="en-US"/>
          </a:p>
        </p:txBody>
      </p:sp>
      <p:sp>
        <p:nvSpPr>
          <p:cNvPr id="1048731"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32"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578" name=""/>
          <p:cNvSpPr/>
          <p:nvPr>
            <p:ph type="dt" sz="half" idx="2"/>
          </p:nvPr>
        </p:nvSpPr>
        <p:spPr>
          <a:xfrm rot="0">
            <a:off x="457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eaLnBrk="1" hangingPunct="1" latinLnBrk="1" lvl="0"/>
            <a:fld id="{566ABCEB-ACFC-4714-9973-3DA970169C29}" type="datetime1">
              <a:rPr altLang="en-US" sz="1200" lang="en-US">
                <a:solidFill>
                  <a:srgbClr val="898989"/>
                </a:solidFill>
                <a:latin typeface="Calibri" pitchFamily="34" charset="0"/>
              </a:rPr>
              <a:pPr eaLnBrk="1" hangingPunct="1" latinLnBrk="1" lvl="0"/>
            </a:fld>
            <a:endParaRPr altLang="en-US" sz="1200" lang="en-US">
              <a:solidFill>
                <a:srgbClr val="898989"/>
              </a:solidFill>
              <a:latin typeface="Calibri" pitchFamily="34" charset="0"/>
            </a:endParaRPr>
          </a:p>
        </p:txBody>
      </p:sp>
      <p:sp>
        <p:nvSpPr>
          <p:cNvPr id="1048580" name=""/>
          <p:cNvSpPr/>
          <p:nvPr>
            <p:ph type="sldNum" sz="quarter" idx="4"/>
          </p:nvPr>
        </p:nvSpPr>
        <p:spPr>
          <a:xfrm rot="0">
            <a:off x="6553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algn="r" eaLnBrk="1" hangingPunct="1" latinLnBrk="1" lvl="0"/>
            <a:fld id="{566ABCEB-ACFC-4714-9973-3DA970169C29}" type="slidenum">
              <a:rPr altLang="en-US" sz="1400" lang="en-US">
                <a:latin typeface="Calibri" pitchFamily="34" charset="0"/>
              </a:rPr>
              <a:pPr algn="r" eaLnBrk="1" hangingPunct="1" latinLnBrk="1" lvl="0"/>
            </a:fld>
            <a:endParaRPr altLang="en-US" sz="1400" lang="en-US">
              <a:latin typeface="Calibri" pitchFamily="34" charset="0"/>
            </a:endParaRPr>
          </a:p>
        </p:txBody>
      </p:sp>
      <p:sp>
        <p:nvSpPr>
          <p:cNvPr id="1048579" name=""/>
          <p:cNvSpPr/>
          <p:nvPr>
            <p:ph type="ftr" sz="quarter" idx="3"/>
          </p:nvPr>
        </p:nvSpPr>
        <p:spPr>
          <a:xfrm rot="0">
            <a:off x="3124200" y="6356350"/>
            <a:ext cx="2895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algn="ctr" eaLnBrk="1" hangingPunct="1" latinLnBrk="1" lvl="0"/>
            <a:endParaRPr altLang="en-US" sz="1200" lang="en-US">
              <a:solidFill>
                <a:srgbClr val="898989"/>
              </a:solidFill>
              <a:latin typeface="Calibri"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16" name=""/>
        <p:cNvGrpSpPr/>
        <p:nvPr/>
      </p:nvGrpSpPr>
      <p:grpSpPr>
        <a:xfrm>
          <a:off x="0" y="0"/>
          <a:ext cx="0" cy="0"/>
          <a:chOff x="0" y="0"/>
          <a:chExt cx="0" cy="0"/>
        </a:xfrm>
      </p:grpSpPr>
      <p:sp>
        <p:nvSpPr>
          <p:cNvPr id="1048733" name="Title 1"/>
          <p:cNvSpPr>
            <a:spLocks noGrp="1"/>
          </p:cNvSpPr>
          <p:nvPr>
            <p:ph type="title"/>
          </p:nvPr>
        </p:nvSpPr>
        <p:spPr>
          <a:xfrm>
            <a:off x="1792288" y="4800600"/>
            <a:ext cx="5486400" cy="566738"/>
          </a:xfrm>
        </p:spPr>
        <p:txBody>
          <a:bodyPr anchor="b"/>
          <a:lstStyle>
            <a:lvl1pPr algn="l">
              <a:defRPr b="1" sz="2000"/>
            </a:lvl1pPr>
          </a:lstStyle>
          <a:p>
            <a:r>
              <a:rPr lang="en-US" smtClean="0"/>
              <a:t>Click to edit Master title style</a:t>
            </a:r>
            <a:endParaRPr lang="en-US"/>
          </a:p>
        </p:txBody>
      </p:sp>
      <p:sp>
        <p:nvSpPr>
          <p:cNvPr id="1048734" name="Picture Placeholder 2"/>
          <p:cNvSpPr>
            <a:spLocks noGrp="1"/>
          </p:cNvSpPr>
          <p:nvPr>
            <p:ph type="pic" idx="1"/>
          </p:nvPr>
        </p:nvSpPr>
        <p:spPr>
          <a:xfrm>
            <a:off x="1792288" y="612775"/>
            <a:ext cx="5486400" cy="4114800"/>
          </a:xfrm>
        </p:spPr>
        <p:txBody>
          <a:bodyPr anchor="t" anchorCtr="0" bIns="45720" compatLnSpc="1" lIns="91440" numCol="1" rIns="91440" rtlCol="0" tIns="45720" vert="horz" wrap="square">
            <a:prstTxWarp prst="textNoShape"/>
            <a:normAutofit/>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pPr algn="l" defTabSz="914400" eaLnBrk="0" fontAlgn="base" hangingPunct="0" indent="0" latinLnBrk="0" lvl="0" marL="0" marR="0" rtl="0">
              <a:lnSpc>
                <a:spcPct val="100000"/>
              </a:lnSpc>
              <a:spcBef>
                <a:spcPct val="20000"/>
              </a:spcBef>
              <a:spcAft>
                <a:spcPct val="0"/>
              </a:spcAft>
              <a:buClrTx/>
              <a:buSzTx/>
              <a:buFont typeface="Arial" charset="0"/>
              <a:buNone/>
            </a:pPr>
            <a:endParaRPr baseline="0" b="0" cap="none" sz="3200" i="0" kern="1200" kumimoji="0" lang="en-US" noProof="0" normalizeH="0" spc="0" strike="noStrike" u="none">
              <a:ln>
                <a:noFill/>
              </a:ln>
              <a:solidFill>
                <a:schemeClr val="tx1"/>
              </a:solidFill>
              <a:effectLst/>
              <a:uLnTx/>
              <a:uFillTx/>
              <a:latin typeface="+mn-lt"/>
              <a:ea typeface="+mn-ea"/>
              <a:cs typeface="+mn-cs"/>
            </a:endParaRPr>
          </a:p>
        </p:txBody>
      </p:sp>
      <p:sp>
        <p:nvSpPr>
          <p:cNvPr id="1048735"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578" name=""/>
          <p:cNvSpPr/>
          <p:nvPr>
            <p:ph type="dt" sz="half" idx="2"/>
          </p:nvPr>
        </p:nvSpPr>
        <p:spPr>
          <a:xfrm rot="0">
            <a:off x="457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eaLnBrk="1" hangingPunct="1" latinLnBrk="1" lvl="0"/>
            <a:fld id="{566ABCEB-ACFC-4714-9973-3DA970169C29}" type="datetime1">
              <a:rPr altLang="en-US" sz="1200" lang="en-US">
                <a:solidFill>
                  <a:srgbClr val="898989"/>
                </a:solidFill>
                <a:latin typeface="Calibri" pitchFamily="34" charset="0"/>
              </a:rPr>
              <a:pPr eaLnBrk="1" hangingPunct="1" latinLnBrk="1" lvl="0"/>
            </a:fld>
            <a:endParaRPr altLang="en-US" sz="1200" lang="en-US">
              <a:solidFill>
                <a:srgbClr val="898989"/>
              </a:solidFill>
              <a:latin typeface="Calibri" pitchFamily="34" charset="0"/>
            </a:endParaRPr>
          </a:p>
        </p:txBody>
      </p:sp>
      <p:sp>
        <p:nvSpPr>
          <p:cNvPr id="1048580" name=""/>
          <p:cNvSpPr/>
          <p:nvPr>
            <p:ph type="sldNum" sz="quarter" idx="4"/>
          </p:nvPr>
        </p:nvSpPr>
        <p:spPr>
          <a:xfrm rot="0">
            <a:off x="6553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algn="r" eaLnBrk="1" hangingPunct="1" latinLnBrk="1" lvl="0"/>
            <a:fld id="{566ABCEB-ACFC-4714-9973-3DA970169C29}" type="slidenum">
              <a:rPr altLang="en-US" sz="1400" lang="en-US">
                <a:latin typeface="Calibri" pitchFamily="34" charset="0"/>
              </a:rPr>
              <a:pPr algn="r" eaLnBrk="1" hangingPunct="1" latinLnBrk="1" lvl="0"/>
            </a:fld>
            <a:endParaRPr altLang="en-US" sz="1400" lang="en-US">
              <a:latin typeface="Calibri" pitchFamily="34" charset="0"/>
            </a:endParaRPr>
          </a:p>
        </p:txBody>
      </p:sp>
      <p:sp>
        <p:nvSpPr>
          <p:cNvPr id="1048579" name=""/>
          <p:cNvSpPr/>
          <p:nvPr>
            <p:ph type="ftr" sz="quarter" idx="3"/>
          </p:nvPr>
        </p:nvSpPr>
        <p:spPr>
          <a:xfrm rot="0">
            <a:off x="3124200" y="6356350"/>
            <a:ext cx="2895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algn="ctr" eaLnBrk="1" hangingPunct="1" latinLnBrk="1" lvl="0"/>
            <a:endParaRPr altLang="en-US" sz="1200" lang="en-US">
              <a:solidFill>
                <a:srgbClr val="898989"/>
              </a:solidFill>
              <a:latin typeface="Calibri"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Pr>
        <a:solidFill>
          <a:schemeClr val="lt1"/>
        </a:solidFill>
      </p:bgPr>
    </p:bg>
    <p:spTree>
      <p:nvGrpSpPr>
        <p:cNvPr id="22" name=""/>
        <p:cNvGrpSpPr/>
        <p:nvPr/>
      </p:nvGrpSpPr>
      <p:grpSpPr>
        <a:xfrm rot="0">
          <a:off x="0" y="0"/>
          <a:ext cx="0" cy="0"/>
          <a:chOff x="0" y="0"/>
          <a:chExt cx="0" cy="0"/>
        </a:xfrm>
      </p:grpSpPr>
      <p:sp>
        <p:nvSpPr>
          <p:cNvPr id="1048576" name=""/>
          <p:cNvSpPr/>
          <p:nvPr>
            <p:ph type="title" sz="full" idx="0"/>
          </p:nvPr>
        </p:nvSpPr>
        <p:spPr>
          <a:xfrm rot="0">
            <a:off x="457200" y="274637"/>
            <a:ext cx="8229600" cy="1143000"/>
          </a:xfrm>
          <a:prstGeom prst="rect"/>
          <a:noFill/>
          <a:ln>
            <a:noFill/>
          </a:ln>
        </p:spPr>
        <p:txBody>
          <a:bodyPr anchor="ctr" bIns="45720" lIns="91440" rIns="91440" tIns="45720" vert="horz"/>
          <a:p>
            <a:pPr lvl="0"/>
            <a:r>
              <a:rPr altLang="en-US" lang="zh-CN"/>
              <a:t>Click to edit Master title style</a:t>
            </a:r>
          </a:p>
        </p:txBody>
      </p:sp>
      <p:sp>
        <p:nvSpPr>
          <p:cNvPr id="1048577" name=""/>
          <p:cNvSpPr/>
          <p:nvPr>
            <p:ph type="body" sz="full" idx="1"/>
          </p:nvPr>
        </p:nvSpPr>
        <p:spPr>
          <a:xfrm rot="0">
            <a:off x="457200" y="1600200"/>
            <a:ext cx="8229600" cy="4525962"/>
          </a:xfrm>
          <a:prstGeom prst="rect"/>
          <a:noFill/>
          <a:ln>
            <a:noFill/>
          </a:ln>
        </p:spPr>
        <p:txBody>
          <a:bodyPr anchor="t" bIns="45720" lIns="91440" rIns="91440" tIns="45720" vert="horz"/>
          <a:p>
            <a:pPr lvl="0"/>
            <a:r>
              <a:rPr altLang="en-US" lang="zh-CN"/>
              <a:t>Click to edit Master text styles</a:t>
            </a:r>
          </a:p>
          <a:p>
            <a:pPr lvl="1"/>
            <a:r>
              <a:rPr altLang="en-US" lang="zh-CN"/>
              <a:t>Second level</a:t>
            </a:r>
          </a:p>
          <a:p>
            <a:pPr lvl="2"/>
            <a:r>
              <a:rPr altLang="en-US" lang="zh-CN"/>
              <a:t>Third level</a:t>
            </a:r>
          </a:p>
          <a:p>
            <a:pPr lvl="3"/>
            <a:r>
              <a:rPr altLang="en-US" lang="zh-CN"/>
              <a:t>Fourth level</a:t>
            </a:r>
          </a:p>
          <a:p>
            <a:pPr lvl="4"/>
            <a:r>
              <a:rPr altLang="en-US" lang="zh-CN"/>
              <a:t>Fifth level</a:t>
            </a:r>
          </a:p>
        </p:txBody>
      </p:sp>
      <p:sp>
        <p:nvSpPr>
          <p:cNvPr id="1048578" name=""/>
          <p:cNvSpPr/>
          <p:nvPr>
            <p:ph type="dt" sz="half" idx="2"/>
          </p:nvPr>
        </p:nvSpPr>
        <p:spPr>
          <a:xfrm rot="0">
            <a:off x="457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eaLnBrk="1" hangingPunct="1" latinLnBrk="1" lvl="0"/>
            <a:fld id="{566ABCEB-ACFC-4714-9973-3DA970169C29}" type="datetime1">
              <a:rPr altLang="en-US" sz="1200" lang="en-US">
                <a:solidFill>
                  <a:srgbClr val="898989"/>
                </a:solidFill>
                <a:latin typeface="Calibri" pitchFamily="34" charset="0"/>
              </a:rPr>
              <a:pPr eaLnBrk="1" hangingPunct="1" latinLnBrk="1" lvl="0"/>
            </a:fld>
            <a:endParaRPr altLang="en-US" sz="1200" lang="en-US">
              <a:solidFill>
                <a:srgbClr val="898989"/>
              </a:solidFill>
              <a:latin typeface="Calibri" pitchFamily="34" charset="0"/>
            </a:endParaRPr>
          </a:p>
        </p:txBody>
      </p:sp>
      <p:sp>
        <p:nvSpPr>
          <p:cNvPr id="1048579" name=""/>
          <p:cNvSpPr/>
          <p:nvPr>
            <p:ph type="ftr" sz="quarter" idx="3"/>
          </p:nvPr>
        </p:nvSpPr>
        <p:spPr>
          <a:xfrm rot="0">
            <a:off x="3124200" y="6356350"/>
            <a:ext cx="2895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algn="ctr" eaLnBrk="1" hangingPunct="1" latinLnBrk="1" lvl="0"/>
            <a:endParaRPr altLang="en-US" sz="1200" lang="en-US">
              <a:solidFill>
                <a:srgbClr val="898989"/>
              </a:solidFill>
              <a:latin typeface="Calibri" pitchFamily="34" charset="0"/>
            </a:endParaRPr>
          </a:p>
        </p:txBody>
      </p:sp>
      <p:sp>
        <p:nvSpPr>
          <p:cNvPr id="1048580" name=""/>
          <p:cNvSpPr/>
          <p:nvPr>
            <p:ph type="sldNum" sz="quarter" idx="4"/>
          </p:nvPr>
        </p:nvSpPr>
        <p:spPr>
          <a:xfrm rot="0">
            <a:off x="6553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0" charset="0"/>
              </a:defRPr>
            </a:lvl5pPr>
          </a:lstStyle>
          <a:p>
            <a:pPr algn="r" eaLnBrk="1" hangingPunct="1" latinLnBrk="1" lvl="0"/>
            <a:fld id="{566ABCEB-ACFC-4714-9973-3DA970169C29}" type="slidenum">
              <a:rPr altLang="en-US" sz="1400" lang="en-US">
                <a:latin typeface="Calibri" pitchFamily="34" charset="0"/>
              </a:rPr>
              <a:pPr algn="r" eaLnBrk="1" hangingPunct="1" latinLnBrk="1" lvl="0"/>
            </a:fld>
            <a:endParaRPr altLang="en-US" sz="1400" lang="en-US">
              <a:latin typeface="Calibri" pitchFamily="34" charset="0"/>
            </a:endParaRPr>
          </a:p>
        </p:txBody>
      </p:sp>
    </p:spTree>
  </p:cSld>
  <p:clrMap accent1="accent1" accent2="accent2" accent3="accent3" accent4="accent4" accent5="accent5" accent6="accent6" bg1="lt1" bg2="dk2" tx1="dk1" tx2="lt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lvl1pPr algn="ctr" eaLnBrk="0" fontAlgn="base" hangingPunct="0" rtl="0">
        <a:spcBef>
          <a:spcPct val="0"/>
        </a:spcBef>
        <a:spcAft>
          <a:spcPct val="0"/>
        </a:spcAft>
        <a:defRPr sz="4400" kern="1200">
          <a:solidFill>
            <a:schemeClr val="tx1"/>
          </a:solidFill>
          <a:latin typeface="+mj-lt"/>
          <a:ea typeface="+mj-ea"/>
          <a:cs typeface="+mj-cs"/>
        </a:defRPr>
      </a:lvl1pPr>
      <a:lvl2pPr algn="ctr" eaLnBrk="0" fontAlgn="base" hangingPunct="0" rtl="0">
        <a:spcBef>
          <a:spcPct val="0"/>
        </a:spcBef>
        <a:spcAft>
          <a:spcPct val="0"/>
        </a:spcAft>
        <a:defRPr sz="4400">
          <a:solidFill>
            <a:schemeClr val="tx1"/>
          </a:solidFill>
          <a:latin typeface="Calibri" pitchFamily="34" charset="0"/>
        </a:defRPr>
      </a:lvl2pPr>
      <a:lvl3pPr algn="ctr" eaLnBrk="0" fontAlgn="base" hangingPunct="0" rtl="0">
        <a:spcBef>
          <a:spcPct val="0"/>
        </a:spcBef>
        <a:spcAft>
          <a:spcPct val="0"/>
        </a:spcAft>
        <a:defRPr sz="4400">
          <a:solidFill>
            <a:schemeClr val="tx1"/>
          </a:solidFill>
          <a:latin typeface="Calibri" pitchFamily="34" charset="0"/>
        </a:defRPr>
      </a:lvl3pPr>
      <a:lvl4pPr algn="ctr" eaLnBrk="0" fontAlgn="base" hangingPunct="0" rtl="0">
        <a:spcBef>
          <a:spcPct val="0"/>
        </a:spcBef>
        <a:spcAft>
          <a:spcPct val="0"/>
        </a:spcAft>
        <a:defRPr sz="4400">
          <a:solidFill>
            <a:schemeClr val="tx1"/>
          </a:solidFill>
          <a:latin typeface="Calibri" pitchFamily="34" charset="0"/>
        </a:defRPr>
      </a:lvl4pPr>
      <a:lvl5pPr algn="ctr" eaLnBrk="0" fontAlgn="base" hangingPunct="0" rtl="0">
        <a:spcBef>
          <a:spcPct val="0"/>
        </a:spcBef>
        <a:spcAft>
          <a:spcPct val="0"/>
        </a:spcAft>
        <a:defRPr sz="4400">
          <a:solidFill>
            <a:schemeClr val="tx1"/>
          </a:solidFill>
          <a:latin typeface="Calibri" pitchFamily="34" charset="0"/>
        </a:defRPr>
      </a:lvl5pPr>
      <a:lvl6pPr algn="ctr" fontAlgn="base" marL="457200" rtl="0">
        <a:spcBef>
          <a:spcPct val="0"/>
        </a:spcBef>
        <a:spcAft>
          <a:spcPct val="0"/>
        </a:spcAft>
        <a:defRPr sz="4400">
          <a:solidFill>
            <a:schemeClr val="tx1"/>
          </a:solidFill>
          <a:latin typeface="Calibri" pitchFamily="34" charset="0"/>
        </a:defRPr>
      </a:lvl6pPr>
      <a:lvl7pPr algn="ctr" fontAlgn="base" marL="914400" rtl="0">
        <a:spcBef>
          <a:spcPct val="0"/>
        </a:spcBef>
        <a:spcAft>
          <a:spcPct val="0"/>
        </a:spcAft>
        <a:defRPr sz="4400">
          <a:solidFill>
            <a:schemeClr val="tx1"/>
          </a:solidFill>
          <a:latin typeface="Calibri" pitchFamily="34" charset="0"/>
        </a:defRPr>
      </a:lvl7pPr>
      <a:lvl8pPr algn="ctr" fontAlgn="base" marL="1371600" rtl="0">
        <a:spcBef>
          <a:spcPct val="0"/>
        </a:spcBef>
        <a:spcAft>
          <a:spcPct val="0"/>
        </a:spcAft>
        <a:defRPr sz="4400">
          <a:solidFill>
            <a:schemeClr val="tx1"/>
          </a:solidFill>
          <a:latin typeface="Calibri" pitchFamily="34" charset="0"/>
        </a:defRPr>
      </a:lvl8pPr>
      <a:lvl9pPr algn="ctr" fontAlgn="base" marL="1828800" rtl="0">
        <a:spcBef>
          <a:spcPct val="0"/>
        </a:spcBef>
        <a:spcAft>
          <a:spcPct val="0"/>
        </a:spcAft>
        <a:defRPr sz="4400">
          <a:solidFill>
            <a:schemeClr val="tx1"/>
          </a:solidFill>
          <a:latin typeface="Calibri" pitchFamily="34" charset="0"/>
        </a:defRPr>
      </a:lvl9pPr>
    </p:titleStyle>
    <p:bodyStyle>
      <a:lvl1pPr algn="l" eaLnBrk="0" fontAlgn="base" hangingPunct="0" indent="-342900" marL="342900" rtl="0">
        <a:spcBef>
          <a:spcPct val="20000"/>
        </a:spcBef>
        <a:spcAft>
          <a:spcPct val="0"/>
        </a:spcAft>
        <a:buFont typeface="Arial" charset="0"/>
        <a:buChar char="•"/>
        <a:defRPr sz="3200" kern="1200">
          <a:solidFill>
            <a:schemeClr val="tx1"/>
          </a:solidFill>
          <a:latin typeface="+mn-lt"/>
          <a:ea typeface="+mn-ea"/>
          <a:cs typeface="+mn-cs"/>
        </a:defRPr>
      </a:lvl1pPr>
      <a:lvl2pPr algn="l" eaLnBrk="0" fontAlgn="base" hangingPunct="0" indent="-285750" marL="742950" rtl="0">
        <a:spcBef>
          <a:spcPct val="20000"/>
        </a:spcBef>
        <a:spcAft>
          <a:spcPct val="0"/>
        </a:spcAft>
        <a:buFont typeface="Arial" charset="0"/>
        <a:buChar char="–"/>
        <a:defRPr sz="2800" kern="1200">
          <a:solidFill>
            <a:schemeClr val="tx1"/>
          </a:solidFill>
          <a:latin typeface="+mn-lt"/>
          <a:ea typeface="+mn-ea"/>
          <a:cs typeface="+mn-cs"/>
        </a:defRPr>
      </a:lvl2pPr>
      <a:lvl3pPr algn="l" eaLnBrk="0" fontAlgn="base" hangingPunct="0" indent="-228600" marL="1143000" rtl="0">
        <a:spcBef>
          <a:spcPct val="20000"/>
        </a:spcBef>
        <a:spcAft>
          <a:spcPct val="0"/>
        </a:spcAft>
        <a:buFont typeface="Arial" charset="0"/>
        <a:buChar char="•"/>
        <a:defRPr sz="2400" kern="1200">
          <a:solidFill>
            <a:schemeClr val="tx1"/>
          </a:solidFill>
          <a:latin typeface="+mn-lt"/>
          <a:ea typeface="+mn-ea"/>
          <a:cs typeface="+mn-cs"/>
        </a:defRPr>
      </a:lvl3pPr>
      <a:lvl4pPr algn="l" eaLnBrk="0" fontAlgn="base" hangingPunct="0" indent="-228600" marL="1600200" rtl="0">
        <a:spcBef>
          <a:spcPct val="20000"/>
        </a:spcBef>
        <a:spcAft>
          <a:spcPct val="0"/>
        </a:spcAft>
        <a:buFont typeface="Arial" charset="0"/>
        <a:buChar char="–"/>
        <a:defRPr sz="2000" kern="1200">
          <a:solidFill>
            <a:schemeClr val="tx1"/>
          </a:solidFill>
          <a:latin typeface="+mn-lt"/>
          <a:ea typeface="+mn-ea"/>
          <a:cs typeface="+mn-cs"/>
        </a:defRPr>
      </a:lvl4pPr>
      <a:lvl5pPr algn="l" eaLnBrk="0" fontAlgn="base" hangingPunct="0" indent="-228600" marL="2057400" rtl="0">
        <a:spcBef>
          <a:spcPct val="20000"/>
        </a:spcBef>
        <a:spcAft>
          <a:spcPct val="0"/>
        </a:spcAft>
        <a:buFont typeface="Arial"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9.png"/><Relationship Id="rId3" Type="http://schemas.openxmlformats.org/officeDocument/2006/relationships/slideLayout" Target="../slideLayouts/slideLayout2.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10.png"/><Relationship Id="rId3" Type="http://schemas.openxmlformats.org/officeDocument/2006/relationships/slideLayout" Target="../slideLayouts/slideLayout2.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5.jpeg"/><Relationship Id="rId3" Type="http://schemas.openxmlformats.org/officeDocument/2006/relationships/slideLayout" Target="../slideLayouts/slideLayout2.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8.png"/><Relationship Id="rId3" Type="http://schemas.openxmlformats.org/officeDocument/2006/relationships/slideLayout" Target="../slideLayouts/slideLayout2.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slideLayout" Target="../slideLayouts/slideLayout2.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5.jpeg"/><Relationship Id="rId3" Type="http://schemas.openxmlformats.org/officeDocument/2006/relationships/slideLayout" Target="../slideLayouts/slideLayout2.xm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6.png"/><Relationship Id="rId3" Type="http://schemas.openxmlformats.org/officeDocument/2006/relationships/slideLayout" Target="../slideLayouts/slideLayout2.xml"/><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7.jpeg"/><Relationship Id="rId3" Type="http://schemas.openxmlformats.org/officeDocument/2006/relationships/slideLayout" Target="../slideLayouts/slideLayout2.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8.png"/><Relationship Id="rId3" Type="http://schemas.openxmlformats.org/officeDocument/2006/relationships/slideLayout" Target="../slideLayouts/slideLayout2.xm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showMasterSp="1">
  <p:cSld>
    <p:spTree>
      <p:nvGrpSpPr>
        <p:cNvPr id="23" name=""/>
        <p:cNvGrpSpPr/>
        <p:nvPr/>
      </p:nvGrpSpPr>
      <p:grpSpPr>
        <a:xfrm rot="0">
          <a:off x="0" y="0"/>
          <a:ext cx="0" cy="0"/>
          <a:chOff x="0" y="0"/>
          <a:chExt cx="0" cy="0"/>
        </a:xfrm>
      </p:grpSpPr>
      <p:pic>
        <p:nvPicPr>
          <p:cNvPr id="2097152" name="" descr="C:\Users\arsil\Desktop\Smartcreative.jpg"/>
          <p:cNvPicPr>
            <a:picLocks/>
          </p:cNvPicPr>
          <p:nvPr/>
        </p:nvPicPr>
        <p:blipFill>
          <a:blip xmlns:r="http://schemas.openxmlformats.org/officeDocument/2006/relationships" r:embed="rId1"/>
          <a:srcRect l="1051" t="0" r="800" b="504"/>
          <a:stretch>
            <a:fillRect/>
          </a:stretch>
        </p:blipFill>
        <p:spPr>
          <a:xfrm rot="0">
            <a:off x="0" y="304800"/>
            <a:ext cx="9144000" cy="6840537"/>
          </a:xfrm>
          <a:prstGeom prst="rect"/>
          <a:noFill/>
          <a:ln>
            <a:noFill/>
          </a:ln>
        </p:spPr>
      </p:pic>
      <p:pic>
        <p:nvPicPr>
          <p:cNvPr id="2097153" name=""/>
          <p:cNvPicPr>
            <a:picLocks/>
          </p:cNvPicPr>
          <p:nvPr/>
        </p:nvPicPr>
        <p:blipFill>
          <a:blip xmlns:r="http://schemas.openxmlformats.org/officeDocument/2006/relationships" r:embed="rId2"/>
          <a:srcRect l="0" t="0" r="0" b="0"/>
          <a:stretch>
            <a:fillRect/>
          </a:stretch>
        </p:blipFill>
        <p:spPr>
          <a:xfrm rot="0">
            <a:off x="3041650" y="3627437"/>
            <a:ext cx="5827712" cy="1670050"/>
          </a:xfrm>
          <a:prstGeom prst="rect"/>
          <a:noFill/>
          <a:ln>
            <a:noFill/>
          </a:ln>
        </p:spPr>
      </p:pic>
    </p:spTree>
  </p:cSld>
  <p:clrMapOvr>
    <a:masterClrMapping/>
  </p:clrMapOvr>
  <p:transition spd="fast" advClick="1">
    <p:wipe dir="r"/>
  </p:transition>
  <p:timing/>
</p:sld>
</file>

<file path=ppt/slides/slide10.xml><?xml version="1.0" encoding="utf-8"?>
<p:sld xmlns:a="http://schemas.openxmlformats.org/drawingml/2006/main" xmlns:r="http://schemas.openxmlformats.org/officeDocument/2006/relationships" xmlns:p="http://schemas.openxmlformats.org/presentationml/2006/main" showMasterSp="1">
  <p:cSld>
    <p:spTree>
      <p:nvGrpSpPr>
        <p:cNvPr id="64" name=""/>
        <p:cNvGrpSpPr/>
        <p:nvPr/>
      </p:nvGrpSpPr>
      <p:grpSpPr>
        <a:xfrm rot="0">
          <a:off x="0" y="0"/>
          <a:ext cx="0" cy="0"/>
          <a:chOff x="0" y="0"/>
          <a:chExt cx="0" cy="0"/>
        </a:xfrm>
      </p:grpSpPr>
      <p:pic>
        <p:nvPicPr>
          <p:cNvPr id="2097167" name="" descr="C:\Users\arsil\Desktop\Smartcreative2.jpg"/>
          <p:cNvPicPr>
            <a:picLocks/>
          </p:cNvPicPr>
          <p:nvPr/>
        </p:nvPicPr>
        <p:blipFill>
          <a:blip xmlns:r="http://schemas.openxmlformats.org/officeDocument/2006/relationships" r:embed="rId1"/>
          <a:srcRect l="0" t="0" r="0" b="0"/>
          <a:stretch>
            <a:fillRect/>
          </a:stretch>
        </p:blipFill>
        <p:spPr>
          <a:xfrm rot="0">
            <a:off x="0" y="0"/>
            <a:ext cx="9172575" cy="6858000"/>
          </a:xfrm>
          <a:prstGeom prst="rect"/>
          <a:noFill/>
          <a:ln>
            <a:noFill/>
          </a:ln>
        </p:spPr>
      </p:pic>
      <p:sp>
        <p:nvSpPr>
          <p:cNvPr id="1048624" name=""/>
          <p:cNvSpPr/>
          <p:nvPr>
            <p:ph type="title" sz="full" idx="0"/>
          </p:nvPr>
        </p:nvSpPr>
        <p:spPr>
          <a:xfrm rot="0">
            <a:off x="533400" y="685800"/>
            <a:ext cx="8229600" cy="6858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0" charset="0"/>
              </a:defRPr>
            </a:lvl1pPr>
          </a:lstStyle>
          <a:p>
            <a:pPr lvl="0">
              <a:spcBef>
                <a:spcPct val="50000"/>
              </a:spcBef>
            </a:pPr>
            <a:r>
              <a:rPr altLang="en-US" sz="3200" lang="zh-CN"/>
              <a:t>Nama Field (Field Name) </a:t>
            </a:r>
          </a:p>
        </p:txBody>
      </p:sp>
      <p:sp>
        <p:nvSpPr>
          <p:cNvPr id="1048625" name=""/>
          <p:cNvSpPr/>
          <p:nvPr>
            <p:ph sz="full" idx="1"/>
          </p:nvPr>
        </p:nvSpPr>
        <p:spPr>
          <a:xfrm rot="0">
            <a:off x="457200" y="1295400"/>
            <a:ext cx="8229600" cy="48307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0" charset="0"/>
              <a:buChar char="•"/>
              <a:defRPr baseline="0" b="0" sz="3200" i="0" u="none">
                <a:solidFill>
                  <a:schemeClr val="dk1"/>
                </a:solidFill>
                <a:latin typeface="Calibri" pitchFamily="34" charset="0"/>
                <a:sym typeface="Arial" pitchFamily="0" charset="0"/>
              </a:defRPr>
            </a:lvl1pPr>
            <a:lvl2pPr algn="l" fontAlgn="base" indent="-285750" latinLnBrk="1" marL="742950" rtl="0">
              <a:lnSpc>
                <a:spcPct val="100000"/>
              </a:lnSpc>
              <a:spcBef>
                <a:spcPct val="20000"/>
              </a:spcBef>
              <a:spcAft>
                <a:spcPct val="0"/>
              </a:spcAft>
              <a:buSzPct val="100000"/>
              <a:buFont typeface="Arial" pitchFamily="0" charset="0"/>
              <a:buChar char="–"/>
              <a:defRPr baseline="0" b="0" sz="2800" i="0" u="none">
                <a:solidFill>
                  <a:schemeClr val="dk1"/>
                </a:solidFill>
                <a:latin typeface="Calibri" pitchFamily="34" charset="0"/>
                <a:sym typeface="Arial" pitchFamily="0" charset="0"/>
              </a:defRPr>
            </a:lvl2pPr>
            <a:lvl3pPr algn="l" fontAlgn="base" indent="-228600" latinLnBrk="1" marL="1143000" rtl="0">
              <a:lnSpc>
                <a:spcPct val="100000"/>
              </a:lnSpc>
              <a:spcBef>
                <a:spcPct val="20000"/>
              </a:spcBef>
              <a:spcAft>
                <a:spcPct val="0"/>
              </a:spcAft>
              <a:buSzPct val="100000"/>
              <a:buFont typeface="Arial" pitchFamily="0" charset="0"/>
              <a:buChar char="•"/>
              <a:defRPr baseline="0" b="0" sz="2400" i="0" u="none">
                <a:solidFill>
                  <a:schemeClr val="dk1"/>
                </a:solidFill>
                <a:latin typeface="Calibri" pitchFamily="34" charset="0"/>
                <a:sym typeface="Arial" pitchFamily="0" charset="0"/>
              </a:defRPr>
            </a:lvl3pPr>
            <a:lvl4pPr algn="l" fontAlgn="base" indent="-228600" latinLnBrk="1" marL="16002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4pPr>
            <a:lvl5pPr algn="l" fontAlgn="base" indent="-228600" latinLnBrk="1" marL="20574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5pPr>
          </a:lstStyle>
          <a:p>
            <a:pPr lvl="0"/>
            <a:r>
              <a:rPr altLang="en-US" sz="2400" lang="zh-CN"/>
              <a:t>Field Name digunakan untuk memasukkan nama field yang akan dibuat. Syarat pembuatan Nama Field (Field Name) : </a:t>
            </a:r>
          </a:p>
          <a:p>
            <a:pPr lvl="0"/>
            <a:r>
              <a:rPr altLang="en-US" sz="2400" lang="zh-CN"/>
              <a:t> a. Nama field tidak boleh ada yang sama dalam satu tabel. b. Maksimum nama field 64 karakter, dapat berupa kombinanasi huruf, angka, spasi atau karakter khusus, kecuali tanda titik (.), tanda seru (!), tanda petik atas (‘) dan tanda kurung siku ([ ]).  </a:t>
            </a:r>
          </a:p>
          <a:p>
            <a:pPr lvl="0"/>
            <a:endParaRPr altLang="en-US" sz="2400" lang="zh-CN"/>
          </a:p>
          <a:p>
            <a:pPr lvl="0"/>
            <a:endParaRPr altLang="en-US" sz="2200" lang="en-US">
              <a:latin typeface="Arial" pitchFamily="0" charset="0"/>
              <a:ea typeface="Arial" pitchFamily="0" charset="0"/>
            </a:endParaRPr>
          </a:p>
        </p:txBody>
      </p:sp>
    </p:spTree>
  </p:cSld>
  <p:clrMapOvr>
    <a:masterClrMapping/>
  </p:clrMapOvr>
  <p:transition spd="fast" advClick="1">
    <p:wipe dir="r"/>
  </p:transition>
  <p:timing/>
</p:sld>
</file>

<file path=ppt/slides/slide11.xml><?xml version="1.0" encoding="utf-8"?>
<p:sld xmlns:a="http://schemas.openxmlformats.org/drawingml/2006/main" xmlns:r="http://schemas.openxmlformats.org/officeDocument/2006/relationships" xmlns:p="http://schemas.openxmlformats.org/presentationml/2006/main" showMasterSp="1">
  <p:cSld>
    <p:spTree>
      <p:nvGrpSpPr>
        <p:cNvPr id="67" name=""/>
        <p:cNvGrpSpPr/>
        <p:nvPr/>
      </p:nvGrpSpPr>
      <p:grpSpPr>
        <a:xfrm rot="0">
          <a:off x="0" y="0"/>
          <a:ext cx="0" cy="0"/>
          <a:chOff x="0" y="0"/>
          <a:chExt cx="0" cy="0"/>
        </a:xfrm>
      </p:grpSpPr>
      <p:pic>
        <p:nvPicPr>
          <p:cNvPr id="2097168" name="" descr="C:\Users\arsil\Desktop\Smartcreative2.jpg"/>
          <p:cNvPicPr>
            <a:picLocks/>
          </p:cNvPicPr>
          <p:nvPr/>
        </p:nvPicPr>
        <p:blipFill>
          <a:blip xmlns:r="http://schemas.openxmlformats.org/officeDocument/2006/relationships" r:embed="rId1"/>
          <a:srcRect l="0" t="0" r="0" b="0"/>
          <a:stretch>
            <a:fillRect/>
          </a:stretch>
        </p:blipFill>
        <p:spPr>
          <a:xfrm rot="0">
            <a:off x="0" y="0"/>
            <a:ext cx="9172575" cy="6858000"/>
          </a:xfrm>
          <a:prstGeom prst="rect"/>
          <a:noFill/>
          <a:ln>
            <a:noFill/>
          </a:ln>
        </p:spPr>
      </p:pic>
      <p:sp>
        <p:nvSpPr>
          <p:cNvPr id="1048629" name=""/>
          <p:cNvSpPr/>
          <p:nvPr>
            <p:ph type="title" sz="full" idx="0"/>
          </p:nvPr>
        </p:nvSpPr>
        <p:spPr>
          <a:xfrm rot="0">
            <a:off x="533400" y="685800"/>
            <a:ext cx="8229600" cy="6858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0" charset="0"/>
              </a:defRPr>
            </a:lvl1pPr>
          </a:lstStyle>
          <a:p>
            <a:pPr lvl="0">
              <a:spcBef>
                <a:spcPct val="50000"/>
              </a:spcBef>
            </a:pPr>
            <a:r>
              <a:rPr altLang="en-US" sz="3200" lang="zh-CN"/>
              <a:t>Tipe Data (Data Type) </a:t>
            </a:r>
          </a:p>
        </p:txBody>
      </p:sp>
      <p:sp>
        <p:nvSpPr>
          <p:cNvPr id="1048630" name=""/>
          <p:cNvSpPr/>
          <p:nvPr>
            <p:ph sz="full" idx="1"/>
          </p:nvPr>
        </p:nvSpPr>
        <p:spPr>
          <a:xfrm rot="0">
            <a:off x="0" y="1295400"/>
            <a:ext cx="8915400" cy="48307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0" charset="0"/>
              <a:buChar char="•"/>
              <a:defRPr baseline="0" b="0" sz="3200" i="0" u="none">
                <a:solidFill>
                  <a:schemeClr val="dk1"/>
                </a:solidFill>
                <a:latin typeface="Calibri" pitchFamily="34" charset="0"/>
                <a:sym typeface="Arial" pitchFamily="0" charset="0"/>
              </a:defRPr>
            </a:lvl1pPr>
            <a:lvl2pPr algn="l" fontAlgn="base" indent="-285750" latinLnBrk="1" marL="742950" rtl="0">
              <a:lnSpc>
                <a:spcPct val="100000"/>
              </a:lnSpc>
              <a:spcBef>
                <a:spcPct val="20000"/>
              </a:spcBef>
              <a:spcAft>
                <a:spcPct val="0"/>
              </a:spcAft>
              <a:buSzPct val="100000"/>
              <a:buFont typeface="Arial" pitchFamily="0" charset="0"/>
              <a:buChar char="–"/>
              <a:defRPr baseline="0" b="0" sz="2800" i="0" u="none">
                <a:solidFill>
                  <a:schemeClr val="dk1"/>
                </a:solidFill>
                <a:latin typeface="Calibri" pitchFamily="34" charset="0"/>
                <a:sym typeface="Arial" pitchFamily="0" charset="0"/>
              </a:defRPr>
            </a:lvl2pPr>
            <a:lvl3pPr algn="l" fontAlgn="base" indent="-228600" latinLnBrk="1" marL="1143000" rtl="0">
              <a:lnSpc>
                <a:spcPct val="100000"/>
              </a:lnSpc>
              <a:spcBef>
                <a:spcPct val="20000"/>
              </a:spcBef>
              <a:spcAft>
                <a:spcPct val="0"/>
              </a:spcAft>
              <a:buSzPct val="100000"/>
              <a:buFont typeface="Arial" pitchFamily="0" charset="0"/>
              <a:buChar char="•"/>
              <a:defRPr baseline="0" b="0" sz="2400" i="0" u="none">
                <a:solidFill>
                  <a:schemeClr val="dk1"/>
                </a:solidFill>
                <a:latin typeface="Calibri" pitchFamily="34" charset="0"/>
                <a:sym typeface="Arial" pitchFamily="0" charset="0"/>
              </a:defRPr>
            </a:lvl3pPr>
            <a:lvl4pPr algn="l" fontAlgn="base" indent="-228600" latinLnBrk="1" marL="16002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4pPr>
            <a:lvl5pPr algn="l" fontAlgn="base" indent="-228600" latinLnBrk="1" marL="20574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5pPr>
          </a:lstStyle>
          <a:p>
            <a:pPr lvl="0"/>
            <a:r>
              <a:rPr altLang="en-US" lang="en-US">
                <a:latin typeface="Times New Roman" pitchFamily="18" charset="0"/>
                <a:ea typeface="Times New Roman" pitchFamily="18" charset="0"/>
              </a:rPr>
              <a:t> Data Type untuk menentukan jenis data. Anda dapat memilih salah satu jenis data yang mana pilihannya tergantung dari isi data tersebut. Ada beberapa jenis data (Data Type) pada Access 2010 :</a:t>
            </a:r>
          </a:p>
          <a:p>
            <a:pPr lvl="0"/>
            <a:endParaRPr altLang="en-US" sz="2200" lang="en-US">
              <a:latin typeface="Arial" pitchFamily="0" charset="0"/>
              <a:ea typeface="Arial" pitchFamily="0" charset="0"/>
            </a:endParaRPr>
          </a:p>
        </p:txBody>
      </p:sp>
    </p:spTree>
  </p:cSld>
  <p:clrMapOvr>
    <a:masterClrMapping/>
  </p:clrMapOvr>
  <p:transition spd="fast" advClick="1">
    <p:wipe dir="r"/>
  </p:transition>
  <p:timing/>
</p:sld>
</file>

<file path=ppt/slides/slide12.xml><?xml version="1.0" encoding="utf-8"?>
<p:sld xmlns:a="http://schemas.openxmlformats.org/drawingml/2006/main" xmlns:r="http://schemas.openxmlformats.org/officeDocument/2006/relationships" xmlns:p="http://schemas.openxmlformats.org/presentationml/2006/main" showMasterSp="1">
  <p:cSld>
    <p:spTree>
      <p:nvGrpSpPr>
        <p:cNvPr id="70" name=""/>
        <p:cNvGrpSpPr/>
        <p:nvPr/>
      </p:nvGrpSpPr>
      <p:grpSpPr>
        <a:xfrm rot="0">
          <a:off x="0" y="0"/>
          <a:ext cx="0" cy="0"/>
          <a:chOff x="0" y="0"/>
          <a:chExt cx="0" cy="0"/>
        </a:xfrm>
      </p:grpSpPr>
      <p:pic>
        <p:nvPicPr>
          <p:cNvPr id="2097169" name="" descr="C:\Users\arsil\Desktop\Smartcreative2.jpg"/>
          <p:cNvPicPr>
            <a:picLocks/>
          </p:cNvPicPr>
          <p:nvPr/>
        </p:nvPicPr>
        <p:blipFill>
          <a:blip xmlns:r="http://schemas.openxmlformats.org/officeDocument/2006/relationships" r:embed="rId1"/>
          <a:srcRect l="0" t="0" r="0" b="0"/>
          <a:stretch>
            <a:fillRect/>
          </a:stretch>
        </p:blipFill>
        <p:spPr>
          <a:xfrm rot="0">
            <a:off x="0" y="0"/>
            <a:ext cx="9172575" cy="6858000"/>
          </a:xfrm>
          <a:prstGeom prst="rect"/>
          <a:noFill/>
          <a:ln>
            <a:noFill/>
          </a:ln>
        </p:spPr>
      </p:pic>
      <p:sp>
        <p:nvSpPr>
          <p:cNvPr id="1048634"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0" charset="0"/>
              </a:defRPr>
            </a:lvl1pPr>
          </a:lstStyle>
          <a:p>
            <a:pPr lvl="0"/>
            <a:r>
              <a:rPr altLang="en-US" lang="zh-CN"/>
              <a:t>Contoh tipe data </a:t>
            </a:r>
          </a:p>
        </p:txBody>
      </p:sp>
      <p:pic>
        <p:nvPicPr>
          <p:cNvPr id="2097170" name=""/>
          <p:cNvPicPr>
            <a:picLocks/>
          </p:cNvPicPr>
          <p:nvPr>
            <p:ph sz="full" idx="1"/>
          </p:nvPr>
        </p:nvPicPr>
        <p:blipFill>
          <a:blip xmlns:r="http://schemas.openxmlformats.org/officeDocument/2006/relationships" r:embed="rId2"/>
          <a:srcRect l="0" t="0" r="0" b="0"/>
          <a:stretch>
            <a:fillRect/>
          </a:stretch>
        </p:blipFill>
        <p:spPr>
          <a:xfrm rot="0">
            <a:off x="479425" y="1524000"/>
            <a:ext cx="8185150" cy="4602162"/>
          </a:xfrm>
          <a:prstGeom prst="rect"/>
          <a:noFill/>
          <a:ln>
            <a:noFill/>
          </a:ln>
        </p:spPr>
      </p:pic>
    </p:spTree>
  </p:cSld>
  <p:clrMapOvr>
    <a:masterClrMapping/>
  </p:clrMapOvr>
  <p:transition spd="fast" advClick="1">
    <p:wipe dir="r"/>
  </p:transition>
  <p:timing/>
</p:sld>
</file>

<file path=ppt/slides/slide13.xml><?xml version="1.0" encoding="utf-8"?>
<p:sld xmlns:a="http://schemas.openxmlformats.org/drawingml/2006/main" xmlns:r="http://schemas.openxmlformats.org/officeDocument/2006/relationships" xmlns:p="http://schemas.openxmlformats.org/presentationml/2006/main" showMasterSp="1">
  <p:cSld>
    <p:spTree>
      <p:nvGrpSpPr>
        <p:cNvPr id="73" name=""/>
        <p:cNvGrpSpPr/>
        <p:nvPr/>
      </p:nvGrpSpPr>
      <p:grpSpPr>
        <a:xfrm rot="0">
          <a:off x="0" y="0"/>
          <a:ext cx="0" cy="0"/>
          <a:chOff x="0" y="0"/>
          <a:chExt cx="0" cy="0"/>
        </a:xfrm>
      </p:grpSpPr>
      <p:pic>
        <p:nvPicPr>
          <p:cNvPr id="2097171" name="" descr="C:\Users\arsil\Desktop\Smartcreative2.jpg"/>
          <p:cNvPicPr>
            <a:picLocks/>
          </p:cNvPicPr>
          <p:nvPr/>
        </p:nvPicPr>
        <p:blipFill>
          <a:blip xmlns:r="http://schemas.openxmlformats.org/officeDocument/2006/relationships" r:embed="rId1"/>
          <a:srcRect l="0" t="0" r="0" b="0"/>
          <a:stretch>
            <a:fillRect/>
          </a:stretch>
        </p:blipFill>
        <p:spPr>
          <a:xfrm rot="0">
            <a:off x="0" y="0"/>
            <a:ext cx="9172575" cy="6858000"/>
          </a:xfrm>
          <a:prstGeom prst="rect"/>
          <a:noFill/>
          <a:ln>
            <a:noFill/>
          </a:ln>
        </p:spPr>
      </p:pic>
      <p:sp>
        <p:nvSpPr>
          <p:cNvPr id="1048638" name=""/>
          <p:cNvSpPr/>
          <p:nvPr>
            <p:ph type="title" sz="full" idx="0"/>
          </p:nvPr>
        </p:nvSpPr>
        <p:spPr>
          <a:xfrm rot="0">
            <a:off x="533400" y="685800"/>
            <a:ext cx="8229600" cy="6858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0" charset="0"/>
              </a:defRPr>
            </a:lvl1pPr>
          </a:lstStyle>
          <a:p>
            <a:pPr lvl="0">
              <a:spcBef>
                <a:spcPct val="50000"/>
              </a:spcBef>
            </a:pPr>
            <a:r>
              <a:rPr altLang="en-US" sz="3200" lang="zh-CN"/>
              <a:t> Keterangan (Description) </a:t>
            </a:r>
          </a:p>
        </p:txBody>
      </p:sp>
      <p:sp>
        <p:nvSpPr>
          <p:cNvPr id="1048639" name=""/>
          <p:cNvSpPr/>
          <p:nvPr>
            <p:ph sz="full" idx="1"/>
          </p:nvPr>
        </p:nvSpPr>
        <p:spPr>
          <a:xfrm rot="0">
            <a:off x="457200" y="1524000"/>
            <a:ext cx="8229600" cy="4602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0" charset="0"/>
              <a:buChar char="•"/>
              <a:defRPr baseline="0" b="0" sz="3200" i="0" u="none">
                <a:solidFill>
                  <a:schemeClr val="dk1"/>
                </a:solidFill>
                <a:latin typeface="Calibri" pitchFamily="34" charset="0"/>
                <a:sym typeface="Arial" pitchFamily="0" charset="0"/>
              </a:defRPr>
            </a:lvl1pPr>
            <a:lvl2pPr algn="l" fontAlgn="base" indent="-285750" latinLnBrk="1" marL="742950" rtl="0">
              <a:lnSpc>
                <a:spcPct val="100000"/>
              </a:lnSpc>
              <a:spcBef>
                <a:spcPct val="20000"/>
              </a:spcBef>
              <a:spcAft>
                <a:spcPct val="0"/>
              </a:spcAft>
              <a:buSzPct val="100000"/>
              <a:buFont typeface="Arial" pitchFamily="0" charset="0"/>
              <a:buChar char="–"/>
              <a:defRPr baseline="0" b="0" sz="2800" i="0" u="none">
                <a:solidFill>
                  <a:schemeClr val="dk1"/>
                </a:solidFill>
                <a:latin typeface="Calibri" pitchFamily="34" charset="0"/>
                <a:sym typeface="Arial" pitchFamily="0" charset="0"/>
              </a:defRPr>
            </a:lvl2pPr>
            <a:lvl3pPr algn="l" fontAlgn="base" indent="-228600" latinLnBrk="1" marL="1143000" rtl="0">
              <a:lnSpc>
                <a:spcPct val="100000"/>
              </a:lnSpc>
              <a:spcBef>
                <a:spcPct val="20000"/>
              </a:spcBef>
              <a:spcAft>
                <a:spcPct val="0"/>
              </a:spcAft>
              <a:buSzPct val="100000"/>
              <a:buFont typeface="Arial" pitchFamily="0" charset="0"/>
              <a:buChar char="•"/>
              <a:defRPr baseline="0" b="0" sz="2400" i="0" u="none">
                <a:solidFill>
                  <a:schemeClr val="dk1"/>
                </a:solidFill>
                <a:latin typeface="Calibri" pitchFamily="34" charset="0"/>
                <a:sym typeface="Arial" pitchFamily="0" charset="0"/>
              </a:defRPr>
            </a:lvl3pPr>
            <a:lvl4pPr algn="l" fontAlgn="base" indent="-228600" latinLnBrk="1" marL="16002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4pPr>
            <a:lvl5pPr algn="l" fontAlgn="base" indent="-228600" latinLnBrk="1" marL="20574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5pPr>
          </a:lstStyle>
          <a:p>
            <a:pPr lvl="0"/>
            <a:r>
              <a:rPr altLang="en-US" sz="2800" lang="en-US">
                <a:latin typeface="Arial" pitchFamily="0" charset="0"/>
                <a:ea typeface="Arial" pitchFamily="0" charset="0"/>
              </a:rPr>
              <a:t>Description untuk menampilkan teks keterangan pada bagian status bar dalam jendela datasheet sebuah tabel atau query. Dalam hal ini, Anda boleh dikosongkan atau diisi keterangannya. Jumlah teks yang dapat diisi maksimum 255 karakter</a:t>
            </a:r>
          </a:p>
        </p:txBody>
      </p:sp>
    </p:spTree>
  </p:cSld>
  <p:clrMapOvr>
    <a:masterClrMapping/>
  </p:clrMapOvr>
  <p:transition spd="fast" advClick="1">
    <p:wipe dir="r"/>
  </p:transition>
  <p:timing/>
</p:sld>
</file>

<file path=ppt/slides/slide14.xml><?xml version="1.0" encoding="utf-8"?>
<p:sld xmlns:a="http://schemas.openxmlformats.org/drawingml/2006/main" xmlns:r="http://schemas.openxmlformats.org/officeDocument/2006/relationships" xmlns:p="http://schemas.openxmlformats.org/presentationml/2006/main" showMasterSp="1">
  <p:cSld>
    <p:spTree>
      <p:nvGrpSpPr>
        <p:cNvPr id="76" name=""/>
        <p:cNvGrpSpPr/>
        <p:nvPr/>
      </p:nvGrpSpPr>
      <p:grpSpPr>
        <a:xfrm rot="0">
          <a:off x="0" y="0"/>
          <a:ext cx="0" cy="0"/>
          <a:chOff x="0" y="0"/>
          <a:chExt cx="0" cy="0"/>
        </a:xfrm>
      </p:grpSpPr>
      <p:pic>
        <p:nvPicPr>
          <p:cNvPr id="2097172" name="" descr="C:\Users\arsil\Desktop\Smartcreative2.jpg"/>
          <p:cNvPicPr>
            <a:picLocks/>
          </p:cNvPicPr>
          <p:nvPr/>
        </p:nvPicPr>
        <p:blipFill>
          <a:blip xmlns:r="http://schemas.openxmlformats.org/officeDocument/2006/relationships" r:embed="rId1"/>
          <a:srcRect l="0" t="0" r="0" b="0"/>
          <a:stretch>
            <a:fillRect/>
          </a:stretch>
        </p:blipFill>
        <p:spPr>
          <a:xfrm rot="0">
            <a:off x="0" y="0"/>
            <a:ext cx="9172575" cy="6858000"/>
          </a:xfrm>
          <a:prstGeom prst="rect"/>
          <a:noFill/>
          <a:ln>
            <a:noFill/>
          </a:ln>
        </p:spPr>
      </p:pic>
      <p:sp>
        <p:nvSpPr>
          <p:cNvPr id="1048643" name=""/>
          <p:cNvSpPr/>
          <p:nvPr>
            <p:ph type="title" sz="full" idx="0"/>
          </p:nvPr>
        </p:nvSpPr>
        <p:spPr>
          <a:xfrm rot="0">
            <a:off x="533400" y="685800"/>
            <a:ext cx="8229600" cy="6858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0" charset="0"/>
              </a:defRPr>
            </a:lvl1pPr>
          </a:lstStyle>
          <a:p>
            <a:pPr lvl="0">
              <a:spcBef>
                <a:spcPct val="50000"/>
              </a:spcBef>
            </a:pPr>
            <a:r>
              <a:rPr altLang="en-US" sz="3200" lang="zh-CN"/>
              <a:t>Primary Key </a:t>
            </a:r>
          </a:p>
        </p:txBody>
      </p:sp>
      <p:sp>
        <p:nvSpPr>
          <p:cNvPr id="1048644" name=""/>
          <p:cNvSpPr/>
          <p:nvPr>
            <p:ph sz="full" idx="1"/>
          </p:nvPr>
        </p:nvSpPr>
        <p:spPr>
          <a:xfrm rot="0">
            <a:off x="457200" y="1524000"/>
            <a:ext cx="8229600" cy="4602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0" charset="0"/>
              <a:buChar char="•"/>
              <a:defRPr baseline="0" b="0" sz="3200" i="0" u="none">
                <a:solidFill>
                  <a:schemeClr val="dk1"/>
                </a:solidFill>
                <a:latin typeface="Calibri" pitchFamily="34" charset="0"/>
                <a:sym typeface="Arial" pitchFamily="0" charset="0"/>
              </a:defRPr>
            </a:lvl1pPr>
            <a:lvl2pPr algn="l" fontAlgn="base" indent="-285750" latinLnBrk="1" marL="742950" rtl="0">
              <a:lnSpc>
                <a:spcPct val="100000"/>
              </a:lnSpc>
              <a:spcBef>
                <a:spcPct val="20000"/>
              </a:spcBef>
              <a:spcAft>
                <a:spcPct val="0"/>
              </a:spcAft>
              <a:buSzPct val="100000"/>
              <a:buFont typeface="Arial" pitchFamily="0" charset="0"/>
              <a:buChar char="–"/>
              <a:defRPr baseline="0" b="0" sz="2800" i="0" u="none">
                <a:solidFill>
                  <a:schemeClr val="dk1"/>
                </a:solidFill>
                <a:latin typeface="Calibri" pitchFamily="34" charset="0"/>
                <a:sym typeface="Arial" pitchFamily="0" charset="0"/>
              </a:defRPr>
            </a:lvl2pPr>
            <a:lvl3pPr algn="l" fontAlgn="base" indent="-228600" latinLnBrk="1" marL="1143000" rtl="0">
              <a:lnSpc>
                <a:spcPct val="100000"/>
              </a:lnSpc>
              <a:spcBef>
                <a:spcPct val="20000"/>
              </a:spcBef>
              <a:spcAft>
                <a:spcPct val="0"/>
              </a:spcAft>
              <a:buSzPct val="100000"/>
              <a:buFont typeface="Arial" pitchFamily="0" charset="0"/>
              <a:buChar char="•"/>
              <a:defRPr baseline="0" b="0" sz="2400" i="0" u="none">
                <a:solidFill>
                  <a:schemeClr val="dk1"/>
                </a:solidFill>
                <a:latin typeface="Calibri" pitchFamily="34" charset="0"/>
                <a:sym typeface="Arial" pitchFamily="0" charset="0"/>
              </a:defRPr>
            </a:lvl3pPr>
            <a:lvl4pPr algn="l" fontAlgn="base" indent="-228600" latinLnBrk="1" marL="16002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4pPr>
            <a:lvl5pPr algn="l" fontAlgn="base" indent="-228600" latinLnBrk="1" marL="20574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5pPr>
          </a:lstStyle>
          <a:p>
            <a:pPr lvl="0"/>
            <a:r>
              <a:rPr altLang="en-US" sz="2200" lang="en-US">
                <a:latin typeface="Arial" pitchFamily="0" charset="0"/>
                <a:ea typeface="Arial" pitchFamily="0" charset="0"/>
              </a:rPr>
              <a:t> Primary Key adalah field yang digunakan sebagai field indeks utama atau field kunci pengurutan data dari sebuah tabel. </a:t>
            </a:r>
          </a:p>
          <a:p>
            <a:pPr lvl="0"/>
            <a:r>
              <a:rPr altLang="en-US" sz="2200" lang="en-US">
                <a:latin typeface="Arial" pitchFamily="0" charset="0"/>
                <a:ea typeface="Arial" pitchFamily="0" charset="0"/>
              </a:rPr>
              <a:t>Untuk menetapkan field misal NIM dibuatkan Primary Key, maka lakukan langkah berikut ini : </a:t>
            </a:r>
          </a:p>
          <a:p>
            <a:pPr lvl="0"/>
            <a:r>
              <a:rPr altLang="en-US" sz="2200" lang="en-US">
                <a:latin typeface="Arial" pitchFamily="0" charset="0"/>
                <a:ea typeface="Arial" pitchFamily="0" charset="0"/>
              </a:rPr>
              <a:t>a. Aktifkan jendela  Design View </a:t>
            </a:r>
          </a:p>
          <a:p>
            <a:pPr lvl="0"/>
            <a:r>
              <a:rPr altLang="en-US" sz="2200" lang="en-US">
                <a:latin typeface="Arial" pitchFamily="0" charset="0"/>
                <a:ea typeface="Arial" pitchFamily="0" charset="0"/>
              </a:rPr>
              <a:t>b. Pilih field yang akan dijadikan sebagai Primary Key </a:t>
            </a:r>
          </a:p>
          <a:p>
            <a:pPr lvl="0"/>
            <a:r>
              <a:rPr altLang="en-US" sz="2200" lang="en-US">
                <a:latin typeface="Arial" pitchFamily="0" charset="0"/>
                <a:ea typeface="Arial" pitchFamily="0" charset="0"/>
              </a:rPr>
              <a:t>c. Lalu Klik tombol  Primary Key pada group Tools </a:t>
            </a:r>
          </a:p>
          <a:p>
            <a:pPr lvl="0">
              <a:buNone/>
            </a:pPr>
            <a:endParaRPr altLang="en-US" sz="2200" lang="en-US">
              <a:latin typeface="Arial" pitchFamily="0" charset="0"/>
              <a:ea typeface="Arial" pitchFamily="0" charset="0"/>
            </a:endParaRPr>
          </a:p>
        </p:txBody>
      </p:sp>
      <p:pic>
        <p:nvPicPr>
          <p:cNvPr id="2097173" name="" descr="p5.png"/>
          <p:cNvPicPr>
            <a:picLocks/>
          </p:cNvPicPr>
          <p:nvPr/>
        </p:nvPicPr>
        <p:blipFill>
          <a:blip xmlns:r="http://schemas.openxmlformats.org/officeDocument/2006/relationships" r:embed="rId2"/>
          <a:srcRect l="0" t="0" r="0" b="0"/>
          <a:stretch>
            <a:fillRect/>
          </a:stretch>
        </p:blipFill>
        <p:spPr>
          <a:xfrm rot="0">
            <a:off x="914400" y="4267200"/>
            <a:ext cx="6324600" cy="1658937"/>
          </a:xfrm>
          <a:prstGeom prst="rect"/>
          <a:noFill/>
          <a:ln>
            <a:noFill/>
          </a:ln>
        </p:spPr>
      </p:pic>
    </p:spTree>
  </p:cSld>
  <p:clrMapOvr>
    <a:masterClrMapping/>
  </p:clrMapOvr>
  <p:transition spd="fast" advClick="1">
    <p:wipe dir="r"/>
  </p:transition>
  <p:timing/>
</p:sld>
</file>

<file path=ppt/slides/slide15.xml><?xml version="1.0" encoding="utf-8"?>
<p:sld xmlns:a="http://schemas.openxmlformats.org/drawingml/2006/main" xmlns:r="http://schemas.openxmlformats.org/officeDocument/2006/relationships" xmlns:p="http://schemas.openxmlformats.org/presentationml/2006/main" showMasterSp="1">
  <p:cSld>
    <p:spTree>
      <p:nvGrpSpPr>
        <p:cNvPr id="79" name=""/>
        <p:cNvGrpSpPr/>
        <p:nvPr/>
      </p:nvGrpSpPr>
      <p:grpSpPr>
        <a:xfrm rot="0">
          <a:off x="0" y="0"/>
          <a:ext cx="0" cy="0"/>
          <a:chOff x="0" y="0"/>
          <a:chExt cx="0" cy="0"/>
        </a:xfrm>
      </p:grpSpPr>
      <p:pic>
        <p:nvPicPr>
          <p:cNvPr id="2097174" name="" descr="C:\Users\arsil\Desktop\Smartcreative2.jpg"/>
          <p:cNvPicPr>
            <a:picLocks/>
          </p:cNvPicPr>
          <p:nvPr/>
        </p:nvPicPr>
        <p:blipFill>
          <a:blip xmlns:r="http://schemas.openxmlformats.org/officeDocument/2006/relationships" r:embed="rId1"/>
          <a:srcRect l="0" t="0" r="0" b="0"/>
          <a:stretch>
            <a:fillRect/>
          </a:stretch>
        </p:blipFill>
        <p:spPr>
          <a:xfrm rot="0">
            <a:off x="0" y="0"/>
            <a:ext cx="9172575" cy="6858000"/>
          </a:xfrm>
          <a:prstGeom prst="rect"/>
          <a:noFill/>
          <a:ln>
            <a:noFill/>
          </a:ln>
        </p:spPr>
      </p:pic>
      <p:sp>
        <p:nvSpPr>
          <p:cNvPr id="1048648" name=""/>
          <p:cNvSpPr/>
          <p:nvPr>
            <p:ph sz="full" idx="1"/>
          </p:nvPr>
        </p:nvSpPr>
        <p:spPr>
          <a:xfrm rot="0">
            <a:off x="457200" y="1524000"/>
            <a:ext cx="8229600" cy="4602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0" charset="0"/>
              <a:buChar char="•"/>
              <a:defRPr baseline="0" b="0" sz="3200" i="0" u="none">
                <a:solidFill>
                  <a:schemeClr val="dk1"/>
                </a:solidFill>
                <a:latin typeface="Calibri" pitchFamily="34" charset="0"/>
                <a:sym typeface="Arial" pitchFamily="0" charset="0"/>
              </a:defRPr>
            </a:lvl1pPr>
            <a:lvl2pPr algn="l" fontAlgn="base" indent="-285750" latinLnBrk="1" marL="742950" rtl="0">
              <a:lnSpc>
                <a:spcPct val="100000"/>
              </a:lnSpc>
              <a:spcBef>
                <a:spcPct val="20000"/>
              </a:spcBef>
              <a:spcAft>
                <a:spcPct val="0"/>
              </a:spcAft>
              <a:buSzPct val="100000"/>
              <a:buFont typeface="Arial" pitchFamily="0" charset="0"/>
              <a:buChar char="–"/>
              <a:defRPr baseline="0" b="0" sz="2800" i="0" u="none">
                <a:solidFill>
                  <a:schemeClr val="dk1"/>
                </a:solidFill>
                <a:latin typeface="Calibri" pitchFamily="34" charset="0"/>
                <a:sym typeface="Arial" pitchFamily="0" charset="0"/>
              </a:defRPr>
            </a:lvl2pPr>
            <a:lvl3pPr algn="l" fontAlgn="base" indent="-228600" latinLnBrk="1" marL="1143000" rtl="0">
              <a:lnSpc>
                <a:spcPct val="100000"/>
              </a:lnSpc>
              <a:spcBef>
                <a:spcPct val="20000"/>
              </a:spcBef>
              <a:spcAft>
                <a:spcPct val="0"/>
              </a:spcAft>
              <a:buSzPct val="100000"/>
              <a:buFont typeface="Arial" pitchFamily="0" charset="0"/>
              <a:buChar char="•"/>
              <a:defRPr baseline="0" b="0" sz="2400" i="0" u="none">
                <a:solidFill>
                  <a:schemeClr val="dk1"/>
                </a:solidFill>
                <a:latin typeface="Calibri" pitchFamily="34" charset="0"/>
                <a:sym typeface="Arial" pitchFamily="0" charset="0"/>
              </a:defRPr>
            </a:lvl3pPr>
            <a:lvl4pPr algn="l" fontAlgn="base" indent="-228600" latinLnBrk="1" marL="16002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4pPr>
            <a:lvl5pPr algn="l" fontAlgn="base" indent="-228600" latinLnBrk="1" marL="20574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5pPr>
          </a:lstStyle>
          <a:p>
            <a:pPr lvl="0"/>
            <a:r>
              <a:rPr altLang="en-US" sz="2200" lang="en-US">
                <a:latin typeface="Arial" pitchFamily="0" charset="0"/>
                <a:ea typeface="Arial" pitchFamily="0" charset="0"/>
              </a:rPr>
              <a:t>Apabila Anda menetapkan field NIM dengan menggunakan Primary Key, maka secara otomatis pada Jendela Field Properties, baris  Indexed yang semula No akan berubah menjadi Yes (No Duplicate). Ada 3 pilihan pada baris Indexed di jendela Field Properties : </a:t>
            </a:r>
          </a:p>
          <a:p>
            <a:pPr lvl="0"/>
            <a:r>
              <a:rPr altLang="en-US" sz="2200" lang="en-US">
                <a:latin typeface="Arial" pitchFamily="0" charset="0"/>
                <a:ea typeface="Arial" pitchFamily="0" charset="0"/>
              </a:rPr>
              <a:t> No artinya field tersebut tidak di indeks (diurutkan) </a:t>
            </a:r>
          </a:p>
          <a:p>
            <a:pPr lvl="0"/>
            <a:r>
              <a:rPr altLang="en-US" sz="2200" lang="en-US">
                <a:latin typeface="Arial" pitchFamily="0" charset="0"/>
                <a:ea typeface="Arial" pitchFamily="0" charset="0"/>
              </a:rPr>
              <a:t>Yes (Duplicate OK) artinya field tersebut secara otomatis di indeks (di-urutkan), dan membolehkan Anda memasukkan data yang sama.</a:t>
            </a:r>
          </a:p>
          <a:p>
            <a:pPr lvl="0"/>
            <a:r>
              <a:rPr altLang="en-US" sz="2200" lang="en-US">
                <a:latin typeface="Arial" pitchFamily="0" charset="0"/>
                <a:ea typeface="Arial" pitchFamily="0" charset="0"/>
              </a:rPr>
              <a:t> Yes (No Duplicate) artinya field tersebut secara otomatis di indeks (di-urutkan), namun tidak diperbolehkan memasukkan data yang sama.  </a:t>
            </a:r>
          </a:p>
          <a:p>
            <a:pPr lvl="0"/>
            <a:r>
              <a:rPr altLang="en-US" sz="2200" lang="en-US">
                <a:latin typeface="Arial" pitchFamily="0" charset="0"/>
                <a:ea typeface="Arial" pitchFamily="0" charset="0"/>
              </a:rPr>
              <a:t> </a:t>
            </a:r>
          </a:p>
        </p:txBody>
      </p:sp>
    </p:spTree>
  </p:cSld>
  <p:clrMapOvr>
    <a:masterClrMapping/>
  </p:clrMapOvr>
  <p:transition spd="fast" advClick="1">
    <p:wipe dir="r"/>
  </p:transition>
  <p:timing/>
</p:sld>
</file>

<file path=ppt/slides/slide16.xml><?xml version="1.0" encoding="utf-8"?>
<p:sld xmlns:a="http://schemas.openxmlformats.org/drawingml/2006/main" xmlns:r="http://schemas.openxmlformats.org/officeDocument/2006/relationships" xmlns:p="http://schemas.openxmlformats.org/presentationml/2006/main" showMasterSp="1">
  <p:cSld>
    <p:spTree>
      <p:nvGrpSpPr>
        <p:cNvPr id="82" name=""/>
        <p:cNvGrpSpPr/>
        <p:nvPr/>
      </p:nvGrpSpPr>
      <p:grpSpPr>
        <a:xfrm rot="0">
          <a:off x="0" y="0"/>
          <a:ext cx="0" cy="0"/>
          <a:chOff x="0" y="0"/>
          <a:chExt cx="0" cy="0"/>
        </a:xfrm>
      </p:grpSpPr>
      <p:pic>
        <p:nvPicPr>
          <p:cNvPr id="2097175" name="" descr="C:\Users\arsil\Desktop\Smartcreative2.jpg"/>
          <p:cNvPicPr>
            <a:picLocks/>
          </p:cNvPicPr>
          <p:nvPr/>
        </p:nvPicPr>
        <p:blipFill>
          <a:blip xmlns:r="http://schemas.openxmlformats.org/officeDocument/2006/relationships" r:embed="rId1"/>
          <a:srcRect l="0" t="0" r="0" b="0"/>
          <a:stretch>
            <a:fillRect/>
          </a:stretch>
        </p:blipFill>
        <p:spPr>
          <a:xfrm rot="0">
            <a:off x="0" y="0"/>
            <a:ext cx="9172575" cy="6858000"/>
          </a:xfrm>
          <a:prstGeom prst="rect"/>
          <a:noFill/>
          <a:ln>
            <a:noFill/>
          </a:ln>
        </p:spPr>
      </p:pic>
      <p:sp>
        <p:nvSpPr>
          <p:cNvPr id="1048652" name=""/>
          <p:cNvSpPr/>
          <p:nvPr>
            <p:ph sz="full" idx="1"/>
          </p:nvPr>
        </p:nvSpPr>
        <p:spPr>
          <a:xfrm rot="0">
            <a:off x="457200" y="1524000"/>
            <a:ext cx="8229600" cy="4602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0" charset="0"/>
              <a:buChar char="•"/>
              <a:defRPr baseline="0" b="0" sz="3200" i="0" u="none">
                <a:solidFill>
                  <a:schemeClr val="dk1"/>
                </a:solidFill>
                <a:latin typeface="Calibri" pitchFamily="34" charset="0"/>
                <a:sym typeface="Arial" pitchFamily="0" charset="0"/>
              </a:defRPr>
            </a:lvl1pPr>
            <a:lvl2pPr algn="l" fontAlgn="base" indent="-285750" latinLnBrk="1" marL="742950" rtl="0">
              <a:lnSpc>
                <a:spcPct val="100000"/>
              </a:lnSpc>
              <a:spcBef>
                <a:spcPct val="20000"/>
              </a:spcBef>
              <a:spcAft>
                <a:spcPct val="0"/>
              </a:spcAft>
              <a:buSzPct val="100000"/>
              <a:buFont typeface="Arial" pitchFamily="0" charset="0"/>
              <a:buChar char="–"/>
              <a:defRPr baseline="0" b="0" sz="2800" i="0" u="none">
                <a:solidFill>
                  <a:schemeClr val="dk1"/>
                </a:solidFill>
                <a:latin typeface="Calibri" pitchFamily="34" charset="0"/>
                <a:sym typeface="Arial" pitchFamily="0" charset="0"/>
              </a:defRPr>
            </a:lvl2pPr>
            <a:lvl3pPr algn="l" fontAlgn="base" indent="-228600" latinLnBrk="1" marL="1143000" rtl="0">
              <a:lnSpc>
                <a:spcPct val="100000"/>
              </a:lnSpc>
              <a:spcBef>
                <a:spcPct val="20000"/>
              </a:spcBef>
              <a:spcAft>
                <a:spcPct val="0"/>
              </a:spcAft>
              <a:buSzPct val="100000"/>
              <a:buFont typeface="Arial" pitchFamily="0" charset="0"/>
              <a:buChar char="•"/>
              <a:defRPr baseline="0" b="0" sz="2400" i="0" u="none">
                <a:solidFill>
                  <a:schemeClr val="dk1"/>
                </a:solidFill>
                <a:latin typeface="Calibri" pitchFamily="34" charset="0"/>
                <a:sym typeface="Arial" pitchFamily="0" charset="0"/>
              </a:defRPr>
            </a:lvl3pPr>
            <a:lvl4pPr algn="l" fontAlgn="base" indent="-228600" latinLnBrk="1" marL="16002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4pPr>
            <a:lvl5pPr algn="l" fontAlgn="base" indent="-228600" latinLnBrk="1" marL="20574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5pPr>
          </a:lstStyle>
          <a:p>
            <a:pPr lvl="0"/>
            <a:r>
              <a:rPr altLang="en-US" sz="2200" lang="en-US">
                <a:latin typeface="Arial" pitchFamily="0" charset="0"/>
                <a:ea typeface="Arial" pitchFamily="0" charset="0"/>
              </a:rPr>
              <a:t>Yang termasuk operator relasi yang sering digunakan di dalam pernyataan logika, diantaranya adalah sebagai berikut : </a:t>
            </a:r>
          </a:p>
          <a:p>
            <a:pPr lvl="0"/>
            <a:endParaRPr altLang="en-US" sz="2200" lang="en-US">
              <a:latin typeface="Arial" pitchFamily="0" charset="0"/>
              <a:ea typeface="Arial" pitchFamily="0" charset="0"/>
            </a:endParaRPr>
          </a:p>
          <a:p>
            <a:pPr lvl="0"/>
            <a:endParaRPr altLang="en-US" sz="2200" lang="en-US">
              <a:latin typeface="Arial" pitchFamily="0" charset="0"/>
              <a:ea typeface="Arial" pitchFamily="0" charset="0"/>
            </a:endParaRPr>
          </a:p>
          <a:p>
            <a:pPr lvl="0"/>
            <a:endParaRPr altLang="en-US" sz="2200" lang="en-US">
              <a:latin typeface="Arial" pitchFamily="0" charset="0"/>
              <a:ea typeface="Arial" pitchFamily="0" charset="0"/>
            </a:endParaRPr>
          </a:p>
          <a:p>
            <a:pPr lvl="0"/>
            <a:endParaRPr altLang="en-US" sz="2200" lang="en-US">
              <a:latin typeface="Arial" pitchFamily="0" charset="0"/>
              <a:ea typeface="Arial" pitchFamily="0" charset="0"/>
            </a:endParaRPr>
          </a:p>
          <a:p>
            <a:pPr lvl="0"/>
            <a:endParaRPr altLang="en-US" sz="2200" lang="en-US">
              <a:latin typeface="Arial" pitchFamily="0" charset="0"/>
              <a:ea typeface="Arial" pitchFamily="0" charset="0"/>
            </a:endParaRPr>
          </a:p>
          <a:p>
            <a:pPr lvl="0"/>
            <a:endParaRPr altLang="en-US" sz="2200" lang="en-US">
              <a:latin typeface="Arial" pitchFamily="0" charset="0"/>
              <a:ea typeface="Arial" pitchFamily="0" charset="0"/>
            </a:endParaRPr>
          </a:p>
        </p:txBody>
      </p:sp>
      <p:sp>
        <p:nvSpPr>
          <p:cNvPr id="1048653"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0" charset="0"/>
              </a:defRPr>
            </a:lvl1pPr>
          </a:lstStyle>
          <a:p>
            <a:pPr lvl="0"/>
            <a:r>
              <a:rPr altLang="en-US" lang="zh-CN"/>
              <a:t>Operator Relasi </a:t>
            </a:r>
          </a:p>
        </p:txBody>
      </p:sp>
      <p:graphicFrame>
        <p:nvGraphicFramePr>
          <p:cNvPr id="4194304" name=""/>
          <p:cNvGraphicFramePr>
            <a:graphicFrameLocks/>
          </p:cNvGraphicFramePr>
          <p:nvPr/>
        </p:nvGraphicFramePr>
        <p:xfrm rot="0">
          <a:off x="1143000" y="2514600"/>
          <a:ext cx="6096000" cy="2560637"/>
        </p:xfrm>
        <a:graphic>
          <a:graphicData uri="http://schemas.openxmlformats.org/drawingml/2006/table">
            <a:tbl>
              <a:tblPr/>
              <a:tblGrid>
                <a:gridCol w="3048000"/>
                <a:gridCol w="3048000"/>
              </a:tblGrid>
              <a:tr h="365124">
                <a:tc>
                  <a:txBody>
                    <a:bodyPr/>
                    <a:p>
                      <a:pPr algn="ctr" eaLnBrk="1" hangingPunct="1" latinLnBrk="1" lvl="0"/>
                      <a:r>
                        <a:rPr altLang="en-US" b="1" sz="1800" lang="en-US">
                          <a:solidFill>
                            <a:srgbClr val="FFFFFF"/>
                          </a:solidFill>
                          <a:latin typeface="Calibri" pitchFamily="34" charset="0"/>
                        </a:rPr>
                        <a:t>OPERASI  RELASI</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ctr" eaLnBrk="1" hangingPunct="1" latinLnBrk="1" lvl="0"/>
                      <a:r>
                        <a:rPr altLang="en-US" b="1" sz="1800" lang="en-US">
                          <a:solidFill>
                            <a:srgbClr val="FFFFFF"/>
                          </a:solidFill>
                          <a:latin typeface="Calibri" pitchFamily="34" charset="0"/>
                        </a:rPr>
                        <a:t>ARTINYA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366712">
                <a:tc>
                  <a:txBody>
                    <a:bodyPr/>
                    <a:p>
                      <a:pPr algn="ctr" eaLnBrk="1" hangingPunct="1" latinLnBrk="1" lvl="0"/>
                      <a:r>
                        <a:rPr altLang="en-US" b="0" sz="1800" lang="en-US">
                          <a:solidFill>
                            <a:srgbClr val="000000"/>
                          </a:solidFill>
                          <a:latin typeface="Calibri" pitchFamily="34" charset="0"/>
                        </a:rPr>
                        <a:t>=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D0D8E8"/>
                    </a:solidFill>
                  </a:tcPr>
                </a:tc>
                <a:tc>
                  <a:txBody>
                    <a:bodyPr/>
                    <a:p>
                      <a:pPr algn="ctr" eaLnBrk="1" hangingPunct="1" latinLnBrk="1" lvl="0"/>
                      <a:r>
                        <a:rPr altLang="en-US" b="0" sz="1800" lang="en-US">
                          <a:solidFill>
                            <a:srgbClr val="000000"/>
                          </a:solidFill>
                          <a:latin typeface="Calibri" pitchFamily="34" charset="0"/>
                        </a:rPr>
                        <a:t>Sama dengan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D0D8E8"/>
                    </a:solidFill>
                  </a:tcPr>
                </a:tc>
              </a:tr>
              <a:tr h="365124">
                <a:tc>
                  <a:txBody>
                    <a:bodyPr/>
                    <a:p>
                      <a:pPr algn="ctr" eaLnBrk="1" hangingPunct="1" latinLnBrk="1" lvl="0"/>
                      <a:r>
                        <a:rPr altLang="en-US" b="0" sz="1800" lang="en-US">
                          <a:solidFill>
                            <a:srgbClr val="000000"/>
                          </a:solidFill>
                          <a:latin typeface="Calibri" pitchFamily="34" charset="0"/>
                        </a:rPr>
                        <a:t>&lt;</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9EDF4"/>
                    </a:solidFill>
                  </a:tcPr>
                </a:tc>
                <a:tc>
                  <a:txBody>
                    <a:bodyPr/>
                    <a:p>
                      <a:pPr algn="ctr" eaLnBrk="1" hangingPunct="1" latinLnBrk="1" lvl="0"/>
                      <a:r>
                        <a:rPr altLang="en-US" b="0" sz="1800" lang="en-US">
                          <a:solidFill>
                            <a:srgbClr val="000000"/>
                          </a:solidFill>
                          <a:latin typeface="Calibri" pitchFamily="34" charset="0"/>
                        </a:rPr>
                        <a:t>Kurang dari</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9EDF4"/>
                    </a:solidFill>
                  </a:tcPr>
                </a:tc>
              </a:tr>
              <a:tr h="366712">
                <a:tc>
                  <a:txBody>
                    <a:bodyPr/>
                    <a:p>
                      <a:pPr algn="ctr" eaLnBrk="1" hangingPunct="1" latinLnBrk="1" lvl="0"/>
                      <a:r>
                        <a:rPr altLang="en-US" b="0" sz="1800" lang="en-US">
                          <a:solidFill>
                            <a:srgbClr val="000000"/>
                          </a:solidFill>
                          <a:latin typeface="Calibri" pitchFamily="34" charset="0"/>
                        </a:rPr>
                        <a:t>&gt;</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D0D8E8"/>
                    </a:solidFill>
                  </a:tcPr>
                </a:tc>
                <a:tc>
                  <a:txBody>
                    <a:bodyPr/>
                    <a:p>
                      <a:pPr algn="ctr" eaLnBrk="1" hangingPunct="1" latinLnBrk="1" lvl="0"/>
                      <a:r>
                        <a:rPr altLang="en-US" b="0" sz="1800" lang="en-US">
                          <a:solidFill>
                            <a:srgbClr val="000000"/>
                          </a:solidFill>
                          <a:latin typeface="Calibri" pitchFamily="34" charset="0"/>
                        </a:rPr>
                        <a:t>Lebih dari</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D0D8E8"/>
                    </a:solidFill>
                  </a:tcPr>
                </a:tc>
              </a:tr>
              <a:tr h="365124">
                <a:tc>
                  <a:txBody>
                    <a:bodyPr/>
                    <a:p>
                      <a:pPr algn="ctr" eaLnBrk="1" hangingPunct="1" latinLnBrk="1" lvl="0"/>
                      <a:r>
                        <a:rPr altLang="en-US" b="0" sz="1800" lang="en-US">
                          <a:solidFill>
                            <a:srgbClr val="000000"/>
                          </a:solidFill>
                          <a:latin typeface="Calibri" pitchFamily="34" charset="0"/>
                        </a:rPr>
                        <a:t>&lt;=</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9EDF4"/>
                    </a:solidFill>
                  </a:tcPr>
                </a:tc>
                <a:tc>
                  <a:txBody>
                    <a:bodyPr/>
                    <a:p>
                      <a:pPr algn="ctr" eaLnBrk="1" hangingPunct="1" latinLnBrk="1" lvl="0"/>
                      <a:r>
                        <a:rPr altLang="en-US" b="0" sz="1800" lang="en-US">
                          <a:solidFill>
                            <a:srgbClr val="000000"/>
                          </a:solidFill>
                          <a:latin typeface="Calibri" pitchFamily="34" charset="0"/>
                        </a:rPr>
                        <a:t>Kurang dari sama dengan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9EDF4"/>
                    </a:solidFill>
                  </a:tcPr>
                </a:tc>
              </a:tr>
              <a:tr h="365124">
                <a:tc>
                  <a:txBody>
                    <a:bodyPr/>
                    <a:p>
                      <a:pPr algn="ctr" eaLnBrk="1" hangingPunct="1" latinLnBrk="1" lvl="0"/>
                      <a:r>
                        <a:rPr altLang="en-US" b="0" sz="1800" lang="en-US">
                          <a:solidFill>
                            <a:srgbClr val="000000"/>
                          </a:solidFill>
                          <a:latin typeface="Calibri" pitchFamily="34" charset="0"/>
                        </a:rPr>
                        <a:t>&gt;=</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D0D8E8"/>
                    </a:solidFill>
                  </a:tcPr>
                </a:tc>
                <a:tc>
                  <a:txBody>
                    <a:bodyPr/>
                    <a:p>
                      <a:pPr algn="ctr" eaLnBrk="1" hangingPunct="1" latinLnBrk="1" lvl="0"/>
                      <a:r>
                        <a:rPr altLang="en-US" b="0" sz="1800" lang="en-US">
                          <a:solidFill>
                            <a:srgbClr val="000000"/>
                          </a:solidFill>
                          <a:latin typeface="Calibri" pitchFamily="34" charset="0"/>
                        </a:rPr>
                        <a:t>Lebih dari sama dengan</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D0D8E8"/>
                    </a:solidFill>
                  </a:tcPr>
                </a:tc>
              </a:tr>
              <a:tr h="366712">
                <a:tc>
                  <a:txBody>
                    <a:bodyPr/>
                    <a:p>
                      <a:pPr algn="ctr" eaLnBrk="1" hangingPunct="1" latinLnBrk="1" lvl="0"/>
                      <a:r>
                        <a:rPr altLang="en-US" b="0" sz="1800" lang="en-US">
                          <a:solidFill>
                            <a:srgbClr val="000000"/>
                          </a:solidFill>
                          <a:latin typeface="Calibri" pitchFamily="34" charset="0"/>
                        </a:rPr>
                        <a:t>&lt;&gt;</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9EDF4"/>
                    </a:solidFill>
                  </a:tcPr>
                </a:tc>
                <a:tc>
                  <a:txBody>
                    <a:bodyPr/>
                    <a:p>
                      <a:pPr algn="ctr" eaLnBrk="1" hangingPunct="1" latinLnBrk="1" lvl="0"/>
                      <a:r>
                        <a:rPr altLang="en-US" b="0" sz="1800" lang="en-US">
                          <a:solidFill>
                            <a:srgbClr val="000000"/>
                          </a:solidFill>
                          <a:latin typeface="Calibri" pitchFamily="34" charset="0"/>
                        </a:rPr>
                        <a:t>Tidak sama dengan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9EDF4"/>
                    </a:solidFill>
                  </a:tcPr>
                </a:tc>
              </a:tr>
            </a:tbl>
          </a:graphicData>
        </a:graphic>
      </p:graphicFrame>
      <p:sp>
        <p:nvSpPr>
          <p:cNvPr id="1048679" name=""/>
          <p:cNvSpPr txBox="1"/>
          <p:nvPr/>
        </p:nvSpPr>
        <p:spPr>
          <a:xfrm rot="0">
            <a:off x="990600" y="5257800"/>
            <a:ext cx="8153400" cy="1477962"/>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eaLnBrk="1" hangingPunct="1" latinLnBrk="1" lvl="0"/>
            <a:r>
              <a:rPr altLang="en-US" b="1" lang="en-US">
                <a:latin typeface="Times New Roman" pitchFamily="18" charset="0"/>
                <a:ea typeface="Times New Roman" pitchFamily="18" charset="0"/>
              </a:rPr>
              <a:t>Selain pengujian fungsi-fungsi logikan dengan menggunakan operator relasi, Anda juga dapat memanfaatkan operator logika, di mana operator ini akan menentukan hubungan antara elemen-elemen yang diuji. Di dalam penggunaannya, fungsi logika sering digunakan bersamaan dengan fungsi yang lainnya. </a:t>
            </a:r>
          </a:p>
        </p:txBody>
      </p:sp>
    </p:spTree>
  </p:cSld>
  <p:clrMapOvr>
    <a:masterClrMapping/>
  </p:clrMapOvr>
  <p:transition spd="fast" advClick="1">
    <p:wipe dir="r"/>
  </p:transition>
  <p:timing/>
</p:sld>
</file>

<file path=ppt/slides/slide17.xml><?xml version="1.0" encoding="utf-8"?>
<p:sld xmlns:a="http://schemas.openxmlformats.org/drawingml/2006/main" xmlns:r="http://schemas.openxmlformats.org/officeDocument/2006/relationships" xmlns:p="http://schemas.openxmlformats.org/presentationml/2006/main" showMasterSp="1">
  <p:cSld>
    <p:spTree>
      <p:nvGrpSpPr>
        <p:cNvPr id="86" name=""/>
        <p:cNvGrpSpPr/>
        <p:nvPr/>
      </p:nvGrpSpPr>
      <p:grpSpPr>
        <a:xfrm rot="0">
          <a:off x="0" y="0"/>
          <a:ext cx="0" cy="0"/>
          <a:chOff x="0" y="0"/>
          <a:chExt cx="0" cy="0"/>
        </a:xfrm>
      </p:grpSpPr>
      <p:pic>
        <p:nvPicPr>
          <p:cNvPr id="2097176" name="" descr="C:\Users\arsil\Desktop\Smartcreative2.jpg"/>
          <p:cNvPicPr>
            <a:picLocks/>
          </p:cNvPicPr>
          <p:nvPr/>
        </p:nvPicPr>
        <p:blipFill>
          <a:blip xmlns:r="http://schemas.openxmlformats.org/officeDocument/2006/relationships" r:embed="rId1"/>
          <a:srcRect l="0" t="0" r="0" b="0"/>
          <a:stretch>
            <a:fillRect/>
          </a:stretch>
        </p:blipFill>
        <p:spPr>
          <a:xfrm rot="0">
            <a:off x="0" y="0"/>
            <a:ext cx="9172575" cy="6858000"/>
          </a:xfrm>
          <a:prstGeom prst="rect"/>
          <a:noFill/>
          <a:ln>
            <a:noFill/>
          </a:ln>
        </p:spPr>
      </p:pic>
      <p:sp>
        <p:nvSpPr>
          <p:cNvPr id="1048683" name=""/>
          <p:cNvSpPr/>
          <p:nvPr>
            <p:ph type="title" sz="full" idx="0"/>
          </p:nvPr>
        </p:nvSpPr>
        <p:spPr>
          <a:xfrm rot="0">
            <a:off x="381000" y="2895600"/>
            <a:ext cx="8229600" cy="6858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0" charset="0"/>
              </a:defRPr>
            </a:lvl1pPr>
          </a:lstStyle>
          <a:p>
            <a:pPr lvl="0">
              <a:spcBef>
                <a:spcPct val="50000"/>
              </a:spcBef>
            </a:pPr>
            <a:r>
              <a:rPr altLang="en-US" sz="3200" lang="en-US">
                <a:latin typeface="Arial" pitchFamily="0" charset="0"/>
                <a:ea typeface="Arial" pitchFamily="0" charset="0"/>
              </a:rPr>
              <a:t>BAHAN PRAKTIKUM </a:t>
            </a:r>
          </a:p>
        </p:txBody>
      </p:sp>
    </p:spTree>
  </p:cSld>
  <p:clrMapOvr>
    <a:masterClrMapping/>
  </p:clrMapOvr>
  <p:transition spd="fast" advClick="1">
    <p:wipe dir="r"/>
  </p:transition>
  <p:timing/>
</p:sld>
</file>

<file path=ppt/slides/slide18.xml><?xml version="1.0" encoding="utf-8"?>
<p:sld xmlns:a="http://schemas.openxmlformats.org/drawingml/2006/main" xmlns:r="http://schemas.openxmlformats.org/officeDocument/2006/relationships" xmlns:p="http://schemas.openxmlformats.org/presentationml/2006/main" showMasterSp="1">
  <p:cSld>
    <p:spTree>
      <p:nvGrpSpPr>
        <p:cNvPr id="89" name=""/>
        <p:cNvGrpSpPr/>
        <p:nvPr/>
      </p:nvGrpSpPr>
      <p:grpSpPr>
        <a:xfrm rot="0">
          <a:off x="0" y="0"/>
          <a:ext cx="0" cy="0"/>
          <a:chOff x="0" y="0"/>
          <a:chExt cx="0" cy="0"/>
        </a:xfrm>
      </p:grpSpPr>
      <p:pic>
        <p:nvPicPr>
          <p:cNvPr id="2097177" name="" descr="C:\Users\arsil\Desktop\Smartcreative2.jpg"/>
          <p:cNvPicPr>
            <a:picLocks/>
          </p:cNvPicPr>
          <p:nvPr/>
        </p:nvPicPr>
        <p:blipFill>
          <a:blip xmlns:r="http://schemas.openxmlformats.org/officeDocument/2006/relationships" r:embed="rId1"/>
          <a:srcRect l="0" t="0" r="0" b="0"/>
          <a:stretch>
            <a:fillRect/>
          </a:stretch>
        </p:blipFill>
        <p:spPr>
          <a:xfrm rot="0">
            <a:off x="0" y="0"/>
            <a:ext cx="9172575" cy="6858000"/>
          </a:xfrm>
          <a:prstGeom prst="rect"/>
          <a:noFill/>
          <a:ln>
            <a:noFill/>
          </a:ln>
        </p:spPr>
      </p:pic>
      <p:sp>
        <p:nvSpPr>
          <p:cNvPr id="1048687" name=""/>
          <p:cNvSpPr/>
          <p:nvPr>
            <p:ph type="title" sz="full" idx="0"/>
          </p:nvPr>
        </p:nvSpPr>
        <p:spPr>
          <a:xfrm rot="0">
            <a:off x="533400" y="685800"/>
            <a:ext cx="8229600" cy="6858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0" charset="0"/>
              </a:defRPr>
            </a:lvl1pPr>
          </a:lstStyle>
          <a:p>
            <a:pPr lvl="0">
              <a:spcBef>
                <a:spcPct val="50000"/>
              </a:spcBef>
            </a:pPr>
            <a:r>
              <a:rPr altLang="en-US" sz="3200" lang="zh-CN">
                <a:solidFill>
                  <a:srgbClr val="000000"/>
                </a:solidFill>
              </a:rPr>
              <a:t>SUMBER CAIRAN TUBUH</a:t>
            </a:r>
          </a:p>
        </p:txBody>
      </p:sp>
      <p:sp>
        <p:nvSpPr>
          <p:cNvPr id="1048688" name=""/>
          <p:cNvSpPr/>
          <p:nvPr>
            <p:ph sz="full" idx="1"/>
          </p:nvPr>
        </p:nvSpPr>
        <p:spPr>
          <a:xfrm rot="0">
            <a:off x="457200" y="1524000"/>
            <a:ext cx="8229600" cy="4602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0" charset="0"/>
              <a:buChar char="•"/>
              <a:defRPr baseline="0" b="0" sz="3200" i="0" u="none">
                <a:solidFill>
                  <a:schemeClr val="dk1"/>
                </a:solidFill>
                <a:latin typeface="Calibri" pitchFamily="34" charset="0"/>
                <a:sym typeface="Arial" pitchFamily="0" charset="0"/>
              </a:defRPr>
            </a:lvl1pPr>
            <a:lvl2pPr algn="l" fontAlgn="base" indent="-285750" latinLnBrk="1" marL="742950" rtl="0">
              <a:lnSpc>
                <a:spcPct val="100000"/>
              </a:lnSpc>
              <a:spcBef>
                <a:spcPct val="20000"/>
              </a:spcBef>
              <a:spcAft>
                <a:spcPct val="0"/>
              </a:spcAft>
              <a:buSzPct val="100000"/>
              <a:buFont typeface="Arial" pitchFamily="0" charset="0"/>
              <a:buChar char="–"/>
              <a:defRPr baseline="0" b="0" sz="2800" i="0" u="none">
                <a:solidFill>
                  <a:schemeClr val="dk1"/>
                </a:solidFill>
                <a:latin typeface="Calibri" pitchFamily="34" charset="0"/>
                <a:sym typeface="Arial" pitchFamily="0" charset="0"/>
              </a:defRPr>
            </a:lvl2pPr>
            <a:lvl3pPr algn="l" fontAlgn="base" indent="-228600" latinLnBrk="1" marL="1143000" rtl="0">
              <a:lnSpc>
                <a:spcPct val="100000"/>
              </a:lnSpc>
              <a:spcBef>
                <a:spcPct val="20000"/>
              </a:spcBef>
              <a:spcAft>
                <a:spcPct val="0"/>
              </a:spcAft>
              <a:buSzPct val="100000"/>
              <a:buFont typeface="Arial" pitchFamily="0" charset="0"/>
              <a:buChar char="•"/>
              <a:defRPr baseline="0" b="0" sz="2400" i="0" u="none">
                <a:solidFill>
                  <a:schemeClr val="dk1"/>
                </a:solidFill>
                <a:latin typeface="Calibri" pitchFamily="34" charset="0"/>
                <a:sym typeface="Arial" pitchFamily="0" charset="0"/>
              </a:defRPr>
            </a:lvl3pPr>
            <a:lvl4pPr algn="l" fontAlgn="base" indent="-228600" latinLnBrk="1" marL="16002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4pPr>
            <a:lvl5pPr algn="l" fontAlgn="base" indent="-228600" latinLnBrk="1" marL="20574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5pPr>
          </a:lstStyle>
          <a:p>
            <a:pPr eaLnBrk="1" hangingPunct="1" latinLnBrk="1" lvl="0"/>
            <a:r>
              <a:rPr altLang="en-US" sz="2400" lang="zh-CN"/>
              <a:t>Cairan dan elektrolit masuk kedalam tubuh melalui makanan , minuman dan cairan intra vena, dan didistribusikan keseluruh bagian tubuh </a:t>
            </a:r>
          </a:p>
          <a:p>
            <a:pPr eaLnBrk="1" hangingPunct="1" latinLnBrk="1" lvl="0"/>
            <a:endParaRPr altLang="en-US" sz="600" lang="zh-CN"/>
          </a:p>
          <a:p>
            <a:pPr eaLnBrk="1" hangingPunct="1" latinLnBrk="1" lvl="0"/>
            <a:r>
              <a:rPr altLang="en-US" sz="2400" lang="zh-CN"/>
              <a:t>Cairan tubuh adalah larutan yang terdiri dari air dan zat terlarut </a:t>
            </a:r>
          </a:p>
          <a:p>
            <a:pPr eaLnBrk="1" hangingPunct="1" latinLnBrk="1" lvl="0"/>
            <a:endParaRPr altLang="en-US" sz="600" lang="zh-CN"/>
          </a:p>
          <a:p>
            <a:pPr eaLnBrk="1" hangingPunct="1" latinLnBrk="1" lvl="0"/>
            <a:r>
              <a:rPr altLang="en-US" sz="2400" lang="zh-CN"/>
              <a:t>Elektrolit adalah zat kimia yang menghasilkan partikel – partikel bermuatan listrik yang disebut ion </a:t>
            </a:r>
          </a:p>
          <a:p>
            <a:pPr lvl="0"/>
            <a:endParaRPr altLang="en-US" sz="2200" lang="en-US">
              <a:latin typeface="Arial" pitchFamily="0" charset="0"/>
              <a:ea typeface="Arial" pitchFamily="0" charset="0"/>
            </a:endParaRPr>
          </a:p>
        </p:txBody>
      </p:sp>
    </p:spTree>
  </p:cSld>
  <p:clrMapOvr>
    <a:masterClrMapping/>
  </p:clrMapOvr>
  <p:transition spd="fast" advClick="1">
    <p:wipe dir="r"/>
  </p:transition>
  <p:timing/>
</p:sld>
</file>

<file path=ppt/slides/slide19.xml><?xml version="1.0" encoding="utf-8"?>
<p:sld xmlns:a="http://schemas.openxmlformats.org/drawingml/2006/main" xmlns:r="http://schemas.openxmlformats.org/officeDocument/2006/relationships" xmlns:p="http://schemas.openxmlformats.org/presentationml/2006/main" showMasterSp="1">
  <p:cSld>
    <p:spTree>
      <p:nvGrpSpPr>
        <p:cNvPr id="92" name=""/>
        <p:cNvGrpSpPr/>
        <p:nvPr/>
      </p:nvGrpSpPr>
      <p:grpSpPr>
        <a:xfrm rot="0">
          <a:off x="0" y="0"/>
          <a:ext cx="0" cy="0"/>
          <a:chOff x="0" y="0"/>
          <a:chExt cx="0" cy="0"/>
        </a:xfrm>
      </p:grpSpPr>
      <p:pic>
        <p:nvPicPr>
          <p:cNvPr id="2097178" name="" descr="C:\Users\arsil\Desktop\Smartcreative2.jpg"/>
          <p:cNvPicPr>
            <a:picLocks/>
          </p:cNvPicPr>
          <p:nvPr/>
        </p:nvPicPr>
        <p:blipFill>
          <a:blip xmlns:r="http://schemas.openxmlformats.org/officeDocument/2006/relationships" r:embed="rId1"/>
          <a:srcRect l="0" t="0" r="0" b="0"/>
          <a:stretch>
            <a:fillRect/>
          </a:stretch>
        </p:blipFill>
        <p:spPr>
          <a:xfrm rot="0">
            <a:off x="-28575" y="0"/>
            <a:ext cx="9172575" cy="6858000"/>
          </a:xfrm>
          <a:prstGeom prst="rect"/>
          <a:noFill/>
          <a:ln>
            <a:noFill/>
          </a:ln>
        </p:spPr>
      </p:pic>
      <p:sp>
        <p:nvSpPr>
          <p:cNvPr id="1048692" name=""/>
          <p:cNvSpPr/>
          <p:nvPr>
            <p:ph type="title" sz="full" idx="0"/>
          </p:nvPr>
        </p:nvSpPr>
        <p:spPr>
          <a:xfrm rot="0">
            <a:off x="504825" y="685800"/>
            <a:ext cx="8229600" cy="6858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0" charset="0"/>
              </a:defRPr>
            </a:lvl1pPr>
          </a:lstStyle>
          <a:p>
            <a:pPr lvl="0">
              <a:spcBef>
                <a:spcPct val="50000"/>
              </a:spcBef>
            </a:pPr>
            <a:r>
              <a:rPr altLang="en-US" sz="3200" lang="zh-CN">
                <a:solidFill>
                  <a:srgbClr val="000000"/>
                </a:solidFill>
              </a:rPr>
              <a:t>CONTOH SOAL </a:t>
            </a:r>
          </a:p>
        </p:txBody>
      </p:sp>
      <p:sp>
        <p:nvSpPr>
          <p:cNvPr id="1048693" name=""/>
          <p:cNvSpPr/>
          <p:nvPr>
            <p:ph sz="full" idx="1"/>
          </p:nvPr>
        </p:nvSpPr>
        <p:spPr>
          <a:xfrm rot="0">
            <a:off x="200025" y="1524000"/>
            <a:ext cx="8458200" cy="4602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0" charset="0"/>
              <a:buChar char="•"/>
              <a:defRPr baseline="0" b="0" sz="3200" i="0" u="none">
                <a:solidFill>
                  <a:schemeClr val="dk1"/>
                </a:solidFill>
                <a:latin typeface="Calibri" pitchFamily="34" charset="0"/>
                <a:sym typeface="Arial" pitchFamily="0" charset="0"/>
              </a:defRPr>
            </a:lvl1pPr>
            <a:lvl2pPr algn="l" fontAlgn="base" indent="-285750" latinLnBrk="1" marL="742950" rtl="0">
              <a:lnSpc>
                <a:spcPct val="100000"/>
              </a:lnSpc>
              <a:spcBef>
                <a:spcPct val="20000"/>
              </a:spcBef>
              <a:spcAft>
                <a:spcPct val="0"/>
              </a:spcAft>
              <a:buSzPct val="100000"/>
              <a:buFont typeface="Arial" pitchFamily="0" charset="0"/>
              <a:buChar char="–"/>
              <a:defRPr baseline="0" b="0" sz="2800" i="0" u="none">
                <a:solidFill>
                  <a:schemeClr val="dk1"/>
                </a:solidFill>
                <a:latin typeface="Calibri" pitchFamily="34" charset="0"/>
                <a:sym typeface="Arial" pitchFamily="0" charset="0"/>
              </a:defRPr>
            </a:lvl2pPr>
            <a:lvl3pPr algn="l" fontAlgn="base" indent="-228600" latinLnBrk="1" marL="1143000" rtl="0">
              <a:lnSpc>
                <a:spcPct val="100000"/>
              </a:lnSpc>
              <a:spcBef>
                <a:spcPct val="20000"/>
              </a:spcBef>
              <a:spcAft>
                <a:spcPct val="0"/>
              </a:spcAft>
              <a:buSzPct val="100000"/>
              <a:buFont typeface="Arial" pitchFamily="0" charset="0"/>
              <a:buChar char="•"/>
              <a:defRPr baseline="0" b="0" sz="2400" i="0" u="none">
                <a:solidFill>
                  <a:schemeClr val="dk1"/>
                </a:solidFill>
                <a:latin typeface="Calibri" pitchFamily="34" charset="0"/>
                <a:sym typeface="Arial" pitchFamily="0" charset="0"/>
              </a:defRPr>
            </a:lvl3pPr>
            <a:lvl4pPr algn="l" fontAlgn="base" indent="-228600" latinLnBrk="1" marL="16002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4pPr>
            <a:lvl5pPr algn="l" fontAlgn="base" indent="-228600" latinLnBrk="1" marL="20574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5pPr>
          </a:lstStyle>
          <a:p>
            <a:pPr eaLnBrk="1" hangingPunct="1" latinLnBrk="1" lvl="0"/>
            <a:r>
              <a:rPr altLang="en-US" sz="2400" lang="zh-CN"/>
              <a:t>1. Membuat File Database : </a:t>
            </a:r>
          </a:p>
          <a:p>
            <a:pPr eaLnBrk="1" hangingPunct="1" latinLnBrk="1" lvl="0"/>
            <a:r>
              <a:rPr altLang="en-US" sz="2400" lang="zh-CN"/>
              <a:t>a. Jalankan program Microsoft Access </a:t>
            </a:r>
          </a:p>
          <a:p>
            <a:pPr eaLnBrk="1" hangingPunct="1" latinLnBrk="1" lvl="0"/>
            <a:r>
              <a:rPr altLang="en-US" sz="2400" lang="zh-CN"/>
              <a:t>b. Pilih Blank Database </a:t>
            </a:r>
          </a:p>
          <a:p>
            <a:pPr eaLnBrk="1" hangingPunct="1" latinLnBrk="1" lvl="0"/>
            <a:r>
              <a:rPr altLang="en-US" sz="2400" lang="zh-CN"/>
              <a:t>c. Klik tombol Open, hingga muncul jendela File New Database d. Pindahkan letak direktori atau drive-nya ke data kerja Anda di Data D: atau Data </a:t>
            </a:r>
          </a:p>
          <a:p>
            <a:pPr eaLnBrk="1" hangingPunct="1" latinLnBrk="1" lvl="0"/>
            <a:r>
              <a:rPr altLang="en-US" sz="2400" lang="zh-CN"/>
              <a:t>E:, lalu buat folder Nama dan kelas Anda e. Pada File Name, ketik MODUL-1, higga kembali ke tampilan semula </a:t>
            </a:r>
          </a:p>
          <a:p>
            <a:pPr eaLnBrk="1" hangingPunct="1" latinLnBrk="1" lvl="0"/>
            <a:r>
              <a:rPr altLang="en-US" sz="2400" lang="zh-CN"/>
              <a:t>f. Klik tombol Create </a:t>
            </a:r>
          </a:p>
          <a:p>
            <a:pPr eaLnBrk="1" hangingPunct="1" latinLnBrk="1" lvl="0">
              <a:buNone/>
            </a:pPr>
            <a:r>
              <a:rPr altLang="en-US" sz="2400" lang="zh-CN"/>
              <a:t>2. Membuat File Tabel dengan Datasheet View  </a:t>
            </a:r>
          </a:p>
          <a:p>
            <a:pPr eaLnBrk="1" hangingPunct="1" latinLnBrk="1" lvl="0"/>
            <a:r>
              <a:rPr altLang="en-US" sz="2400" lang="zh-CN"/>
              <a:t>a. Ketik data berikut di bawah ini pada jendela datasheet view </a:t>
            </a:r>
          </a:p>
        </p:txBody>
      </p:sp>
    </p:spTree>
  </p:cSld>
  <p:clrMapOvr>
    <a:masterClrMapping/>
  </p:clrMapOvr>
  <p:transition spd="fast" advClick="1">
    <p:wipe dir="r"/>
  </p:transition>
  <p:timing/>
</p:sld>
</file>

<file path=ppt/slides/slide2.xml><?xml version="1.0" encoding="utf-8"?>
<p:sld xmlns:a="http://schemas.openxmlformats.org/drawingml/2006/main" xmlns:r="http://schemas.openxmlformats.org/officeDocument/2006/relationships" xmlns:p="http://schemas.openxmlformats.org/presentationml/2006/main" showMasterSp="1">
  <p:cSld>
    <p:spTree>
      <p:nvGrpSpPr>
        <p:cNvPr id="39" name=""/>
        <p:cNvGrpSpPr/>
        <p:nvPr/>
      </p:nvGrpSpPr>
      <p:grpSpPr>
        <a:xfrm rot="0">
          <a:off x="0" y="0"/>
          <a:ext cx="0" cy="0"/>
          <a:chOff x="0" y="0"/>
          <a:chExt cx="0" cy="0"/>
        </a:xfrm>
      </p:grpSpPr>
      <p:pic>
        <p:nvPicPr>
          <p:cNvPr id="2097154" name="" descr="C:\Users\arsil\Desktop\Smartcreative2.jpg"/>
          <p:cNvPicPr>
            <a:picLocks/>
          </p:cNvPicPr>
          <p:nvPr/>
        </p:nvPicPr>
        <p:blipFill>
          <a:blip xmlns:r="http://schemas.openxmlformats.org/officeDocument/2006/relationships" r:embed="rId1"/>
          <a:srcRect l="0" t="0" r="0" b="0"/>
          <a:stretch>
            <a:fillRect/>
          </a:stretch>
        </p:blipFill>
        <p:spPr>
          <a:xfrm rot="0">
            <a:off x="0" y="76200"/>
            <a:ext cx="9172575" cy="6858000"/>
          </a:xfrm>
          <a:prstGeom prst="rect"/>
          <a:noFill/>
          <a:ln>
            <a:noFill/>
          </a:ln>
        </p:spPr>
      </p:pic>
      <p:sp>
        <p:nvSpPr>
          <p:cNvPr id="1048583" name=""/>
          <p:cNvSpPr/>
          <p:nvPr>
            <p:ph type="title" sz="full" idx="0"/>
          </p:nvPr>
        </p:nvSpPr>
        <p:spPr>
          <a:xfrm rot="0">
            <a:off x="533400" y="685800"/>
            <a:ext cx="8229600" cy="6858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0" charset="0"/>
              </a:defRPr>
            </a:lvl1pPr>
          </a:lstStyle>
          <a:p>
            <a:pPr lvl="0">
              <a:spcBef>
                <a:spcPct val="50000"/>
              </a:spcBef>
            </a:pPr>
            <a:r>
              <a:rPr altLang="en-US" sz="3200" lang="en-US">
                <a:latin typeface="Arial" pitchFamily="0" charset="0"/>
                <a:ea typeface="Arial" pitchFamily="0" charset="0"/>
              </a:rPr>
              <a:t>KEMAMPUAN AKHIR YANG DIHARAPKAN</a:t>
            </a:r>
          </a:p>
        </p:txBody>
      </p:sp>
      <p:sp>
        <p:nvSpPr>
          <p:cNvPr id="1048584" name=""/>
          <p:cNvSpPr/>
          <p:nvPr>
            <p:ph sz="full" idx="1"/>
          </p:nvPr>
        </p:nvSpPr>
        <p:spPr>
          <a:xfrm rot="0">
            <a:off x="457200" y="1524000"/>
            <a:ext cx="8229600" cy="4602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0" charset="0"/>
              <a:buChar char="•"/>
              <a:defRPr baseline="0" b="0" sz="3200" i="0" u="none">
                <a:solidFill>
                  <a:schemeClr val="dk1"/>
                </a:solidFill>
                <a:latin typeface="Calibri" pitchFamily="34" charset="0"/>
                <a:sym typeface="Arial" pitchFamily="0" charset="0"/>
              </a:defRPr>
            </a:lvl1pPr>
            <a:lvl2pPr algn="l" fontAlgn="base" indent="-285750" latinLnBrk="1" marL="742950" rtl="0">
              <a:lnSpc>
                <a:spcPct val="100000"/>
              </a:lnSpc>
              <a:spcBef>
                <a:spcPct val="20000"/>
              </a:spcBef>
              <a:spcAft>
                <a:spcPct val="0"/>
              </a:spcAft>
              <a:buSzPct val="100000"/>
              <a:buFont typeface="Arial" pitchFamily="0" charset="0"/>
              <a:buChar char="–"/>
              <a:defRPr baseline="0" b="0" sz="2800" i="0" u="none">
                <a:solidFill>
                  <a:schemeClr val="dk1"/>
                </a:solidFill>
                <a:latin typeface="Calibri" pitchFamily="34" charset="0"/>
                <a:sym typeface="Arial" pitchFamily="0" charset="0"/>
              </a:defRPr>
            </a:lvl2pPr>
            <a:lvl3pPr algn="l" fontAlgn="base" indent="-228600" latinLnBrk="1" marL="1143000" rtl="0">
              <a:lnSpc>
                <a:spcPct val="100000"/>
              </a:lnSpc>
              <a:spcBef>
                <a:spcPct val="20000"/>
              </a:spcBef>
              <a:spcAft>
                <a:spcPct val="0"/>
              </a:spcAft>
              <a:buSzPct val="100000"/>
              <a:buFont typeface="Arial" pitchFamily="0" charset="0"/>
              <a:buChar char="•"/>
              <a:defRPr baseline="0" b="0" sz="2400" i="0" u="none">
                <a:solidFill>
                  <a:schemeClr val="dk1"/>
                </a:solidFill>
                <a:latin typeface="Calibri" pitchFamily="34" charset="0"/>
                <a:sym typeface="Arial" pitchFamily="0" charset="0"/>
              </a:defRPr>
            </a:lvl3pPr>
            <a:lvl4pPr algn="l" fontAlgn="base" indent="-228600" latinLnBrk="1" marL="16002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4pPr>
            <a:lvl5pPr algn="l" fontAlgn="base" indent="-228600" latinLnBrk="1" marL="20574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5pPr>
          </a:lstStyle>
          <a:p>
            <a:pPr lvl="0">
              <a:buNone/>
            </a:pPr>
            <a:endParaRPr altLang="en-US" sz="2200" lang="en-US">
              <a:latin typeface="Arial" pitchFamily="0" charset="0"/>
              <a:ea typeface="Arial" pitchFamily="0" charset="0"/>
            </a:endParaRPr>
          </a:p>
          <a:p>
            <a:pPr lvl="0">
              <a:buNone/>
            </a:pPr>
            <a:r>
              <a:rPr altLang="en-US" sz="2200" lang="en-US">
                <a:latin typeface="Arial" pitchFamily="0" charset="0"/>
                <a:ea typeface="Arial" pitchFamily="0" charset="0"/>
              </a:rPr>
              <a:t>Mahasiswa mampu membuat tabel dan relasi </a:t>
            </a:r>
          </a:p>
        </p:txBody>
      </p:sp>
    </p:spTree>
  </p:cSld>
  <p:clrMapOvr>
    <a:masterClrMapping/>
  </p:clrMapOvr>
  <p:transition spd="fast" advClick="1">
    <p:wipe dir="r"/>
  </p:transition>
  <p:timing/>
</p:sld>
</file>

<file path=ppt/slides/slide20.xml><?xml version="1.0" encoding="utf-8"?>
<p:sld xmlns:a="http://schemas.openxmlformats.org/drawingml/2006/main" xmlns:r="http://schemas.openxmlformats.org/officeDocument/2006/relationships" xmlns:p="http://schemas.openxmlformats.org/presentationml/2006/main" showMasterSp="1">
  <p:cSld>
    <p:spTree>
      <p:nvGrpSpPr>
        <p:cNvPr id="95" name=""/>
        <p:cNvGrpSpPr/>
        <p:nvPr/>
      </p:nvGrpSpPr>
      <p:grpSpPr>
        <a:xfrm rot="0">
          <a:off x="0" y="0"/>
          <a:ext cx="0" cy="0"/>
          <a:chOff x="0" y="0"/>
          <a:chExt cx="0" cy="0"/>
        </a:xfrm>
      </p:grpSpPr>
      <p:pic>
        <p:nvPicPr>
          <p:cNvPr id="2097179" name="" descr="C:\Users\arsil\Desktop\Smartcreative2.jpg"/>
          <p:cNvPicPr>
            <a:picLocks/>
          </p:cNvPicPr>
          <p:nvPr/>
        </p:nvPicPr>
        <p:blipFill>
          <a:blip xmlns:r="http://schemas.openxmlformats.org/officeDocument/2006/relationships" r:embed="rId1"/>
          <a:srcRect l="0" t="0" r="0" b="0"/>
          <a:stretch>
            <a:fillRect/>
          </a:stretch>
        </p:blipFill>
        <p:spPr>
          <a:xfrm rot="0">
            <a:off x="0" y="0"/>
            <a:ext cx="9172575" cy="6858000"/>
          </a:xfrm>
          <a:prstGeom prst="rect"/>
          <a:noFill/>
          <a:ln>
            <a:noFill/>
          </a:ln>
        </p:spPr>
      </p:pic>
      <p:pic>
        <p:nvPicPr>
          <p:cNvPr id="2097180" name="" descr="P1.jpg"/>
          <p:cNvPicPr>
            <a:picLocks/>
          </p:cNvPicPr>
          <p:nvPr>
            <p:ph sz="full" idx="1"/>
          </p:nvPr>
        </p:nvPicPr>
        <p:blipFill>
          <a:blip xmlns:r="http://schemas.openxmlformats.org/officeDocument/2006/relationships" r:embed="rId2"/>
          <a:srcRect l="0" t="0" r="0" b="0"/>
          <a:stretch>
            <a:fillRect/>
          </a:stretch>
        </p:blipFill>
        <p:spPr>
          <a:xfrm rot="0">
            <a:off x="457200" y="990600"/>
            <a:ext cx="8229600" cy="4457700"/>
          </a:xfrm>
          <a:prstGeom prst="rect"/>
          <a:noFill/>
          <a:ln>
            <a:noFill/>
          </a:ln>
        </p:spPr>
      </p:pic>
    </p:spTree>
  </p:cSld>
  <p:clrMapOvr>
    <a:masterClrMapping/>
  </p:clrMapOvr>
  <p:transition spd="fast" advClick="1">
    <p:wipe dir="r"/>
  </p:transition>
  <p:timing/>
</p:sld>
</file>

<file path=ppt/slides/slide21.xml><?xml version="1.0" encoding="utf-8"?>
<p:sld xmlns:a="http://schemas.openxmlformats.org/drawingml/2006/main" xmlns:r="http://schemas.openxmlformats.org/officeDocument/2006/relationships" xmlns:p="http://schemas.openxmlformats.org/presentationml/2006/main" showMasterSp="1">
  <p:cSld>
    <p:spTree>
      <p:nvGrpSpPr>
        <p:cNvPr id="98" name=""/>
        <p:cNvGrpSpPr/>
        <p:nvPr/>
      </p:nvGrpSpPr>
      <p:grpSpPr>
        <a:xfrm rot="0">
          <a:off x="0" y="0"/>
          <a:ext cx="0" cy="0"/>
          <a:chOff x="0" y="0"/>
          <a:chExt cx="0" cy="0"/>
        </a:xfrm>
      </p:grpSpPr>
      <p:pic>
        <p:nvPicPr>
          <p:cNvPr id="2097181" name="" descr="C:\Users\arsil\Desktop\Smartcreative2.jpg"/>
          <p:cNvPicPr>
            <a:picLocks/>
          </p:cNvPicPr>
          <p:nvPr/>
        </p:nvPicPr>
        <p:blipFill>
          <a:blip xmlns:r="http://schemas.openxmlformats.org/officeDocument/2006/relationships" r:embed="rId1"/>
          <a:srcRect l="0" t="0" r="0" b="0"/>
          <a:stretch>
            <a:fillRect/>
          </a:stretch>
        </p:blipFill>
        <p:spPr>
          <a:xfrm rot="0">
            <a:off x="0" y="0"/>
            <a:ext cx="9172575" cy="6858000"/>
          </a:xfrm>
          <a:prstGeom prst="rect"/>
          <a:noFill/>
          <a:ln>
            <a:noFill/>
          </a:ln>
        </p:spPr>
      </p:pic>
      <p:sp>
        <p:nvSpPr>
          <p:cNvPr id="1048700" name=""/>
          <p:cNvSpPr/>
          <p:nvPr>
            <p:ph sz="full" idx="1"/>
          </p:nvPr>
        </p:nvSpPr>
        <p:spPr>
          <a:xfrm rot="0">
            <a:off x="457200" y="1524000"/>
            <a:ext cx="8229600" cy="4602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0" charset="0"/>
              <a:buChar char="•"/>
              <a:defRPr baseline="0" b="0" sz="3200" i="0" u="none">
                <a:solidFill>
                  <a:schemeClr val="dk1"/>
                </a:solidFill>
                <a:latin typeface="Calibri" pitchFamily="34" charset="0"/>
                <a:sym typeface="Arial" pitchFamily="0" charset="0"/>
              </a:defRPr>
            </a:lvl1pPr>
            <a:lvl2pPr algn="l" fontAlgn="base" indent="-285750" latinLnBrk="1" marL="742950" rtl="0">
              <a:lnSpc>
                <a:spcPct val="100000"/>
              </a:lnSpc>
              <a:spcBef>
                <a:spcPct val="20000"/>
              </a:spcBef>
              <a:spcAft>
                <a:spcPct val="0"/>
              </a:spcAft>
              <a:buSzPct val="100000"/>
              <a:buFont typeface="Arial" pitchFamily="0" charset="0"/>
              <a:buChar char="–"/>
              <a:defRPr baseline="0" b="0" sz="2800" i="0" u="none">
                <a:solidFill>
                  <a:schemeClr val="dk1"/>
                </a:solidFill>
                <a:latin typeface="Calibri" pitchFamily="34" charset="0"/>
                <a:sym typeface="Arial" pitchFamily="0" charset="0"/>
              </a:defRPr>
            </a:lvl2pPr>
            <a:lvl3pPr algn="l" fontAlgn="base" indent="-228600" latinLnBrk="1" marL="1143000" rtl="0">
              <a:lnSpc>
                <a:spcPct val="100000"/>
              </a:lnSpc>
              <a:spcBef>
                <a:spcPct val="20000"/>
              </a:spcBef>
              <a:spcAft>
                <a:spcPct val="0"/>
              </a:spcAft>
              <a:buSzPct val="100000"/>
              <a:buFont typeface="Arial" pitchFamily="0" charset="0"/>
              <a:buChar char="•"/>
              <a:defRPr baseline="0" b="0" sz="2400" i="0" u="none">
                <a:solidFill>
                  <a:schemeClr val="dk1"/>
                </a:solidFill>
                <a:latin typeface="Calibri" pitchFamily="34" charset="0"/>
                <a:sym typeface="Arial" pitchFamily="0" charset="0"/>
              </a:defRPr>
            </a:lvl3pPr>
            <a:lvl4pPr algn="l" fontAlgn="base" indent="-228600" latinLnBrk="1" marL="16002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4pPr>
            <a:lvl5pPr algn="l" fontAlgn="base" indent="-228600" latinLnBrk="1" marL="20574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5pPr>
          </a:lstStyle>
          <a:p>
            <a:pPr eaLnBrk="1" hangingPunct="1" latinLnBrk="1" lvl="0"/>
            <a:r>
              <a:rPr altLang="en-US" sz="2400" lang="zh-CN"/>
              <a:t> Kemudian ganti field-field tersebut menjadi nama field-nya seperti yang tampak di bawah ini, yaitu dengan cara klik dua kali Field1 hingga muncul blok warna hitam, lalu ketikkan NIP lalu Enter atau dengan cara lain klik mouse kanan lalu pilih Rename Field. Silakan Anda ulangi langkah tersebut untuk mengganti field-field yang lainnya. </a:t>
            </a:r>
          </a:p>
          <a:p>
            <a:pPr eaLnBrk="1" hangingPunct="1" latinLnBrk="1" lvl="0"/>
            <a:endParaRPr altLang="en-US" sz="2400" lang="zh-CN"/>
          </a:p>
        </p:txBody>
      </p:sp>
      <p:sp>
        <p:nvSpPr>
          <p:cNvPr id="1048701"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0" charset="0"/>
              </a:defRPr>
            </a:lvl1pPr>
          </a:lstStyle>
          <a:p>
            <a:endParaRPr altLang="en-US" lang="zh-CN"/>
          </a:p>
        </p:txBody>
      </p:sp>
      <p:pic>
        <p:nvPicPr>
          <p:cNvPr id="2097182" name="" descr="p4.png"/>
          <p:cNvPicPr>
            <a:picLocks/>
          </p:cNvPicPr>
          <p:nvPr/>
        </p:nvPicPr>
        <p:blipFill>
          <a:blip xmlns:r="http://schemas.openxmlformats.org/officeDocument/2006/relationships" r:embed="rId2"/>
          <a:srcRect l="0" t="0" r="0" b="0"/>
          <a:stretch>
            <a:fillRect/>
          </a:stretch>
        </p:blipFill>
        <p:spPr>
          <a:xfrm rot="0">
            <a:off x="914400" y="3886200"/>
            <a:ext cx="7391400" cy="1981200"/>
          </a:xfrm>
          <a:prstGeom prst="rect"/>
          <a:noFill/>
          <a:ln>
            <a:noFill/>
          </a:ln>
        </p:spPr>
      </p:pic>
    </p:spTree>
  </p:cSld>
  <p:clrMapOvr>
    <a:masterClrMapping/>
  </p:clrMapOvr>
  <p:transition spd="fast" advClick="1">
    <p:wipe dir="r"/>
  </p:transition>
  <p:timing/>
</p:sld>
</file>

<file path=ppt/slides/slide22.xml><?xml version="1.0" encoding="utf-8"?>
<p:sld xmlns:a="http://schemas.openxmlformats.org/drawingml/2006/main" xmlns:r="http://schemas.openxmlformats.org/officeDocument/2006/relationships" xmlns:p="http://schemas.openxmlformats.org/presentationml/2006/main" showMasterSp="1">
  <p:cSld>
    <p:spTree>
      <p:nvGrpSpPr>
        <p:cNvPr id="101" name=""/>
        <p:cNvGrpSpPr/>
        <p:nvPr/>
      </p:nvGrpSpPr>
      <p:grpSpPr>
        <a:xfrm rot="0">
          <a:off x="0" y="0"/>
          <a:ext cx="0" cy="0"/>
          <a:chOff x="0" y="0"/>
          <a:chExt cx="0" cy="0"/>
        </a:xfrm>
      </p:grpSpPr>
      <p:pic>
        <p:nvPicPr>
          <p:cNvPr id="2097183" name="" descr="C:\Users\arsil\Desktop\Smartcreative2.jpg"/>
          <p:cNvPicPr>
            <a:picLocks/>
          </p:cNvPicPr>
          <p:nvPr/>
        </p:nvPicPr>
        <p:blipFill>
          <a:blip xmlns:r="http://schemas.openxmlformats.org/officeDocument/2006/relationships" r:embed="rId1"/>
          <a:srcRect l="0" t="0" r="0" b="0"/>
          <a:stretch>
            <a:fillRect/>
          </a:stretch>
        </p:blipFill>
        <p:spPr>
          <a:xfrm rot="0">
            <a:off x="0" y="0"/>
            <a:ext cx="9172575" cy="6858000"/>
          </a:xfrm>
          <a:prstGeom prst="rect"/>
          <a:noFill/>
          <a:ln>
            <a:noFill/>
          </a:ln>
        </p:spPr>
      </p:pic>
      <p:sp>
        <p:nvSpPr>
          <p:cNvPr id="1048705" name=""/>
          <p:cNvSpPr/>
          <p:nvPr>
            <p:ph type="title" sz="full" idx="0"/>
          </p:nvPr>
        </p:nvSpPr>
        <p:spPr>
          <a:xfrm rot="0">
            <a:off x="533400" y="685800"/>
            <a:ext cx="8229600" cy="6858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0" charset="0"/>
              </a:defRPr>
            </a:lvl1pPr>
          </a:lstStyle>
          <a:p>
            <a:pPr lvl="0">
              <a:spcBef>
                <a:spcPct val="50000"/>
              </a:spcBef>
            </a:pPr>
            <a:endParaRPr altLang="en-US" sz="3200" lang="en-US">
              <a:latin typeface="Arial" pitchFamily="0" charset="0"/>
              <a:ea typeface="Arial" pitchFamily="0" charset="0"/>
            </a:endParaRPr>
          </a:p>
        </p:txBody>
      </p:sp>
      <p:sp>
        <p:nvSpPr>
          <p:cNvPr id="1048706" name=""/>
          <p:cNvSpPr/>
          <p:nvPr>
            <p:ph sz="full" idx="1"/>
          </p:nvPr>
        </p:nvSpPr>
        <p:spPr>
          <a:xfrm rot="0">
            <a:off x="457200" y="1524000"/>
            <a:ext cx="8229600" cy="4602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0" charset="0"/>
              <a:buChar char="•"/>
              <a:defRPr baseline="0" b="0" sz="3200" i="0" u="none">
                <a:solidFill>
                  <a:schemeClr val="dk1"/>
                </a:solidFill>
                <a:latin typeface="Calibri" pitchFamily="34" charset="0"/>
                <a:sym typeface="Arial" pitchFamily="0" charset="0"/>
              </a:defRPr>
            </a:lvl1pPr>
            <a:lvl2pPr algn="l" fontAlgn="base" indent="-285750" latinLnBrk="1" marL="742950" rtl="0">
              <a:lnSpc>
                <a:spcPct val="100000"/>
              </a:lnSpc>
              <a:spcBef>
                <a:spcPct val="20000"/>
              </a:spcBef>
              <a:spcAft>
                <a:spcPct val="0"/>
              </a:spcAft>
              <a:buSzPct val="100000"/>
              <a:buFont typeface="Arial" pitchFamily="0" charset="0"/>
              <a:buChar char="–"/>
              <a:defRPr baseline="0" b="0" sz="2800" i="0" u="none">
                <a:solidFill>
                  <a:schemeClr val="dk1"/>
                </a:solidFill>
                <a:latin typeface="Calibri" pitchFamily="34" charset="0"/>
                <a:sym typeface="Arial" pitchFamily="0" charset="0"/>
              </a:defRPr>
            </a:lvl2pPr>
            <a:lvl3pPr algn="l" fontAlgn="base" indent="-228600" latinLnBrk="1" marL="1143000" rtl="0">
              <a:lnSpc>
                <a:spcPct val="100000"/>
              </a:lnSpc>
              <a:spcBef>
                <a:spcPct val="20000"/>
              </a:spcBef>
              <a:spcAft>
                <a:spcPct val="0"/>
              </a:spcAft>
              <a:buSzPct val="100000"/>
              <a:buFont typeface="Arial" pitchFamily="0" charset="0"/>
              <a:buChar char="•"/>
              <a:defRPr baseline="0" b="0" sz="2400" i="0" u="none">
                <a:solidFill>
                  <a:schemeClr val="dk1"/>
                </a:solidFill>
                <a:latin typeface="Calibri" pitchFamily="34" charset="0"/>
                <a:sym typeface="Arial" pitchFamily="0" charset="0"/>
              </a:defRPr>
            </a:lvl3pPr>
            <a:lvl4pPr algn="l" fontAlgn="base" indent="-228600" latinLnBrk="1" marL="16002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4pPr>
            <a:lvl5pPr algn="l" fontAlgn="base" indent="-228600" latinLnBrk="1" marL="20574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5pPr>
          </a:lstStyle>
          <a:p>
            <a:pPr eaLnBrk="1" hangingPunct="1" latinLnBrk="1" lvl="0"/>
            <a:r>
              <a:rPr altLang="en-US" sz="2200" lang="en-US">
                <a:latin typeface="Arial" pitchFamily="0" charset="0"/>
                <a:ea typeface="Arial" pitchFamily="0" charset="0"/>
              </a:rPr>
              <a:t>Menyimpan Tabel </a:t>
            </a:r>
          </a:p>
          <a:p>
            <a:pPr eaLnBrk="1" hangingPunct="1" latinLnBrk="1" lvl="0"/>
            <a:r>
              <a:rPr altLang="en-US" sz="2200" lang="en-US">
                <a:latin typeface="Arial" pitchFamily="0" charset="0"/>
                <a:ea typeface="Arial" pitchFamily="0" charset="0"/>
              </a:rPr>
              <a:t>Klik tombol Save  pada Quick Access Toolbar </a:t>
            </a:r>
          </a:p>
          <a:p>
            <a:pPr eaLnBrk="1" hangingPunct="1" latinLnBrk="1" lvl="0"/>
            <a:r>
              <a:rPr altLang="en-US" sz="2200" lang="en-US">
                <a:latin typeface="Arial" pitchFamily="0" charset="0"/>
                <a:ea typeface="Arial" pitchFamily="0" charset="0"/>
              </a:rPr>
              <a:t>Pada Table Name, ketik nama filenya, misal DATA PEGAWAI</a:t>
            </a:r>
          </a:p>
          <a:p>
            <a:pPr eaLnBrk="1" hangingPunct="1" latinLnBrk="1" lvl="0"/>
            <a:r>
              <a:rPr altLang="en-US" sz="2200" lang="en-US">
                <a:latin typeface="Arial" pitchFamily="0" charset="0"/>
                <a:ea typeface="Arial" pitchFamily="0" charset="0"/>
              </a:rPr>
              <a:t>Klik tombol OK </a:t>
            </a:r>
          </a:p>
          <a:p>
            <a:pPr eaLnBrk="1" hangingPunct="1" latinLnBrk="1" lvl="0"/>
            <a:r>
              <a:rPr altLang="en-US" sz="2200" lang="en-US">
                <a:latin typeface="Arial" pitchFamily="0" charset="0"/>
                <a:ea typeface="Arial" pitchFamily="0" charset="0"/>
              </a:rPr>
              <a:t> </a:t>
            </a:r>
          </a:p>
          <a:p>
            <a:pPr eaLnBrk="1" hangingPunct="1" latinLnBrk="1" lvl="0"/>
            <a:r>
              <a:rPr altLang="en-US" sz="2200" lang="en-US">
                <a:latin typeface="Arial" pitchFamily="0" charset="0"/>
                <a:ea typeface="Arial" pitchFamily="0" charset="0"/>
              </a:rPr>
              <a:t> </a:t>
            </a:r>
          </a:p>
        </p:txBody>
      </p:sp>
    </p:spTree>
  </p:cSld>
  <p:clrMapOvr>
    <a:masterClrMapping/>
  </p:clrMapOvr>
  <p:transition spd="fast" advClick="1">
    <p:wipe dir="r"/>
  </p:transition>
  <p:timing/>
</p:sld>
</file>

<file path=ppt/slides/slide23.xml><?xml version="1.0" encoding="utf-8"?>
<p:sld xmlns:a="http://schemas.openxmlformats.org/drawingml/2006/main" xmlns:r="http://schemas.openxmlformats.org/officeDocument/2006/relationships" xmlns:p="http://schemas.openxmlformats.org/presentationml/2006/main" showMasterSp="1">
  <p:cSld>
    <p:spTree>
      <p:nvGrpSpPr>
        <p:cNvPr id="104" name=""/>
        <p:cNvGrpSpPr/>
        <p:nvPr/>
      </p:nvGrpSpPr>
      <p:grpSpPr>
        <a:xfrm rot="0">
          <a:off x="0" y="0"/>
          <a:ext cx="0" cy="0"/>
          <a:chOff x="0" y="0"/>
          <a:chExt cx="0" cy="0"/>
        </a:xfrm>
      </p:grpSpPr>
      <p:pic>
        <p:nvPicPr>
          <p:cNvPr id="2097184" name="" descr="C:\Users\arsil\Desktop\Smartcreative2.jpg"/>
          <p:cNvPicPr>
            <a:picLocks/>
          </p:cNvPicPr>
          <p:nvPr/>
        </p:nvPicPr>
        <p:blipFill>
          <a:blip xmlns:r="http://schemas.openxmlformats.org/officeDocument/2006/relationships" r:embed="rId1"/>
          <a:srcRect l="0" t="0" r="0" b="0"/>
          <a:stretch>
            <a:fillRect/>
          </a:stretch>
        </p:blipFill>
        <p:spPr>
          <a:xfrm rot="0">
            <a:off x="0" y="0"/>
            <a:ext cx="9172575" cy="6858000"/>
          </a:xfrm>
          <a:prstGeom prst="rect"/>
          <a:noFill/>
          <a:ln>
            <a:noFill/>
          </a:ln>
        </p:spPr>
      </p:pic>
      <p:sp>
        <p:nvSpPr>
          <p:cNvPr id="1048710" name=""/>
          <p:cNvSpPr/>
          <p:nvPr>
            <p:ph type="title" sz="full" idx="0"/>
          </p:nvPr>
        </p:nvSpPr>
        <p:spPr>
          <a:xfrm rot="0">
            <a:off x="533400" y="685800"/>
            <a:ext cx="8229600" cy="6858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0" charset="0"/>
              </a:defRPr>
            </a:lvl1pPr>
          </a:lstStyle>
          <a:p>
            <a:pPr lvl="0">
              <a:spcBef>
                <a:spcPct val="50000"/>
              </a:spcBef>
            </a:pPr>
            <a:r>
              <a:rPr altLang="en-US" sz="3200" lang="en-US">
                <a:solidFill>
                  <a:srgbClr val="000000"/>
                </a:solidFill>
                <a:latin typeface="Arial" pitchFamily="0" charset="0"/>
                <a:ea typeface="Arial" pitchFamily="0" charset="0"/>
              </a:rPr>
              <a:t>TUGAS </a:t>
            </a:r>
          </a:p>
        </p:txBody>
      </p:sp>
      <p:sp>
        <p:nvSpPr>
          <p:cNvPr id="1048711" name=""/>
          <p:cNvSpPr/>
          <p:nvPr>
            <p:ph sz="full" idx="1"/>
          </p:nvPr>
        </p:nvSpPr>
        <p:spPr>
          <a:xfrm rot="0">
            <a:off x="457200" y="1524000"/>
            <a:ext cx="8229600" cy="4602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0" charset="0"/>
              <a:buChar char="•"/>
              <a:defRPr baseline="0" b="0" sz="3200" i="0" u="none">
                <a:solidFill>
                  <a:schemeClr val="dk1"/>
                </a:solidFill>
                <a:latin typeface="Calibri" pitchFamily="34" charset="0"/>
                <a:sym typeface="Arial" pitchFamily="0" charset="0"/>
              </a:defRPr>
            </a:lvl1pPr>
            <a:lvl2pPr algn="l" fontAlgn="base" indent="-285750" latinLnBrk="1" marL="742950" rtl="0">
              <a:lnSpc>
                <a:spcPct val="100000"/>
              </a:lnSpc>
              <a:spcBef>
                <a:spcPct val="20000"/>
              </a:spcBef>
              <a:spcAft>
                <a:spcPct val="0"/>
              </a:spcAft>
              <a:buSzPct val="100000"/>
              <a:buFont typeface="Arial" pitchFamily="0" charset="0"/>
              <a:buChar char="–"/>
              <a:defRPr baseline="0" b="0" sz="2800" i="0" u="none">
                <a:solidFill>
                  <a:schemeClr val="dk1"/>
                </a:solidFill>
                <a:latin typeface="Calibri" pitchFamily="34" charset="0"/>
                <a:sym typeface="Arial" pitchFamily="0" charset="0"/>
              </a:defRPr>
            </a:lvl2pPr>
            <a:lvl3pPr algn="l" fontAlgn="base" indent="-228600" latinLnBrk="1" marL="1143000" rtl="0">
              <a:lnSpc>
                <a:spcPct val="100000"/>
              </a:lnSpc>
              <a:spcBef>
                <a:spcPct val="20000"/>
              </a:spcBef>
              <a:spcAft>
                <a:spcPct val="0"/>
              </a:spcAft>
              <a:buSzPct val="100000"/>
              <a:buFont typeface="Arial" pitchFamily="0" charset="0"/>
              <a:buChar char="•"/>
              <a:defRPr baseline="0" b="0" sz="2400" i="0" u="none">
                <a:solidFill>
                  <a:schemeClr val="dk1"/>
                </a:solidFill>
                <a:latin typeface="Calibri" pitchFamily="34" charset="0"/>
                <a:sym typeface="Arial" pitchFamily="0" charset="0"/>
              </a:defRPr>
            </a:lvl3pPr>
            <a:lvl4pPr algn="l" fontAlgn="base" indent="-228600" latinLnBrk="1" marL="16002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4pPr>
            <a:lvl5pPr algn="l" fontAlgn="base" indent="-228600" latinLnBrk="1" marL="20574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5pPr>
          </a:lstStyle>
          <a:p>
            <a:pPr indent="-457200" lvl="0" marL="457200">
              <a:buFont typeface="Arial" pitchFamily="0" charset="0"/>
              <a:buAutoNum type="arabicPeriod" startAt="1"/>
            </a:pPr>
            <a:r>
              <a:rPr altLang="en-US" sz="2000" lang="en-US">
                <a:latin typeface="Arial" pitchFamily="0" charset="0"/>
                <a:ea typeface="Arial" pitchFamily="0" charset="0"/>
              </a:rPr>
              <a:t>Buat file Tabel baru dengan menggunakan Table Design dengan menetukan : </a:t>
            </a:r>
          </a:p>
          <a:p>
            <a:pPr indent="-457200" lvl="0" marL="457200">
              <a:buFont typeface="Arial" pitchFamily="0" charset="0"/>
              <a:buAutoNum type="alphaLcPeriod" startAt="1"/>
            </a:pPr>
            <a:r>
              <a:rPr altLang="en-US" sz="2000" lang="en-US">
                <a:latin typeface="Arial" pitchFamily="0" charset="0"/>
                <a:ea typeface="Arial" pitchFamily="0" charset="0"/>
              </a:rPr>
              <a:t>Gunakan field NIM sebagai Primary Key </a:t>
            </a:r>
          </a:p>
          <a:p>
            <a:pPr indent="-457200" lvl="0" marL="457200">
              <a:buFont typeface="Arial" pitchFamily="0" charset="0"/>
              <a:buAutoNum type="alphaLcPeriod" startAt="1"/>
            </a:pPr>
            <a:r>
              <a:rPr altLang="en-US" sz="2000" lang="en-US">
                <a:latin typeface="Arial" pitchFamily="0" charset="0"/>
                <a:ea typeface="Arial" pitchFamily="0" charset="0"/>
              </a:rPr>
              <a:t>Simpan struktur di atas dengan nama file TUGAS MODUL-1, kemudian isikan data-datanya seperti contoh berikut ini (Anda dapat mengubah datanya sesuai dengan data Anda maupun teman-teman Anda) :</a:t>
            </a:r>
          </a:p>
        </p:txBody>
      </p:sp>
    </p:spTree>
  </p:cSld>
  <p:clrMapOvr>
    <a:masterClrMapping/>
  </p:clrMapOvr>
  <p:transition spd="fast" advClick="1">
    <p:wipe dir="r"/>
  </p:transition>
  <p:timing/>
</p:sld>
</file>

<file path=ppt/slides/slide24.xml><?xml version="1.0" encoding="utf-8"?>
<p:sld xmlns:a="http://schemas.openxmlformats.org/drawingml/2006/main" xmlns:r="http://schemas.openxmlformats.org/officeDocument/2006/relationships" xmlns:p="http://schemas.openxmlformats.org/presentationml/2006/main" showMasterSp="1">
  <p:cSld>
    <p:spTree>
      <p:nvGrpSpPr>
        <p:cNvPr id="107" name=""/>
        <p:cNvGrpSpPr/>
        <p:nvPr/>
      </p:nvGrpSpPr>
      <p:grpSpPr>
        <a:xfrm rot="0">
          <a:off x="0" y="0"/>
          <a:ext cx="0" cy="0"/>
          <a:chOff x="0" y="0"/>
          <a:chExt cx="0" cy="0"/>
        </a:xfrm>
      </p:grpSpPr>
      <p:pic>
        <p:nvPicPr>
          <p:cNvPr id="2097185" name="" descr="C:\Users\arsil\Desktop\Smartcreative2.jpg"/>
          <p:cNvPicPr>
            <a:picLocks/>
          </p:cNvPicPr>
          <p:nvPr/>
        </p:nvPicPr>
        <p:blipFill>
          <a:blip xmlns:r="http://schemas.openxmlformats.org/officeDocument/2006/relationships" r:embed="rId1"/>
          <a:srcRect l="0" t="0" r="0" b="0"/>
          <a:stretch>
            <a:fillRect/>
          </a:stretch>
        </p:blipFill>
        <p:spPr>
          <a:xfrm rot="0">
            <a:off x="0" y="0"/>
            <a:ext cx="9172575" cy="6858000"/>
          </a:xfrm>
          <a:prstGeom prst="rect"/>
          <a:noFill/>
          <a:ln>
            <a:noFill/>
          </a:ln>
        </p:spPr>
      </p:pic>
      <p:sp>
        <p:nvSpPr>
          <p:cNvPr id="1048715" name=""/>
          <p:cNvSpPr/>
          <p:nvPr>
            <p:ph type="title" sz="full" idx="0"/>
          </p:nvPr>
        </p:nvSpPr>
        <p:spPr>
          <a:xfrm rot="0">
            <a:off x="533400" y="685800"/>
            <a:ext cx="8229600" cy="6858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0" charset="0"/>
              </a:defRPr>
            </a:lvl1pPr>
          </a:lstStyle>
          <a:p>
            <a:pPr lvl="0">
              <a:spcBef>
                <a:spcPct val="50000"/>
              </a:spcBef>
            </a:pPr>
            <a:r>
              <a:rPr altLang="en-US" sz="3200" lang="zh-CN"/>
              <a:t>LANJUT KULIAH MENDATANG</a:t>
            </a:r>
          </a:p>
        </p:txBody>
      </p:sp>
    </p:spTree>
  </p:cSld>
  <p:clrMapOvr>
    <a:masterClrMapping/>
  </p:clrMapOvr>
  <p:transition spd="fast" advClick="1">
    <p:wipe dir="r"/>
  </p:transition>
  <p:timing/>
</p:sld>
</file>

<file path=ppt/slides/slide3.xml><?xml version="1.0" encoding="utf-8"?>
<p:sld xmlns:a="http://schemas.openxmlformats.org/drawingml/2006/main" xmlns:r="http://schemas.openxmlformats.org/officeDocument/2006/relationships" xmlns:p="http://schemas.openxmlformats.org/presentationml/2006/main" showMasterSp="1">
  <p:cSld>
    <p:spTree>
      <p:nvGrpSpPr>
        <p:cNvPr id="43" name=""/>
        <p:cNvGrpSpPr/>
        <p:nvPr/>
      </p:nvGrpSpPr>
      <p:grpSpPr>
        <a:xfrm rot="0">
          <a:off x="0" y="0"/>
          <a:ext cx="0" cy="0"/>
          <a:chOff x="0" y="0"/>
          <a:chExt cx="0" cy="0"/>
        </a:xfrm>
      </p:grpSpPr>
      <p:pic>
        <p:nvPicPr>
          <p:cNvPr id="2097155" name="" descr="C:\Users\arsil\Desktop\Smartcreative2.jpg"/>
          <p:cNvPicPr>
            <a:picLocks/>
          </p:cNvPicPr>
          <p:nvPr/>
        </p:nvPicPr>
        <p:blipFill>
          <a:blip xmlns:r="http://schemas.openxmlformats.org/officeDocument/2006/relationships" r:embed="rId1"/>
          <a:srcRect l="0" t="0" r="0" b="0"/>
          <a:stretch>
            <a:fillRect/>
          </a:stretch>
        </p:blipFill>
        <p:spPr>
          <a:xfrm rot="0">
            <a:off x="0" y="0"/>
            <a:ext cx="9172575" cy="6858000"/>
          </a:xfrm>
          <a:prstGeom prst="rect"/>
          <a:noFill/>
          <a:ln>
            <a:noFill/>
          </a:ln>
        </p:spPr>
      </p:pic>
      <p:sp>
        <p:nvSpPr>
          <p:cNvPr id="1048590" name=""/>
          <p:cNvSpPr/>
          <p:nvPr>
            <p:ph type="title" sz="full" idx="0"/>
          </p:nvPr>
        </p:nvSpPr>
        <p:spPr>
          <a:xfrm rot="0">
            <a:off x="533400" y="685800"/>
            <a:ext cx="8229600" cy="6858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0" charset="0"/>
              </a:defRPr>
            </a:lvl1pPr>
          </a:lstStyle>
          <a:p>
            <a:pPr lvl="0">
              <a:spcBef>
                <a:spcPct val="50000"/>
              </a:spcBef>
            </a:pPr>
            <a:r>
              <a:rPr altLang="en-US" sz="3200" lang="en-US">
                <a:latin typeface="Arial" pitchFamily="0" charset="0"/>
                <a:ea typeface="Arial" pitchFamily="0" charset="0"/>
              </a:rPr>
              <a:t> </a:t>
            </a:r>
            <a:r>
              <a:rPr altLang="en-US" sz="3200" lang="en-US">
                <a:latin typeface="Times New Roman" pitchFamily="18" charset="0"/>
                <a:ea typeface="Times New Roman" pitchFamily="18" charset="0"/>
              </a:rPr>
              <a:t>Membuat Tabel dengan Datasheet View </a:t>
            </a:r>
          </a:p>
        </p:txBody>
      </p:sp>
      <p:sp>
        <p:nvSpPr>
          <p:cNvPr id="1048591" name=""/>
          <p:cNvSpPr/>
          <p:nvPr>
            <p:ph sz="full" idx="1"/>
          </p:nvPr>
        </p:nvSpPr>
        <p:spPr>
          <a:xfrm rot="0">
            <a:off x="457200" y="1447800"/>
            <a:ext cx="8229600" cy="46783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0" charset="0"/>
              <a:buChar char="•"/>
              <a:defRPr baseline="0" b="0" sz="3200" i="0" u="none">
                <a:solidFill>
                  <a:schemeClr val="dk1"/>
                </a:solidFill>
                <a:latin typeface="Calibri" pitchFamily="34" charset="0"/>
                <a:sym typeface="Arial" pitchFamily="0" charset="0"/>
              </a:defRPr>
            </a:lvl1pPr>
            <a:lvl2pPr algn="l" fontAlgn="base" indent="-285750" latinLnBrk="1" marL="742950" rtl="0">
              <a:lnSpc>
                <a:spcPct val="100000"/>
              </a:lnSpc>
              <a:spcBef>
                <a:spcPct val="20000"/>
              </a:spcBef>
              <a:spcAft>
                <a:spcPct val="0"/>
              </a:spcAft>
              <a:buSzPct val="100000"/>
              <a:buFont typeface="Arial" pitchFamily="0" charset="0"/>
              <a:buChar char="–"/>
              <a:defRPr baseline="0" b="0" sz="2800" i="0" u="none">
                <a:solidFill>
                  <a:schemeClr val="dk1"/>
                </a:solidFill>
                <a:latin typeface="Calibri" pitchFamily="34" charset="0"/>
                <a:sym typeface="Arial" pitchFamily="0" charset="0"/>
              </a:defRPr>
            </a:lvl2pPr>
            <a:lvl3pPr algn="l" fontAlgn="base" indent="-228600" latinLnBrk="1" marL="1143000" rtl="0">
              <a:lnSpc>
                <a:spcPct val="100000"/>
              </a:lnSpc>
              <a:spcBef>
                <a:spcPct val="20000"/>
              </a:spcBef>
              <a:spcAft>
                <a:spcPct val="0"/>
              </a:spcAft>
              <a:buSzPct val="100000"/>
              <a:buFont typeface="Arial" pitchFamily="0" charset="0"/>
              <a:buChar char="•"/>
              <a:defRPr baseline="0" b="0" sz="2400" i="0" u="none">
                <a:solidFill>
                  <a:schemeClr val="dk1"/>
                </a:solidFill>
                <a:latin typeface="Calibri" pitchFamily="34" charset="0"/>
                <a:sym typeface="Arial" pitchFamily="0" charset="0"/>
              </a:defRPr>
            </a:lvl3pPr>
            <a:lvl4pPr algn="l" fontAlgn="base" indent="-228600" latinLnBrk="1" marL="16002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4pPr>
            <a:lvl5pPr algn="l" fontAlgn="base" indent="-228600" latinLnBrk="1" marL="20574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5pPr>
          </a:lstStyle>
          <a:p>
            <a:pPr lvl="0">
              <a:spcBef>
                <a:spcPct val="0"/>
              </a:spcBef>
            </a:pPr>
            <a:r>
              <a:rPr altLang="en-US" sz="2000" lang="en-US">
                <a:latin typeface="Arial" pitchFamily="0" charset="0"/>
                <a:ea typeface="Arial" pitchFamily="0" charset="0"/>
              </a:rPr>
              <a:t>Dalam keadaan standar, setelah Anda membuat file database, maka yang muncul pertama kali yang aktif adalah objek tabel sudah tampil dalam jendela Datasheet View berikut : </a:t>
            </a:r>
          </a:p>
          <a:p>
            <a:pPr lvl="0">
              <a:spcBef>
                <a:spcPct val="0"/>
              </a:spcBef>
              <a:buNone/>
            </a:pPr>
            <a:endParaRPr altLang="en-US" sz="2000" lang="en-US">
              <a:latin typeface="Arial" pitchFamily="0" charset="0"/>
              <a:ea typeface="Arial" pitchFamily="0" charset="0"/>
            </a:endParaRPr>
          </a:p>
          <a:p>
            <a:pPr lvl="0">
              <a:spcBef>
                <a:spcPct val="0"/>
              </a:spcBef>
              <a:buNone/>
            </a:pPr>
            <a:endParaRPr altLang="en-US" sz="2000" lang="en-US">
              <a:latin typeface="Arial" pitchFamily="0" charset="0"/>
              <a:ea typeface="Arial" pitchFamily="0" charset="0"/>
            </a:endParaRPr>
          </a:p>
          <a:p>
            <a:pPr lvl="0">
              <a:spcBef>
                <a:spcPct val="0"/>
              </a:spcBef>
              <a:buNone/>
            </a:pPr>
            <a:endParaRPr altLang="en-US" sz="2000" lang="en-US">
              <a:latin typeface="Arial" pitchFamily="0" charset="0"/>
              <a:ea typeface="Arial" pitchFamily="0" charset="0"/>
            </a:endParaRPr>
          </a:p>
          <a:p>
            <a:pPr lvl="0">
              <a:spcBef>
                <a:spcPct val="0"/>
              </a:spcBef>
              <a:buNone/>
            </a:pPr>
            <a:endParaRPr altLang="en-US" sz="2000" lang="en-US">
              <a:latin typeface="Arial" pitchFamily="0" charset="0"/>
              <a:ea typeface="Arial" pitchFamily="0" charset="0"/>
            </a:endParaRPr>
          </a:p>
          <a:p>
            <a:pPr lvl="0">
              <a:spcBef>
                <a:spcPct val="0"/>
              </a:spcBef>
              <a:buNone/>
            </a:pPr>
            <a:endParaRPr altLang="en-US" sz="2000" lang="en-US">
              <a:latin typeface="Arial" pitchFamily="0" charset="0"/>
              <a:ea typeface="Arial" pitchFamily="0" charset="0"/>
            </a:endParaRPr>
          </a:p>
          <a:p>
            <a:pPr lvl="0">
              <a:spcBef>
                <a:spcPct val="0"/>
              </a:spcBef>
              <a:buNone/>
            </a:pPr>
            <a:endParaRPr altLang="en-US" sz="2000" lang="en-US">
              <a:latin typeface="Arial" pitchFamily="0" charset="0"/>
              <a:ea typeface="Arial" pitchFamily="0" charset="0"/>
            </a:endParaRPr>
          </a:p>
          <a:p>
            <a:pPr lvl="0">
              <a:spcBef>
                <a:spcPct val="0"/>
              </a:spcBef>
              <a:buNone/>
            </a:pPr>
            <a:endParaRPr altLang="en-US" sz="2000" lang="en-US">
              <a:latin typeface="Arial" pitchFamily="0" charset="0"/>
              <a:ea typeface="Arial" pitchFamily="0" charset="0"/>
            </a:endParaRPr>
          </a:p>
          <a:p>
            <a:pPr lvl="0">
              <a:spcBef>
                <a:spcPct val="0"/>
              </a:spcBef>
              <a:buNone/>
            </a:pPr>
            <a:r>
              <a:rPr altLang="en-US" sz="2000" lang="en-US">
                <a:latin typeface="Arial" pitchFamily="0" charset="0"/>
                <a:ea typeface="Arial" pitchFamily="0" charset="0"/>
              </a:rPr>
              <a:t>	Ada beberapa tahapan jika Anda ingin mengisi data pada jendela datasheet view seperti di atas, yaitu : </a:t>
            </a:r>
          </a:p>
          <a:p>
            <a:pPr lvl="0">
              <a:spcBef>
                <a:spcPct val="0"/>
              </a:spcBef>
              <a:buNone/>
            </a:pPr>
            <a:r>
              <a:rPr altLang="en-US" sz="2000" lang="en-US">
                <a:latin typeface="Arial" pitchFamily="0" charset="0"/>
                <a:ea typeface="Arial" pitchFamily="0" charset="0"/>
              </a:rPr>
              <a:t> </a:t>
            </a:r>
          </a:p>
          <a:p>
            <a:pPr lvl="0">
              <a:spcBef>
                <a:spcPct val="0"/>
              </a:spcBef>
              <a:buNone/>
            </a:pPr>
            <a:endParaRPr altLang="en-US" sz="2000" lang="en-US">
              <a:latin typeface="Arial" pitchFamily="0" charset="0"/>
              <a:ea typeface="Arial" pitchFamily="0" charset="0"/>
            </a:endParaRPr>
          </a:p>
        </p:txBody>
      </p:sp>
      <p:pic>
        <p:nvPicPr>
          <p:cNvPr id="2097156" name="" descr="p.png"/>
          <p:cNvPicPr>
            <a:picLocks/>
          </p:cNvPicPr>
          <p:nvPr/>
        </p:nvPicPr>
        <p:blipFill>
          <a:blip xmlns:r="http://schemas.openxmlformats.org/officeDocument/2006/relationships" r:embed="rId2"/>
          <a:srcRect l="0" t="0" r="0" b="0"/>
          <a:stretch>
            <a:fillRect/>
          </a:stretch>
        </p:blipFill>
        <p:spPr>
          <a:xfrm rot="0">
            <a:off x="838200" y="2590800"/>
            <a:ext cx="7543800" cy="1463675"/>
          </a:xfrm>
          <a:prstGeom prst="rect"/>
          <a:noFill/>
          <a:ln>
            <a:noFill/>
          </a:ln>
        </p:spPr>
      </p:pic>
    </p:spTree>
  </p:cSld>
  <p:clrMapOvr>
    <a:masterClrMapping/>
  </p:clrMapOvr>
  <p:transition spd="fast" advClick="1">
    <p:wipe dir="r"/>
  </p:transition>
  <p:timing/>
</p:sld>
</file>

<file path=ppt/slides/slide4.xml><?xml version="1.0" encoding="utf-8"?>
<p:sld xmlns:a="http://schemas.openxmlformats.org/drawingml/2006/main" xmlns:r="http://schemas.openxmlformats.org/officeDocument/2006/relationships" xmlns:p="http://schemas.openxmlformats.org/presentationml/2006/main" showMasterSp="1">
  <p:cSld>
    <p:spTree>
      <p:nvGrpSpPr>
        <p:cNvPr id="46" name=""/>
        <p:cNvGrpSpPr/>
        <p:nvPr/>
      </p:nvGrpSpPr>
      <p:grpSpPr>
        <a:xfrm rot="0">
          <a:off x="0" y="0"/>
          <a:ext cx="0" cy="0"/>
          <a:chOff x="0" y="0"/>
          <a:chExt cx="0" cy="0"/>
        </a:xfrm>
      </p:grpSpPr>
      <p:pic>
        <p:nvPicPr>
          <p:cNvPr id="2097157" name="" descr="C:\Users\arsil\Desktop\Smartcreative2.jpg"/>
          <p:cNvPicPr>
            <a:picLocks/>
          </p:cNvPicPr>
          <p:nvPr/>
        </p:nvPicPr>
        <p:blipFill>
          <a:blip xmlns:r="http://schemas.openxmlformats.org/officeDocument/2006/relationships" r:embed="rId1"/>
          <a:srcRect l="0" t="0" r="0" b="0"/>
          <a:stretch>
            <a:fillRect/>
          </a:stretch>
        </p:blipFill>
        <p:spPr>
          <a:xfrm rot="0">
            <a:off x="0" y="0"/>
            <a:ext cx="9172575" cy="6858000"/>
          </a:xfrm>
          <a:prstGeom prst="rect"/>
          <a:noFill/>
          <a:ln>
            <a:noFill/>
          </a:ln>
        </p:spPr>
      </p:pic>
      <p:sp>
        <p:nvSpPr>
          <p:cNvPr id="1048595" name=""/>
          <p:cNvSpPr/>
          <p:nvPr>
            <p:ph type="title" sz="full" idx="0"/>
          </p:nvPr>
        </p:nvSpPr>
        <p:spPr>
          <a:xfrm rot="0">
            <a:off x="533400" y="685800"/>
            <a:ext cx="8229600" cy="6858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0" charset="0"/>
              </a:defRPr>
            </a:lvl1pPr>
          </a:lstStyle>
          <a:p>
            <a:pPr lvl="0">
              <a:spcBef>
                <a:spcPct val="50000"/>
              </a:spcBef>
            </a:pPr>
            <a:r>
              <a:rPr altLang="en-US" sz="3200" lang="zh-CN"/>
              <a:t> Mengisi Data/Record </a:t>
            </a:r>
          </a:p>
        </p:txBody>
      </p:sp>
      <p:sp>
        <p:nvSpPr>
          <p:cNvPr id="1048596" name=""/>
          <p:cNvSpPr/>
          <p:nvPr>
            <p:ph sz="full" idx="1"/>
          </p:nvPr>
        </p:nvSpPr>
        <p:spPr>
          <a:xfrm rot="0">
            <a:off x="457200" y="1524000"/>
            <a:ext cx="8229600" cy="4602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0" charset="0"/>
              <a:buChar char="•"/>
              <a:defRPr baseline="0" b="0" sz="3200" i="0" u="none">
                <a:solidFill>
                  <a:schemeClr val="dk1"/>
                </a:solidFill>
                <a:latin typeface="Calibri" pitchFamily="34" charset="0"/>
                <a:sym typeface="Arial" pitchFamily="0" charset="0"/>
              </a:defRPr>
            </a:lvl1pPr>
            <a:lvl2pPr algn="l" fontAlgn="base" indent="-285750" latinLnBrk="1" marL="742950" rtl="0">
              <a:lnSpc>
                <a:spcPct val="100000"/>
              </a:lnSpc>
              <a:spcBef>
                <a:spcPct val="20000"/>
              </a:spcBef>
              <a:spcAft>
                <a:spcPct val="0"/>
              </a:spcAft>
              <a:buSzPct val="100000"/>
              <a:buFont typeface="Arial" pitchFamily="0" charset="0"/>
              <a:buChar char="–"/>
              <a:defRPr baseline="0" b="0" sz="2800" i="0" u="none">
                <a:solidFill>
                  <a:schemeClr val="dk1"/>
                </a:solidFill>
                <a:latin typeface="Calibri" pitchFamily="34" charset="0"/>
                <a:sym typeface="Arial" pitchFamily="0" charset="0"/>
              </a:defRPr>
            </a:lvl2pPr>
            <a:lvl3pPr algn="l" fontAlgn="base" indent="-228600" latinLnBrk="1" marL="1143000" rtl="0">
              <a:lnSpc>
                <a:spcPct val="100000"/>
              </a:lnSpc>
              <a:spcBef>
                <a:spcPct val="20000"/>
              </a:spcBef>
              <a:spcAft>
                <a:spcPct val="0"/>
              </a:spcAft>
              <a:buSzPct val="100000"/>
              <a:buFont typeface="Arial" pitchFamily="0" charset="0"/>
              <a:buChar char="•"/>
              <a:defRPr baseline="0" b="0" sz="2400" i="0" u="none">
                <a:solidFill>
                  <a:schemeClr val="dk1"/>
                </a:solidFill>
                <a:latin typeface="Calibri" pitchFamily="34" charset="0"/>
                <a:sym typeface="Arial" pitchFamily="0" charset="0"/>
              </a:defRPr>
            </a:lvl3pPr>
            <a:lvl4pPr algn="l" fontAlgn="base" indent="-228600" latinLnBrk="1" marL="16002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4pPr>
            <a:lvl5pPr algn="l" fontAlgn="base" indent="-228600" latinLnBrk="1" marL="20574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5pPr>
          </a:lstStyle>
          <a:p>
            <a:pPr lvl="0"/>
            <a:r>
              <a:rPr altLang="en-US" sz="2200" lang="en-US">
                <a:latin typeface="Arial" pitchFamily="0" charset="0"/>
                <a:ea typeface="Arial" pitchFamily="0" charset="0"/>
              </a:rPr>
              <a:t> Anda diminta untuk mengisi data atau record terlebih dulu pada kolom isian Clik to Add, misalnya diisi dengan angka 12345, hingga judul kolom Click to Add berubah menjadi Field1</a:t>
            </a:r>
          </a:p>
          <a:p>
            <a:pPr lvl="0">
              <a:buNone/>
            </a:pPr>
            <a:endParaRPr altLang="en-US" sz="2200" lang="en-US">
              <a:latin typeface="Arial" pitchFamily="0" charset="0"/>
              <a:ea typeface="Arial" pitchFamily="0" charset="0"/>
            </a:endParaRPr>
          </a:p>
        </p:txBody>
      </p:sp>
      <p:pic>
        <p:nvPicPr>
          <p:cNvPr id="2097158" name="" descr="P1.jpg"/>
          <p:cNvPicPr>
            <a:picLocks/>
          </p:cNvPicPr>
          <p:nvPr/>
        </p:nvPicPr>
        <p:blipFill>
          <a:blip xmlns:r="http://schemas.openxmlformats.org/officeDocument/2006/relationships" r:embed="rId2"/>
          <a:srcRect l="0" t="0" r="0" b="0"/>
          <a:stretch>
            <a:fillRect/>
          </a:stretch>
        </p:blipFill>
        <p:spPr>
          <a:xfrm rot="0">
            <a:off x="838200" y="2895600"/>
            <a:ext cx="6248400" cy="3048000"/>
          </a:xfrm>
          <a:prstGeom prst="rect"/>
          <a:noFill/>
          <a:ln>
            <a:noFill/>
          </a:ln>
        </p:spPr>
      </p:pic>
    </p:spTree>
  </p:cSld>
  <p:clrMapOvr>
    <a:masterClrMapping/>
  </p:clrMapOvr>
  <p:transition spd="fast" advClick="1">
    <p:wipe dir="r"/>
  </p:transition>
  <p:timing/>
</p:sld>
</file>

<file path=ppt/slides/slide5.xml><?xml version="1.0" encoding="utf-8"?>
<p:sld xmlns:a="http://schemas.openxmlformats.org/drawingml/2006/main" xmlns:r="http://schemas.openxmlformats.org/officeDocument/2006/relationships" xmlns:p="http://schemas.openxmlformats.org/presentationml/2006/main" showMasterSp="1">
  <p:cSld>
    <p:spTree>
      <p:nvGrpSpPr>
        <p:cNvPr id="49" name=""/>
        <p:cNvGrpSpPr/>
        <p:nvPr/>
      </p:nvGrpSpPr>
      <p:grpSpPr>
        <a:xfrm rot="0">
          <a:off x="0" y="0"/>
          <a:ext cx="0" cy="0"/>
          <a:chOff x="0" y="0"/>
          <a:chExt cx="0" cy="0"/>
        </a:xfrm>
      </p:grpSpPr>
      <p:pic>
        <p:nvPicPr>
          <p:cNvPr id="2097159" name="" descr="C:\Users\arsil\Desktop\Smartcreative2.jpg"/>
          <p:cNvPicPr>
            <a:picLocks/>
          </p:cNvPicPr>
          <p:nvPr/>
        </p:nvPicPr>
        <p:blipFill>
          <a:blip xmlns:r="http://schemas.openxmlformats.org/officeDocument/2006/relationships" r:embed="rId1"/>
          <a:srcRect l="0" t="0" r="0" b="0"/>
          <a:stretch>
            <a:fillRect/>
          </a:stretch>
        </p:blipFill>
        <p:spPr>
          <a:xfrm rot="0">
            <a:off x="0" y="0"/>
            <a:ext cx="9172575" cy="6858000"/>
          </a:xfrm>
          <a:prstGeom prst="rect"/>
          <a:noFill/>
          <a:ln>
            <a:noFill/>
          </a:ln>
        </p:spPr>
      </p:pic>
      <p:sp>
        <p:nvSpPr>
          <p:cNvPr id="1048600" name=""/>
          <p:cNvSpPr/>
          <p:nvPr>
            <p:ph type="title" sz="full" idx="0"/>
          </p:nvPr>
        </p:nvSpPr>
        <p:spPr>
          <a:xfrm rot="0">
            <a:off x="533400" y="685800"/>
            <a:ext cx="8229600" cy="381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0" charset="0"/>
              </a:defRPr>
            </a:lvl1pPr>
          </a:lstStyle>
          <a:p>
            <a:pPr lvl="0">
              <a:spcBef>
                <a:spcPct val="50000"/>
              </a:spcBef>
            </a:pPr>
            <a:r>
              <a:rPr altLang="en-US" sz="3200" lang="zh-CN"/>
              <a:t>Mengganti Nama Field </a:t>
            </a:r>
          </a:p>
        </p:txBody>
      </p:sp>
      <p:sp>
        <p:nvSpPr>
          <p:cNvPr id="1048601" name=""/>
          <p:cNvSpPr/>
          <p:nvPr>
            <p:ph sz="full" idx="1"/>
          </p:nvPr>
        </p:nvSpPr>
        <p:spPr>
          <a:xfrm rot="0">
            <a:off x="457200" y="1524000"/>
            <a:ext cx="8229600" cy="4602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0" charset="0"/>
              <a:buChar char="•"/>
              <a:defRPr baseline="0" b="0" sz="3200" i="0" u="none">
                <a:solidFill>
                  <a:schemeClr val="dk1"/>
                </a:solidFill>
                <a:latin typeface="Calibri" pitchFamily="34" charset="0"/>
                <a:sym typeface="Arial" pitchFamily="0" charset="0"/>
              </a:defRPr>
            </a:lvl1pPr>
            <a:lvl2pPr algn="l" fontAlgn="base" indent="-285750" latinLnBrk="1" marL="742950" rtl="0">
              <a:lnSpc>
                <a:spcPct val="100000"/>
              </a:lnSpc>
              <a:spcBef>
                <a:spcPct val="20000"/>
              </a:spcBef>
              <a:spcAft>
                <a:spcPct val="0"/>
              </a:spcAft>
              <a:buSzPct val="100000"/>
              <a:buFont typeface="Arial" pitchFamily="0" charset="0"/>
              <a:buChar char="–"/>
              <a:defRPr baseline="0" b="0" sz="2800" i="0" u="none">
                <a:solidFill>
                  <a:schemeClr val="dk1"/>
                </a:solidFill>
                <a:latin typeface="Calibri" pitchFamily="34" charset="0"/>
                <a:sym typeface="Arial" pitchFamily="0" charset="0"/>
              </a:defRPr>
            </a:lvl2pPr>
            <a:lvl3pPr algn="l" fontAlgn="base" indent="-228600" latinLnBrk="1" marL="1143000" rtl="0">
              <a:lnSpc>
                <a:spcPct val="100000"/>
              </a:lnSpc>
              <a:spcBef>
                <a:spcPct val="20000"/>
              </a:spcBef>
              <a:spcAft>
                <a:spcPct val="0"/>
              </a:spcAft>
              <a:buSzPct val="100000"/>
              <a:buFont typeface="Arial" pitchFamily="0" charset="0"/>
              <a:buChar char="•"/>
              <a:defRPr baseline="0" b="0" sz="2400" i="0" u="none">
                <a:solidFill>
                  <a:schemeClr val="dk1"/>
                </a:solidFill>
                <a:latin typeface="Calibri" pitchFamily="34" charset="0"/>
                <a:sym typeface="Arial" pitchFamily="0" charset="0"/>
              </a:defRPr>
            </a:lvl3pPr>
            <a:lvl4pPr algn="l" fontAlgn="base" indent="-228600" latinLnBrk="1" marL="16002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4pPr>
            <a:lvl5pPr algn="l" fontAlgn="base" indent="-228600" latinLnBrk="1" marL="20574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5pPr>
          </a:lstStyle>
          <a:p>
            <a:pPr lvl="0"/>
            <a:r>
              <a:rPr altLang="en-US" sz="2200" lang="en-US">
                <a:latin typeface="Arial" pitchFamily="0" charset="0"/>
                <a:ea typeface="Arial" pitchFamily="0" charset="0"/>
              </a:rPr>
              <a:t>untuk mengganti nama field, misal Field1 menjadi NIP, klik dua kali Field1 hingga muncul blok warna hitam, lalu ketikkan NIP lalu Enter atau dengan cara lain klik mouse kanan lalu pilih Rename Field</a:t>
            </a:r>
          </a:p>
          <a:p>
            <a:pPr lvl="0">
              <a:buNone/>
            </a:pPr>
            <a:endParaRPr altLang="en-US" sz="2200" lang="en-US">
              <a:latin typeface="Arial" pitchFamily="0" charset="0"/>
              <a:ea typeface="Arial" pitchFamily="0" charset="0"/>
            </a:endParaRPr>
          </a:p>
        </p:txBody>
      </p:sp>
      <p:pic>
        <p:nvPicPr>
          <p:cNvPr id="2097160" name="" descr="p2.png"/>
          <p:cNvPicPr>
            <a:picLocks/>
          </p:cNvPicPr>
          <p:nvPr/>
        </p:nvPicPr>
        <p:blipFill>
          <a:blip xmlns:r="http://schemas.openxmlformats.org/officeDocument/2006/relationships" r:embed="rId2"/>
          <a:srcRect l="0" t="0" r="0" b="0"/>
          <a:stretch>
            <a:fillRect/>
          </a:stretch>
        </p:blipFill>
        <p:spPr>
          <a:xfrm rot="0">
            <a:off x="838200" y="3124200"/>
            <a:ext cx="7467600" cy="2514600"/>
          </a:xfrm>
          <a:prstGeom prst="rect"/>
          <a:noFill/>
          <a:ln>
            <a:noFill/>
          </a:ln>
        </p:spPr>
      </p:pic>
    </p:spTree>
  </p:cSld>
  <p:clrMapOvr>
    <a:masterClrMapping/>
  </p:clrMapOvr>
  <p:transition spd="fast" advClick="1">
    <p:wipe dir="r"/>
  </p:transition>
  <p:timing/>
</p:sld>
</file>

<file path=ppt/slides/slide6.xml><?xml version="1.0" encoding="utf-8"?>
<p:sld xmlns:a="http://schemas.openxmlformats.org/drawingml/2006/main" xmlns:r="http://schemas.openxmlformats.org/officeDocument/2006/relationships" xmlns:p="http://schemas.openxmlformats.org/presentationml/2006/main" showMasterSp="1">
  <p:cSld>
    <p:spTree>
      <p:nvGrpSpPr>
        <p:cNvPr id="52" name=""/>
        <p:cNvGrpSpPr/>
        <p:nvPr/>
      </p:nvGrpSpPr>
      <p:grpSpPr>
        <a:xfrm rot="0">
          <a:off x="0" y="0"/>
          <a:ext cx="0" cy="0"/>
          <a:chOff x="0" y="0"/>
          <a:chExt cx="0" cy="0"/>
        </a:xfrm>
      </p:grpSpPr>
      <p:pic>
        <p:nvPicPr>
          <p:cNvPr id="2097161" name="" descr="C:\Users\arsil\Desktop\Smartcreative2.jpg"/>
          <p:cNvPicPr>
            <a:picLocks/>
          </p:cNvPicPr>
          <p:nvPr/>
        </p:nvPicPr>
        <p:blipFill>
          <a:blip xmlns:r="http://schemas.openxmlformats.org/officeDocument/2006/relationships" r:embed="rId1"/>
          <a:srcRect l="0" t="0" r="0" b="0"/>
          <a:stretch>
            <a:fillRect/>
          </a:stretch>
        </p:blipFill>
        <p:spPr>
          <a:xfrm rot="0">
            <a:off x="0" y="0"/>
            <a:ext cx="9172575" cy="6858000"/>
          </a:xfrm>
          <a:prstGeom prst="rect"/>
          <a:noFill/>
          <a:ln>
            <a:noFill/>
          </a:ln>
        </p:spPr>
      </p:pic>
      <p:sp>
        <p:nvSpPr>
          <p:cNvPr id="1048605" name=""/>
          <p:cNvSpPr/>
          <p:nvPr>
            <p:ph type="title" sz="full" idx="0"/>
          </p:nvPr>
        </p:nvSpPr>
        <p:spPr>
          <a:xfrm rot="0">
            <a:off x="533400" y="685800"/>
            <a:ext cx="8229600" cy="6858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0" charset="0"/>
              </a:defRPr>
            </a:lvl1pPr>
          </a:lstStyle>
          <a:p>
            <a:pPr lvl="0">
              <a:spcBef>
                <a:spcPct val="50000"/>
              </a:spcBef>
            </a:pPr>
            <a:r>
              <a:rPr altLang="en-US" sz="3200" lang="zh-CN"/>
              <a:t>Menyimpan Tabel </a:t>
            </a:r>
          </a:p>
        </p:txBody>
      </p:sp>
      <p:sp>
        <p:nvSpPr>
          <p:cNvPr id="1048606" name=""/>
          <p:cNvSpPr/>
          <p:nvPr>
            <p:ph sz="full" idx="1"/>
          </p:nvPr>
        </p:nvSpPr>
        <p:spPr>
          <a:xfrm rot="0">
            <a:off x="457200" y="1524000"/>
            <a:ext cx="8229600" cy="4953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0" charset="0"/>
              <a:buChar char="•"/>
              <a:defRPr baseline="0" b="0" sz="3200" i="0" u="none">
                <a:solidFill>
                  <a:schemeClr val="dk1"/>
                </a:solidFill>
                <a:latin typeface="Calibri" pitchFamily="34" charset="0"/>
                <a:sym typeface="Arial" pitchFamily="0" charset="0"/>
              </a:defRPr>
            </a:lvl1pPr>
            <a:lvl2pPr algn="l" fontAlgn="base" indent="-285750" latinLnBrk="1" marL="742950" rtl="0">
              <a:lnSpc>
                <a:spcPct val="100000"/>
              </a:lnSpc>
              <a:spcBef>
                <a:spcPct val="20000"/>
              </a:spcBef>
              <a:spcAft>
                <a:spcPct val="0"/>
              </a:spcAft>
              <a:buSzPct val="100000"/>
              <a:buFont typeface="Arial" pitchFamily="0" charset="0"/>
              <a:buChar char="–"/>
              <a:defRPr baseline="0" b="0" sz="2800" i="0" u="none">
                <a:solidFill>
                  <a:schemeClr val="dk1"/>
                </a:solidFill>
                <a:latin typeface="Calibri" pitchFamily="34" charset="0"/>
                <a:sym typeface="Arial" pitchFamily="0" charset="0"/>
              </a:defRPr>
            </a:lvl2pPr>
            <a:lvl3pPr algn="l" fontAlgn="base" indent="-228600" latinLnBrk="1" marL="1143000" rtl="0">
              <a:lnSpc>
                <a:spcPct val="100000"/>
              </a:lnSpc>
              <a:spcBef>
                <a:spcPct val="20000"/>
              </a:spcBef>
              <a:spcAft>
                <a:spcPct val="0"/>
              </a:spcAft>
              <a:buSzPct val="100000"/>
              <a:buFont typeface="Arial" pitchFamily="0" charset="0"/>
              <a:buChar char="•"/>
              <a:defRPr baseline="0" b="0" sz="2400" i="0" u="none">
                <a:solidFill>
                  <a:schemeClr val="dk1"/>
                </a:solidFill>
                <a:latin typeface="Calibri" pitchFamily="34" charset="0"/>
                <a:sym typeface="Arial" pitchFamily="0" charset="0"/>
              </a:defRPr>
            </a:lvl3pPr>
            <a:lvl4pPr algn="l" fontAlgn="base" indent="-228600" latinLnBrk="1" marL="16002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4pPr>
            <a:lvl5pPr algn="l" fontAlgn="base" indent="-228600" latinLnBrk="1" marL="20574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5pPr>
          </a:lstStyle>
          <a:p>
            <a:pPr lvl="0">
              <a:spcBef>
                <a:spcPct val="0"/>
              </a:spcBef>
            </a:pPr>
            <a:r>
              <a:rPr altLang="en-US" sz="2400" lang="zh-CN"/>
              <a:t>Ada beberapa cara untuk menyimpan tabel :  Klik tombol Save  pada Quick Access Toolbar  Klik tombol Office Button (Office 2007) atau menu File (Office 2010) lalu pilih Save  Tekan tombol Ctrl+S </a:t>
            </a:r>
          </a:p>
          <a:p>
            <a:pPr lvl="0">
              <a:spcBef>
                <a:spcPct val="0"/>
              </a:spcBef>
            </a:pPr>
            <a:r>
              <a:rPr altLang="en-US" sz="2400" lang="zh-CN"/>
              <a:t> Jika Anda memilih salah satu perintah di atas, maka akan muncul kotak dialog Save As :</a:t>
            </a:r>
          </a:p>
          <a:p>
            <a:pPr lvl="0">
              <a:spcBef>
                <a:spcPct val="0"/>
              </a:spcBef>
            </a:pPr>
            <a:endParaRPr altLang="en-US" sz="2400" lang="zh-CN"/>
          </a:p>
          <a:p>
            <a:pPr lvl="0">
              <a:spcBef>
                <a:spcPct val="0"/>
              </a:spcBef>
              <a:buNone/>
            </a:pPr>
            <a:endParaRPr altLang="en-US" sz="2400" lang="zh-CN"/>
          </a:p>
          <a:p>
            <a:pPr lvl="0">
              <a:spcBef>
                <a:spcPct val="0"/>
              </a:spcBef>
              <a:buNone/>
            </a:pPr>
            <a:r>
              <a:rPr altLang="en-US" sz="2400" lang="zh-CN"/>
              <a:t> </a:t>
            </a:r>
          </a:p>
          <a:p>
            <a:pPr lvl="0">
              <a:spcBef>
                <a:spcPct val="0"/>
              </a:spcBef>
              <a:buNone/>
            </a:pPr>
            <a:r>
              <a:rPr altLang="en-US" sz="2400" lang="zh-CN"/>
              <a:t> </a:t>
            </a:r>
          </a:p>
          <a:p>
            <a:pPr lvl="0">
              <a:spcBef>
                <a:spcPct val="0"/>
              </a:spcBef>
            </a:pPr>
            <a:endParaRPr altLang="en-US" sz="2400" lang="zh-CN"/>
          </a:p>
          <a:p>
            <a:pPr lvl="0">
              <a:spcBef>
                <a:spcPct val="0"/>
              </a:spcBef>
            </a:pPr>
            <a:r>
              <a:rPr altLang="en-US" sz="2400" lang="zh-CN"/>
              <a:t>Pada Table Name, ketik nama filenya, misal DATA PEGAWAI</a:t>
            </a:r>
          </a:p>
          <a:p>
            <a:pPr lvl="0">
              <a:spcBef>
                <a:spcPct val="0"/>
              </a:spcBef>
            </a:pPr>
            <a:r>
              <a:rPr altLang="en-US" sz="2400" lang="zh-CN"/>
              <a:t>Klik tombol OK  </a:t>
            </a:r>
          </a:p>
        </p:txBody>
      </p:sp>
      <p:pic>
        <p:nvPicPr>
          <p:cNvPr id="2097162" name="" descr="p3.jpg"/>
          <p:cNvPicPr>
            <a:picLocks/>
          </p:cNvPicPr>
          <p:nvPr/>
        </p:nvPicPr>
        <p:blipFill>
          <a:blip xmlns:r="http://schemas.openxmlformats.org/officeDocument/2006/relationships" r:embed="rId2"/>
          <a:srcRect l="0" t="0" r="0" b="0"/>
          <a:stretch>
            <a:fillRect/>
          </a:stretch>
        </p:blipFill>
        <p:spPr>
          <a:xfrm rot="0">
            <a:off x="838200" y="3733800"/>
            <a:ext cx="6934200" cy="1752600"/>
          </a:xfrm>
          <a:prstGeom prst="rect"/>
          <a:noFill/>
          <a:ln>
            <a:noFill/>
          </a:ln>
        </p:spPr>
      </p:pic>
    </p:spTree>
  </p:cSld>
  <p:clrMapOvr>
    <a:masterClrMapping/>
  </p:clrMapOvr>
  <p:transition spd="fast" advClick="1">
    <p:wipe dir="r"/>
  </p:transition>
  <p:timing/>
</p:sld>
</file>

<file path=ppt/slides/slide7.xml><?xml version="1.0" encoding="utf-8"?>
<p:sld xmlns:a="http://schemas.openxmlformats.org/drawingml/2006/main" xmlns:r="http://schemas.openxmlformats.org/officeDocument/2006/relationships" xmlns:p="http://schemas.openxmlformats.org/presentationml/2006/main" showMasterSp="1">
  <p:cSld>
    <p:spTree>
      <p:nvGrpSpPr>
        <p:cNvPr id="55" name=""/>
        <p:cNvGrpSpPr/>
        <p:nvPr/>
      </p:nvGrpSpPr>
      <p:grpSpPr>
        <a:xfrm rot="0">
          <a:off x="0" y="0"/>
          <a:ext cx="0" cy="0"/>
          <a:chOff x="0" y="0"/>
          <a:chExt cx="0" cy="0"/>
        </a:xfrm>
      </p:grpSpPr>
      <p:pic>
        <p:nvPicPr>
          <p:cNvPr id="2097163" name="" descr="C:\Users\arsil\Desktop\Smartcreative2.jpg"/>
          <p:cNvPicPr>
            <a:picLocks/>
          </p:cNvPicPr>
          <p:nvPr/>
        </p:nvPicPr>
        <p:blipFill>
          <a:blip xmlns:r="http://schemas.openxmlformats.org/officeDocument/2006/relationships" r:embed="rId1"/>
          <a:srcRect l="0" t="0" r="0" b="0"/>
          <a:stretch>
            <a:fillRect/>
          </a:stretch>
        </p:blipFill>
        <p:spPr>
          <a:xfrm rot="0">
            <a:off x="0" y="0"/>
            <a:ext cx="9172575" cy="6858000"/>
          </a:xfrm>
          <a:prstGeom prst="rect"/>
          <a:noFill/>
          <a:ln>
            <a:noFill/>
          </a:ln>
        </p:spPr>
      </p:pic>
      <p:sp>
        <p:nvSpPr>
          <p:cNvPr id="1048610" name=""/>
          <p:cNvSpPr/>
          <p:nvPr>
            <p:ph type="title" sz="full" idx="0"/>
          </p:nvPr>
        </p:nvSpPr>
        <p:spPr>
          <a:xfrm rot="0">
            <a:off x="533400" y="685800"/>
            <a:ext cx="8229600" cy="6858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0" charset="0"/>
              </a:defRPr>
            </a:lvl1pPr>
          </a:lstStyle>
          <a:p>
            <a:pPr lvl="0">
              <a:spcBef>
                <a:spcPct val="50000"/>
              </a:spcBef>
            </a:pPr>
            <a:r>
              <a:rPr altLang="en-US" sz="3200" lang="en-US">
                <a:latin typeface="Arial" pitchFamily="0" charset="0"/>
                <a:ea typeface="Arial" pitchFamily="0" charset="0"/>
              </a:rPr>
              <a:t>Membuat Tabel dengan Design View </a:t>
            </a:r>
          </a:p>
        </p:txBody>
      </p:sp>
      <p:sp>
        <p:nvSpPr>
          <p:cNvPr id="1048611" name=""/>
          <p:cNvSpPr/>
          <p:nvPr>
            <p:ph sz="full" idx="1"/>
          </p:nvPr>
        </p:nvSpPr>
        <p:spPr>
          <a:xfrm rot="0">
            <a:off x="457200" y="1524000"/>
            <a:ext cx="8229600" cy="4602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0" charset="0"/>
              <a:buChar char="•"/>
              <a:defRPr baseline="0" b="0" sz="3200" i="0" u="none">
                <a:solidFill>
                  <a:schemeClr val="dk1"/>
                </a:solidFill>
                <a:latin typeface="Calibri" pitchFamily="34" charset="0"/>
                <a:sym typeface="Arial" pitchFamily="0" charset="0"/>
              </a:defRPr>
            </a:lvl1pPr>
            <a:lvl2pPr algn="l" fontAlgn="base" indent="-285750" latinLnBrk="1" marL="742950" rtl="0">
              <a:lnSpc>
                <a:spcPct val="100000"/>
              </a:lnSpc>
              <a:spcBef>
                <a:spcPct val="20000"/>
              </a:spcBef>
              <a:spcAft>
                <a:spcPct val="0"/>
              </a:spcAft>
              <a:buSzPct val="100000"/>
              <a:buFont typeface="Arial" pitchFamily="0" charset="0"/>
              <a:buChar char="–"/>
              <a:defRPr baseline="0" b="0" sz="2800" i="0" u="none">
                <a:solidFill>
                  <a:schemeClr val="dk1"/>
                </a:solidFill>
                <a:latin typeface="Calibri" pitchFamily="34" charset="0"/>
                <a:sym typeface="Arial" pitchFamily="0" charset="0"/>
              </a:defRPr>
            </a:lvl2pPr>
            <a:lvl3pPr algn="l" fontAlgn="base" indent="-228600" latinLnBrk="1" marL="1143000" rtl="0">
              <a:lnSpc>
                <a:spcPct val="100000"/>
              </a:lnSpc>
              <a:spcBef>
                <a:spcPct val="20000"/>
              </a:spcBef>
              <a:spcAft>
                <a:spcPct val="0"/>
              </a:spcAft>
              <a:buSzPct val="100000"/>
              <a:buFont typeface="Arial" pitchFamily="0" charset="0"/>
              <a:buChar char="•"/>
              <a:defRPr baseline="0" b="0" sz="2400" i="0" u="none">
                <a:solidFill>
                  <a:schemeClr val="dk1"/>
                </a:solidFill>
                <a:latin typeface="Calibri" pitchFamily="34" charset="0"/>
                <a:sym typeface="Arial" pitchFamily="0" charset="0"/>
              </a:defRPr>
            </a:lvl3pPr>
            <a:lvl4pPr algn="l" fontAlgn="base" indent="-228600" latinLnBrk="1" marL="16002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4pPr>
            <a:lvl5pPr algn="l" fontAlgn="base" indent="-228600" latinLnBrk="1" marL="20574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5pPr>
          </a:lstStyle>
          <a:p>
            <a:pPr lvl="0"/>
            <a:r>
              <a:rPr altLang="en-US" sz="2200" lang="en-US">
                <a:latin typeface="Arial" pitchFamily="0" charset="0"/>
                <a:ea typeface="Arial" pitchFamily="0" charset="0"/>
              </a:rPr>
              <a:t>Untuk membuat Tabel dengan menggunakan Design View, dapat dilakukan dengan langkah sebagai berikut : </a:t>
            </a:r>
          </a:p>
          <a:p>
            <a:pPr lvl="0"/>
            <a:r>
              <a:rPr altLang="en-US" sz="2200" lang="en-US">
                <a:latin typeface="Arial" pitchFamily="0" charset="0"/>
                <a:ea typeface="Arial" pitchFamily="0" charset="0"/>
              </a:rPr>
              <a:t>a. Klik tab Create </a:t>
            </a:r>
          </a:p>
          <a:p>
            <a:pPr lvl="0"/>
            <a:r>
              <a:rPr altLang="en-US" sz="2200" lang="en-US">
                <a:latin typeface="Arial" pitchFamily="0" charset="0"/>
                <a:ea typeface="Arial" pitchFamily="0" charset="0"/>
              </a:rPr>
              <a:t>b. Pada kelompok Table, pilih dan klik Table Design, hingga muncul jendela Disain tabel (struktur tabel) berikut : </a:t>
            </a:r>
          </a:p>
          <a:p>
            <a:pPr lvl="0">
              <a:buNone/>
            </a:pPr>
            <a:endParaRPr altLang="en-US" sz="2200" lang="en-US">
              <a:latin typeface="Arial" pitchFamily="0" charset="0"/>
              <a:ea typeface="Arial" pitchFamily="0" charset="0"/>
            </a:endParaRPr>
          </a:p>
          <a:p>
            <a:pPr lvl="0">
              <a:buNone/>
            </a:pPr>
            <a:endParaRPr altLang="en-US" sz="2200" lang="en-US">
              <a:latin typeface="Arial" pitchFamily="0" charset="0"/>
              <a:ea typeface="Arial" pitchFamily="0" charset="0"/>
            </a:endParaRPr>
          </a:p>
          <a:p>
            <a:pPr lvl="0">
              <a:buNone/>
            </a:pPr>
            <a:endParaRPr altLang="en-US" sz="2200" lang="en-US">
              <a:latin typeface="Arial" pitchFamily="0" charset="0"/>
              <a:ea typeface="Arial" pitchFamily="0" charset="0"/>
            </a:endParaRPr>
          </a:p>
          <a:p>
            <a:pPr lvl="0">
              <a:buNone/>
            </a:pPr>
            <a:endParaRPr altLang="en-US" sz="2200" lang="en-US">
              <a:latin typeface="Arial" pitchFamily="0" charset="0"/>
              <a:ea typeface="Arial" pitchFamily="0" charset="0"/>
            </a:endParaRPr>
          </a:p>
          <a:p>
            <a:pPr lvl="0">
              <a:buNone/>
            </a:pPr>
            <a:r>
              <a:rPr altLang="en-US" sz="2200" lang="en-US">
                <a:latin typeface="Arial" pitchFamily="0" charset="0"/>
                <a:ea typeface="Arial" pitchFamily="0" charset="0"/>
              </a:rPr>
              <a:t>	Pada jendela disain tabel, Anda diminta terlebih dulu untuk membuat struktur tabel seperti tampilan di atas : </a:t>
            </a:r>
          </a:p>
        </p:txBody>
      </p:sp>
      <p:pic>
        <p:nvPicPr>
          <p:cNvPr id="2097164" name="" descr="p4.png"/>
          <p:cNvPicPr>
            <a:picLocks/>
          </p:cNvPicPr>
          <p:nvPr/>
        </p:nvPicPr>
        <p:blipFill>
          <a:blip xmlns:r="http://schemas.openxmlformats.org/officeDocument/2006/relationships" r:embed="rId2"/>
          <a:srcRect l="0" t="0" r="0" b="0"/>
          <a:stretch>
            <a:fillRect/>
          </a:stretch>
        </p:blipFill>
        <p:spPr>
          <a:xfrm rot="0">
            <a:off x="838200" y="3429000"/>
            <a:ext cx="7391400" cy="1514475"/>
          </a:xfrm>
          <a:prstGeom prst="rect"/>
          <a:noFill/>
          <a:ln>
            <a:noFill/>
          </a:ln>
        </p:spPr>
      </p:pic>
    </p:spTree>
  </p:cSld>
  <p:clrMapOvr>
    <a:masterClrMapping/>
  </p:clrMapOvr>
  <p:transition spd="fast" advClick="1">
    <p:wipe dir="r"/>
  </p:transition>
  <p:timing/>
</p:sld>
</file>

<file path=ppt/slides/slide8.xml><?xml version="1.0" encoding="utf-8"?>
<p:sld xmlns:a="http://schemas.openxmlformats.org/drawingml/2006/main" xmlns:r="http://schemas.openxmlformats.org/officeDocument/2006/relationships" xmlns:p="http://schemas.openxmlformats.org/presentationml/2006/main" showMasterSp="1">
  <p:cSld>
    <p:spTree>
      <p:nvGrpSpPr>
        <p:cNvPr id="58" name=""/>
        <p:cNvGrpSpPr/>
        <p:nvPr/>
      </p:nvGrpSpPr>
      <p:grpSpPr>
        <a:xfrm rot="0">
          <a:off x="0" y="0"/>
          <a:ext cx="0" cy="0"/>
          <a:chOff x="0" y="0"/>
          <a:chExt cx="0" cy="0"/>
        </a:xfrm>
      </p:grpSpPr>
      <p:pic>
        <p:nvPicPr>
          <p:cNvPr id="2097165" name="" descr="C:\Users\arsil\Desktop\Smartcreative2.jpg"/>
          <p:cNvPicPr>
            <a:picLocks/>
          </p:cNvPicPr>
          <p:nvPr/>
        </p:nvPicPr>
        <p:blipFill>
          <a:blip xmlns:r="http://schemas.openxmlformats.org/officeDocument/2006/relationships" r:embed="rId1"/>
          <a:srcRect l="0" t="0" r="0" b="0"/>
          <a:stretch>
            <a:fillRect/>
          </a:stretch>
        </p:blipFill>
        <p:spPr>
          <a:xfrm rot="0">
            <a:off x="0" y="0"/>
            <a:ext cx="9172575" cy="6858000"/>
          </a:xfrm>
          <a:prstGeom prst="rect"/>
          <a:noFill/>
          <a:ln>
            <a:noFill/>
          </a:ln>
        </p:spPr>
      </p:pic>
      <p:sp>
        <p:nvSpPr>
          <p:cNvPr id="1048615" name=""/>
          <p:cNvSpPr/>
          <p:nvPr>
            <p:ph sz="full" idx="1"/>
          </p:nvPr>
        </p:nvSpPr>
        <p:spPr>
          <a:xfrm rot="0">
            <a:off x="228600" y="1371600"/>
            <a:ext cx="8686800" cy="47545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0" charset="0"/>
              <a:buChar char="•"/>
              <a:defRPr baseline="0" b="0" sz="3200" i="0" u="none">
                <a:solidFill>
                  <a:schemeClr val="dk1"/>
                </a:solidFill>
                <a:latin typeface="Calibri" pitchFamily="34" charset="0"/>
                <a:sym typeface="Arial" pitchFamily="0" charset="0"/>
              </a:defRPr>
            </a:lvl1pPr>
            <a:lvl2pPr algn="l" fontAlgn="base" indent="-285750" latinLnBrk="1" marL="742950" rtl="0">
              <a:lnSpc>
                <a:spcPct val="100000"/>
              </a:lnSpc>
              <a:spcBef>
                <a:spcPct val="20000"/>
              </a:spcBef>
              <a:spcAft>
                <a:spcPct val="0"/>
              </a:spcAft>
              <a:buSzPct val="100000"/>
              <a:buFont typeface="Arial" pitchFamily="0" charset="0"/>
              <a:buChar char="–"/>
              <a:defRPr baseline="0" b="0" sz="2800" i="0" u="none">
                <a:solidFill>
                  <a:schemeClr val="dk1"/>
                </a:solidFill>
                <a:latin typeface="Calibri" pitchFamily="34" charset="0"/>
                <a:sym typeface="Arial" pitchFamily="0" charset="0"/>
              </a:defRPr>
            </a:lvl2pPr>
            <a:lvl3pPr algn="l" fontAlgn="base" indent="-228600" latinLnBrk="1" marL="1143000" rtl="0">
              <a:lnSpc>
                <a:spcPct val="100000"/>
              </a:lnSpc>
              <a:spcBef>
                <a:spcPct val="20000"/>
              </a:spcBef>
              <a:spcAft>
                <a:spcPct val="0"/>
              </a:spcAft>
              <a:buSzPct val="100000"/>
              <a:buFont typeface="Arial" pitchFamily="0" charset="0"/>
              <a:buChar char="•"/>
              <a:defRPr baseline="0" b="0" sz="2400" i="0" u="none">
                <a:solidFill>
                  <a:schemeClr val="dk1"/>
                </a:solidFill>
                <a:latin typeface="Calibri" pitchFamily="34" charset="0"/>
                <a:sym typeface="Arial" pitchFamily="0" charset="0"/>
              </a:defRPr>
            </a:lvl3pPr>
            <a:lvl4pPr algn="l" fontAlgn="base" indent="-228600" latinLnBrk="1" marL="16002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4pPr>
            <a:lvl5pPr algn="l" fontAlgn="base" indent="-228600" latinLnBrk="1" marL="20574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5pPr>
          </a:lstStyle>
          <a:p>
            <a:pPr lvl="0">
              <a:buNone/>
            </a:pPr>
            <a:r>
              <a:rPr altLang="en-US" sz="2400" lang="zh-CN"/>
              <a:t>d. Klik tombol  Datasheet View untuk menyimpan dan sekaligus untuk mengisi data, hingga muncul kotak dialog Save As </a:t>
            </a:r>
          </a:p>
          <a:p>
            <a:pPr lvl="0">
              <a:buNone/>
            </a:pPr>
            <a:r>
              <a:rPr altLang="en-US" sz="2400" lang="zh-CN"/>
              <a:t>e. Simpan nama filenya, lalu klik tombol OK. </a:t>
            </a:r>
          </a:p>
          <a:p>
            <a:pPr lvl="0">
              <a:buNone/>
            </a:pPr>
            <a:r>
              <a:rPr altLang="en-US" sz="2400" lang="zh-CN"/>
              <a:t>f. Pada jendela Datasheet View, silakan Anda isikan data-datanya. </a:t>
            </a:r>
          </a:p>
        </p:txBody>
      </p:sp>
    </p:spTree>
  </p:cSld>
  <p:clrMapOvr>
    <a:masterClrMapping/>
  </p:clrMapOvr>
  <p:transition spd="fast" advClick="1">
    <p:wipe dir="r"/>
  </p:transition>
  <p:timing/>
</p:sld>
</file>

<file path=ppt/slides/slide9.xml><?xml version="1.0" encoding="utf-8"?>
<p:sld xmlns:a="http://schemas.openxmlformats.org/drawingml/2006/main" xmlns:r="http://schemas.openxmlformats.org/officeDocument/2006/relationships" xmlns:p="http://schemas.openxmlformats.org/presentationml/2006/main" showMasterSp="1">
  <p:cSld>
    <p:spTree>
      <p:nvGrpSpPr>
        <p:cNvPr id="61" name=""/>
        <p:cNvGrpSpPr/>
        <p:nvPr/>
      </p:nvGrpSpPr>
      <p:grpSpPr>
        <a:xfrm rot="0">
          <a:off x="0" y="0"/>
          <a:ext cx="0" cy="0"/>
          <a:chOff x="0" y="0"/>
          <a:chExt cx="0" cy="0"/>
        </a:xfrm>
      </p:grpSpPr>
      <p:pic>
        <p:nvPicPr>
          <p:cNvPr id="2097166" name="" descr="C:\Users\arsil\Desktop\Smartcreative2.jpg"/>
          <p:cNvPicPr>
            <a:picLocks/>
          </p:cNvPicPr>
          <p:nvPr/>
        </p:nvPicPr>
        <p:blipFill>
          <a:blip xmlns:r="http://schemas.openxmlformats.org/officeDocument/2006/relationships" r:embed="rId1"/>
          <a:srcRect l="0" t="0" r="0" b="0"/>
          <a:stretch>
            <a:fillRect/>
          </a:stretch>
        </p:blipFill>
        <p:spPr>
          <a:xfrm rot="0">
            <a:off x="0" y="0"/>
            <a:ext cx="9172575" cy="6858000"/>
          </a:xfrm>
          <a:prstGeom prst="rect"/>
          <a:noFill/>
          <a:ln>
            <a:noFill/>
          </a:ln>
        </p:spPr>
      </p:pic>
      <p:sp>
        <p:nvSpPr>
          <p:cNvPr id="1048619" name=""/>
          <p:cNvSpPr/>
          <p:nvPr>
            <p:ph type="title" sz="full" idx="0"/>
          </p:nvPr>
        </p:nvSpPr>
        <p:spPr>
          <a:xfrm rot="0">
            <a:off x="533400" y="685800"/>
            <a:ext cx="8229600" cy="6858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0" charset="0"/>
              </a:defRPr>
            </a:lvl1pPr>
          </a:lstStyle>
          <a:p>
            <a:pPr lvl="0">
              <a:spcBef>
                <a:spcPct val="50000"/>
              </a:spcBef>
            </a:pPr>
            <a:r>
              <a:rPr altLang="en-US" sz="3200" lang="zh-CN"/>
              <a:t> Mengolah Desain Tabel </a:t>
            </a:r>
          </a:p>
        </p:txBody>
      </p:sp>
      <p:sp>
        <p:nvSpPr>
          <p:cNvPr id="1048620" name=""/>
          <p:cNvSpPr/>
          <p:nvPr>
            <p:ph sz="full" idx="1"/>
          </p:nvPr>
        </p:nvSpPr>
        <p:spPr>
          <a:xfrm rot="0">
            <a:off x="457200" y="1524000"/>
            <a:ext cx="8229600" cy="4602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0" charset="0"/>
              <a:buChar char="•"/>
              <a:defRPr baseline="0" b="0" sz="3200" i="0" u="none">
                <a:solidFill>
                  <a:schemeClr val="dk1"/>
                </a:solidFill>
                <a:latin typeface="Calibri" pitchFamily="34" charset="0"/>
                <a:sym typeface="Arial" pitchFamily="0" charset="0"/>
              </a:defRPr>
            </a:lvl1pPr>
            <a:lvl2pPr algn="l" fontAlgn="base" indent="-285750" latinLnBrk="1" marL="742950" rtl="0">
              <a:lnSpc>
                <a:spcPct val="100000"/>
              </a:lnSpc>
              <a:spcBef>
                <a:spcPct val="20000"/>
              </a:spcBef>
              <a:spcAft>
                <a:spcPct val="0"/>
              </a:spcAft>
              <a:buSzPct val="100000"/>
              <a:buFont typeface="Arial" pitchFamily="0" charset="0"/>
              <a:buChar char="–"/>
              <a:defRPr baseline="0" b="0" sz="2800" i="0" u="none">
                <a:solidFill>
                  <a:schemeClr val="dk1"/>
                </a:solidFill>
                <a:latin typeface="Calibri" pitchFamily="34" charset="0"/>
                <a:sym typeface="Arial" pitchFamily="0" charset="0"/>
              </a:defRPr>
            </a:lvl2pPr>
            <a:lvl3pPr algn="l" fontAlgn="base" indent="-228600" latinLnBrk="1" marL="1143000" rtl="0">
              <a:lnSpc>
                <a:spcPct val="100000"/>
              </a:lnSpc>
              <a:spcBef>
                <a:spcPct val="20000"/>
              </a:spcBef>
              <a:spcAft>
                <a:spcPct val="0"/>
              </a:spcAft>
              <a:buSzPct val="100000"/>
              <a:buFont typeface="Arial" pitchFamily="0" charset="0"/>
              <a:buChar char="•"/>
              <a:defRPr baseline="0" b="0" sz="2400" i="0" u="none">
                <a:solidFill>
                  <a:schemeClr val="dk1"/>
                </a:solidFill>
                <a:latin typeface="Calibri" pitchFamily="34" charset="0"/>
                <a:sym typeface="Arial" pitchFamily="0" charset="0"/>
              </a:defRPr>
            </a:lvl3pPr>
            <a:lvl4pPr algn="l" fontAlgn="base" indent="-228600" latinLnBrk="1" marL="16002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4pPr>
            <a:lvl5pPr algn="l" fontAlgn="base" indent="-228600" latinLnBrk="1" marL="2057400" rtl="0">
              <a:lnSpc>
                <a:spcPct val="100000"/>
              </a:lnSpc>
              <a:spcBef>
                <a:spcPct val="20000"/>
              </a:spcBef>
              <a:spcAft>
                <a:spcPct val="0"/>
              </a:spcAft>
              <a:buSzPct val="100000"/>
              <a:buFont typeface="Arial" pitchFamily="0" charset="0"/>
              <a:buChar char="»"/>
              <a:defRPr baseline="0" b="0" sz="2000" i="0" u="none">
                <a:solidFill>
                  <a:schemeClr val="dk1"/>
                </a:solidFill>
                <a:latin typeface="Calibri" pitchFamily="34" charset="0"/>
                <a:sym typeface="Arial" pitchFamily="0" charset="0"/>
              </a:defRPr>
            </a:lvl5pPr>
          </a:lstStyle>
          <a:p>
            <a:pPr lvl="0">
              <a:buNone/>
            </a:pPr>
            <a:r>
              <a:rPr altLang="en-US" sz="2400" lang="zh-CN"/>
              <a:t>	</a:t>
            </a:r>
            <a:r>
              <a:rPr altLang="en-US" sz="2400" lang="zh-CN"/>
              <a:t>Pada jendela Design View, Anda dapat membuat nama field (Field Name), memilih jenis data (Data Type), mengisi keterangan (Description), menetapkan field kunci pengurutan data (Primary Key) dan mengatur data dengan Field Properties. </a:t>
            </a:r>
          </a:p>
          <a:p>
            <a:pPr lvl="0">
              <a:buNone/>
            </a:pPr>
            <a:r>
              <a:rPr altLang="en-US" sz="2400" lang="zh-CN"/>
              <a:t> </a:t>
            </a:r>
          </a:p>
          <a:p>
            <a:pPr lvl="0"/>
            <a:endParaRPr altLang="en-US" sz="2200" lang="en-US">
              <a:latin typeface="Arial" pitchFamily="0" charset="0"/>
              <a:ea typeface="Arial" pitchFamily="0" charset="0"/>
            </a:endParaRPr>
          </a:p>
        </p:txBody>
      </p:sp>
    </p:spTree>
  </p:cSld>
  <p:clrMapOvr>
    <a:masterClrMapping/>
  </p:clrMapOvr>
  <p:transition spd="fast" advClick="1">
    <p:wipe dir="r"/>
  </p:transition>
  <p:timing/>
</p:sld>
</file>

<file path=ppt/theme/theme1.xml><?xml version="1.0" encoding="utf-8"?>
<a:theme xmlns:a="http://schemas.openxmlformats.org/drawingml/2006/main" name="Office 主题">
  <a:themeElements>
    <a:clrScheme name="Default Color Scheme">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000000"/>
      </a:accent5>
      <a:accent6>
        <a:srgbClr val="000000"/>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000000"/>
        </a:accent5>
        <a:accent6>
          <a:srgbClr val="000000"/>
        </a:accent6>
        <a:hlink>
          <a:srgbClr val="0000FF"/>
        </a:hlink>
        <a:folHlink>
          <a:srgbClr val="800080"/>
        </a:folHlink>
      </a:clrScheme>
    </a:extraClrScheme>
  </a:extraClrSchemeLst>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ScaleCrop>0</ScaleCrop>
  <LinksUpToDate>0</LinksUpToDate>
</Properties>
</file>

<file path=docProps/core.xml><?xml version="1.0" encoding="utf-8"?>
<cp:coreProperties xmlns:cp="http://schemas.openxmlformats.org/package/2006/metadata/core-properties" xmlns:dc="http://purl.org/dc/elements/1.1/" xmlns:dcterms="http://purl.org/dc/terms/" xmlns:xsi="http://www.w3.org/2001/XMLSchema-instance">
  <dc:title>Slide 1</dc:title>
  <dc:creator>rimba</dc:creator>
  <cp:lastModifiedBy>Regi</cp:lastModifiedBy>
  <dcterms:created xsi:type="dcterms:W3CDTF">2010-08-23T23:47:44Z</dcterms:created>
  <dcterms:modified xsi:type="dcterms:W3CDTF">2019-01-09T23:38:46Z</dcterms:modified>
</cp:coreProperties>
</file>