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6">
  <p:sldMasterIdLst>
    <p:sldMasterId id="2147483660" r:id="rId1"/>
  </p:sldMasterIdLst>
  <p:notesMasterIdLst>
    <p:notesMasterId r:id="rId15"/>
  </p:notesMasterIdLst>
  <p:handoutMasterIdLst>
    <p:handoutMasterId r:id="rId16"/>
  </p:handoutMasterIdLst>
  <p:sldIdLst>
    <p:sldId id="256" r:id="rId2"/>
    <p:sldId id="292" r:id="rId3"/>
    <p:sldId id="351" r:id="rId4"/>
    <p:sldId id="378" r:id="rId5"/>
    <p:sldId id="294" r:id="rId6"/>
    <p:sldId id="433" r:id="rId7"/>
    <p:sldId id="430" r:id="rId8"/>
    <p:sldId id="431" r:id="rId9"/>
    <p:sldId id="432" r:id="rId10"/>
    <p:sldId id="383" r:id="rId11"/>
    <p:sldId id="384" r:id="rId12"/>
    <p:sldId id="428" r:id="rId13"/>
    <p:sldId id="386" r:id="rId14"/>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autoAdjust="0"/>
    <p:restoredTop sz="80826" autoAdjust="0"/>
  </p:normalViewPr>
  <p:slideViewPr>
    <p:cSldViewPr>
      <p:cViewPr varScale="1">
        <p:scale>
          <a:sx n="102" d="100"/>
          <a:sy n="102" d="100"/>
        </p:scale>
        <p:origin x="2480"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290E76-5367-44E7-A8D6-92648CE90AC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E923E26-9321-414C-AFB9-FC177A34F7F3}">
      <dgm:prSet phldrT="[Text]" custT="1"/>
      <dgm:spPr/>
      <dgm:t>
        <a:bodyPr/>
        <a:lstStyle/>
        <a:p>
          <a:r>
            <a:rPr lang="en-US" sz="1600"/>
            <a:t>Latar Belakang &amp; Masalah</a:t>
          </a:r>
        </a:p>
      </dgm:t>
    </dgm:pt>
    <dgm:pt modelId="{BE0A58D5-8B5E-47DE-BE30-3F12F652B611}" type="parTrans" cxnId="{2C944440-957A-471F-9887-9226AB1647E9}">
      <dgm:prSet/>
      <dgm:spPr/>
      <dgm:t>
        <a:bodyPr/>
        <a:lstStyle/>
        <a:p>
          <a:endParaRPr lang="en-US" sz="1600"/>
        </a:p>
      </dgm:t>
    </dgm:pt>
    <dgm:pt modelId="{37DE21FE-85A8-4BA6-81D6-295AC7B5A6CF}" type="sibTrans" cxnId="{2C944440-957A-471F-9887-9226AB1647E9}">
      <dgm:prSet/>
      <dgm:spPr/>
      <dgm:t>
        <a:bodyPr/>
        <a:lstStyle/>
        <a:p>
          <a:endParaRPr lang="en-US" sz="1600"/>
        </a:p>
      </dgm:t>
    </dgm:pt>
    <dgm:pt modelId="{A1AFFD47-7C77-4C21-866A-B19CAACF035B}">
      <dgm:prSet phldrT="[Text]" custT="1"/>
      <dgm:spPr/>
      <dgm:t>
        <a:bodyPr/>
        <a:lstStyle/>
        <a:p>
          <a:r>
            <a:rPr lang="en-US" sz="1600" dirty="0" err="1"/>
            <a:t>Metode</a:t>
          </a:r>
          <a:r>
            <a:rPr lang="en-US" sz="1600" dirty="0"/>
            <a:t> GORE</a:t>
          </a:r>
        </a:p>
      </dgm:t>
    </dgm:pt>
    <dgm:pt modelId="{83CD2B47-83B2-4686-80C6-4B6D7E6B53C2}" type="parTrans" cxnId="{9A4281AA-1055-41DA-B897-C49A82B9AA66}">
      <dgm:prSet/>
      <dgm:spPr/>
      <dgm:t>
        <a:bodyPr/>
        <a:lstStyle/>
        <a:p>
          <a:endParaRPr lang="en-US" sz="1600"/>
        </a:p>
      </dgm:t>
    </dgm:pt>
    <dgm:pt modelId="{D802DB9A-AD56-4D3D-9BE5-DB9DEC3F218B}" type="sibTrans" cxnId="{9A4281AA-1055-41DA-B897-C49A82B9AA66}">
      <dgm:prSet/>
      <dgm:spPr/>
      <dgm:t>
        <a:bodyPr/>
        <a:lstStyle/>
        <a:p>
          <a:endParaRPr lang="en-US" sz="1600"/>
        </a:p>
      </dgm:t>
    </dgm:pt>
    <dgm:pt modelId="{35E18944-513B-4920-8AB2-3A238433043F}">
      <dgm:prSet phldrT="[Text]" custT="1"/>
      <dgm:spPr/>
      <dgm:t>
        <a:bodyPr/>
        <a:lstStyle/>
        <a:p>
          <a:r>
            <a:rPr lang="en-US" sz="1600" dirty="0" err="1"/>
            <a:t>Metode</a:t>
          </a:r>
          <a:r>
            <a:rPr lang="en-US" sz="1600" dirty="0"/>
            <a:t> OGORE</a:t>
          </a:r>
        </a:p>
      </dgm:t>
    </dgm:pt>
    <dgm:pt modelId="{D08A62E6-8C20-4BEC-825F-3B4E8AD14C9C}" type="parTrans" cxnId="{F8B82C71-17D8-4D66-9A12-A14B034E2AAD}">
      <dgm:prSet/>
      <dgm:spPr/>
      <dgm:t>
        <a:bodyPr/>
        <a:lstStyle/>
        <a:p>
          <a:endParaRPr lang="en-US" sz="1600"/>
        </a:p>
      </dgm:t>
    </dgm:pt>
    <dgm:pt modelId="{A5CE1C36-009E-4B21-AB55-A127E0B0728C}" type="sibTrans" cxnId="{F8B82C71-17D8-4D66-9A12-A14B034E2AAD}">
      <dgm:prSet/>
      <dgm:spPr/>
      <dgm:t>
        <a:bodyPr/>
        <a:lstStyle/>
        <a:p>
          <a:endParaRPr lang="en-US" sz="1600"/>
        </a:p>
      </dgm:t>
    </dgm:pt>
    <dgm:pt modelId="{3876AC76-4D23-4B23-BC19-B79F1219BD65}">
      <dgm:prSet phldrT="[Text]" custT="1"/>
      <dgm:spPr/>
      <dgm:t>
        <a:bodyPr/>
        <a:lstStyle/>
        <a:p>
          <a:r>
            <a:rPr lang="en-US" sz="1600" dirty="0" err="1"/>
            <a:t>Fitur</a:t>
          </a:r>
          <a:r>
            <a:rPr lang="en-US" sz="1600" dirty="0"/>
            <a:t> OGORE </a:t>
          </a:r>
          <a:r>
            <a:rPr lang="en-US" sz="1600" dirty="0" err="1"/>
            <a:t>dan</a:t>
          </a:r>
          <a:r>
            <a:rPr lang="en-US" sz="1600" dirty="0"/>
            <a:t> </a:t>
          </a:r>
          <a:r>
            <a:rPr lang="en-US" sz="1600" dirty="0" err="1"/>
            <a:t>Pencapaiannya</a:t>
          </a:r>
          <a:endParaRPr lang="en-US" sz="1600" dirty="0"/>
        </a:p>
      </dgm:t>
    </dgm:pt>
    <dgm:pt modelId="{A2C9EA7E-E592-4B94-8EB6-B99DC960AFFA}" type="parTrans" cxnId="{ABF8C801-61B1-475B-B36C-D443866A0081}">
      <dgm:prSet/>
      <dgm:spPr/>
      <dgm:t>
        <a:bodyPr/>
        <a:lstStyle/>
        <a:p>
          <a:endParaRPr lang="en-US" sz="1600"/>
        </a:p>
      </dgm:t>
    </dgm:pt>
    <dgm:pt modelId="{DE985136-912D-44D6-BE2D-88A38D96336A}" type="sibTrans" cxnId="{ABF8C801-61B1-475B-B36C-D443866A0081}">
      <dgm:prSet/>
      <dgm:spPr/>
      <dgm:t>
        <a:bodyPr/>
        <a:lstStyle/>
        <a:p>
          <a:endParaRPr lang="en-US" sz="1600"/>
        </a:p>
      </dgm:t>
    </dgm:pt>
    <dgm:pt modelId="{242E1292-CAD6-7049-86A9-0B5B832C71CB}">
      <dgm:prSet/>
      <dgm:spPr/>
      <dgm:t>
        <a:bodyPr/>
        <a:lstStyle/>
        <a:p>
          <a:r>
            <a:rPr lang="en-US" dirty="0" err="1"/>
            <a:t>Kesimpulan</a:t>
          </a:r>
          <a:r>
            <a:rPr lang="en-US" dirty="0"/>
            <a:t> </a:t>
          </a:r>
          <a:r>
            <a:rPr lang="en-US" dirty="0" err="1"/>
            <a:t>dan</a:t>
          </a:r>
          <a:r>
            <a:rPr lang="en-US" dirty="0"/>
            <a:t> Saran</a:t>
          </a:r>
        </a:p>
      </dgm:t>
    </dgm:pt>
    <dgm:pt modelId="{85B55855-D11D-F94C-93E5-1D1B5082D410}" type="parTrans" cxnId="{103F0059-0FBE-DF48-9255-7407C44E0CAC}">
      <dgm:prSet/>
      <dgm:spPr/>
      <dgm:t>
        <a:bodyPr/>
        <a:lstStyle/>
        <a:p>
          <a:endParaRPr lang="en-US"/>
        </a:p>
      </dgm:t>
    </dgm:pt>
    <dgm:pt modelId="{BB4B3BBD-96E9-5B41-871B-8C622398CF80}" type="sibTrans" cxnId="{103F0059-0FBE-DF48-9255-7407C44E0CAC}">
      <dgm:prSet/>
      <dgm:spPr/>
      <dgm:t>
        <a:bodyPr/>
        <a:lstStyle/>
        <a:p>
          <a:endParaRPr lang="en-US"/>
        </a:p>
      </dgm:t>
    </dgm:pt>
    <dgm:pt modelId="{4D041DF0-4DC1-4DC6-A005-4EE6F236EBDA}" type="pres">
      <dgm:prSet presAssocID="{93290E76-5367-44E7-A8D6-92648CE90AC7}" presName="linear" presStyleCnt="0">
        <dgm:presLayoutVars>
          <dgm:dir/>
          <dgm:animLvl val="lvl"/>
          <dgm:resizeHandles val="exact"/>
        </dgm:presLayoutVars>
      </dgm:prSet>
      <dgm:spPr/>
    </dgm:pt>
    <dgm:pt modelId="{07690BBA-CA90-49BE-A3EB-1467091B086A}" type="pres">
      <dgm:prSet presAssocID="{0E923E26-9321-414C-AFB9-FC177A34F7F3}" presName="parentLin" presStyleCnt="0"/>
      <dgm:spPr/>
    </dgm:pt>
    <dgm:pt modelId="{D8117DF3-61D2-4331-9201-44515450C83B}" type="pres">
      <dgm:prSet presAssocID="{0E923E26-9321-414C-AFB9-FC177A34F7F3}" presName="parentLeftMargin" presStyleLbl="node1" presStyleIdx="0" presStyleCnt="5"/>
      <dgm:spPr/>
    </dgm:pt>
    <dgm:pt modelId="{81A674FA-7601-4FC5-9BAB-F502CA074D73}" type="pres">
      <dgm:prSet presAssocID="{0E923E26-9321-414C-AFB9-FC177A34F7F3}" presName="parentText" presStyleLbl="node1" presStyleIdx="0" presStyleCnt="5">
        <dgm:presLayoutVars>
          <dgm:chMax val="0"/>
          <dgm:bulletEnabled val="1"/>
        </dgm:presLayoutVars>
      </dgm:prSet>
      <dgm:spPr/>
    </dgm:pt>
    <dgm:pt modelId="{13665C0A-D34F-4E49-AA87-330A6154B889}" type="pres">
      <dgm:prSet presAssocID="{0E923E26-9321-414C-AFB9-FC177A34F7F3}" presName="negativeSpace" presStyleCnt="0"/>
      <dgm:spPr/>
    </dgm:pt>
    <dgm:pt modelId="{1629F6A8-36C1-4138-846D-A5F0E4311318}" type="pres">
      <dgm:prSet presAssocID="{0E923E26-9321-414C-AFB9-FC177A34F7F3}" presName="childText" presStyleLbl="conFgAcc1" presStyleIdx="0" presStyleCnt="5">
        <dgm:presLayoutVars>
          <dgm:bulletEnabled val="1"/>
        </dgm:presLayoutVars>
      </dgm:prSet>
      <dgm:spPr/>
    </dgm:pt>
    <dgm:pt modelId="{929CFB8E-C584-433B-9101-FBB0D65652A3}" type="pres">
      <dgm:prSet presAssocID="{37DE21FE-85A8-4BA6-81D6-295AC7B5A6CF}" presName="spaceBetweenRectangles" presStyleCnt="0"/>
      <dgm:spPr/>
    </dgm:pt>
    <dgm:pt modelId="{2E258E13-0941-4CA5-BDA4-5FB4AC360E8F}" type="pres">
      <dgm:prSet presAssocID="{A1AFFD47-7C77-4C21-866A-B19CAACF035B}" presName="parentLin" presStyleCnt="0"/>
      <dgm:spPr/>
    </dgm:pt>
    <dgm:pt modelId="{8D03C3F1-8417-4627-820E-018956A8BFFE}" type="pres">
      <dgm:prSet presAssocID="{A1AFFD47-7C77-4C21-866A-B19CAACF035B}" presName="parentLeftMargin" presStyleLbl="node1" presStyleIdx="0" presStyleCnt="5"/>
      <dgm:spPr/>
    </dgm:pt>
    <dgm:pt modelId="{142823EF-B369-45FB-AACA-C2BF26C8BD21}" type="pres">
      <dgm:prSet presAssocID="{A1AFFD47-7C77-4C21-866A-B19CAACF035B}" presName="parentText" presStyleLbl="node1" presStyleIdx="1" presStyleCnt="5">
        <dgm:presLayoutVars>
          <dgm:chMax val="0"/>
          <dgm:bulletEnabled val="1"/>
        </dgm:presLayoutVars>
      </dgm:prSet>
      <dgm:spPr/>
    </dgm:pt>
    <dgm:pt modelId="{13828886-913A-440E-8CB9-CC9F145E22C9}" type="pres">
      <dgm:prSet presAssocID="{A1AFFD47-7C77-4C21-866A-B19CAACF035B}" presName="negativeSpace" presStyleCnt="0"/>
      <dgm:spPr/>
    </dgm:pt>
    <dgm:pt modelId="{2F7019AD-2B0B-4BEA-B47A-B5CB151F98DC}" type="pres">
      <dgm:prSet presAssocID="{A1AFFD47-7C77-4C21-866A-B19CAACF035B}" presName="childText" presStyleLbl="conFgAcc1" presStyleIdx="1" presStyleCnt="5">
        <dgm:presLayoutVars>
          <dgm:bulletEnabled val="1"/>
        </dgm:presLayoutVars>
      </dgm:prSet>
      <dgm:spPr/>
    </dgm:pt>
    <dgm:pt modelId="{886AEF04-08FA-49A5-AF21-4599F01FB7C8}" type="pres">
      <dgm:prSet presAssocID="{D802DB9A-AD56-4D3D-9BE5-DB9DEC3F218B}" presName="spaceBetweenRectangles" presStyleCnt="0"/>
      <dgm:spPr/>
    </dgm:pt>
    <dgm:pt modelId="{793B6594-EC89-4549-AC44-E85EC2950669}" type="pres">
      <dgm:prSet presAssocID="{35E18944-513B-4920-8AB2-3A238433043F}" presName="parentLin" presStyleCnt="0"/>
      <dgm:spPr/>
    </dgm:pt>
    <dgm:pt modelId="{A72B8AA2-703E-4DBA-8D7C-23C2FF8941D9}" type="pres">
      <dgm:prSet presAssocID="{35E18944-513B-4920-8AB2-3A238433043F}" presName="parentLeftMargin" presStyleLbl="node1" presStyleIdx="1" presStyleCnt="5"/>
      <dgm:spPr/>
    </dgm:pt>
    <dgm:pt modelId="{98FB6D40-CC91-4EFA-A5C7-A7C646529203}" type="pres">
      <dgm:prSet presAssocID="{35E18944-513B-4920-8AB2-3A238433043F}" presName="parentText" presStyleLbl="node1" presStyleIdx="2" presStyleCnt="5">
        <dgm:presLayoutVars>
          <dgm:chMax val="0"/>
          <dgm:bulletEnabled val="1"/>
        </dgm:presLayoutVars>
      </dgm:prSet>
      <dgm:spPr/>
    </dgm:pt>
    <dgm:pt modelId="{3B534BD4-52DC-4A0D-AAF9-FD02909C720D}" type="pres">
      <dgm:prSet presAssocID="{35E18944-513B-4920-8AB2-3A238433043F}" presName="negativeSpace" presStyleCnt="0"/>
      <dgm:spPr/>
    </dgm:pt>
    <dgm:pt modelId="{DE9B0471-34CA-4944-8B65-E4B0BDB2B0DC}" type="pres">
      <dgm:prSet presAssocID="{35E18944-513B-4920-8AB2-3A238433043F}" presName="childText" presStyleLbl="conFgAcc1" presStyleIdx="2" presStyleCnt="5">
        <dgm:presLayoutVars>
          <dgm:bulletEnabled val="1"/>
        </dgm:presLayoutVars>
      </dgm:prSet>
      <dgm:spPr/>
    </dgm:pt>
    <dgm:pt modelId="{72F3B131-CEC2-46EB-8CAB-64DD88EBB420}" type="pres">
      <dgm:prSet presAssocID="{A5CE1C36-009E-4B21-AB55-A127E0B0728C}" presName="spaceBetweenRectangles" presStyleCnt="0"/>
      <dgm:spPr/>
    </dgm:pt>
    <dgm:pt modelId="{DF08A373-AAAA-4F97-8EF1-033440F70CD3}" type="pres">
      <dgm:prSet presAssocID="{3876AC76-4D23-4B23-BC19-B79F1219BD65}" presName="parentLin" presStyleCnt="0"/>
      <dgm:spPr/>
    </dgm:pt>
    <dgm:pt modelId="{C7006CA9-7EB5-4BC2-A17F-99F9F5288087}" type="pres">
      <dgm:prSet presAssocID="{3876AC76-4D23-4B23-BC19-B79F1219BD65}" presName="parentLeftMargin" presStyleLbl="node1" presStyleIdx="2" presStyleCnt="5"/>
      <dgm:spPr/>
    </dgm:pt>
    <dgm:pt modelId="{D1DA934F-C621-4D34-BA1F-781B8A244752}" type="pres">
      <dgm:prSet presAssocID="{3876AC76-4D23-4B23-BC19-B79F1219BD65}" presName="parentText" presStyleLbl="node1" presStyleIdx="3" presStyleCnt="5" custLinFactNeighborX="13208" custLinFactNeighborY="-5663">
        <dgm:presLayoutVars>
          <dgm:chMax val="0"/>
          <dgm:bulletEnabled val="1"/>
        </dgm:presLayoutVars>
      </dgm:prSet>
      <dgm:spPr/>
    </dgm:pt>
    <dgm:pt modelId="{8FFDE3FB-7F89-41CA-A08B-C0C75161D3A5}" type="pres">
      <dgm:prSet presAssocID="{3876AC76-4D23-4B23-BC19-B79F1219BD65}" presName="negativeSpace" presStyleCnt="0"/>
      <dgm:spPr/>
    </dgm:pt>
    <dgm:pt modelId="{7162FF25-6E38-4CAD-9AF0-C9E5F0459755}" type="pres">
      <dgm:prSet presAssocID="{3876AC76-4D23-4B23-BC19-B79F1219BD65}" presName="childText" presStyleLbl="conFgAcc1" presStyleIdx="3" presStyleCnt="5" custLinFactNeighborX="-12096" custLinFactNeighborY="42462">
        <dgm:presLayoutVars>
          <dgm:bulletEnabled val="1"/>
        </dgm:presLayoutVars>
      </dgm:prSet>
      <dgm:spPr/>
    </dgm:pt>
    <dgm:pt modelId="{0C4D3F9A-D1EE-8F47-B1DC-1CF1ED2B8CCA}" type="pres">
      <dgm:prSet presAssocID="{DE985136-912D-44D6-BE2D-88A38D96336A}" presName="spaceBetweenRectangles" presStyleCnt="0"/>
      <dgm:spPr/>
    </dgm:pt>
    <dgm:pt modelId="{1A0CDFC7-94FA-2946-9AE1-2ED01D4DF5D6}" type="pres">
      <dgm:prSet presAssocID="{242E1292-CAD6-7049-86A9-0B5B832C71CB}" presName="parentLin" presStyleCnt="0"/>
      <dgm:spPr/>
    </dgm:pt>
    <dgm:pt modelId="{F85A5841-91DA-7642-AAC0-37EBC4C2B529}" type="pres">
      <dgm:prSet presAssocID="{242E1292-CAD6-7049-86A9-0B5B832C71CB}" presName="parentLeftMargin" presStyleLbl="node1" presStyleIdx="3" presStyleCnt="5"/>
      <dgm:spPr/>
    </dgm:pt>
    <dgm:pt modelId="{C2C5B32E-69CA-5B4E-BAD5-CE9087823554}" type="pres">
      <dgm:prSet presAssocID="{242E1292-CAD6-7049-86A9-0B5B832C71CB}" presName="parentText" presStyleLbl="node1" presStyleIdx="4" presStyleCnt="5">
        <dgm:presLayoutVars>
          <dgm:chMax val="0"/>
          <dgm:bulletEnabled val="1"/>
        </dgm:presLayoutVars>
      </dgm:prSet>
      <dgm:spPr/>
    </dgm:pt>
    <dgm:pt modelId="{2412953B-B2CE-A94E-A257-9E31DE739220}" type="pres">
      <dgm:prSet presAssocID="{242E1292-CAD6-7049-86A9-0B5B832C71CB}" presName="negativeSpace" presStyleCnt="0"/>
      <dgm:spPr/>
    </dgm:pt>
    <dgm:pt modelId="{37790EC6-DD0B-9D47-A4B9-8C71479C877B}" type="pres">
      <dgm:prSet presAssocID="{242E1292-CAD6-7049-86A9-0B5B832C71CB}" presName="childText" presStyleLbl="conFgAcc1" presStyleIdx="4" presStyleCnt="5">
        <dgm:presLayoutVars>
          <dgm:bulletEnabled val="1"/>
        </dgm:presLayoutVars>
      </dgm:prSet>
      <dgm:spPr/>
    </dgm:pt>
  </dgm:ptLst>
  <dgm:cxnLst>
    <dgm:cxn modelId="{CF53FA00-4617-F64A-988C-3807BD31EB91}" type="presOf" srcId="{242E1292-CAD6-7049-86A9-0B5B832C71CB}" destId="{C2C5B32E-69CA-5B4E-BAD5-CE9087823554}" srcOrd="1" destOrd="0" presId="urn:microsoft.com/office/officeart/2005/8/layout/list1"/>
    <dgm:cxn modelId="{ABF8C801-61B1-475B-B36C-D443866A0081}" srcId="{93290E76-5367-44E7-A8D6-92648CE90AC7}" destId="{3876AC76-4D23-4B23-BC19-B79F1219BD65}" srcOrd="3" destOrd="0" parTransId="{A2C9EA7E-E592-4B94-8EB6-B99DC960AFFA}" sibTransId="{DE985136-912D-44D6-BE2D-88A38D96336A}"/>
    <dgm:cxn modelId="{DEA4A41E-BE51-4D69-95E5-2B90290614A6}" type="presOf" srcId="{35E18944-513B-4920-8AB2-3A238433043F}" destId="{98FB6D40-CC91-4EFA-A5C7-A7C646529203}" srcOrd="1" destOrd="0" presId="urn:microsoft.com/office/officeart/2005/8/layout/list1"/>
    <dgm:cxn modelId="{113D753B-E53B-4855-8CE0-E5B5A84344A1}" type="presOf" srcId="{93290E76-5367-44E7-A8D6-92648CE90AC7}" destId="{4D041DF0-4DC1-4DC6-A005-4EE6F236EBDA}" srcOrd="0" destOrd="0" presId="urn:microsoft.com/office/officeart/2005/8/layout/list1"/>
    <dgm:cxn modelId="{AE7CCB3D-80C0-4ED2-85D8-9E4324F959A7}" type="presOf" srcId="{0E923E26-9321-414C-AFB9-FC177A34F7F3}" destId="{81A674FA-7601-4FC5-9BAB-F502CA074D73}" srcOrd="1" destOrd="0" presId="urn:microsoft.com/office/officeart/2005/8/layout/list1"/>
    <dgm:cxn modelId="{2C944440-957A-471F-9887-9226AB1647E9}" srcId="{93290E76-5367-44E7-A8D6-92648CE90AC7}" destId="{0E923E26-9321-414C-AFB9-FC177A34F7F3}" srcOrd="0" destOrd="0" parTransId="{BE0A58D5-8B5E-47DE-BE30-3F12F652B611}" sibTransId="{37DE21FE-85A8-4BA6-81D6-295AC7B5A6CF}"/>
    <dgm:cxn modelId="{2F0AC853-8954-4235-85C8-4D0D14924D3A}" type="presOf" srcId="{A1AFFD47-7C77-4C21-866A-B19CAACF035B}" destId="{8D03C3F1-8417-4627-820E-018956A8BFFE}" srcOrd="0" destOrd="0" presId="urn:microsoft.com/office/officeart/2005/8/layout/list1"/>
    <dgm:cxn modelId="{103F0059-0FBE-DF48-9255-7407C44E0CAC}" srcId="{93290E76-5367-44E7-A8D6-92648CE90AC7}" destId="{242E1292-CAD6-7049-86A9-0B5B832C71CB}" srcOrd="4" destOrd="0" parTransId="{85B55855-D11D-F94C-93E5-1D1B5082D410}" sibTransId="{BB4B3BBD-96E9-5B41-871B-8C622398CF80}"/>
    <dgm:cxn modelId="{F8B82C71-17D8-4D66-9A12-A14B034E2AAD}" srcId="{93290E76-5367-44E7-A8D6-92648CE90AC7}" destId="{35E18944-513B-4920-8AB2-3A238433043F}" srcOrd="2" destOrd="0" parTransId="{D08A62E6-8C20-4BEC-825F-3B4E8AD14C9C}" sibTransId="{A5CE1C36-009E-4B21-AB55-A127E0B0728C}"/>
    <dgm:cxn modelId="{F5353B87-7684-4532-AD27-B3029A3EC7E4}" type="presOf" srcId="{0E923E26-9321-414C-AFB9-FC177A34F7F3}" destId="{D8117DF3-61D2-4331-9201-44515450C83B}" srcOrd="0" destOrd="0" presId="urn:microsoft.com/office/officeart/2005/8/layout/list1"/>
    <dgm:cxn modelId="{B618929E-64EB-4EB1-9A79-EDE5547178AE}" type="presOf" srcId="{A1AFFD47-7C77-4C21-866A-B19CAACF035B}" destId="{142823EF-B369-45FB-AACA-C2BF26C8BD21}" srcOrd="1" destOrd="0" presId="urn:microsoft.com/office/officeart/2005/8/layout/list1"/>
    <dgm:cxn modelId="{9A4281AA-1055-41DA-B897-C49A82B9AA66}" srcId="{93290E76-5367-44E7-A8D6-92648CE90AC7}" destId="{A1AFFD47-7C77-4C21-866A-B19CAACF035B}" srcOrd="1" destOrd="0" parTransId="{83CD2B47-83B2-4686-80C6-4B6D7E6B53C2}" sibTransId="{D802DB9A-AD56-4D3D-9BE5-DB9DEC3F218B}"/>
    <dgm:cxn modelId="{900150B0-D0F2-4963-BEE7-B4DD0AAC24C2}" type="presOf" srcId="{3876AC76-4D23-4B23-BC19-B79F1219BD65}" destId="{C7006CA9-7EB5-4BC2-A17F-99F9F5288087}" srcOrd="0" destOrd="0" presId="urn:microsoft.com/office/officeart/2005/8/layout/list1"/>
    <dgm:cxn modelId="{16F2C4DB-9E00-7C42-AD9D-81EB12FB2798}" type="presOf" srcId="{242E1292-CAD6-7049-86A9-0B5B832C71CB}" destId="{F85A5841-91DA-7642-AAC0-37EBC4C2B529}" srcOrd="0" destOrd="0" presId="urn:microsoft.com/office/officeart/2005/8/layout/list1"/>
    <dgm:cxn modelId="{6AE18EF7-CF7E-4029-BB9F-E2A70A2B7C96}" type="presOf" srcId="{3876AC76-4D23-4B23-BC19-B79F1219BD65}" destId="{D1DA934F-C621-4D34-BA1F-781B8A244752}" srcOrd="1" destOrd="0" presId="urn:microsoft.com/office/officeart/2005/8/layout/list1"/>
    <dgm:cxn modelId="{9F5F47FD-FB09-4B03-956B-DB00EA2EFC76}" type="presOf" srcId="{35E18944-513B-4920-8AB2-3A238433043F}" destId="{A72B8AA2-703E-4DBA-8D7C-23C2FF8941D9}" srcOrd="0" destOrd="0" presId="urn:microsoft.com/office/officeart/2005/8/layout/list1"/>
    <dgm:cxn modelId="{BC1A3459-D312-4D76-ABF0-7C031C545B3E}" type="presParOf" srcId="{4D041DF0-4DC1-4DC6-A005-4EE6F236EBDA}" destId="{07690BBA-CA90-49BE-A3EB-1467091B086A}" srcOrd="0" destOrd="0" presId="urn:microsoft.com/office/officeart/2005/8/layout/list1"/>
    <dgm:cxn modelId="{49F00F6F-3E1F-424A-BB4E-452CCC0A527B}" type="presParOf" srcId="{07690BBA-CA90-49BE-A3EB-1467091B086A}" destId="{D8117DF3-61D2-4331-9201-44515450C83B}" srcOrd="0" destOrd="0" presId="urn:microsoft.com/office/officeart/2005/8/layout/list1"/>
    <dgm:cxn modelId="{3788BAAA-AEF9-4AB5-BE51-FA8AA24A5068}" type="presParOf" srcId="{07690BBA-CA90-49BE-A3EB-1467091B086A}" destId="{81A674FA-7601-4FC5-9BAB-F502CA074D73}" srcOrd="1" destOrd="0" presId="urn:microsoft.com/office/officeart/2005/8/layout/list1"/>
    <dgm:cxn modelId="{810BDCDA-91A9-4AF6-A401-C0CD52D83762}" type="presParOf" srcId="{4D041DF0-4DC1-4DC6-A005-4EE6F236EBDA}" destId="{13665C0A-D34F-4E49-AA87-330A6154B889}" srcOrd="1" destOrd="0" presId="urn:microsoft.com/office/officeart/2005/8/layout/list1"/>
    <dgm:cxn modelId="{D4563DB6-A8E0-4DC5-939B-B7CC4944A372}" type="presParOf" srcId="{4D041DF0-4DC1-4DC6-A005-4EE6F236EBDA}" destId="{1629F6A8-36C1-4138-846D-A5F0E4311318}" srcOrd="2" destOrd="0" presId="urn:microsoft.com/office/officeart/2005/8/layout/list1"/>
    <dgm:cxn modelId="{5B4AB029-5F55-49F2-A56C-6681D9CD067E}" type="presParOf" srcId="{4D041DF0-4DC1-4DC6-A005-4EE6F236EBDA}" destId="{929CFB8E-C584-433B-9101-FBB0D65652A3}" srcOrd="3" destOrd="0" presId="urn:microsoft.com/office/officeart/2005/8/layout/list1"/>
    <dgm:cxn modelId="{265AA72D-5531-4374-A1FE-173490CAF414}" type="presParOf" srcId="{4D041DF0-4DC1-4DC6-A005-4EE6F236EBDA}" destId="{2E258E13-0941-4CA5-BDA4-5FB4AC360E8F}" srcOrd="4" destOrd="0" presId="urn:microsoft.com/office/officeart/2005/8/layout/list1"/>
    <dgm:cxn modelId="{11BA958D-B9FC-4D3C-902C-A569A50DB22F}" type="presParOf" srcId="{2E258E13-0941-4CA5-BDA4-5FB4AC360E8F}" destId="{8D03C3F1-8417-4627-820E-018956A8BFFE}" srcOrd="0" destOrd="0" presId="urn:microsoft.com/office/officeart/2005/8/layout/list1"/>
    <dgm:cxn modelId="{26A2E24C-9389-4E38-B0F4-937E1F5CDE9B}" type="presParOf" srcId="{2E258E13-0941-4CA5-BDA4-5FB4AC360E8F}" destId="{142823EF-B369-45FB-AACA-C2BF26C8BD21}" srcOrd="1" destOrd="0" presId="urn:microsoft.com/office/officeart/2005/8/layout/list1"/>
    <dgm:cxn modelId="{C7B6F4C3-0D55-481E-B3C3-2160F3CFCC44}" type="presParOf" srcId="{4D041DF0-4DC1-4DC6-A005-4EE6F236EBDA}" destId="{13828886-913A-440E-8CB9-CC9F145E22C9}" srcOrd="5" destOrd="0" presId="urn:microsoft.com/office/officeart/2005/8/layout/list1"/>
    <dgm:cxn modelId="{E72BDCAF-4F45-4DC0-B9EA-90B53B330839}" type="presParOf" srcId="{4D041DF0-4DC1-4DC6-A005-4EE6F236EBDA}" destId="{2F7019AD-2B0B-4BEA-B47A-B5CB151F98DC}" srcOrd="6" destOrd="0" presId="urn:microsoft.com/office/officeart/2005/8/layout/list1"/>
    <dgm:cxn modelId="{91089D96-68EC-4825-BDAB-FCA17C77AC8F}" type="presParOf" srcId="{4D041DF0-4DC1-4DC6-A005-4EE6F236EBDA}" destId="{886AEF04-08FA-49A5-AF21-4599F01FB7C8}" srcOrd="7" destOrd="0" presId="urn:microsoft.com/office/officeart/2005/8/layout/list1"/>
    <dgm:cxn modelId="{20298AFF-85E0-4A94-BA5A-D00447644F33}" type="presParOf" srcId="{4D041DF0-4DC1-4DC6-A005-4EE6F236EBDA}" destId="{793B6594-EC89-4549-AC44-E85EC2950669}" srcOrd="8" destOrd="0" presId="urn:microsoft.com/office/officeart/2005/8/layout/list1"/>
    <dgm:cxn modelId="{C4578CB1-3F43-43AF-BF74-8DC522053FED}" type="presParOf" srcId="{793B6594-EC89-4549-AC44-E85EC2950669}" destId="{A72B8AA2-703E-4DBA-8D7C-23C2FF8941D9}" srcOrd="0" destOrd="0" presId="urn:microsoft.com/office/officeart/2005/8/layout/list1"/>
    <dgm:cxn modelId="{5DFE78B0-D362-455E-AE18-433D96BDF3AA}" type="presParOf" srcId="{793B6594-EC89-4549-AC44-E85EC2950669}" destId="{98FB6D40-CC91-4EFA-A5C7-A7C646529203}" srcOrd="1" destOrd="0" presId="urn:microsoft.com/office/officeart/2005/8/layout/list1"/>
    <dgm:cxn modelId="{5399CC67-0652-460D-BCE5-1729C2EDFB03}" type="presParOf" srcId="{4D041DF0-4DC1-4DC6-A005-4EE6F236EBDA}" destId="{3B534BD4-52DC-4A0D-AAF9-FD02909C720D}" srcOrd="9" destOrd="0" presId="urn:microsoft.com/office/officeart/2005/8/layout/list1"/>
    <dgm:cxn modelId="{74C2445B-08AA-479A-98BE-99F28E979CB0}" type="presParOf" srcId="{4D041DF0-4DC1-4DC6-A005-4EE6F236EBDA}" destId="{DE9B0471-34CA-4944-8B65-E4B0BDB2B0DC}" srcOrd="10" destOrd="0" presId="urn:microsoft.com/office/officeart/2005/8/layout/list1"/>
    <dgm:cxn modelId="{B5B8DF26-C236-46A6-98FA-FD684053F0C3}" type="presParOf" srcId="{4D041DF0-4DC1-4DC6-A005-4EE6F236EBDA}" destId="{72F3B131-CEC2-46EB-8CAB-64DD88EBB420}" srcOrd="11" destOrd="0" presId="urn:microsoft.com/office/officeart/2005/8/layout/list1"/>
    <dgm:cxn modelId="{9C63FD4F-2ED0-4B05-8FB5-CE9141699309}" type="presParOf" srcId="{4D041DF0-4DC1-4DC6-A005-4EE6F236EBDA}" destId="{DF08A373-AAAA-4F97-8EF1-033440F70CD3}" srcOrd="12" destOrd="0" presId="urn:microsoft.com/office/officeart/2005/8/layout/list1"/>
    <dgm:cxn modelId="{8D7390D0-CCAE-4432-A19A-281F8E28A327}" type="presParOf" srcId="{DF08A373-AAAA-4F97-8EF1-033440F70CD3}" destId="{C7006CA9-7EB5-4BC2-A17F-99F9F5288087}" srcOrd="0" destOrd="0" presId="urn:microsoft.com/office/officeart/2005/8/layout/list1"/>
    <dgm:cxn modelId="{0EA99A7F-0358-4796-9C1E-34160BF5F0F4}" type="presParOf" srcId="{DF08A373-AAAA-4F97-8EF1-033440F70CD3}" destId="{D1DA934F-C621-4D34-BA1F-781B8A244752}" srcOrd="1" destOrd="0" presId="urn:microsoft.com/office/officeart/2005/8/layout/list1"/>
    <dgm:cxn modelId="{D6719C13-E714-4564-A49F-C1768748E430}" type="presParOf" srcId="{4D041DF0-4DC1-4DC6-A005-4EE6F236EBDA}" destId="{8FFDE3FB-7F89-41CA-A08B-C0C75161D3A5}" srcOrd="13" destOrd="0" presId="urn:microsoft.com/office/officeart/2005/8/layout/list1"/>
    <dgm:cxn modelId="{2A81624E-4329-49BD-8602-EB0DEADA59DB}" type="presParOf" srcId="{4D041DF0-4DC1-4DC6-A005-4EE6F236EBDA}" destId="{7162FF25-6E38-4CAD-9AF0-C9E5F0459755}" srcOrd="14" destOrd="0" presId="urn:microsoft.com/office/officeart/2005/8/layout/list1"/>
    <dgm:cxn modelId="{E49E7813-9A68-8B4F-8BB0-AD5D91B6A063}" type="presParOf" srcId="{4D041DF0-4DC1-4DC6-A005-4EE6F236EBDA}" destId="{0C4D3F9A-D1EE-8F47-B1DC-1CF1ED2B8CCA}" srcOrd="15" destOrd="0" presId="urn:microsoft.com/office/officeart/2005/8/layout/list1"/>
    <dgm:cxn modelId="{54207E93-776F-D848-8454-FD892ADBC11D}" type="presParOf" srcId="{4D041DF0-4DC1-4DC6-A005-4EE6F236EBDA}" destId="{1A0CDFC7-94FA-2946-9AE1-2ED01D4DF5D6}" srcOrd="16" destOrd="0" presId="urn:microsoft.com/office/officeart/2005/8/layout/list1"/>
    <dgm:cxn modelId="{64E62100-CA53-2740-B1DE-2B893C569695}" type="presParOf" srcId="{1A0CDFC7-94FA-2946-9AE1-2ED01D4DF5D6}" destId="{F85A5841-91DA-7642-AAC0-37EBC4C2B529}" srcOrd="0" destOrd="0" presId="urn:microsoft.com/office/officeart/2005/8/layout/list1"/>
    <dgm:cxn modelId="{545F4066-0CB2-EC4C-9824-996FA53B69DF}" type="presParOf" srcId="{1A0CDFC7-94FA-2946-9AE1-2ED01D4DF5D6}" destId="{C2C5B32E-69CA-5B4E-BAD5-CE9087823554}" srcOrd="1" destOrd="0" presId="urn:microsoft.com/office/officeart/2005/8/layout/list1"/>
    <dgm:cxn modelId="{ABD1654D-F896-044E-A2CA-CFCCE3A20711}" type="presParOf" srcId="{4D041DF0-4DC1-4DC6-A005-4EE6F236EBDA}" destId="{2412953B-B2CE-A94E-A257-9E31DE739220}" srcOrd="17" destOrd="0" presId="urn:microsoft.com/office/officeart/2005/8/layout/list1"/>
    <dgm:cxn modelId="{85BB23CD-7C20-0B42-8ECB-08FC01A74964}" type="presParOf" srcId="{4D041DF0-4DC1-4DC6-A005-4EE6F236EBDA}" destId="{37790EC6-DD0B-9D47-A4B9-8C71479C877B}"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D5CFE8-C6A9-420E-BC2D-B631AFCCE487}" type="doc">
      <dgm:prSet loTypeId="urn:microsoft.com/office/officeart/2008/layout/RadialCluster" loCatId="cycle" qsTypeId="urn:microsoft.com/office/officeart/2005/8/quickstyle/simple1" qsCatId="simple" csTypeId="urn:microsoft.com/office/officeart/2005/8/colors/colorful3" csCatId="colorful" phldr="1"/>
      <dgm:spPr/>
      <dgm:t>
        <a:bodyPr/>
        <a:lstStyle/>
        <a:p>
          <a:endParaRPr lang="en-US"/>
        </a:p>
      </dgm:t>
    </dgm:pt>
    <dgm:pt modelId="{4BE7F971-DA5E-479E-954B-483E13A8D5A2}">
      <dgm:prSet phldrT="[Text]"/>
      <dgm:spPr/>
      <dgm:t>
        <a:bodyPr/>
        <a:lstStyle/>
        <a:p>
          <a:r>
            <a:rPr lang="en-US"/>
            <a:t>KAOS</a:t>
          </a:r>
        </a:p>
      </dgm:t>
    </dgm:pt>
    <dgm:pt modelId="{45BB9076-B689-48E7-B2D6-A4259668B23F}" type="parTrans" cxnId="{0ACCA7A2-07C7-43FE-B008-CAF64715D0C2}">
      <dgm:prSet/>
      <dgm:spPr/>
      <dgm:t>
        <a:bodyPr/>
        <a:lstStyle/>
        <a:p>
          <a:endParaRPr lang="en-US"/>
        </a:p>
      </dgm:t>
    </dgm:pt>
    <dgm:pt modelId="{A2BD5B80-5400-443A-BB56-E531482B2EA7}" type="sibTrans" cxnId="{0ACCA7A2-07C7-43FE-B008-CAF64715D0C2}">
      <dgm:prSet/>
      <dgm:spPr/>
      <dgm:t>
        <a:bodyPr/>
        <a:lstStyle/>
        <a:p>
          <a:endParaRPr lang="en-US"/>
        </a:p>
      </dgm:t>
    </dgm:pt>
    <dgm:pt modelId="{18AFA828-3976-4F33-9CD2-869EA00CB9E7}">
      <dgm:prSet phldrT="[Text]"/>
      <dgm:spPr/>
      <dgm:t>
        <a:bodyPr/>
        <a:lstStyle/>
        <a:p>
          <a:pPr algn="l">
            <a:lnSpc>
              <a:spcPct val="100000"/>
            </a:lnSpc>
            <a:spcAft>
              <a:spcPts val="0"/>
            </a:spcAft>
          </a:pPr>
          <a:r>
            <a:rPr lang="en-US"/>
            <a:t>Elemen tidak mempunyai: </a:t>
          </a:r>
        </a:p>
        <a:p>
          <a:pPr algn="l">
            <a:lnSpc>
              <a:spcPct val="100000"/>
            </a:lnSpc>
            <a:spcAft>
              <a:spcPts val="0"/>
            </a:spcAft>
          </a:pPr>
          <a:r>
            <a:rPr lang="en-US"/>
            <a:t>- Belief</a:t>
          </a:r>
        </a:p>
        <a:p>
          <a:pPr algn="l">
            <a:lnSpc>
              <a:spcPct val="100000"/>
            </a:lnSpc>
            <a:spcAft>
              <a:spcPts val="0"/>
            </a:spcAft>
          </a:pPr>
          <a:r>
            <a:rPr lang="en-US"/>
            <a:t>- Resource</a:t>
          </a:r>
        </a:p>
        <a:p>
          <a:pPr algn="l">
            <a:lnSpc>
              <a:spcPct val="100000"/>
            </a:lnSpc>
            <a:spcAft>
              <a:spcPts val="0"/>
            </a:spcAft>
          </a:pPr>
          <a:r>
            <a:rPr lang="en-US"/>
            <a:t>- Constraint </a:t>
          </a:r>
        </a:p>
      </dgm:t>
    </dgm:pt>
    <dgm:pt modelId="{316849B2-6355-4193-B380-45B735F7CF91}" type="parTrans" cxnId="{A743343B-46F7-4976-A5E7-9F91D18410FF}">
      <dgm:prSet/>
      <dgm:spPr/>
      <dgm:t>
        <a:bodyPr/>
        <a:lstStyle/>
        <a:p>
          <a:endParaRPr lang="en-US"/>
        </a:p>
      </dgm:t>
    </dgm:pt>
    <dgm:pt modelId="{730293DD-9621-4601-848D-3DC76C9723E8}" type="sibTrans" cxnId="{A743343B-46F7-4976-A5E7-9F91D18410FF}">
      <dgm:prSet/>
      <dgm:spPr/>
      <dgm:t>
        <a:bodyPr/>
        <a:lstStyle/>
        <a:p>
          <a:endParaRPr lang="en-US"/>
        </a:p>
      </dgm:t>
    </dgm:pt>
    <dgm:pt modelId="{59B92B9F-B223-4FD8-9B3F-EEC5ABAB8567}">
      <dgm:prSet phldrT="[Text]" custT="1"/>
      <dgm:spPr/>
      <dgm:t>
        <a:bodyPr/>
        <a:lstStyle/>
        <a:p>
          <a:r>
            <a:rPr lang="en-US" sz="1400"/>
            <a:t>- Elisitasi bisa didapatkan dari tujuan umum dan tidak mempunyai alat kontrol</a:t>
          </a:r>
        </a:p>
        <a:p>
          <a:r>
            <a:rPr lang="en-US" sz="1400"/>
            <a:t>- Proses Elisitasi yang Mudah digunakan</a:t>
          </a:r>
        </a:p>
      </dgm:t>
    </dgm:pt>
    <dgm:pt modelId="{4A88ED4A-C1F0-42C7-AA20-D6FB62D907C7}" type="parTrans" cxnId="{BD18B603-CBC2-4DC3-8A07-97E7F210C47E}">
      <dgm:prSet/>
      <dgm:spPr/>
      <dgm:t>
        <a:bodyPr/>
        <a:lstStyle/>
        <a:p>
          <a:endParaRPr lang="en-US"/>
        </a:p>
      </dgm:t>
    </dgm:pt>
    <dgm:pt modelId="{57B17411-DC98-4BB6-BE04-E1540A014F58}" type="sibTrans" cxnId="{BD18B603-CBC2-4DC3-8A07-97E7F210C47E}">
      <dgm:prSet/>
      <dgm:spPr/>
      <dgm:t>
        <a:bodyPr/>
        <a:lstStyle/>
        <a:p>
          <a:endParaRPr lang="en-US"/>
        </a:p>
      </dgm:t>
    </dgm:pt>
    <dgm:pt modelId="{107B8CEA-9F44-4CD1-B6DF-37CE69CDA3FF}">
      <dgm:prSet phldrT="[Text]"/>
      <dgm:spPr/>
      <dgm:t>
        <a:bodyPr/>
        <a:lstStyle/>
        <a:p>
          <a:r>
            <a:rPr lang="en-US"/>
            <a:t>Proses Pebaikan tidak Menggunakan Solusi yang sudah ada </a:t>
          </a:r>
        </a:p>
      </dgm:t>
    </dgm:pt>
    <dgm:pt modelId="{F0079585-9300-4485-9E79-898436344541}" type="parTrans" cxnId="{9F95ADDB-72C2-4E86-8042-120A29655ECD}">
      <dgm:prSet/>
      <dgm:spPr/>
      <dgm:t>
        <a:bodyPr/>
        <a:lstStyle/>
        <a:p>
          <a:endParaRPr lang="en-US"/>
        </a:p>
      </dgm:t>
    </dgm:pt>
    <dgm:pt modelId="{31C7D7E5-FA7E-4304-954F-17D1635AA23C}" type="sibTrans" cxnId="{9F95ADDB-72C2-4E86-8042-120A29655ECD}">
      <dgm:prSet/>
      <dgm:spPr/>
      <dgm:t>
        <a:bodyPr/>
        <a:lstStyle/>
        <a:p>
          <a:endParaRPr lang="en-US"/>
        </a:p>
      </dgm:t>
    </dgm:pt>
    <dgm:pt modelId="{11955FF0-5C53-4167-8D06-898F966F609D}">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a:t>Sudah memiliki Model dan Proses Dokumentasi, namun terlalu sederhana untuk dianalisis</a:t>
          </a:r>
        </a:p>
        <a:p>
          <a:pPr defTabSz="755650">
            <a:lnSpc>
              <a:spcPct val="90000"/>
            </a:lnSpc>
            <a:spcBef>
              <a:spcPct val="0"/>
            </a:spcBef>
            <a:spcAft>
              <a:spcPct val="35000"/>
            </a:spcAft>
          </a:pPr>
          <a:r>
            <a:rPr lang="en-US" sz="900"/>
            <a:t> </a:t>
          </a:r>
        </a:p>
      </dgm:t>
    </dgm:pt>
    <dgm:pt modelId="{7EF2CDFB-D562-4A71-98E4-332125A02E4B}" type="parTrans" cxnId="{DBE463C3-CAB2-46DB-9EF3-B941D0F276EE}">
      <dgm:prSet/>
      <dgm:spPr/>
      <dgm:t>
        <a:bodyPr/>
        <a:lstStyle/>
        <a:p>
          <a:endParaRPr lang="en-US"/>
        </a:p>
      </dgm:t>
    </dgm:pt>
    <dgm:pt modelId="{8F530CA7-7AD6-4351-A71A-05DF94C8E57E}" type="sibTrans" cxnId="{DBE463C3-CAB2-46DB-9EF3-B941D0F276EE}">
      <dgm:prSet/>
      <dgm:spPr/>
      <dgm:t>
        <a:bodyPr/>
        <a:lstStyle/>
        <a:p>
          <a:endParaRPr lang="en-US"/>
        </a:p>
      </dgm:t>
    </dgm:pt>
    <dgm:pt modelId="{6CC15D10-A700-4694-8BCB-4640FEA82B03}" type="pres">
      <dgm:prSet presAssocID="{60D5CFE8-C6A9-420E-BC2D-B631AFCCE487}" presName="Name0" presStyleCnt="0">
        <dgm:presLayoutVars>
          <dgm:chMax val="1"/>
          <dgm:chPref val="1"/>
          <dgm:dir/>
          <dgm:animOne val="branch"/>
          <dgm:animLvl val="lvl"/>
        </dgm:presLayoutVars>
      </dgm:prSet>
      <dgm:spPr/>
    </dgm:pt>
    <dgm:pt modelId="{273E0B87-A7E5-4B29-94A8-3E69C88C5ABC}" type="pres">
      <dgm:prSet presAssocID="{4BE7F971-DA5E-479E-954B-483E13A8D5A2}" presName="singleCycle" presStyleCnt="0"/>
      <dgm:spPr/>
    </dgm:pt>
    <dgm:pt modelId="{7503FE05-9CD2-434E-A80E-2A7A9FBAB7D8}" type="pres">
      <dgm:prSet presAssocID="{4BE7F971-DA5E-479E-954B-483E13A8D5A2}" presName="singleCenter" presStyleLbl="node1" presStyleIdx="0" presStyleCnt="5">
        <dgm:presLayoutVars>
          <dgm:chMax val="7"/>
          <dgm:chPref val="7"/>
        </dgm:presLayoutVars>
      </dgm:prSet>
      <dgm:spPr/>
    </dgm:pt>
    <dgm:pt modelId="{AE83C909-7626-430A-9437-0EF6DE72004B}" type="pres">
      <dgm:prSet presAssocID="{316849B2-6355-4193-B380-45B735F7CF91}" presName="Name56" presStyleLbl="parChTrans1D2" presStyleIdx="0" presStyleCnt="4"/>
      <dgm:spPr/>
    </dgm:pt>
    <dgm:pt modelId="{0CE2C4A7-CDBE-478F-BC49-E7574DB60781}" type="pres">
      <dgm:prSet presAssocID="{18AFA828-3976-4F33-9CD2-869EA00CB9E7}" presName="text0" presStyleLbl="node1" presStyleIdx="1" presStyleCnt="5" custScaleX="226533" custScaleY="122886" custRadScaleRad="85929">
        <dgm:presLayoutVars>
          <dgm:bulletEnabled val="1"/>
        </dgm:presLayoutVars>
      </dgm:prSet>
      <dgm:spPr/>
    </dgm:pt>
    <dgm:pt modelId="{6646CE0F-DD97-4D48-89E0-89F57D819ADF}" type="pres">
      <dgm:prSet presAssocID="{4A88ED4A-C1F0-42C7-AA20-D6FB62D907C7}" presName="Name56" presStyleLbl="parChTrans1D2" presStyleIdx="1" presStyleCnt="4"/>
      <dgm:spPr/>
    </dgm:pt>
    <dgm:pt modelId="{211AFFB8-19E0-4134-AA32-D0EA8AE5AD44}" type="pres">
      <dgm:prSet presAssocID="{59B92B9F-B223-4FD8-9B3F-EEC5ABAB8567}" presName="text0" presStyleLbl="node1" presStyleIdx="2" presStyleCnt="5" custScaleX="264633" custScaleY="145802" custRadScaleRad="122754" custRadScaleInc="-234">
        <dgm:presLayoutVars>
          <dgm:bulletEnabled val="1"/>
        </dgm:presLayoutVars>
      </dgm:prSet>
      <dgm:spPr/>
    </dgm:pt>
    <dgm:pt modelId="{045B1469-8B96-4D7B-84BA-35BCB68A4BE9}" type="pres">
      <dgm:prSet presAssocID="{F0079585-9300-4485-9E79-898436344541}" presName="Name56" presStyleLbl="parChTrans1D2" presStyleIdx="2" presStyleCnt="4"/>
      <dgm:spPr/>
    </dgm:pt>
    <dgm:pt modelId="{7CF0A2C7-E798-4B71-9549-B0F3940F406B}" type="pres">
      <dgm:prSet presAssocID="{107B8CEA-9F44-4CD1-B6DF-37CE69CDA3FF}" presName="text0" presStyleLbl="node1" presStyleIdx="3" presStyleCnt="5" custScaleX="301997" custRadScaleRad="86279" custRadScaleInc="-2877">
        <dgm:presLayoutVars>
          <dgm:bulletEnabled val="1"/>
        </dgm:presLayoutVars>
      </dgm:prSet>
      <dgm:spPr/>
    </dgm:pt>
    <dgm:pt modelId="{4CFAE914-17F9-42F7-9156-F8F2523F4B1B}" type="pres">
      <dgm:prSet presAssocID="{7EF2CDFB-D562-4A71-98E4-332125A02E4B}" presName="Name56" presStyleLbl="parChTrans1D2" presStyleIdx="3" presStyleCnt="4"/>
      <dgm:spPr/>
    </dgm:pt>
    <dgm:pt modelId="{2279A65F-F091-4177-BB99-C20DDD13B979}" type="pres">
      <dgm:prSet presAssocID="{11955FF0-5C53-4167-8D06-898F966F609D}" presName="text0" presStyleLbl="node1" presStyleIdx="4" presStyleCnt="5" custScaleX="198885" custScaleY="135412" custRadScaleRad="110479" custRadScaleInc="260">
        <dgm:presLayoutVars>
          <dgm:bulletEnabled val="1"/>
        </dgm:presLayoutVars>
      </dgm:prSet>
      <dgm:spPr/>
    </dgm:pt>
  </dgm:ptLst>
  <dgm:cxnLst>
    <dgm:cxn modelId="{BD18B603-CBC2-4DC3-8A07-97E7F210C47E}" srcId="{4BE7F971-DA5E-479E-954B-483E13A8D5A2}" destId="{59B92B9F-B223-4FD8-9B3F-EEC5ABAB8567}" srcOrd="1" destOrd="0" parTransId="{4A88ED4A-C1F0-42C7-AA20-D6FB62D907C7}" sibTransId="{57B17411-DC98-4BB6-BE04-E1540A014F58}"/>
    <dgm:cxn modelId="{3E5F2128-2AE1-4A1F-A25D-FA066E9E44D6}" type="presOf" srcId="{107B8CEA-9F44-4CD1-B6DF-37CE69CDA3FF}" destId="{7CF0A2C7-E798-4B71-9549-B0F3940F406B}" srcOrd="0" destOrd="0" presId="urn:microsoft.com/office/officeart/2008/layout/RadialCluster"/>
    <dgm:cxn modelId="{4828E536-7704-4E42-AFC8-41135985F3DC}" type="presOf" srcId="{316849B2-6355-4193-B380-45B735F7CF91}" destId="{AE83C909-7626-430A-9437-0EF6DE72004B}" srcOrd="0" destOrd="0" presId="urn:microsoft.com/office/officeart/2008/layout/RadialCluster"/>
    <dgm:cxn modelId="{68ED0E37-5F81-4975-B9B4-AE952415A12D}" type="presOf" srcId="{4A88ED4A-C1F0-42C7-AA20-D6FB62D907C7}" destId="{6646CE0F-DD97-4D48-89E0-89F57D819ADF}" srcOrd="0" destOrd="0" presId="urn:microsoft.com/office/officeart/2008/layout/RadialCluster"/>
    <dgm:cxn modelId="{A743343B-46F7-4976-A5E7-9F91D18410FF}" srcId="{4BE7F971-DA5E-479E-954B-483E13A8D5A2}" destId="{18AFA828-3976-4F33-9CD2-869EA00CB9E7}" srcOrd="0" destOrd="0" parTransId="{316849B2-6355-4193-B380-45B735F7CF91}" sibTransId="{730293DD-9621-4601-848D-3DC76C9723E8}"/>
    <dgm:cxn modelId="{547A6D45-D6A0-4744-A9BD-19DC97C32CAD}" type="presOf" srcId="{11955FF0-5C53-4167-8D06-898F966F609D}" destId="{2279A65F-F091-4177-BB99-C20DDD13B979}" srcOrd="0" destOrd="0" presId="urn:microsoft.com/office/officeart/2008/layout/RadialCluster"/>
    <dgm:cxn modelId="{1E51425A-915E-4DB1-902B-DC1656BA4FC6}" type="presOf" srcId="{59B92B9F-B223-4FD8-9B3F-EEC5ABAB8567}" destId="{211AFFB8-19E0-4134-AA32-D0EA8AE5AD44}" srcOrd="0" destOrd="0" presId="urn:microsoft.com/office/officeart/2008/layout/RadialCluster"/>
    <dgm:cxn modelId="{A2148D69-9C66-4D43-BEC6-FA2986128122}" type="presOf" srcId="{F0079585-9300-4485-9E79-898436344541}" destId="{045B1469-8B96-4D7B-84BA-35BCB68A4BE9}" srcOrd="0" destOrd="0" presId="urn:microsoft.com/office/officeart/2008/layout/RadialCluster"/>
    <dgm:cxn modelId="{8C23E68A-07BB-4B89-AC2E-FA50BFA80463}" type="presOf" srcId="{4BE7F971-DA5E-479E-954B-483E13A8D5A2}" destId="{7503FE05-9CD2-434E-A80E-2A7A9FBAB7D8}" srcOrd="0" destOrd="0" presId="urn:microsoft.com/office/officeart/2008/layout/RadialCluster"/>
    <dgm:cxn modelId="{0ACCA7A2-07C7-43FE-B008-CAF64715D0C2}" srcId="{60D5CFE8-C6A9-420E-BC2D-B631AFCCE487}" destId="{4BE7F971-DA5E-479E-954B-483E13A8D5A2}" srcOrd="0" destOrd="0" parTransId="{45BB9076-B689-48E7-B2D6-A4259668B23F}" sibTransId="{A2BD5B80-5400-443A-BB56-E531482B2EA7}"/>
    <dgm:cxn modelId="{E1BF97C2-8BD3-4347-BE5D-E1D887EF38B0}" type="presOf" srcId="{18AFA828-3976-4F33-9CD2-869EA00CB9E7}" destId="{0CE2C4A7-CDBE-478F-BC49-E7574DB60781}" srcOrd="0" destOrd="0" presId="urn:microsoft.com/office/officeart/2008/layout/RadialCluster"/>
    <dgm:cxn modelId="{DBE463C3-CAB2-46DB-9EF3-B941D0F276EE}" srcId="{4BE7F971-DA5E-479E-954B-483E13A8D5A2}" destId="{11955FF0-5C53-4167-8D06-898F966F609D}" srcOrd="3" destOrd="0" parTransId="{7EF2CDFB-D562-4A71-98E4-332125A02E4B}" sibTransId="{8F530CA7-7AD6-4351-A71A-05DF94C8E57E}"/>
    <dgm:cxn modelId="{D03145CB-DF1A-44FF-A3FC-CCB0265BF091}" type="presOf" srcId="{60D5CFE8-C6A9-420E-BC2D-B631AFCCE487}" destId="{6CC15D10-A700-4694-8BCB-4640FEA82B03}" srcOrd="0" destOrd="0" presId="urn:microsoft.com/office/officeart/2008/layout/RadialCluster"/>
    <dgm:cxn modelId="{7C3DDAD1-231A-484D-B254-6980C181B481}" type="presOf" srcId="{7EF2CDFB-D562-4A71-98E4-332125A02E4B}" destId="{4CFAE914-17F9-42F7-9156-F8F2523F4B1B}" srcOrd="0" destOrd="0" presId="urn:microsoft.com/office/officeart/2008/layout/RadialCluster"/>
    <dgm:cxn modelId="{9F95ADDB-72C2-4E86-8042-120A29655ECD}" srcId="{4BE7F971-DA5E-479E-954B-483E13A8D5A2}" destId="{107B8CEA-9F44-4CD1-B6DF-37CE69CDA3FF}" srcOrd="2" destOrd="0" parTransId="{F0079585-9300-4485-9E79-898436344541}" sibTransId="{31C7D7E5-FA7E-4304-954F-17D1635AA23C}"/>
    <dgm:cxn modelId="{9606B059-C530-4E2D-801C-343784C59E94}" type="presParOf" srcId="{6CC15D10-A700-4694-8BCB-4640FEA82B03}" destId="{273E0B87-A7E5-4B29-94A8-3E69C88C5ABC}" srcOrd="0" destOrd="0" presId="urn:microsoft.com/office/officeart/2008/layout/RadialCluster"/>
    <dgm:cxn modelId="{71D6EA40-3DDD-4AAA-808E-A883DDFCD8DB}" type="presParOf" srcId="{273E0B87-A7E5-4B29-94A8-3E69C88C5ABC}" destId="{7503FE05-9CD2-434E-A80E-2A7A9FBAB7D8}" srcOrd="0" destOrd="0" presId="urn:microsoft.com/office/officeart/2008/layout/RadialCluster"/>
    <dgm:cxn modelId="{9C4D74C0-4BB0-4592-A545-3A4636859D0B}" type="presParOf" srcId="{273E0B87-A7E5-4B29-94A8-3E69C88C5ABC}" destId="{AE83C909-7626-430A-9437-0EF6DE72004B}" srcOrd="1" destOrd="0" presId="urn:microsoft.com/office/officeart/2008/layout/RadialCluster"/>
    <dgm:cxn modelId="{4A5C7CBA-5333-43F1-A0B4-5E6B8F88C3F9}" type="presParOf" srcId="{273E0B87-A7E5-4B29-94A8-3E69C88C5ABC}" destId="{0CE2C4A7-CDBE-478F-BC49-E7574DB60781}" srcOrd="2" destOrd="0" presId="urn:microsoft.com/office/officeart/2008/layout/RadialCluster"/>
    <dgm:cxn modelId="{73F3AF83-90B4-442D-8ADD-2BC298B177C9}" type="presParOf" srcId="{273E0B87-A7E5-4B29-94A8-3E69C88C5ABC}" destId="{6646CE0F-DD97-4D48-89E0-89F57D819ADF}" srcOrd="3" destOrd="0" presId="urn:microsoft.com/office/officeart/2008/layout/RadialCluster"/>
    <dgm:cxn modelId="{7D9E5DAD-2B38-4CD3-A7B4-0FB6450B32BB}" type="presParOf" srcId="{273E0B87-A7E5-4B29-94A8-3E69C88C5ABC}" destId="{211AFFB8-19E0-4134-AA32-D0EA8AE5AD44}" srcOrd="4" destOrd="0" presId="urn:microsoft.com/office/officeart/2008/layout/RadialCluster"/>
    <dgm:cxn modelId="{74297AD1-1E6A-4174-B742-9811DABBE6A8}" type="presParOf" srcId="{273E0B87-A7E5-4B29-94A8-3E69C88C5ABC}" destId="{045B1469-8B96-4D7B-84BA-35BCB68A4BE9}" srcOrd="5" destOrd="0" presId="urn:microsoft.com/office/officeart/2008/layout/RadialCluster"/>
    <dgm:cxn modelId="{00A07666-CEF5-4D03-A09A-D7EFCE8E097F}" type="presParOf" srcId="{273E0B87-A7E5-4B29-94A8-3E69C88C5ABC}" destId="{7CF0A2C7-E798-4B71-9549-B0F3940F406B}" srcOrd="6" destOrd="0" presId="urn:microsoft.com/office/officeart/2008/layout/RadialCluster"/>
    <dgm:cxn modelId="{34F91AF7-2F54-498A-BED0-97161A4B4BB2}" type="presParOf" srcId="{273E0B87-A7E5-4B29-94A8-3E69C88C5ABC}" destId="{4CFAE914-17F9-42F7-9156-F8F2523F4B1B}" srcOrd="7" destOrd="0" presId="urn:microsoft.com/office/officeart/2008/layout/RadialCluster"/>
    <dgm:cxn modelId="{B2219E72-E11D-47D4-BCF6-347D8BD07780}" type="presParOf" srcId="{273E0B87-A7E5-4B29-94A8-3E69C88C5ABC}" destId="{2279A65F-F091-4177-BB99-C20DDD13B979}" srcOrd="8"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D5CFE8-C6A9-420E-BC2D-B631AFCCE487}" type="doc">
      <dgm:prSet loTypeId="urn:microsoft.com/office/officeart/2008/layout/RadialCluster" loCatId="cycle" qsTypeId="urn:microsoft.com/office/officeart/2005/8/quickstyle/simple1" qsCatId="simple" csTypeId="urn:microsoft.com/office/officeart/2005/8/colors/colorful2" csCatId="colorful" phldr="1"/>
      <dgm:spPr/>
      <dgm:t>
        <a:bodyPr/>
        <a:lstStyle/>
        <a:p>
          <a:endParaRPr lang="en-US"/>
        </a:p>
      </dgm:t>
    </dgm:pt>
    <dgm:pt modelId="{4BE7F971-DA5E-479E-954B-483E13A8D5A2}">
      <dgm:prSet phldrT="[Text]"/>
      <dgm:spPr/>
      <dgm:t>
        <a:bodyPr/>
        <a:lstStyle/>
        <a:p>
          <a:r>
            <a:rPr lang="en-US"/>
            <a:t>AGORA</a:t>
          </a:r>
        </a:p>
      </dgm:t>
    </dgm:pt>
    <dgm:pt modelId="{45BB9076-B689-48E7-B2D6-A4259668B23F}" type="parTrans" cxnId="{0ACCA7A2-07C7-43FE-B008-CAF64715D0C2}">
      <dgm:prSet/>
      <dgm:spPr/>
      <dgm:t>
        <a:bodyPr/>
        <a:lstStyle/>
        <a:p>
          <a:endParaRPr lang="en-US"/>
        </a:p>
      </dgm:t>
    </dgm:pt>
    <dgm:pt modelId="{A2BD5B80-5400-443A-BB56-E531482B2EA7}" type="sibTrans" cxnId="{0ACCA7A2-07C7-43FE-B008-CAF64715D0C2}">
      <dgm:prSet/>
      <dgm:spPr/>
      <dgm:t>
        <a:bodyPr/>
        <a:lstStyle/>
        <a:p>
          <a:endParaRPr lang="en-US"/>
        </a:p>
      </dgm:t>
    </dgm:pt>
    <dgm:pt modelId="{18AFA828-3976-4F33-9CD2-869EA00CB9E7}">
      <dgm:prSet phldrT="[Text]" custT="1"/>
      <dgm:spPr/>
      <dgm:t>
        <a:bodyPr/>
        <a:lstStyle/>
        <a:p>
          <a:pPr algn="l">
            <a:lnSpc>
              <a:spcPct val="100000"/>
            </a:lnSpc>
            <a:spcAft>
              <a:spcPts val="0"/>
            </a:spcAft>
          </a:pPr>
          <a:r>
            <a:rPr lang="en-US" sz="1400"/>
            <a:t>Elemen tidak mempunyai: </a:t>
          </a:r>
        </a:p>
        <a:p>
          <a:pPr algn="l">
            <a:lnSpc>
              <a:spcPct val="100000"/>
            </a:lnSpc>
            <a:spcAft>
              <a:spcPts val="0"/>
            </a:spcAft>
          </a:pPr>
          <a:r>
            <a:rPr lang="en-US" sz="1400"/>
            <a:t>- Belief </a:t>
          </a:r>
        </a:p>
        <a:p>
          <a:pPr algn="l">
            <a:lnSpc>
              <a:spcPct val="100000"/>
            </a:lnSpc>
            <a:spcAft>
              <a:spcPts val="0"/>
            </a:spcAft>
          </a:pPr>
          <a:r>
            <a:rPr lang="en-US" sz="1400"/>
            <a:t>- Actor</a:t>
          </a:r>
        </a:p>
        <a:p>
          <a:pPr algn="l">
            <a:lnSpc>
              <a:spcPct val="100000"/>
            </a:lnSpc>
            <a:spcAft>
              <a:spcPts val="0"/>
            </a:spcAft>
          </a:pPr>
          <a:r>
            <a:rPr lang="en-US" sz="1400"/>
            <a:t>- Resource</a:t>
          </a:r>
        </a:p>
        <a:p>
          <a:pPr algn="l">
            <a:lnSpc>
              <a:spcPct val="100000"/>
            </a:lnSpc>
            <a:spcAft>
              <a:spcPts val="0"/>
            </a:spcAft>
          </a:pPr>
          <a:r>
            <a:rPr lang="en-US" sz="1400"/>
            <a:t>- Constraint</a:t>
          </a:r>
        </a:p>
      </dgm:t>
    </dgm:pt>
    <dgm:pt modelId="{316849B2-6355-4193-B380-45B735F7CF91}" type="parTrans" cxnId="{A743343B-46F7-4976-A5E7-9F91D18410FF}">
      <dgm:prSet/>
      <dgm:spPr/>
      <dgm:t>
        <a:bodyPr/>
        <a:lstStyle/>
        <a:p>
          <a:endParaRPr lang="en-US"/>
        </a:p>
      </dgm:t>
    </dgm:pt>
    <dgm:pt modelId="{730293DD-9621-4601-848D-3DC76C9723E8}" type="sibTrans" cxnId="{A743343B-46F7-4976-A5E7-9F91D18410FF}">
      <dgm:prSet/>
      <dgm:spPr/>
      <dgm:t>
        <a:bodyPr/>
        <a:lstStyle/>
        <a:p>
          <a:endParaRPr lang="en-US"/>
        </a:p>
      </dgm:t>
    </dgm:pt>
    <dgm:pt modelId="{59B92B9F-B223-4FD8-9B3F-EEC5ABAB8567}">
      <dgm:prSet phldrT="[Text]"/>
      <dgm:spPr/>
      <dgm:t>
        <a:bodyPr/>
        <a:lstStyle/>
        <a:p>
          <a:r>
            <a:rPr lang="en-US"/>
            <a:t>- Elisitasi bisa didapatkan dari tujuan umum dan tidak mempunyai alat kontrol</a:t>
          </a:r>
        </a:p>
      </dgm:t>
    </dgm:pt>
    <dgm:pt modelId="{4A88ED4A-C1F0-42C7-AA20-D6FB62D907C7}" type="parTrans" cxnId="{BD18B603-CBC2-4DC3-8A07-97E7F210C47E}">
      <dgm:prSet/>
      <dgm:spPr/>
      <dgm:t>
        <a:bodyPr/>
        <a:lstStyle/>
        <a:p>
          <a:endParaRPr lang="en-US"/>
        </a:p>
      </dgm:t>
    </dgm:pt>
    <dgm:pt modelId="{57B17411-DC98-4BB6-BE04-E1540A014F58}" type="sibTrans" cxnId="{BD18B603-CBC2-4DC3-8A07-97E7F210C47E}">
      <dgm:prSet/>
      <dgm:spPr/>
      <dgm:t>
        <a:bodyPr/>
        <a:lstStyle/>
        <a:p>
          <a:endParaRPr lang="en-US"/>
        </a:p>
      </dgm:t>
    </dgm:pt>
    <dgm:pt modelId="{107B8CEA-9F44-4CD1-B6DF-37CE69CDA3FF}">
      <dgm:prSet phldrT="[Text]" custT="1"/>
      <dgm:spPr/>
      <dgm:t>
        <a:bodyPr/>
        <a:lstStyle/>
        <a:p>
          <a:r>
            <a:rPr lang="en-US" sz="1400"/>
            <a:t>- Proses Pebaikan tidak Menggunakan Solusi yang sudah ada </a:t>
          </a:r>
        </a:p>
        <a:p>
          <a:r>
            <a:rPr lang="en-US" sz="1400"/>
            <a:t>- Proses Analisis yang baik karena dilakukan secara quantitative dan qualitative</a:t>
          </a:r>
        </a:p>
      </dgm:t>
    </dgm:pt>
    <dgm:pt modelId="{F0079585-9300-4485-9E79-898436344541}" type="parTrans" cxnId="{9F95ADDB-72C2-4E86-8042-120A29655ECD}">
      <dgm:prSet/>
      <dgm:spPr/>
      <dgm:t>
        <a:bodyPr/>
        <a:lstStyle/>
        <a:p>
          <a:endParaRPr lang="en-US"/>
        </a:p>
      </dgm:t>
    </dgm:pt>
    <dgm:pt modelId="{31C7D7E5-FA7E-4304-954F-17D1635AA23C}" type="sibTrans" cxnId="{9F95ADDB-72C2-4E86-8042-120A29655ECD}">
      <dgm:prSet/>
      <dgm:spPr/>
      <dgm:t>
        <a:bodyPr/>
        <a:lstStyle/>
        <a:p>
          <a:endParaRPr lang="en-US"/>
        </a:p>
      </dgm:t>
    </dgm:pt>
    <dgm:pt modelId="{11955FF0-5C53-4167-8D06-898F966F609D}">
      <dgm:prSet phldrT="[Text]" custT="1"/>
      <dgm:spPr/>
      <dgm:t>
        <a:bodyPr/>
        <a:lstStyle/>
        <a:p>
          <a:r>
            <a:rPr lang="en-US" sz="1400"/>
            <a:t>- Sudah memiliki Model dan Proses Dokumentasi </a:t>
          </a:r>
        </a:p>
        <a:p>
          <a:r>
            <a:rPr lang="en-US" sz="1400"/>
            <a:t>- Model Analisis yang lengkap</a:t>
          </a:r>
        </a:p>
      </dgm:t>
    </dgm:pt>
    <dgm:pt modelId="{7EF2CDFB-D562-4A71-98E4-332125A02E4B}" type="parTrans" cxnId="{DBE463C3-CAB2-46DB-9EF3-B941D0F276EE}">
      <dgm:prSet/>
      <dgm:spPr/>
      <dgm:t>
        <a:bodyPr/>
        <a:lstStyle/>
        <a:p>
          <a:endParaRPr lang="en-US"/>
        </a:p>
      </dgm:t>
    </dgm:pt>
    <dgm:pt modelId="{8F530CA7-7AD6-4351-A71A-05DF94C8E57E}" type="sibTrans" cxnId="{DBE463C3-CAB2-46DB-9EF3-B941D0F276EE}">
      <dgm:prSet/>
      <dgm:spPr/>
      <dgm:t>
        <a:bodyPr/>
        <a:lstStyle/>
        <a:p>
          <a:endParaRPr lang="en-US"/>
        </a:p>
      </dgm:t>
    </dgm:pt>
    <dgm:pt modelId="{6CC15D10-A700-4694-8BCB-4640FEA82B03}" type="pres">
      <dgm:prSet presAssocID="{60D5CFE8-C6A9-420E-BC2D-B631AFCCE487}" presName="Name0" presStyleCnt="0">
        <dgm:presLayoutVars>
          <dgm:chMax val="1"/>
          <dgm:chPref val="1"/>
          <dgm:dir/>
          <dgm:animOne val="branch"/>
          <dgm:animLvl val="lvl"/>
        </dgm:presLayoutVars>
      </dgm:prSet>
      <dgm:spPr/>
    </dgm:pt>
    <dgm:pt modelId="{273E0B87-A7E5-4B29-94A8-3E69C88C5ABC}" type="pres">
      <dgm:prSet presAssocID="{4BE7F971-DA5E-479E-954B-483E13A8D5A2}" presName="singleCycle" presStyleCnt="0"/>
      <dgm:spPr/>
    </dgm:pt>
    <dgm:pt modelId="{7503FE05-9CD2-434E-A80E-2A7A9FBAB7D8}" type="pres">
      <dgm:prSet presAssocID="{4BE7F971-DA5E-479E-954B-483E13A8D5A2}" presName="singleCenter" presStyleLbl="node1" presStyleIdx="0" presStyleCnt="5">
        <dgm:presLayoutVars>
          <dgm:chMax val="7"/>
          <dgm:chPref val="7"/>
        </dgm:presLayoutVars>
      </dgm:prSet>
      <dgm:spPr/>
    </dgm:pt>
    <dgm:pt modelId="{AE83C909-7626-430A-9437-0EF6DE72004B}" type="pres">
      <dgm:prSet presAssocID="{316849B2-6355-4193-B380-45B735F7CF91}" presName="Name56" presStyleLbl="parChTrans1D2" presStyleIdx="0" presStyleCnt="4"/>
      <dgm:spPr/>
    </dgm:pt>
    <dgm:pt modelId="{0CE2C4A7-CDBE-478F-BC49-E7574DB60781}" type="pres">
      <dgm:prSet presAssocID="{18AFA828-3976-4F33-9CD2-869EA00CB9E7}" presName="text0" presStyleLbl="node1" presStyleIdx="1" presStyleCnt="5" custScaleX="226533" custScaleY="134359" custRadScaleRad="85929">
        <dgm:presLayoutVars>
          <dgm:bulletEnabled val="1"/>
        </dgm:presLayoutVars>
      </dgm:prSet>
      <dgm:spPr/>
    </dgm:pt>
    <dgm:pt modelId="{6646CE0F-DD97-4D48-89E0-89F57D819ADF}" type="pres">
      <dgm:prSet presAssocID="{4A88ED4A-C1F0-42C7-AA20-D6FB62D907C7}" presName="Name56" presStyleLbl="parChTrans1D2" presStyleIdx="1" presStyleCnt="4"/>
      <dgm:spPr/>
    </dgm:pt>
    <dgm:pt modelId="{211AFFB8-19E0-4134-AA32-D0EA8AE5AD44}" type="pres">
      <dgm:prSet presAssocID="{59B92B9F-B223-4FD8-9B3F-EEC5ABAB8567}" presName="text0" presStyleLbl="node1" presStyleIdx="2" presStyleCnt="5" custScaleX="219681" custRadScaleRad="122754" custRadScaleInc="-234">
        <dgm:presLayoutVars>
          <dgm:bulletEnabled val="1"/>
        </dgm:presLayoutVars>
      </dgm:prSet>
      <dgm:spPr/>
    </dgm:pt>
    <dgm:pt modelId="{045B1469-8B96-4D7B-84BA-35BCB68A4BE9}" type="pres">
      <dgm:prSet presAssocID="{F0079585-9300-4485-9E79-898436344541}" presName="Name56" presStyleLbl="parChTrans1D2" presStyleIdx="2" presStyleCnt="4"/>
      <dgm:spPr/>
    </dgm:pt>
    <dgm:pt modelId="{7CF0A2C7-E798-4B71-9549-B0F3940F406B}" type="pres">
      <dgm:prSet presAssocID="{107B8CEA-9F44-4CD1-B6DF-37CE69CDA3FF}" presName="text0" presStyleLbl="node1" presStyleIdx="3" presStyleCnt="5" custScaleX="322922" custScaleY="145802" custRadScaleRad="86279" custRadScaleInc="-2877">
        <dgm:presLayoutVars>
          <dgm:bulletEnabled val="1"/>
        </dgm:presLayoutVars>
      </dgm:prSet>
      <dgm:spPr/>
    </dgm:pt>
    <dgm:pt modelId="{4CFAE914-17F9-42F7-9156-F8F2523F4B1B}" type="pres">
      <dgm:prSet presAssocID="{7EF2CDFB-D562-4A71-98E4-332125A02E4B}" presName="Name56" presStyleLbl="parChTrans1D2" presStyleIdx="3" presStyleCnt="4"/>
      <dgm:spPr/>
    </dgm:pt>
    <dgm:pt modelId="{2279A65F-F091-4177-BB99-C20DDD13B979}" type="pres">
      <dgm:prSet presAssocID="{11955FF0-5C53-4167-8D06-898F966F609D}" presName="text0" presStyleLbl="node1" presStyleIdx="4" presStyleCnt="5" custScaleX="230129" custScaleY="128134" custRadScaleRad="114410" custRadScaleInc="251">
        <dgm:presLayoutVars>
          <dgm:bulletEnabled val="1"/>
        </dgm:presLayoutVars>
      </dgm:prSet>
      <dgm:spPr/>
    </dgm:pt>
  </dgm:ptLst>
  <dgm:cxnLst>
    <dgm:cxn modelId="{BD18B603-CBC2-4DC3-8A07-97E7F210C47E}" srcId="{4BE7F971-DA5E-479E-954B-483E13A8D5A2}" destId="{59B92B9F-B223-4FD8-9B3F-EEC5ABAB8567}" srcOrd="1" destOrd="0" parTransId="{4A88ED4A-C1F0-42C7-AA20-D6FB62D907C7}" sibTransId="{57B17411-DC98-4BB6-BE04-E1540A014F58}"/>
    <dgm:cxn modelId="{A743343B-46F7-4976-A5E7-9F91D18410FF}" srcId="{4BE7F971-DA5E-479E-954B-483E13A8D5A2}" destId="{18AFA828-3976-4F33-9CD2-869EA00CB9E7}" srcOrd="0" destOrd="0" parTransId="{316849B2-6355-4193-B380-45B735F7CF91}" sibTransId="{730293DD-9621-4601-848D-3DC76C9723E8}"/>
    <dgm:cxn modelId="{1920B16A-63F5-4CA1-85E4-680916A50C4F}" type="presOf" srcId="{60D5CFE8-C6A9-420E-BC2D-B631AFCCE487}" destId="{6CC15D10-A700-4694-8BCB-4640FEA82B03}" srcOrd="0" destOrd="0" presId="urn:microsoft.com/office/officeart/2008/layout/RadialCluster"/>
    <dgm:cxn modelId="{01E7DF6E-AC39-4F74-87C4-25B536D1EAAF}" type="presOf" srcId="{4BE7F971-DA5E-479E-954B-483E13A8D5A2}" destId="{7503FE05-9CD2-434E-A80E-2A7A9FBAB7D8}" srcOrd="0" destOrd="0" presId="urn:microsoft.com/office/officeart/2008/layout/RadialCluster"/>
    <dgm:cxn modelId="{16852D79-3B33-4DE1-B6F6-110AF9C50B7E}" type="presOf" srcId="{11955FF0-5C53-4167-8D06-898F966F609D}" destId="{2279A65F-F091-4177-BB99-C20DDD13B979}" srcOrd="0" destOrd="0" presId="urn:microsoft.com/office/officeart/2008/layout/RadialCluster"/>
    <dgm:cxn modelId="{C5DCAE8A-3EEC-4C2A-993D-F0FB833DDC4A}" type="presOf" srcId="{107B8CEA-9F44-4CD1-B6DF-37CE69CDA3FF}" destId="{7CF0A2C7-E798-4B71-9549-B0F3940F406B}" srcOrd="0" destOrd="0" presId="urn:microsoft.com/office/officeart/2008/layout/RadialCluster"/>
    <dgm:cxn modelId="{48092A8F-4793-49AA-8483-5AB8E203D25C}" type="presOf" srcId="{316849B2-6355-4193-B380-45B735F7CF91}" destId="{AE83C909-7626-430A-9437-0EF6DE72004B}" srcOrd="0" destOrd="0" presId="urn:microsoft.com/office/officeart/2008/layout/RadialCluster"/>
    <dgm:cxn modelId="{E2BF5C94-2E94-45EA-B498-89BD52789858}" type="presOf" srcId="{F0079585-9300-4485-9E79-898436344541}" destId="{045B1469-8B96-4D7B-84BA-35BCB68A4BE9}" srcOrd="0" destOrd="0" presId="urn:microsoft.com/office/officeart/2008/layout/RadialCluster"/>
    <dgm:cxn modelId="{0ACCA7A2-07C7-43FE-B008-CAF64715D0C2}" srcId="{60D5CFE8-C6A9-420E-BC2D-B631AFCCE487}" destId="{4BE7F971-DA5E-479E-954B-483E13A8D5A2}" srcOrd="0" destOrd="0" parTransId="{45BB9076-B689-48E7-B2D6-A4259668B23F}" sibTransId="{A2BD5B80-5400-443A-BB56-E531482B2EA7}"/>
    <dgm:cxn modelId="{075FAEAA-3744-4E5A-8CB2-B9D49D906F6C}" type="presOf" srcId="{18AFA828-3976-4F33-9CD2-869EA00CB9E7}" destId="{0CE2C4A7-CDBE-478F-BC49-E7574DB60781}" srcOrd="0" destOrd="0" presId="urn:microsoft.com/office/officeart/2008/layout/RadialCluster"/>
    <dgm:cxn modelId="{5A1E34B9-FB8D-4928-906C-CF13F0D7B894}" type="presOf" srcId="{59B92B9F-B223-4FD8-9B3F-EEC5ABAB8567}" destId="{211AFFB8-19E0-4134-AA32-D0EA8AE5AD44}" srcOrd="0" destOrd="0" presId="urn:microsoft.com/office/officeart/2008/layout/RadialCluster"/>
    <dgm:cxn modelId="{DBE463C3-CAB2-46DB-9EF3-B941D0F276EE}" srcId="{4BE7F971-DA5E-479E-954B-483E13A8D5A2}" destId="{11955FF0-5C53-4167-8D06-898F966F609D}" srcOrd="3" destOrd="0" parTransId="{7EF2CDFB-D562-4A71-98E4-332125A02E4B}" sibTransId="{8F530CA7-7AD6-4351-A71A-05DF94C8E57E}"/>
    <dgm:cxn modelId="{39AB50D9-3AE3-4EA5-9DD1-24CF6EBA120C}" type="presOf" srcId="{4A88ED4A-C1F0-42C7-AA20-D6FB62D907C7}" destId="{6646CE0F-DD97-4D48-89E0-89F57D819ADF}" srcOrd="0" destOrd="0" presId="urn:microsoft.com/office/officeart/2008/layout/RadialCluster"/>
    <dgm:cxn modelId="{9F95ADDB-72C2-4E86-8042-120A29655ECD}" srcId="{4BE7F971-DA5E-479E-954B-483E13A8D5A2}" destId="{107B8CEA-9F44-4CD1-B6DF-37CE69CDA3FF}" srcOrd="2" destOrd="0" parTransId="{F0079585-9300-4485-9E79-898436344541}" sibTransId="{31C7D7E5-FA7E-4304-954F-17D1635AA23C}"/>
    <dgm:cxn modelId="{7F5851E6-E91F-4969-A30E-714B54F2B95A}" type="presOf" srcId="{7EF2CDFB-D562-4A71-98E4-332125A02E4B}" destId="{4CFAE914-17F9-42F7-9156-F8F2523F4B1B}" srcOrd="0" destOrd="0" presId="urn:microsoft.com/office/officeart/2008/layout/RadialCluster"/>
    <dgm:cxn modelId="{31F91037-709F-4384-A7A4-8E579BA8BB50}" type="presParOf" srcId="{6CC15D10-A700-4694-8BCB-4640FEA82B03}" destId="{273E0B87-A7E5-4B29-94A8-3E69C88C5ABC}" srcOrd="0" destOrd="0" presId="urn:microsoft.com/office/officeart/2008/layout/RadialCluster"/>
    <dgm:cxn modelId="{70442F23-E669-4AB2-9B8F-5B203891FBC6}" type="presParOf" srcId="{273E0B87-A7E5-4B29-94A8-3E69C88C5ABC}" destId="{7503FE05-9CD2-434E-A80E-2A7A9FBAB7D8}" srcOrd="0" destOrd="0" presId="urn:microsoft.com/office/officeart/2008/layout/RadialCluster"/>
    <dgm:cxn modelId="{46CC713F-5078-4701-991B-742077F787D6}" type="presParOf" srcId="{273E0B87-A7E5-4B29-94A8-3E69C88C5ABC}" destId="{AE83C909-7626-430A-9437-0EF6DE72004B}" srcOrd="1" destOrd="0" presId="urn:microsoft.com/office/officeart/2008/layout/RadialCluster"/>
    <dgm:cxn modelId="{38E0F4F7-6700-48BA-BE74-1752184AA629}" type="presParOf" srcId="{273E0B87-A7E5-4B29-94A8-3E69C88C5ABC}" destId="{0CE2C4A7-CDBE-478F-BC49-E7574DB60781}" srcOrd="2" destOrd="0" presId="urn:microsoft.com/office/officeart/2008/layout/RadialCluster"/>
    <dgm:cxn modelId="{64231D20-CE20-4959-A0CE-09E3F7837054}" type="presParOf" srcId="{273E0B87-A7E5-4B29-94A8-3E69C88C5ABC}" destId="{6646CE0F-DD97-4D48-89E0-89F57D819ADF}" srcOrd="3" destOrd="0" presId="urn:microsoft.com/office/officeart/2008/layout/RadialCluster"/>
    <dgm:cxn modelId="{E6249726-4EEE-4BD8-BA4E-53D7DDB3E0CB}" type="presParOf" srcId="{273E0B87-A7E5-4B29-94A8-3E69C88C5ABC}" destId="{211AFFB8-19E0-4134-AA32-D0EA8AE5AD44}" srcOrd="4" destOrd="0" presId="urn:microsoft.com/office/officeart/2008/layout/RadialCluster"/>
    <dgm:cxn modelId="{AC8FA777-A9B8-4B2B-B7CC-1C9F968E6DB8}" type="presParOf" srcId="{273E0B87-A7E5-4B29-94A8-3E69C88C5ABC}" destId="{045B1469-8B96-4D7B-84BA-35BCB68A4BE9}" srcOrd="5" destOrd="0" presId="urn:microsoft.com/office/officeart/2008/layout/RadialCluster"/>
    <dgm:cxn modelId="{BE7E7839-8FEA-44D7-92D3-73E17E8E9528}" type="presParOf" srcId="{273E0B87-A7E5-4B29-94A8-3E69C88C5ABC}" destId="{7CF0A2C7-E798-4B71-9549-B0F3940F406B}" srcOrd="6" destOrd="0" presId="urn:microsoft.com/office/officeart/2008/layout/RadialCluster"/>
    <dgm:cxn modelId="{99F3D18B-514D-4C49-A1E3-9BF7BB2B50B1}" type="presParOf" srcId="{273E0B87-A7E5-4B29-94A8-3E69C88C5ABC}" destId="{4CFAE914-17F9-42F7-9156-F8F2523F4B1B}" srcOrd="7" destOrd="0" presId="urn:microsoft.com/office/officeart/2008/layout/RadialCluster"/>
    <dgm:cxn modelId="{7F2A2BCD-864D-4A40-B94B-0B3706ED6119}" type="presParOf" srcId="{273E0B87-A7E5-4B29-94A8-3E69C88C5ABC}" destId="{2279A65F-F091-4177-BB99-C20DDD13B979}" srcOrd="8"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D5CFE8-C6A9-420E-BC2D-B631AFCCE487}" type="doc">
      <dgm:prSet loTypeId="urn:microsoft.com/office/officeart/2008/layout/RadialCluster" loCatId="cycle" qsTypeId="urn:microsoft.com/office/officeart/2005/8/quickstyle/simple1" qsCatId="simple" csTypeId="urn:microsoft.com/office/officeart/2005/8/colors/colorful2" csCatId="colorful" phldr="1"/>
      <dgm:spPr/>
      <dgm:t>
        <a:bodyPr/>
        <a:lstStyle/>
        <a:p>
          <a:endParaRPr lang="en-US"/>
        </a:p>
      </dgm:t>
    </dgm:pt>
    <dgm:pt modelId="{4BE7F971-DA5E-479E-954B-483E13A8D5A2}">
      <dgm:prSet phldrT="[Text]"/>
      <dgm:spPr/>
      <dgm:t>
        <a:bodyPr/>
        <a:lstStyle/>
        <a:p>
          <a:r>
            <a:rPr lang="en-US"/>
            <a:t>Volere</a:t>
          </a:r>
        </a:p>
      </dgm:t>
    </dgm:pt>
    <dgm:pt modelId="{45BB9076-B689-48E7-B2D6-A4259668B23F}" type="parTrans" cxnId="{0ACCA7A2-07C7-43FE-B008-CAF64715D0C2}">
      <dgm:prSet/>
      <dgm:spPr/>
      <dgm:t>
        <a:bodyPr/>
        <a:lstStyle/>
        <a:p>
          <a:endParaRPr lang="en-US"/>
        </a:p>
      </dgm:t>
    </dgm:pt>
    <dgm:pt modelId="{A2BD5B80-5400-443A-BB56-E531482B2EA7}" type="sibTrans" cxnId="{0ACCA7A2-07C7-43FE-B008-CAF64715D0C2}">
      <dgm:prSet/>
      <dgm:spPr/>
      <dgm:t>
        <a:bodyPr/>
        <a:lstStyle/>
        <a:p>
          <a:endParaRPr lang="en-US"/>
        </a:p>
      </dgm:t>
    </dgm:pt>
    <dgm:pt modelId="{18AFA828-3976-4F33-9CD2-869EA00CB9E7}">
      <dgm:prSet phldrT="[Text]" custT="1"/>
      <dgm:spPr/>
      <dgm:t>
        <a:bodyPr/>
        <a:lstStyle/>
        <a:p>
          <a:pPr algn="l">
            <a:lnSpc>
              <a:spcPct val="100000"/>
            </a:lnSpc>
            <a:spcAft>
              <a:spcPts val="0"/>
            </a:spcAft>
          </a:pPr>
          <a:r>
            <a:rPr lang="en-US" sz="1400"/>
            <a:t>Elemen tidak mempunyai: </a:t>
          </a:r>
        </a:p>
        <a:p>
          <a:pPr algn="l">
            <a:lnSpc>
              <a:spcPct val="100000"/>
            </a:lnSpc>
            <a:spcAft>
              <a:spcPts val="0"/>
            </a:spcAft>
          </a:pPr>
          <a:r>
            <a:rPr lang="en-US" sz="1400"/>
            <a:t>- Actor</a:t>
          </a:r>
        </a:p>
        <a:p>
          <a:pPr algn="l">
            <a:lnSpc>
              <a:spcPct val="100000"/>
            </a:lnSpc>
            <a:spcAft>
              <a:spcPts val="0"/>
            </a:spcAft>
          </a:pPr>
          <a:r>
            <a:rPr lang="en-US" sz="1400"/>
            <a:t>- Resource</a:t>
          </a:r>
        </a:p>
      </dgm:t>
    </dgm:pt>
    <dgm:pt modelId="{316849B2-6355-4193-B380-45B735F7CF91}" type="parTrans" cxnId="{A743343B-46F7-4976-A5E7-9F91D18410FF}">
      <dgm:prSet/>
      <dgm:spPr/>
      <dgm:t>
        <a:bodyPr/>
        <a:lstStyle/>
        <a:p>
          <a:endParaRPr lang="en-US"/>
        </a:p>
      </dgm:t>
    </dgm:pt>
    <dgm:pt modelId="{730293DD-9621-4601-848D-3DC76C9723E8}" type="sibTrans" cxnId="{A743343B-46F7-4976-A5E7-9F91D18410FF}">
      <dgm:prSet/>
      <dgm:spPr/>
      <dgm:t>
        <a:bodyPr/>
        <a:lstStyle/>
        <a:p>
          <a:endParaRPr lang="en-US"/>
        </a:p>
      </dgm:t>
    </dgm:pt>
    <dgm:pt modelId="{59B92B9F-B223-4FD8-9B3F-EEC5ABAB8567}">
      <dgm:prSet phldrT="[Text]"/>
      <dgm:spPr/>
      <dgm:t>
        <a:bodyPr/>
        <a:lstStyle/>
        <a:p>
          <a:r>
            <a:rPr lang="en-US"/>
            <a:t>Elisitasi bisa didapatkan dari tujuan umum dan tujuan organisasi namun tidak mempunyai alat kontrol</a:t>
          </a:r>
        </a:p>
      </dgm:t>
    </dgm:pt>
    <dgm:pt modelId="{4A88ED4A-C1F0-42C7-AA20-D6FB62D907C7}" type="parTrans" cxnId="{BD18B603-CBC2-4DC3-8A07-97E7F210C47E}">
      <dgm:prSet/>
      <dgm:spPr/>
      <dgm:t>
        <a:bodyPr/>
        <a:lstStyle/>
        <a:p>
          <a:endParaRPr lang="en-US"/>
        </a:p>
      </dgm:t>
    </dgm:pt>
    <dgm:pt modelId="{57B17411-DC98-4BB6-BE04-E1540A014F58}" type="sibTrans" cxnId="{BD18B603-CBC2-4DC3-8A07-97E7F210C47E}">
      <dgm:prSet/>
      <dgm:spPr/>
      <dgm:t>
        <a:bodyPr/>
        <a:lstStyle/>
        <a:p>
          <a:endParaRPr lang="en-US"/>
        </a:p>
      </dgm:t>
    </dgm:pt>
    <dgm:pt modelId="{107B8CEA-9F44-4CD1-B6DF-37CE69CDA3FF}">
      <dgm:prSet phldrT="[Text]" custT="1"/>
      <dgm:spPr/>
      <dgm:t>
        <a:bodyPr/>
        <a:lstStyle/>
        <a:p>
          <a:r>
            <a:rPr lang="en-US" sz="1400"/>
            <a:t>- Proses Pebaikan tidak Menggunakan Solusi yang sudah ada </a:t>
          </a:r>
        </a:p>
        <a:p>
          <a:r>
            <a:rPr lang="en-US" sz="1400"/>
            <a:t>- Proses Perbaikan dan Analysis Memanfaatkan Prototyping</a:t>
          </a:r>
        </a:p>
      </dgm:t>
    </dgm:pt>
    <dgm:pt modelId="{F0079585-9300-4485-9E79-898436344541}" type="parTrans" cxnId="{9F95ADDB-72C2-4E86-8042-120A29655ECD}">
      <dgm:prSet/>
      <dgm:spPr/>
      <dgm:t>
        <a:bodyPr/>
        <a:lstStyle/>
        <a:p>
          <a:endParaRPr lang="en-US"/>
        </a:p>
      </dgm:t>
    </dgm:pt>
    <dgm:pt modelId="{31C7D7E5-FA7E-4304-954F-17D1635AA23C}" type="sibTrans" cxnId="{9F95ADDB-72C2-4E86-8042-120A29655ECD}">
      <dgm:prSet/>
      <dgm:spPr/>
      <dgm:t>
        <a:bodyPr/>
        <a:lstStyle/>
        <a:p>
          <a:endParaRPr lang="en-US"/>
        </a:p>
      </dgm:t>
    </dgm:pt>
    <dgm:pt modelId="{11955FF0-5C53-4167-8D06-898F966F609D}">
      <dgm:prSet phldrT="[Text]" custT="1"/>
      <dgm:spPr/>
      <dgm:t>
        <a:bodyPr/>
        <a:lstStyle/>
        <a:p>
          <a:r>
            <a:rPr lang="en-US" sz="1400"/>
            <a:t>- Sudah memiliki Model dan Proses Dokumentasi yang Lengkap </a:t>
          </a:r>
        </a:p>
        <a:p>
          <a:r>
            <a:rPr lang="en-US" sz="1400"/>
            <a:t>- Memiliki proses manajemen kebutuhan yang baik</a:t>
          </a:r>
        </a:p>
      </dgm:t>
    </dgm:pt>
    <dgm:pt modelId="{7EF2CDFB-D562-4A71-98E4-332125A02E4B}" type="parTrans" cxnId="{DBE463C3-CAB2-46DB-9EF3-B941D0F276EE}">
      <dgm:prSet/>
      <dgm:spPr/>
      <dgm:t>
        <a:bodyPr/>
        <a:lstStyle/>
        <a:p>
          <a:endParaRPr lang="en-US"/>
        </a:p>
      </dgm:t>
    </dgm:pt>
    <dgm:pt modelId="{8F530CA7-7AD6-4351-A71A-05DF94C8E57E}" type="sibTrans" cxnId="{DBE463C3-CAB2-46DB-9EF3-B941D0F276EE}">
      <dgm:prSet/>
      <dgm:spPr/>
      <dgm:t>
        <a:bodyPr/>
        <a:lstStyle/>
        <a:p>
          <a:endParaRPr lang="en-US"/>
        </a:p>
      </dgm:t>
    </dgm:pt>
    <dgm:pt modelId="{6CC15D10-A700-4694-8BCB-4640FEA82B03}" type="pres">
      <dgm:prSet presAssocID="{60D5CFE8-C6A9-420E-BC2D-B631AFCCE487}" presName="Name0" presStyleCnt="0">
        <dgm:presLayoutVars>
          <dgm:chMax val="1"/>
          <dgm:chPref val="1"/>
          <dgm:dir/>
          <dgm:animOne val="branch"/>
          <dgm:animLvl val="lvl"/>
        </dgm:presLayoutVars>
      </dgm:prSet>
      <dgm:spPr/>
    </dgm:pt>
    <dgm:pt modelId="{273E0B87-A7E5-4B29-94A8-3E69C88C5ABC}" type="pres">
      <dgm:prSet presAssocID="{4BE7F971-DA5E-479E-954B-483E13A8D5A2}" presName="singleCycle" presStyleCnt="0"/>
      <dgm:spPr/>
    </dgm:pt>
    <dgm:pt modelId="{7503FE05-9CD2-434E-A80E-2A7A9FBAB7D8}" type="pres">
      <dgm:prSet presAssocID="{4BE7F971-DA5E-479E-954B-483E13A8D5A2}" presName="singleCenter" presStyleLbl="node1" presStyleIdx="0" presStyleCnt="5">
        <dgm:presLayoutVars>
          <dgm:chMax val="7"/>
          <dgm:chPref val="7"/>
        </dgm:presLayoutVars>
      </dgm:prSet>
      <dgm:spPr/>
    </dgm:pt>
    <dgm:pt modelId="{AE83C909-7626-430A-9437-0EF6DE72004B}" type="pres">
      <dgm:prSet presAssocID="{316849B2-6355-4193-B380-45B735F7CF91}" presName="Name56" presStyleLbl="parChTrans1D2" presStyleIdx="0" presStyleCnt="4"/>
      <dgm:spPr/>
    </dgm:pt>
    <dgm:pt modelId="{0CE2C4A7-CDBE-478F-BC49-E7574DB60781}" type="pres">
      <dgm:prSet presAssocID="{18AFA828-3976-4F33-9CD2-869EA00CB9E7}" presName="text0" presStyleLbl="node1" presStyleIdx="1" presStyleCnt="5" custScaleX="226533" custScaleY="134359" custRadScaleRad="85929">
        <dgm:presLayoutVars>
          <dgm:bulletEnabled val="1"/>
        </dgm:presLayoutVars>
      </dgm:prSet>
      <dgm:spPr/>
    </dgm:pt>
    <dgm:pt modelId="{6646CE0F-DD97-4D48-89E0-89F57D819ADF}" type="pres">
      <dgm:prSet presAssocID="{4A88ED4A-C1F0-42C7-AA20-D6FB62D907C7}" presName="Name56" presStyleLbl="parChTrans1D2" presStyleIdx="1" presStyleCnt="4"/>
      <dgm:spPr/>
    </dgm:pt>
    <dgm:pt modelId="{211AFFB8-19E0-4134-AA32-D0EA8AE5AD44}" type="pres">
      <dgm:prSet presAssocID="{59B92B9F-B223-4FD8-9B3F-EEC5ABAB8567}" presName="text0" presStyleLbl="node1" presStyleIdx="2" presStyleCnt="5" custScaleX="219681" custScaleY="135900" custRadScaleRad="122754" custRadScaleInc="-234">
        <dgm:presLayoutVars>
          <dgm:bulletEnabled val="1"/>
        </dgm:presLayoutVars>
      </dgm:prSet>
      <dgm:spPr/>
    </dgm:pt>
    <dgm:pt modelId="{045B1469-8B96-4D7B-84BA-35BCB68A4BE9}" type="pres">
      <dgm:prSet presAssocID="{F0079585-9300-4485-9E79-898436344541}" presName="Name56" presStyleLbl="parChTrans1D2" presStyleIdx="2" presStyleCnt="4"/>
      <dgm:spPr/>
    </dgm:pt>
    <dgm:pt modelId="{7CF0A2C7-E798-4B71-9549-B0F3940F406B}" type="pres">
      <dgm:prSet presAssocID="{107B8CEA-9F44-4CD1-B6DF-37CE69CDA3FF}" presName="text0" presStyleLbl="node1" presStyleIdx="3" presStyleCnt="5" custScaleX="322922" custScaleY="145802" custRadScaleRad="86279" custRadScaleInc="-2877">
        <dgm:presLayoutVars>
          <dgm:bulletEnabled val="1"/>
        </dgm:presLayoutVars>
      </dgm:prSet>
      <dgm:spPr/>
    </dgm:pt>
    <dgm:pt modelId="{4CFAE914-17F9-42F7-9156-F8F2523F4B1B}" type="pres">
      <dgm:prSet presAssocID="{7EF2CDFB-D562-4A71-98E4-332125A02E4B}" presName="Name56" presStyleLbl="parChTrans1D2" presStyleIdx="3" presStyleCnt="4"/>
      <dgm:spPr/>
    </dgm:pt>
    <dgm:pt modelId="{2279A65F-F091-4177-BB99-C20DDD13B979}" type="pres">
      <dgm:prSet presAssocID="{11955FF0-5C53-4167-8D06-898F966F609D}" presName="text0" presStyleLbl="node1" presStyleIdx="4" presStyleCnt="5" custScaleX="230129" custScaleY="145314" custRadScaleRad="114410" custRadScaleInc="251">
        <dgm:presLayoutVars>
          <dgm:bulletEnabled val="1"/>
        </dgm:presLayoutVars>
      </dgm:prSet>
      <dgm:spPr/>
    </dgm:pt>
  </dgm:ptLst>
  <dgm:cxnLst>
    <dgm:cxn modelId="{BD18B603-CBC2-4DC3-8A07-97E7F210C47E}" srcId="{4BE7F971-DA5E-479E-954B-483E13A8D5A2}" destId="{59B92B9F-B223-4FD8-9B3F-EEC5ABAB8567}" srcOrd="1" destOrd="0" parTransId="{4A88ED4A-C1F0-42C7-AA20-D6FB62D907C7}" sibTransId="{57B17411-DC98-4BB6-BE04-E1540A014F58}"/>
    <dgm:cxn modelId="{3A89FF2F-6167-4152-ADF4-A4CB75433377}" type="presOf" srcId="{59B92B9F-B223-4FD8-9B3F-EEC5ABAB8567}" destId="{211AFFB8-19E0-4134-AA32-D0EA8AE5AD44}" srcOrd="0" destOrd="0" presId="urn:microsoft.com/office/officeart/2008/layout/RadialCluster"/>
    <dgm:cxn modelId="{A743343B-46F7-4976-A5E7-9F91D18410FF}" srcId="{4BE7F971-DA5E-479E-954B-483E13A8D5A2}" destId="{18AFA828-3976-4F33-9CD2-869EA00CB9E7}" srcOrd="0" destOrd="0" parTransId="{316849B2-6355-4193-B380-45B735F7CF91}" sibTransId="{730293DD-9621-4601-848D-3DC76C9723E8}"/>
    <dgm:cxn modelId="{F911D471-E4D5-4C13-97F1-903A268F9045}" type="presOf" srcId="{F0079585-9300-4485-9E79-898436344541}" destId="{045B1469-8B96-4D7B-84BA-35BCB68A4BE9}" srcOrd="0" destOrd="0" presId="urn:microsoft.com/office/officeart/2008/layout/RadialCluster"/>
    <dgm:cxn modelId="{3D853C7F-7C3B-47CA-9BF7-7A20E7E42197}" type="presOf" srcId="{7EF2CDFB-D562-4A71-98E4-332125A02E4B}" destId="{4CFAE914-17F9-42F7-9156-F8F2523F4B1B}" srcOrd="0" destOrd="0" presId="urn:microsoft.com/office/officeart/2008/layout/RadialCluster"/>
    <dgm:cxn modelId="{D4C50088-469D-4207-8503-85F7032FB772}" type="presOf" srcId="{18AFA828-3976-4F33-9CD2-869EA00CB9E7}" destId="{0CE2C4A7-CDBE-478F-BC49-E7574DB60781}" srcOrd="0" destOrd="0" presId="urn:microsoft.com/office/officeart/2008/layout/RadialCluster"/>
    <dgm:cxn modelId="{CD833393-AFB9-48CB-8FE5-18E6AB5A9765}" type="presOf" srcId="{60D5CFE8-C6A9-420E-BC2D-B631AFCCE487}" destId="{6CC15D10-A700-4694-8BCB-4640FEA82B03}" srcOrd="0" destOrd="0" presId="urn:microsoft.com/office/officeart/2008/layout/RadialCluster"/>
    <dgm:cxn modelId="{D3C29F9D-7295-46AD-B250-2DBDE71FB3CE}" type="presOf" srcId="{4A88ED4A-C1F0-42C7-AA20-D6FB62D907C7}" destId="{6646CE0F-DD97-4D48-89E0-89F57D819ADF}" srcOrd="0" destOrd="0" presId="urn:microsoft.com/office/officeart/2008/layout/RadialCluster"/>
    <dgm:cxn modelId="{0ACCA7A2-07C7-43FE-B008-CAF64715D0C2}" srcId="{60D5CFE8-C6A9-420E-BC2D-B631AFCCE487}" destId="{4BE7F971-DA5E-479E-954B-483E13A8D5A2}" srcOrd="0" destOrd="0" parTransId="{45BB9076-B689-48E7-B2D6-A4259668B23F}" sibTransId="{A2BD5B80-5400-443A-BB56-E531482B2EA7}"/>
    <dgm:cxn modelId="{FBC65DB9-306F-4C9E-9F6A-5C0E4B391401}" type="presOf" srcId="{11955FF0-5C53-4167-8D06-898F966F609D}" destId="{2279A65F-F091-4177-BB99-C20DDD13B979}" srcOrd="0" destOrd="0" presId="urn:microsoft.com/office/officeart/2008/layout/RadialCluster"/>
    <dgm:cxn modelId="{DBE463C3-CAB2-46DB-9EF3-B941D0F276EE}" srcId="{4BE7F971-DA5E-479E-954B-483E13A8D5A2}" destId="{11955FF0-5C53-4167-8D06-898F966F609D}" srcOrd="3" destOrd="0" parTransId="{7EF2CDFB-D562-4A71-98E4-332125A02E4B}" sibTransId="{8F530CA7-7AD6-4351-A71A-05DF94C8E57E}"/>
    <dgm:cxn modelId="{C06531D9-EEC2-49AD-A156-1FC617D4129F}" type="presOf" srcId="{4BE7F971-DA5E-479E-954B-483E13A8D5A2}" destId="{7503FE05-9CD2-434E-A80E-2A7A9FBAB7D8}" srcOrd="0" destOrd="0" presId="urn:microsoft.com/office/officeart/2008/layout/RadialCluster"/>
    <dgm:cxn modelId="{9F95ADDB-72C2-4E86-8042-120A29655ECD}" srcId="{4BE7F971-DA5E-479E-954B-483E13A8D5A2}" destId="{107B8CEA-9F44-4CD1-B6DF-37CE69CDA3FF}" srcOrd="2" destOrd="0" parTransId="{F0079585-9300-4485-9E79-898436344541}" sibTransId="{31C7D7E5-FA7E-4304-954F-17D1635AA23C}"/>
    <dgm:cxn modelId="{26FFD3E3-7886-4D52-AB34-C6714886BE66}" type="presOf" srcId="{316849B2-6355-4193-B380-45B735F7CF91}" destId="{AE83C909-7626-430A-9437-0EF6DE72004B}" srcOrd="0" destOrd="0" presId="urn:microsoft.com/office/officeart/2008/layout/RadialCluster"/>
    <dgm:cxn modelId="{9A8A33EC-EB10-4832-BAC7-E41349D3B7BE}" type="presOf" srcId="{107B8CEA-9F44-4CD1-B6DF-37CE69CDA3FF}" destId="{7CF0A2C7-E798-4B71-9549-B0F3940F406B}" srcOrd="0" destOrd="0" presId="urn:microsoft.com/office/officeart/2008/layout/RadialCluster"/>
    <dgm:cxn modelId="{B8F428A7-45CE-4504-AD78-262D86185EB2}" type="presParOf" srcId="{6CC15D10-A700-4694-8BCB-4640FEA82B03}" destId="{273E0B87-A7E5-4B29-94A8-3E69C88C5ABC}" srcOrd="0" destOrd="0" presId="urn:microsoft.com/office/officeart/2008/layout/RadialCluster"/>
    <dgm:cxn modelId="{01F9E486-7165-4F8F-8063-886A3E4A140F}" type="presParOf" srcId="{273E0B87-A7E5-4B29-94A8-3E69C88C5ABC}" destId="{7503FE05-9CD2-434E-A80E-2A7A9FBAB7D8}" srcOrd="0" destOrd="0" presId="urn:microsoft.com/office/officeart/2008/layout/RadialCluster"/>
    <dgm:cxn modelId="{6E470DF9-4C9E-45E2-A83B-052AE66599F2}" type="presParOf" srcId="{273E0B87-A7E5-4B29-94A8-3E69C88C5ABC}" destId="{AE83C909-7626-430A-9437-0EF6DE72004B}" srcOrd="1" destOrd="0" presId="urn:microsoft.com/office/officeart/2008/layout/RadialCluster"/>
    <dgm:cxn modelId="{E44E85DA-C530-4F7C-8620-0887D8E9D912}" type="presParOf" srcId="{273E0B87-A7E5-4B29-94A8-3E69C88C5ABC}" destId="{0CE2C4A7-CDBE-478F-BC49-E7574DB60781}" srcOrd="2" destOrd="0" presId="urn:microsoft.com/office/officeart/2008/layout/RadialCluster"/>
    <dgm:cxn modelId="{A1BECAEA-0DD4-4B25-917C-17BDFBA6ECE9}" type="presParOf" srcId="{273E0B87-A7E5-4B29-94A8-3E69C88C5ABC}" destId="{6646CE0F-DD97-4D48-89E0-89F57D819ADF}" srcOrd="3" destOrd="0" presId="urn:microsoft.com/office/officeart/2008/layout/RadialCluster"/>
    <dgm:cxn modelId="{E9577ADE-8D01-4007-B954-5A980CD6B4C7}" type="presParOf" srcId="{273E0B87-A7E5-4B29-94A8-3E69C88C5ABC}" destId="{211AFFB8-19E0-4134-AA32-D0EA8AE5AD44}" srcOrd="4" destOrd="0" presId="urn:microsoft.com/office/officeart/2008/layout/RadialCluster"/>
    <dgm:cxn modelId="{DB7A9A46-8BB5-4B19-89AE-89BB86E697D6}" type="presParOf" srcId="{273E0B87-A7E5-4B29-94A8-3E69C88C5ABC}" destId="{045B1469-8B96-4D7B-84BA-35BCB68A4BE9}" srcOrd="5" destOrd="0" presId="urn:microsoft.com/office/officeart/2008/layout/RadialCluster"/>
    <dgm:cxn modelId="{22201C1A-3F4E-479D-A69D-A7C0FB8DF40B}" type="presParOf" srcId="{273E0B87-A7E5-4B29-94A8-3E69C88C5ABC}" destId="{7CF0A2C7-E798-4B71-9549-B0F3940F406B}" srcOrd="6" destOrd="0" presId="urn:microsoft.com/office/officeart/2008/layout/RadialCluster"/>
    <dgm:cxn modelId="{24AF88D4-F3DA-4711-BE3F-9B3C62907888}" type="presParOf" srcId="{273E0B87-A7E5-4B29-94A8-3E69C88C5ABC}" destId="{4CFAE914-17F9-42F7-9156-F8F2523F4B1B}" srcOrd="7" destOrd="0" presId="urn:microsoft.com/office/officeart/2008/layout/RadialCluster"/>
    <dgm:cxn modelId="{BD599C1F-8050-42E4-AF7A-B021BCFAD1AD}" type="presParOf" srcId="{273E0B87-A7E5-4B29-94A8-3E69C88C5ABC}" destId="{2279A65F-F091-4177-BB99-C20DDD13B979}" srcOrd="8"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29F6A8-36C1-4138-846D-A5F0E4311318}">
      <dsp:nvSpPr>
        <dsp:cNvPr id="0" name=""/>
        <dsp:cNvSpPr/>
      </dsp:nvSpPr>
      <dsp:spPr>
        <a:xfrm>
          <a:off x="0" y="309579"/>
          <a:ext cx="6929120" cy="428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A674FA-7601-4FC5-9BAB-F502CA074D73}">
      <dsp:nvSpPr>
        <dsp:cNvPr id="0" name=""/>
        <dsp:cNvSpPr/>
      </dsp:nvSpPr>
      <dsp:spPr>
        <a:xfrm>
          <a:off x="346456" y="58659"/>
          <a:ext cx="4850384" cy="501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333" tIns="0" rIns="183333" bIns="0" numCol="1" spcCol="1270" anchor="ctr" anchorCtr="0">
          <a:noAutofit/>
        </a:bodyPr>
        <a:lstStyle/>
        <a:p>
          <a:pPr marL="0" lvl="0" indent="0" algn="l" defTabSz="711200">
            <a:lnSpc>
              <a:spcPct val="90000"/>
            </a:lnSpc>
            <a:spcBef>
              <a:spcPct val="0"/>
            </a:spcBef>
            <a:spcAft>
              <a:spcPct val="35000"/>
            </a:spcAft>
            <a:buNone/>
          </a:pPr>
          <a:r>
            <a:rPr lang="en-US" sz="1600" kern="1200"/>
            <a:t>Latar Belakang &amp; Masalah</a:t>
          </a:r>
        </a:p>
      </dsp:txBody>
      <dsp:txXfrm>
        <a:off x="370954" y="83157"/>
        <a:ext cx="4801388" cy="452844"/>
      </dsp:txXfrm>
    </dsp:sp>
    <dsp:sp modelId="{2F7019AD-2B0B-4BEA-B47A-B5CB151F98DC}">
      <dsp:nvSpPr>
        <dsp:cNvPr id="0" name=""/>
        <dsp:cNvSpPr/>
      </dsp:nvSpPr>
      <dsp:spPr>
        <a:xfrm>
          <a:off x="0" y="1080699"/>
          <a:ext cx="6929120" cy="428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2823EF-B369-45FB-AACA-C2BF26C8BD21}">
      <dsp:nvSpPr>
        <dsp:cNvPr id="0" name=""/>
        <dsp:cNvSpPr/>
      </dsp:nvSpPr>
      <dsp:spPr>
        <a:xfrm>
          <a:off x="346456" y="829779"/>
          <a:ext cx="4850384" cy="501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333" tIns="0" rIns="183333" bIns="0" numCol="1" spcCol="1270" anchor="ctr" anchorCtr="0">
          <a:noAutofit/>
        </a:bodyPr>
        <a:lstStyle/>
        <a:p>
          <a:pPr marL="0" lvl="0" indent="0" algn="l" defTabSz="711200">
            <a:lnSpc>
              <a:spcPct val="90000"/>
            </a:lnSpc>
            <a:spcBef>
              <a:spcPct val="0"/>
            </a:spcBef>
            <a:spcAft>
              <a:spcPct val="35000"/>
            </a:spcAft>
            <a:buNone/>
          </a:pPr>
          <a:r>
            <a:rPr lang="en-US" sz="1600" kern="1200" dirty="0" err="1"/>
            <a:t>Metode</a:t>
          </a:r>
          <a:r>
            <a:rPr lang="en-US" sz="1600" kern="1200" dirty="0"/>
            <a:t> GORE</a:t>
          </a:r>
        </a:p>
      </dsp:txBody>
      <dsp:txXfrm>
        <a:off x="370954" y="854277"/>
        <a:ext cx="4801388" cy="452844"/>
      </dsp:txXfrm>
    </dsp:sp>
    <dsp:sp modelId="{DE9B0471-34CA-4944-8B65-E4B0BDB2B0DC}">
      <dsp:nvSpPr>
        <dsp:cNvPr id="0" name=""/>
        <dsp:cNvSpPr/>
      </dsp:nvSpPr>
      <dsp:spPr>
        <a:xfrm>
          <a:off x="0" y="1851820"/>
          <a:ext cx="6929120" cy="428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FB6D40-CC91-4EFA-A5C7-A7C646529203}">
      <dsp:nvSpPr>
        <dsp:cNvPr id="0" name=""/>
        <dsp:cNvSpPr/>
      </dsp:nvSpPr>
      <dsp:spPr>
        <a:xfrm>
          <a:off x="346456" y="1600899"/>
          <a:ext cx="4850384" cy="501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333" tIns="0" rIns="183333" bIns="0" numCol="1" spcCol="1270" anchor="ctr" anchorCtr="0">
          <a:noAutofit/>
        </a:bodyPr>
        <a:lstStyle/>
        <a:p>
          <a:pPr marL="0" lvl="0" indent="0" algn="l" defTabSz="711200">
            <a:lnSpc>
              <a:spcPct val="90000"/>
            </a:lnSpc>
            <a:spcBef>
              <a:spcPct val="0"/>
            </a:spcBef>
            <a:spcAft>
              <a:spcPct val="35000"/>
            </a:spcAft>
            <a:buNone/>
          </a:pPr>
          <a:r>
            <a:rPr lang="en-US" sz="1600" kern="1200" dirty="0" err="1"/>
            <a:t>Metode</a:t>
          </a:r>
          <a:r>
            <a:rPr lang="en-US" sz="1600" kern="1200" dirty="0"/>
            <a:t> OGORE</a:t>
          </a:r>
        </a:p>
      </dsp:txBody>
      <dsp:txXfrm>
        <a:off x="370954" y="1625397"/>
        <a:ext cx="4801388" cy="452844"/>
      </dsp:txXfrm>
    </dsp:sp>
    <dsp:sp modelId="{7162FF25-6E38-4CAD-9AF0-C9E5F0459755}">
      <dsp:nvSpPr>
        <dsp:cNvPr id="0" name=""/>
        <dsp:cNvSpPr/>
      </dsp:nvSpPr>
      <dsp:spPr>
        <a:xfrm>
          <a:off x="0" y="2661920"/>
          <a:ext cx="6929120" cy="428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DA934F-C621-4D34-BA1F-781B8A244752}">
      <dsp:nvSpPr>
        <dsp:cNvPr id="0" name=""/>
        <dsp:cNvSpPr/>
      </dsp:nvSpPr>
      <dsp:spPr>
        <a:xfrm>
          <a:off x="392215" y="2343600"/>
          <a:ext cx="4850384" cy="501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333" tIns="0" rIns="183333" bIns="0" numCol="1" spcCol="1270" anchor="ctr" anchorCtr="0">
          <a:noAutofit/>
        </a:bodyPr>
        <a:lstStyle/>
        <a:p>
          <a:pPr marL="0" lvl="0" indent="0" algn="l" defTabSz="711200">
            <a:lnSpc>
              <a:spcPct val="90000"/>
            </a:lnSpc>
            <a:spcBef>
              <a:spcPct val="0"/>
            </a:spcBef>
            <a:spcAft>
              <a:spcPct val="35000"/>
            </a:spcAft>
            <a:buNone/>
          </a:pPr>
          <a:r>
            <a:rPr lang="en-US" sz="1600" kern="1200" dirty="0" err="1"/>
            <a:t>Fitur</a:t>
          </a:r>
          <a:r>
            <a:rPr lang="en-US" sz="1600" kern="1200" dirty="0"/>
            <a:t> OGORE </a:t>
          </a:r>
          <a:r>
            <a:rPr lang="en-US" sz="1600" kern="1200" dirty="0" err="1"/>
            <a:t>dan</a:t>
          </a:r>
          <a:r>
            <a:rPr lang="en-US" sz="1600" kern="1200" dirty="0"/>
            <a:t> </a:t>
          </a:r>
          <a:r>
            <a:rPr lang="en-US" sz="1600" kern="1200" dirty="0" err="1"/>
            <a:t>Pencapaiannya</a:t>
          </a:r>
          <a:endParaRPr lang="en-US" sz="1600" kern="1200" dirty="0"/>
        </a:p>
      </dsp:txBody>
      <dsp:txXfrm>
        <a:off x="416713" y="2368098"/>
        <a:ext cx="4801388" cy="452844"/>
      </dsp:txXfrm>
    </dsp:sp>
    <dsp:sp modelId="{37790EC6-DD0B-9D47-A4B9-8C71479C877B}">
      <dsp:nvSpPr>
        <dsp:cNvPr id="0" name=""/>
        <dsp:cNvSpPr/>
      </dsp:nvSpPr>
      <dsp:spPr>
        <a:xfrm>
          <a:off x="0" y="3394060"/>
          <a:ext cx="6929120" cy="428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C5B32E-69CA-5B4E-BAD5-CE9087823554}">
      <dsp:nvSpPr>
        <dsp:cNvPr id="0" name=""/>
        <dsp:cNvSpPr/>
      </dsp:nvSpPr>
      <dsp:spPr>
        <a:xfrm>
          <a:off x="346456" y="3143139"/>
          <a:ext cx="4850384" cy="501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333" tIns="0" rIns="183333" bIns="0" numCol="1" spcCol="1270" anchor="ctr" anchorCtr="0">
          <a:noAutofit/>
        </a:bodyPr>
        <a:lstStyle/>
        <a:p>
          <a:pPr marL="0" lvl="0" indent="0" algn="l" defTabSz="755650">
            <a:lnSpc>
              <a:spcPct val="90000"/>
            </a:lnSpc>
            <a:spcBef>
              <a:spcPct val="0"/>
            </a:spcBef>
            <a:spcAft>
              <a:spcPct val="35000"/>
            </a:spcAft>
            <a:buNone/>
          </a:pPr>
          <a:r>
            <a:rPr lang="en-US" sz="1700" kern="1200" dirty="0" err="1"/>
            <a:t>Kesimpulan</a:t>
          </a:r>
          <a:r>
            <a:rPr lang="en-US" sz="1700" kern="1200" dirty="0"/>
            <a:t> </a:t>
          </a:r>
          <a:r>
            <a:rPr lang="en-US" sz="1700" kern="1200" dirty="0" err="1"/>
            <a:t>dan</a:t>
          </a:r>
          <a:r>
            <a:rPr lang="en-US" sz="1700" kern="1200" dirty="0"/>
            <a:t> Saran</a:t>
          </a:r>
        </a:p>
      </dsp:txBody>
      <dsp:txXfrm>
        <a:off x="370954" y="3167637"/>
        <a:ext cx="4801388" cy="452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03FE05-9CD2-434E-A80E-2A7A9FBAB7D8}">
      <dsp:nvSpPr>
        <dsp:cNvPr id="0" name=""/>
        <dsp:cNvSpPr/>
      </dsp:nvSpPr>
      <dsp:spPr>
        <a:xfrm>
          <a:off x="2807384" y="1754419"/>
          <a:ext cx="1455948" cy="1455948"/>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600200">
            <a:lnSpc>
              <a:spcPct val="90000"/>
            </a:lnSpc>
            <a:spcBef>
              <a:spcPct val="0"/>
            </a:spcBef>
            <a:spcAft>
              <a:spcPct val="35000"/>
            </a:spcAft>
            <a:buNone/>
          </a:pPr>
          <a:r>
            <a:rPr lang="en-US" sz="3600" kern="1200"/>
            <a:t>KAOS</a:t>
          </a:r>
        </a:p>
      </dsp:txBody>
      <dsp:txXfrm>
        <a:off x="2878458" y="1825493"/>
        <a:ext cx="1313800" cy="1313800"/>
      </dsp:txXfrm>
    </dsp:sp>
    <dsp:sp modelId="{AE83C909-7626-430A-9437-0EF6DE72004B}">
      <dsp:nvSpPr>
        <dsp:cNvPr id="0" name=""/>
        <dsp:cNvSpPr/>
      </dsp:nvSpPr>
      <dsp:spPr>
        <a:xfrm rot="16200000">
          <a:off x="3366197" y="1585257"/>
          <a:ext cx="338324" cy="0"/>
        </a:xfrm>
        <a:custGeom>
          <a:avLst/>
          <a:gdLst/>
          <a:ahLst/>
          <a:cxnLst/>
          <a:rect l="0" t="0" r="0" b="0"/>
          <a:pathLst>
            <a:path>
              <a:moveTo>
                <a:pt x="0" y="0"/>
              </a:moveTo>
              <a:lnTo>
                <a:pt x="338324" y="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E2C4A7-CDBE-478F-BC49-E7574DB60781}">
      <dsp:nvSpPr>
        <dsp:cNvPr id="0" name=""/>
        <dsp:cNvSpPr/>
      </dsp:nvSpPr>
      <dsp:spPr>
        <a:xfrm>
          <a:off x="2430460" y="217359"/>
          <a:ext cx="2209797" cy="1198735"/>
        </a:xfrm>
        <a:prstGeom prst="roundRect">
          <a:avLst/>
        </a:prstGeom>
        <a:solidFill>
          <a:schemeClr val="accent3">
            <a:hueOff val="-892703"/>
            <a:satOff val="3073"/>
            <a:lumOff val="-250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l" defTabSz="577850">
            <a:lnSpc>
              <a:spcPct val="100000"/>
            </a:lnSpc>
            <a:spcBef>
              <a:spcPct val="0"/>
            </a:spcBef>
            <a:spcAft>
              <a:spcPts val="0"/>
            </a:spcAft>
            <a:buNone/>
          </a:pPr>
          <a:r>
            <a:rPr lang="en-US" sz="1300" kern="1200"/>
            <a:t>Elemen tidak mempunyai: </a:t>
          </a:r>
        </a:p>
        <a:p>
          <a:pPr marL="0" lvl="0" indent="0" algn="l" defTabSz="577850">
            <a:lnSpc>
              <a:spcPct val="100000"/>
            </a:lnSpc>
            <a:spcBef>
              <a:spcPct val="0"/>
            </a:spcBef>
            <a:spcAft>
              <a:spcPts val="0"/>
            </a:spcAft>
            <a:buNone/>
          </a:pPr>
          <a:r>
            <a:rPr lang="en-US" sz="1300" kern="1200"/>
            <a:t>- Belief</a:t>
          </a:r>
        </a:p>
        <a:p>
          <a:pPr marL="0" lvl="0" indent="0" algn="l" defTabSz="577850">
            <a:lnSpc>
              <a:spcPct val="100000"/>
            </a:lnSpc>
            <a:spcBef>
              <a:spcPct val="0"/>
            </a:spcBef>
            <a:spcAft>
              <a:spcPts val="0"/>
            </a:spcAft>
            <a:buNone/>
          </a:pPr>
          <a:r>
            <a:rPr lang="en-US" sz="1300" kern="1200"/>
            <a:t>- Resource</a:t>
          </a:r>
        </a:p>
        <a:p>
          <a:pPr marL="0" lvl="0" indent="0" algn="l" defTabSz="577850">
            <a:lnSpc>
              <a:spcPct val="100000"/>
            </a:lnSpc>
            <a:spcBef>
              <a:spcPct val="0"/>
            </a:spcBef>
            <a:spcAft>
              <a:spcPts val="0"/>
            </a:spcAft>
            <a:buNone/>
          </a:pPr>
          <a:r>
            <a:rPr lang="en-US" sz="1300" kern="1200"/>
            <a:t>- Constraint </a:t>
          </a:r>
        </a:p>
      </dsp:txBody>
      <dsp:txXfrm>
        <a:off x="2488977" y="275876"/>
        <a:ext cx="2092763" cy="1081701"/>
      </dsp:txXfrm>
    </dsp:sp>
    <dsp:sp modelId="{6646CE0F-DD97-4D48-89E0-89F57D819ADF}">
      <dsp:nvSpPr>
        <dsp:cNvPr id="0" name=""/>
        <dsp:cNvSpPr/>
      </dsp:nvSpPr>
      <dsp:spPr>
        <a:xfrm rot="21593682">
          <a:off x="4263333" y="2480724"/>
          <a:ext cx="360783" cy="0"/>
        </a:xfrm>
        <a:custGeom>
          <a:avLst/>
          <a:gdLst/>
          <a:ahLst/>
          <a:cxnLst/>
          <a:rect l="0" t="0" r="0" b="0"/>
          <a:pathLst>
            <a:path>
              <a:moveTo>
                <a:pt x="0" y="0"/>
              </a:moveTo>
              <a:lnTo>
                <a:pt x="360783" y="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1AFFB8-19E0-4134-AA32-D0EA8AE5AD44}">
      <dsp:nvSpPr>
        <dsp:cNvPr id="0" name=""/>
        <dsp:cNvSpPr/>
      </dsp:nvSpPr>
      <dsp:spPr>
        <a:xfrm>
          <a:off x="4624116" y="1766881"/>
          <a:ext cx="2581457" cy="1422277"/>
        </a:xfrm>
        <a:prstGeom prst="roundRect">
          <a:avLst/>
        </a:prstGeom>
        <a:solidFill>
          <a:schemeClr val="accent3">
            <a:hueOff val="-1785407"/>
            <a:satOff val="6146"/>
            <a:lumOff val="-500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a:lnSpc>
              <a:spcPct val="90000"/>
            </a:lnSpc>
            <a:spcBef>
              <a:spcPct val="0"/>
            </a:spcBef>
            <a:spcAft>
              <a:spcPct val="35000"/>
            </a:spcAft>
            <a:buNone/>
          </a:pPr>
          <a:r>
            <a:rPr lang="en-US" sz="1400" kern="1200"/>
            <a:t>- Elisitasi bisa didapatkan dari tujuan umum dan tidak mempunyai alat kontrol</a:t>
          </a:r>
        </a:p>
        <a:p>
          <a:pPr marL="0" lvl="0" indent="0" algn="ctr" defTabSz="622300">
            <a:lnSpc>
              <a:spcPct val="90000"/>
            </a:lnSpc>
            <a:spcBef>
              <a:spcPct val="0"/>
            </a:spcBef>
            <a:spcAft>
              <a:spcPct val="35000"/>
            </a:spcAft>
            <a:buNone/>
          </a:pPr>
          <a:r>
            <a:rPr lang="en-US" sz="1400" kern="1200"/>
            <a:t>- Proses Elisitasi yang Mudah digunakan</a:t>
          </a:r>
        </a:p>
      </dsp:txBody>
      <dsp:txXfrm>
        <a:off x="4693546" y="1836311"/>
        <a:ext cx="2442597" cy="1283417"/>
      </dsp:txXfrm>
    </dsp:sp>
    <dsp:sp modelId="{045B1469-8B96-4D7B-84BA-35BCB68A4BE9}">
      <dsp:nvSpPr>
        <dsp:cNvPr id="0" name=""/>
        <dsp:cNvSpPr/>
      </dsp:nvSpPr>
      <dsp:spPr>
        <a:xfrm rot="5322321">
          <a:off x="3328756" y="3438521"/>
          <a:ext cx="456422" cy="0"/>
        </a:xfrm>
        <a:custGeom>
          <a:avLst/>
          <a:gdLst/>
          <a:ahLst/>
          <a:cxnLst/>
          <a:rect l="0" t="0" r="0" b="0"/>
          <a:pathLst>
            <a:path>
              <a:moveTo>
                <a:pt x="0" y="0"/>
              </a:moveTo>
              <a:lnTo>
                <a:pt x="456422" y="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F0A2C7-E798-4B71-9549-B0F3940F406B}">
      <dsp:nvSpPr>
        <dsp:cNvPr id="0" name=""/>
        <dsp:cNvSpPr/>
      </dsp:nvSpPr>
      <dsp:spPr>
        <a:xfrm>
          <a:off x="2100177" y="3666674"/>
          <a:ext cx="2945937" cy="975485"/>
        </a:xfrm>
        <a:prstGeom prst="roundRect">
          <a:avLst/>
        </a:prstGeom>
        <a:solidFill>
          <a:schemeClr val="accent3">
            <a:hueOff val="-2678110"/>
            <a:satOff val="9218"/>
            <a:lumOff val="-750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755650">
            <a:lnSpc>
              <a:spcPct val="90000"/>
            </a:lnSpc>
            <a:spcBef>
              <a:spcPct val="0"/>
            </a:spcBef>
            <a:spcAft>
              <a:spcPct val="35000"/>
            </a:spcAft>
            <a:buNone/>
          </a:pPr>
          <a:r>
            <a:rPr lang="en-US" sz="1700" kern="1200"/>
            <a:t>Proses Pebaikan tidak Menggunakan Solusi yang sudah ada </a:t>
          </a:r>
        </a:p>
      </dsp:txBody>
      <dsp:txXfrm>
        <a:off x="2147796" y="3714293"/>
        <a:ext cx="2850699" cy="880247"/>
      </dsp:txXfrm>
    </dsp:sp>
    <dsp:sp modelId="{4CFAE914-17F9-42F7-9156-F8F2523F4B1B}">
      <dsp:nvSpPr>
        <dsp:cNvPr id="0" name=""/>
        <dsp:cNvSpPr/>
      </dsp:nvSpPr>
      <dsp:spPr>
        <a:xfrm rot="10807020">
          <a:off x="2363862" y="2480454"/>
          <a:ext cx="443523" cy="0"/>
        </a:xfrm>
        <a:custGeom>
          <a:avLst/>
          <a:gdLst/>
          <a:ahLst/>
          <a:cxnLst/>
          <a:rect l="0" t="0" r="0" b="0"/>
          <a:pathLst>
            <a:path>
              <a:moveTo>
                <a:pt x="0" y="0"/>
              </a:moveTo>
              <a:lnTo>
                <a:pt x="443523" y="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79A65F-F091-4177-BB99-C20DDD13B979}">
      <dsp:nvSpPr>
        <dsp:cNvPr id="0" name=""/>
        <dsp:cNvSpPr/>
      </dsp:nvSpPr>
      <dsp:spPr>
        <a:xfrm>
          <a:off x="423767" y="1817558"/>
          <a:ext cx="1940094" cy="1320924"/>
        </a:xfrm>
        <a:prstGeom prst="roundRect">
          <a:avLst/>
        </a:prstGeom>
        <a:solidFill>
          <a:schemeClr val="accent3">
            <a:hueOff val="-3570814"/>
            <a:satOff val="12291"/>
            <a:lumOff val="-1000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a:t>Sudah memiliki Model dan Proses Dokumentasi, namun terlalu sederhana untuk dianalisis</a:t>
          </a:r>
        </a:p>
        <a:p>
          <a:pPr lvl="0" algn="ctr" defTabSz="755650">
            <a:lnSpc>
              <a:spcPct val="90000"/>
            </a:lnSpc>
            <a:spcBef>
              <a:spcPct val="0"/>
            </a:spcBef>
            <a:spcAft>
              <a:spcPct val="35000"/>
            </a:spcAft>
            <a:buNone/>
          </a:pPr>
          <a:r>
            <a:rPr lang="en-US" sz="900" kern="1200"/>
            <a:t> </a:t>
          </a:r>
        </a:p>
      </dsp:txBody>
      <dsp:txXfrm>
        <a:off x="488249" y="1882040"/>
        <a:ext cx="1811130" cy="11919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03FE05-9CD2-434E-A80E-2A7A9FBAB7D8}">
      <dsp:nvSpPr>
        <dsp:cNvPr id="0" name=""/>
        <dsp:cNvSpPr/>
      </dsp:nvSpPr>
      <dsp:spPr>
        <a:xfrm>
          <a:off x="2993205" y="1670700"/>
          <a:ext cx="1455948" cy="1455948"/>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kern="1200"/>
            <a:t>AGORA</a:t>
          </a:r>
        </a:p>
      </dsp:txBody>
      <dsp:txXfrm>
        <a:off x="3064279" y="1741774"/>
        <a:ext cx="1313800" cy="1313800"/>
      </dsp:txXfrm>
    </dsp:sp>
    <dsp:sp modelId="{AE83C909-7626-430A-9437-0EF6DE72004B}">
      <dsp:nvSpPr>
        <dsp:cNvPr id="0" name=""/>
        <dsp:cNvSpPr/>
      </dsp:nvSpPr>
      <dsp:spPr>
        <a:xfrm rot="16200000">
          <a:off x="3579997" y="1529518"/>
          <a:ext cx="282365" cy="0"/>
        </a:xfrm>
        <a:custGeom>
          <a:avLst/>
          <a:gdLst/>
          <a:ahLst/>
          <a:cxnLst/>
          <a:rect l="0" t="0" r="0" b="0"/>
          <a:pathLst>
            <a:path>
              <a:moveTo>
                <a:pt x="0" y="0"/>
              </a:moveTo>
              <a:lnTo>
                <a:pt x="282365" y="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E2C4A7-CDBE-478F-BC49-E7574DB60781}">
      <dsp:nvSpPr>
        <dsp:cNvPr id="0" name=""/>
        <dsp:cNvSpPr/>
      </dsp:nvSpPr>
      <dsp:spPr>
        <a:xfrm>
          <a:off x="2616281" y="77682"/>
          <a:ext cx="2209797" cy="1310652"/>
        </a:xfrm>
        <a:prstGeom prst="roundRect">
          <a:avLst/>
        </a:prstGeom>
        <a:solidFill>
          <a:schemeClr val="accent2">
            <a:hueOff val="-1177638"/>
            <a:satOff val="-1573"/>
            <a:lumOff val="93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l" defTabSz="622300">
            <a:lnSpc>
              <a:spcPct val="100000"/>
            </a:lnSpc>
            <a:spcBef>
              <a:spcPct val="0"/>
            </a:spcBef>
            <a:spcAft>
              <a:spcPts val="0"/>
            </a:spcAft>
            <a:buNone/>
          </a:pPr>
          <a:r>
            <a:rPr lang="en-US" sz="1400" kern="1200"/>
            <a:t>Elemen tidak mempunyai: </a:t>
          </a:r>
        </a:p>
        <a:p>
          <a:pPr marL="0" lvl="0" indent="0" algn="l" defTabSz="622300">
            <a:lnSpc>
              <a:spcPct val="100000"/>
            </a:lnSpc>
            <a:spcBef>
              <a:spcPct val="0"/>
            </a:spcBef>
            <a:spcAft>
              <a:spcPts val="0"/>
            </a:spcAft>
            <a:buNone/>
          </a:pPr>
          <a:r>
            <a:rPr lang="en-US" sz="1400" kern="1200"/>
            <a:t>- Belief </a:t>
          </a:r>
        </a:p>
        <a:p>
          <a:pPr marL="0" lvl="0" indent="0" algn="l" defTabSz="622300">
            <a:lnSpc>
              <a:spcPct val="100000"/>
            </a:lnSpc>
            <a:spcBef>
              <a:spcPct val="0"/>
            </a:spcBef>
            <a:spcAft>
              <a:spcPts val="0"/>
            </a:spcAft>
            <a:buNone/>
          </a:pPr>
          <a:r>
            <a:rPr lang="en-US" sz="1400" kern="1200"/>
            <a:t>- Actor</a:t>
          </a:r>
        </a:p>
        <a:p>
          <a:pPr marL="0" lvl="0" indent="0" algn="l" defTabSz="622300">
            <a:lnSpc>
              <a:spcPct val="100000"/>
            </a:lnSpc>
            <a:spcBef>
              <a:spcPct val="0"/>
            </a:spcBef>
            <a:spcAft>
              <a:spcPts val="0"/>
            </a:spcAft>
            <a:buNone/>
          </a:pPr>
          <a:r>
            <a:rPr lang="en-US" sz="1400" kern="1200"/>
            <a:t>- Resource</a:t>
          </a:r>
        </a:p>
        <a:p>
          <a:pPr marL="0" lvl="0" indent="0" algn="l" defTabSz="622300">
            <a:lnSpc>
              <a:spcPct val="100000"/>
            </a:lnSpc>
            <a:spcBef>
              <a:spcPct val="0"/>
            </a:spcBef>
            <a:spcAft>
              <a:spcPts val="0"/>
            </a:spcAft>
            <a:buNone/>
          </a:pPr>
          <a:r>
            <a:rPr lang="en-US" sz="1400" kern="1200"/>
            <a:t>- Constraint</a:t>
          </a:r>
        </a:p>
      </dsp:txBody>
      <dsp:txXfrm>
        <a:off x="2680262" y="141663"/>
        <a:ext cx="2081835" cy="1182690"/>
      </dsp:txXfrm>
    </dsp:sp>
    <dsp:sp modelId="{6646CE0F-DD97-4D48-89E0-89F57D819ADF}">
      <dsp:nvSpPr>
        <dsp:cNvPr id="0" name=""/>
        <dsp:cNvSpPr/>
      </dsp:nvSpPr>
      <dsp:spPr>
        <a:xfrm rot="21593682">
          <a:off x="4449153" y="2396804"/>
          <a:ext cx="580034" cy="0"/>
        </a:xfrm>
        <a:custGeom>
          <a:avLst/>
          <a:gdLst/>
          <a:ahLst/>
          <a:cxnLst/>
          <a:rect l="0" t="0" r="0" b="0"/>
          <a:pathLst>
            <a:path>
              <a:moveTo>
                <a:pt x="0" y="0"/>
              </a:moveTo>
              <a:lnTo>
                <a:pt x="580034" y="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1AFFB8-19E0-4134-AA32-D0EA8AE5AD44}">
      <dsp:nvSpPr>
        <dsp:cNvPr id="0" name=""/>
        <dsp:cNvSpPr/>
      </dsp:nvSpPr>
      <dsp:spPr>
        <a:xfrm>
          <a:off x="5029187" y="1906559"/>
          <a:ext cx="2142956" cy="975485"/>
        </a:xfrm>
        <a:prstGeom prst="roundRect">
          <a:avLst/>
        </a:prstGeom>
        <a:solidFill>
          <a:schemeClr val="accent2">
            <a:hueOff val="-2355276"/>
            <a:satOff val="-3145"/>
            <a:lumOff val="1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577850">
            <a:lnSpc>
              <a:spcPct val="90000"/>
            </a:lnSpc>
            <a:spcBef>
              <a:spcPct val="0"/>
            </a:spcBef>
            <a:spcAft>
              <a:spcPct val="35000"/>
            </a:spcAft>
            <a:buNone/>
          </a:pPr>
          <a:r>
            <a:rPr lang="en-US" sz="1300" kern="1200"/>
            <a:t>- Elisitasi bisa didapatkan dari tujuan umum dan tidak mempunyai alat kontrol</a:t>
          </a:r>
        </a:p>
      </dsp:txBody>
      <dsp:txXfrm>
        <a:off x="5076806" y="1954178"/>
        <a:ext cx="2047718" cy="880247"/>
      </dsp:txXfrm>
    </dsp:sp>
    <dsp:sp modelId="{045B1469-8B96-4D7B-84BA-35BCB68A4BE9}">
      <dsp:nvSpPr>
        <dsp:cNvPr id="0" name=""/>
        <dsp:cNvSpPr/>
      </dsp:nvSpPr>
      <dsp:spPr>
        <a:xfrm rot="5322321">
          <a:off x="3623778" y="3243104"/>
          <a:ext cx="232969" cy="0"/>
        </a:xfrm>
        <a:custGeom>
          <a:avLst/>
          <a:gdLst/>
          <a:ahLst/>
          <a:cxnLst/>
          <a:rect l="0" t="0" r="0" b="0"/>
          <a:pathLst>
            <a:path>
              <a:moveTo>
                <a:pt x="0" y="0"/>
              </a:moveTo>
              <a:lnTo>
                <a:pt x="232969" y="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F0A2C7-E798-4B71-9549-B0F3940F406B}">
      <dsp:nvSpPr>
        <dsp:cNvPr id="0" name=""/>
        <dsp:cNvSpPr/>
      </dsp:nvSpPr>
      <dsp:spPr>
        <a:xfrm>
          <a:off x="2183937" y="3359560"/>
          <a:ext cx="3150058" cy="1422277"/>
        </a:xfrm>
        <a:prstGeom prst="roundRect">
          <a:avLst/>
        </a:prstGeom>
        <a:solidFill>
          <a:schemeClr val="accent2">
            <a:hueOff val="-3532913"/>
            <a:satOff val="-4718"/>
            <a:lumOff val="279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a:lnSpc>
              <a:spcPct val="90000"/>
            </a:lnSpc>
            <a:spcBef>
              <a:spcPct val="0"/>
            </a:spcBef>
            <a:spcAft>
              <a:spcPct val="35000"/>
            </a:spcAft>
            <a:buNone/>
          </a:pPr>
          <a:r>
            <a:rPr lang="en-US" sz="1400" kern="1200"/>
            <a:t>- Proses Pebaikan tidak Menggunakan Solusi yang sudah ada </a:t>
          </a:r>
        </a:p>
        <a:p>
          <a:pPr marL="0" lvl="0" indent="0" algn="ctr" defTabSz="622300">
            <a:lnSpc>
              <a:spcPct val="90000"/>
            </a:lnSpc>
            <a:spcBef>
              <a:spcPct val="0"/>
            </a:spcBef>
            <a:spcAft>
              <a:spcPct val="35000"/>
            </a:spcAft>
            <a:buNone/>
          </a:pPr>
          <a:r>
            <a:rPr lang="en-US" sz="1400" kern="1200"/>
            <a:t>- Proses Analisis yang baik karena dilakukan secara quantitative dan qualitative</a:t>
          </a:r>
        </a:p>
      </dsp:txBody>
      <dsp:txXfrm>
        <a:off x="2253367" y="3428990"/>
        <a:ext cx="3011198" cy="1283417"/>
      </dsp:txXfrm>
    </dsp:sp>
    <dsp:sp modelId="{4CFAE914-17F9-42F7-9156-F8F2523F4B1B}">
      <dsp:nvSpPr>
        <dsp:cNvPr id="0" name=""/>
        <dsp:cNvSpPr/>
      </dsp:nvSpPr>
      <dsp:spPr>
        <a:xfrm rot="10806777">
          <a:off x="2625873" y="2396878"/>
          <a:ext cx="367332" cy="0"/>
        </a:xfrm>
        <a:custGeom>
          <a:avLst/>
          <a:gdLst/>
          <a:ahLst/>
          <a:cxnLst/>
          <a:rect l="0" t="0" r="0" b="0"/>
          <a:pathLst>
            <a:path>
              <a:moveTo>
                <a:pt x="0" y="0"/>
              </a:moveTo>
              <a:lnTo>
                <a:pt x="367332" y="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79A65F-F091-4177-BB99-C20DDD13B979}">
      <dsp:nvSpPr>
        <dsp:cNvPr id="0" name=""/>
        <dsp:cNvSpPr/>
      </dsp:nvSpPr>
      <dsp:spPr>
        <a:xfrm>
          <a:off x="380998" y="1769338"/>
          <a:ext cx="2244875" cy="1249928"/>
        </a:xfrm>
        <a:prstGeom prst="roundRect">
          <a:avLst/>
        </a:prstGeom>
        <a:solidFill>
          <a:schemeClr val="accent2">
            <a:hueOff val="-4710551"/>
            <a:satOff val="-6290"/>
            <a:lumOff val="372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a:lnSpc>
              <a:spcPct val="90000"/>
            </a:lnSpc>
            <a:spcBef>
              <a:spcPct val="0"/>
            </a:spcBef>
            <a:spcAft>
              <a:spcPct val="35000"/>
            </a:spcAft>
            <a:buNone/>
          </a:pPr>
          <a:r>
            <a:rPr lang="en-US" sz="1400" kern="1200"/>
            <a:t>- Sudah memiliki Model dan Proses Dokumentasi </a:t>
          </a:r>
        </a:p>
        <a:p>
          <a:pPr marL="0" lvl="0" indent="0" algn="ctr" defTabSz="622300">
            <a:lnSpc>
              <a:spcPct val="90000"/>
            </a:lnSpc>
            <a:spcBef>
              <a:spcPct val="0"/>
            </a:spcBef>
            <a:spcAft>
              <a:spcPct val="35000"/>
            </a:spcAft>
            <a:buNone/>
          </a:pPr>
          <a:r>
            <a:rPr lang="en-US" sz="1400" kern="1200"/>
            <a:t>- Model Analisis yang lengkap</a:t>
          </a:r>
        </a:p>
      </dsp:txBody>
      <dsp:txXfrm>
        <a:off x="442014" y="1830354"/>
        <a:ext cx="2122843" cy="11278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03FE05-9CD2-434E-A80E-2A7A9FBAB7D8}">
      <dsp:nvSpPr>
        <dsp:cNvPr id="0" name=""/>
        <dsp:cNvSpPr/>
      </dsp:nvSpPr>
      <dsp:spPr>
        <a:xfrm>
          <a:off x="2993205" y="1670700"/>
          <a:ext cx="1455948" cy="1455948"/>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1466850">
            <a:lnSpc>
              <a:spcPct val="90000"/>
            </a:lnSpc>
            <a:spcBef>
              <a:spcPct val="0"/>
            </a:spcBef>
            <a:spcAft>
              <a:spcPct val="35000"/>
            </a:spcAft>
            <a:buNone/>
          </a:pPr>
          <a:r>
            <a:rPr lang="en-US" sz="3300" kern="1200"/>
            <a:t>Volere</a:t>
          </a:r>
        </a:p>
      </dsp:txBody>
      <dsp:txXfrm>
        <a:off x="3064279" y="1741774"/>
        <a:ext cx="1313800" cy="1313800"/>
      </dsp:txXfrm>
    </dsp:sp>
    <dsp:sp modelId="{AE83C909-7626-430A-9437-0EF6DE72004B}">
      <dsp:nvSpPr>
        <dsp:cNvPr id="0" name=""/>
        <dsp:cNvSpPr/>
      </dsp:nvSpPr>
      <dsp:spPr>
        <a:xfrm rot="16200000">
          <a:off x="3579997" y="1529518"/>
          <a:ext cx="282365" cy="0"/>
        </a:xfrm>
        <a:custGeom>
          <a:avLst/>
          <a:gdLst/>
          <a:ahLst/>
          <a:cxnLst/>
          <a:rect l="0" t="0" r="0" b="0"/>
          <a:pathLst>
            <a:path>
              <a:moveTo>
                <a:pt x="0" y="0"/>
              </a:moveTo>
              <a:lnTo>
                <a:pt x="282365" y="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E2C4A7-CDBE-478F-BC49-E7574DB60781}">
      <dsp:nvSpPr>
        <dsp:cNvPr id="0" name=""/>
        <dsp:cNvSpPr/>
      </dsp:nvSpPr>
      <dsp:spPr>
        <a:xfrm>
          <a:off x="2616281" y="77682"/>
          <a:ext cx="2209797" cy="1310652"/>
        </a:xfrm>
        <a:prstGeom prst="roundRect">
          <a:avLst/>
        </a:prstGeom>
        <a:solidFill>
          <a:schemeClr val="accent2">
            <a:hueOff val="-1177638"/>
            <a:satOff val="-1573"/>
            <a:lumOff val="93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l" defTabSz="622300">
            <a:lnSpc>
              <a:spcPct val="100000"/>
            </a:lnSpc>
            <a:spcBef>
              <a:spcPct val="0"/>
            </a:spcBef>
            <a:spcAft>
              <a:spcPts val="0"/>
            </a:spcAft>
            <a:buNone/>
          </a:pPr>
          <a:r>
            <a:rPr lang="en-US" sz="1400" kern="1200"/>
            <a:t>Elemen tidak mempunyai: </a:t>
          </a:r>
        </a:p>
        <a:p>
          <a:pPr marL="0" lvl="0" indent="0" algn="l" defTabSz="622300">
            <a:lnSpc>
              <a:spcPct val="100000"/>
            </a:lnSpc>
            <a:spcBef>
              <a:spcPct val="0"/>
            </a:spcBef>
            <a:spcAft>
              <a:spcPts val="0"/>
            </a:spcAft>
            <a:buNone/>
          </a:pPr>
          <a:r>
            <a:rPr lang="en-US" sz="1400" kern="1200"/>
            <a:t>- Actor</a:t>
          </a:r>
        </a:p>
        <a:p>
          <a:pPr marL="0" lvl="0" indent="0" algn="l" defTabSz="622300">
            <a:lnSpc>
              <a:spcPct val="100000"/>
            </a:lnSpc>
            <a:spcBef>
              <a:spcPct val="0"/>
            </a:spcBef>
            <a:spcAft>
              <a:spcPts val="0"/>
            </a:spcAft>
            <a:buNone/>
          </a:pPr>
          <a:r>
            <a:rPr lang="en-US" sz="1400" kern="1200"/>
            <a:t>- Resource</a:t>
          </a:r>
        </a:p>
      </dsp:txBody>
      <dsp:txXfrm>
        <a:off x="2680262" y="141663"/>
        <a:ext cx="2081835" cy="1182690"/>
      </dsp:txXfrm>
    </dsp:sp>
    <dsp:sp modelId="{6646CE0F-DD97-4D48-89E0-89F57D819ADF}">
      <dsp:nvSpPr>
        <dsp:cNvPr id="0" name=""/>
        <dsp:cNvSpPr/>
      </dsp:nvSpPr>
      <dsp:spPr>
        <a:xfrm rot="21593682">
          <a:off x="4449153" y="2396804"/>
          <a:ext cx="580034" cy="0"/>
        </a:xfrm>
        <a:custGeom>
          <a:avLst/>
          <a:gdLst/>
          <a:ahLst/>
          <a:cxnLst/>
          <a:rect l="0" t="0" r="0" b="0"/>
          <a:pathLst>
            <a:path>
              <a:moveTo>
                <a:pt x="0" y="0"/>
              </a:moveTo>
              <a:lnTo>
                <a:pt x="580034" y="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1AFFB8-19E0-4134-AA32-D0EA8AE5AD44}">
      <dsp:nvSpPr>
        <dsp:cNvPr id="0" name=""/>
        <dsp:cNvSpPr/>
      </dsp:nvSpPr>
      <dsp:spPr>
        <a:xfrm>
          <a:off x="5029187" y="1731459"/>
          <a:ext cx="2142956" cy="1325685"/>
        </a:xfrm>
        <a:prstGeom prst="roundRect">
          <a:avLst/>
        </a:prstGeom>
        <a:solidFill>
          <a:schemeClr val="accent2">
            <a:hueOff val="-2355276"/>
            <a:satOff val="-3145"/>
            <a:lumOff val="1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a:lnSpc>
              <a:spcPct val="90000"/>
            </a:lnSpc>
            <a:spcBef>
              <a:spcPct val="0"/>
            </a:spcBef>
            <a:spcAft>
              <a:spcPct val="35000"/>
            </a:spcAft>
            <a:buNone/>
          </a:pPr>
          <a:r>
            <a:rPr lang="en-US" sz="1400" kern="1200"/>
            <a:t>Elisitasi bisa didapatkan dari tujuan umum dan tujuan organisasi namun tidak mempunyai alat kontrol</a:t>
          </a:r>
        </a:p>
      </dsp:txBody>
      <dsp:txXfrm>
        <a:off x="5093902" y="1796174"/>
        <a:ext cx="2013526" cy="1196255"/>
      </dsp:txXfrm>
    </dsp:sp>
    <dsp:sp modelId="{045B1469-8B96-4D7B-84BA-35BCB68A4BE9}">
      <dsp:nvSpPr>
        <dsp:cNvPr id="0" name=""/>
        <dsp:cNvSpPr/>
      </dsp:nvSpPr>
      <dsp:spPr>
        <a:xfrm rot="5322321">
          <a:off x="3623778" y="3243104"/>
          <a:ext cx="232969" cy="0"/>
        </a:xfrm>
        <a:custGeom>
          <a:avLst/>
          <a:gdLst/>
          <a:ahLst/>
          <a:cxnLst/>
          <a:rect l="0" t="0" r="0" b="0"/>
          <a:pathLst>
            <a:path>
              <a:moveTo>
                <a:pt x="0" y="0"/>
              </a:moveTo>
              <a:lnTo>
                <a:pt x="232969" y="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F0A2C7-E798-4B71-9549-B0F3940F406B}">
      <dsp:nvSpPr>
        <dsp:cNvPr id="0" name=""/>
        <dsp:cNvSpPr/>
      </dsp:nvSpPr>
      <dsp:spPr>
        <a:xfrm>
          <a:off x="2183937" y="3359560"/>
          <a:ext cx="3150058" cy="1422277"/>
        </a:xfrm>
        <a:prstGeom prst="roundRect">
          <a:avLst/>
        </a:prstGeom>
        <a:solidFill>
          <a:schemeClr val="accent2">
            <a:hueOff val="-3532913"/>
            <a:satOff val="-4718"/>
            <a:lumOff val="279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a:lnSpc>
              <a:spcPct val="90000"/>
            </a:lnSpc>
            <a:spcBef>
              <a:spcPct val="0"/>
            </a:spcBef>
            <a:spcAft>
              <a:spcPct val="35000"/>
            </a:spcAft>
            <a:buNone/>
          </a:pPr>
          <a:r>
            <a:rPr lang="en-US" sz="1400" kern="1200"/>
            <a:t>- Proses Pebaikan tidak Menggunakan Solusi yang sudah ada </a:t>
          </a:r>
        </a:p>
        <a:p>
          <a:pPr marL="0" lvl="0" indent="0" algn="ctr" defTabSz="622300">
            <a:lnSpc>
              <a:spcPct val="90000"/>
            </a:lnSpc>
            <a:spcBef>
              <a:spcPct val="0"/>
            </a:spcBef>
            <a:spcAft>
              <a:spcPct val="35000"/>
            </a:spcAft>
            <a:buNone/>
          </a:pPr>
          <a:r>
            <a:rPr lang="en-US" sz="1400" kern="1200"/>
            <a:t>- Proses Perbaikan dan Analysis Memanfaatkan Prototyping</a:t>
          </a:r>
        </a:p>
      </dsp:txBody>
      <dsp:txXfrm>
        <a:off x="2253367" y="3428990"/>
        <a:ext cx="3011198" cy="1283417"/>
      </dsp:txXfrm>
    </dsp:sp>
    <dsp:sp modelId="{4CFAE914-17F9-42F7-9156-F8F2523F4B1B}">
      <dsp:nvSpPr>
        <dsp:cNvPr id="0" name=""/>
        <dsp:cNvSpPr/>
      </dsp:nvSpPr>
      <dsp:spPr>
        <a:xfrm rot="10806777">
          <a:off x="2625873" y="2396878"/>
          <a:ext cx="367332" cy="0"/>
        </a:xfrm>
        <a:custGeom>
          <a:avLst/>
          <a:gdLst/>
          <a:ahLst/>
          <a:cxnLst/>
          <a:rect l="0" t="0" r="0" b="0"/>
          <a:pathLst>
            <a:path>
              <a:moveTo>
                <a:pt x="0" y="0"/>
              </a:moveTo>
              <a:lnTo>
                <a:pt x="367332" y="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79A65F-F091-4177-BB99-C20DDD13B979}">
      <dsp:nvSpPr>
        <dsp:cNvPr id="0" name=""/>
        <dsp:cNvSpPr/>
      </dsp:nvSpPr>
      <dsp:spPr>
        <a:xfrm>
          <a:off x="380998" y="1685544"/>
          <a:ext cx="2244875" cy="1417517"/>
        </a:xfrm>
        <a:prstGeom prst="roundRect">
          <a:avLst/>
        </a:prstGeom>
        <a:solidFill>
          <a:schemeClr val="accent2">
            <a:hueOff val="-4710551"/>
            <a:satOff val="-6290"/>
            <a:lumOff val="372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a:lnSpc>
              <a:spcPct val="90000"/>
            </a:lnSpc>
            <a:spcBef>
              <a:spcPct val="0"/>
            </a:spcBef>
            <a:spcAft>
              <a:spcPct val="35000"/>
            </a:spcAft>
            <a:buNone/>
          </a:pPr>
          <a:r>
            <a:rPr lang="en-US" sz="1400" kern="1200"/>
            <a:t>- Sudah memiliki Model dan Proses Dokumentasi yang Lengkap </a:t>
          </a:r>
        </a:p>
        <a:p>
          <a:pPr marL="0" lvl="0" indent="0" algn="ctr" defTabSz="622300">
            <a:lnSpc>
              <a:spcPct val="90000"/>
            </a:lnSpc>
            <a:spcBef>
              <a:spcPct val="0"/>
            </a:spcBef>
            <a:spcAft>
              <a:spcPct val="35000"/>
            </a:spcAft>
            <a:buNone/>
          </a:pPr>
          <a:r>
            <a:rPr lang="en-US" sz="1400" kern="1200"/>
            <a:t>- Memiliki proses manajemen kebutuhan yang baik</a:t>
          </a:r>
        </a:p>
      </dsp:txBody>
      <dsp:txXfrm>
        <a:off x="450195" y="1754741"/>
        <a:ext cx="2106481" cy="127912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50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217" y="1"/>
            <a:ext cx="3056414" cy="465084"/>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42531"/>
            <a:ext cx="3056414" cy="46508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531"/>
            <a:ext cx="3056414" cy="465083"/>
          </a:xfrm>
          <a:prstGeom prst="rect">
            <a:avLst/>
          </a:prstGeom>
        </p:spPr>
        <p:txBody>
          <a:bodyPr vert="horz" lIns="91440" tIns="45720" rIns="91440" bIns="45720" rtlCol="0" anchor="b"/>
          <a:lstStyle>
            <a:lvl1pPr algn="r">
              <a:defRPr sz="1200"/>
            </a:lvl1pPr>
          </a:lstStyle>
          <a:p>
            <a:fld id="{8113D300-ACF8-4926-9FDB-C7E53211894E}" type="slidenum">
              <a:rPr lang="en-US" smtClean="0"/>
              <a:t>‹#›</a:t>
            </a:fld>
            <a:endParaRPr lang="en-US"/>
          </a:p>
        </p:txBody>
      </p:sp>
    </p:spTree>
    <p:extLst>
      <p:ext uri="{BB962C8B-B14F-4D97-AF65-F5344CB8AC3E}">
        <p14:creationId xmlns:p14="http://schemas.microsoft.com/office/powerpoint/2010/main" val="377532369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54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1440" tIns="45720" rIns="91440" bIns="45720" rtlCol="0" anchor="b"/>
          <a:lstStyle>
            <a:lvl1pPr algn="r">
              <a:defRPr sz="1200"/>
            </a:lvl1pPr>
          </a:lstStyle>
          <a:p>
            <a:fld id="{73AB6149-7C77-41F8-BAE6-BA3BF8737359}" type="slidenum">
              <a:rPr lang="en-US" smtClean="0"/>
              <a:t>‹#›</a:t>
            </a:fld>
            <a:endParaRPr lang="en-US"/>
          </a:p>
        </p:txBody>
      </p:sp>
    </p:spTree>
    <p:extLst>
      <p:ext uri="{BB962C8B-B14F-4D97-AF65-F5344CB8AC3E}">
        <p14:creationId xmlns:p14="http://schemas.microsoft.com/office/powerpoint/2010/main" val="295755386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Selamat</a:t>
            </a:r>
            <a:r>
              <a:rPr lang="en-US" baseline="0"/>
              <a:t> Pagi Prof Benhard dan Pak Bayu sebagai Promotor dan Co-Promotor saya.</a:t>
            </a:r>
          </a:p>
          <a:p>
            <a:endParaRPr lang="en-US" baseline="0"/>
          </a:p>
          <a:p>
            <a:r>
              <a:rPr lang="en-US" baseline="0"/>
              <a:t>Selamat Pagi Prof Kus sebagai ketua sidang, Pak Saiful dan Bu Rajes sebagai para penguji, Prof Pudji sebagai Dekan Sekolah Pasca Sarjana.</a:t>
            </a:r>
          </a:p>
          <a:p>
            <a:endParaRPr lang="en-US" baseline="0"/>
          </a:p>
          <a:p>
            <a:r>
              <a:rPr lang="en-US" baseline="0"/>
              <a:t>Hari ini saya akan memaparkan penelitian kami yang berjudul Rekayasa Kebutuhan Berorientasi pada Tujuan Organisasi untuk Pengembangan Sistem Informasi</a:t>
            </a:r>
          </a:p>
        </p:txBody>
      </p:sp>
    </p:spTree>
    <p:extLst>
      <p:ext uri="{BB962C8B-B14F-4D97-AF65-F5344CB8AC3E}">
        <p14:creationId xmlns:p14="http://schemas.microsoft.com/office/powerpoint/2010/main" val="1731473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a:solidFill>
                  <a:schemeClr val="tx1"/>
                </a:solidFill>
                <a:effectLst/>
                <a:latin typeface="+mn-lt"/>
                <a:ea typeface="+mn-ea"/>
                <a:cs typeface="+mn-cs"/>
              </a:rPr>
              <a:t>Sistem informasi saat ini telah menjadi komponen penting dalam organisasi. </a:t>
            </a:r>
          </a:p>
          <a:p>
            <a:endParaRPr lang="en-GB"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d-ID" sz="1200" kern="1200">
                <a:solidFill>
                  <a:schemeClr val="tx1"/>
                </a:solidFill>
                <a:effectLst/>
                <a:latin typeface="+mn-lt"/>
                <a:ea typeface="+mn-ea"/>
                <a:cs typeface="+mn-cs"/>
              </a:rPr>
              <a:t>Rekayasa kebutuhan merupakan salah satu proses awal yang sangat penting pada saat pengembangan perangkat lunak untuk sebuah organisasi. </a:t>
            </a:r>
            <a:endParaRPr lang="en-US"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Salah satu kategori kebutuhan yang menjadi fokus dan menjadi tahap yang sangat penting dalam rangkaian rekayasa kebutuhan berdasarkan pustaka adalah kebutuhan pengguna .</a:t>
            </a:r>
          </a:p>
          <a:p>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Ternyata</a:t>
            </a:r>
            <a:r>
              <a:rPr lang="en-GB" sz="1200" kern="1200" baseline="0">
                <a:solidFill>
                  <a:schemeClr val="tx1"/>
                </a:solidFill>
                <a:effectLst/>
                <a:latin typeface="+mn-lt"/>
                <a:ea typeface="+mn-ea"/>
                <a:cs typeface="+mn-cs"/>
              </a:rPr>
              <a:t> kebutuhan pengguna ini </a:t>
            </a:r>
            <a:r>
              <a:rPr lang="en-GB" sz="1200" kern="1200">
                <a:solidFill>
                  <a:schemeClr val="tx1"/>
                </a:solidFill>
                <a:effectLst/>
                <a:latin typeface="+mn-lt"/>
                <a:ea typeface="+mn-ea"/>
                <a:cs typeface="+mn-cs"/>
              </a:rPr>
              <a:t>dapat menimbulkan risiko</a:t>
            </a:r>
            <a:r>
              <a:rPr lang="en-GB" sz="1200" kern="1200" baseline="0">
                <a:solidFill>
                  <a:schemeClr val="tx1"/>
                </a:solidFill>
                <a:effectLst/>
                <a:latin typeface="+mn-lt"/>
                <a:ea typeface="+mn-ea"/>
                <a:cs typeface="+mn-cs"/>
              </a:rPr>
              <a:t> berupa ke</a:t>
            </a:r>
            <a:r>
              <a:rPr lang="en-GB" sz="1200" kern="1200">
                <a:solidFill>
                  <a:schemeClr val="tx1"/>
                </a:solidFill>
                <a:effectLst/>
                <a:latin typeface="+mn-lt"/>
                <a:ea typeface="+mn-ea"/>
                <a:cs typeface="+mn-cs"/>
              </a:rPr>
              <a:t>tidakpastian yang muncul dalam proses</a:t>
            </a:r>
            <a:r>
              <a:rPr lang="en-GB" sz="1200" kern="1200" baseline="0">
                <a:solidFill>
                  <a:schemeClr val="tx1"/>
                </a:solidFill>
                <a:effectLst/>
                <a:latin typeface="+mn-lt"/>
                <a:ea typeface="+mn-ea"/>
                <a:cs typeface="+mn-cs"/>
              </a:rPr>
              <a:t> rekayasa kebutuhan.</a:t>
            </a:r>
            <a:endParaRPr lang="en-US"/>
          </a:p>
        </p:txBody>
      </p:sp>
    </p:spTree>
    <p:extLst>
      <p:ext uri="{BB962C8B-B14F-4D97-AF65-F5344CB8AC3E}">
        <p14:creationId xmlns:p14="http://schemas.microsoft.com/office/powerpoint/2010/main" val="3898906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sz="1200"/>
              <a:t>Kebutuhan sistem:</a:t>
            </a:r>
          </a:p>
          <a:p>
            <a:pPr marL="171450" indent="-171450">
              <a:buFont typeface="Arial"/>
              <a:buChar char="•"/>
            </a:pPr>
            <a:r>
              <a:rPr lang="en-US" sz="1200"/>
              <a:t>Didasarkan </a:t>
            </a:r>
            <a:r>
              <a:rPr lang="en-US" sz="1200" dirty="0" err="1"/>
              <a:t>pada</a:t>
            </a:r>
            <a:r>
              <a:rPr lang="en-US" sz="1200" dirty="0"/>
              <a:t> </a:t>
            </a:r>
            <a:r>
              <a:rPr lang="en-US" sz="1200" dirty="0" err="1"/>
              <a:t>kebiasan</a:t>
            </a:r>
            <a:r>
              <a:rPr lang="en-US" sz="1200" dirty="0"/>
              <a:t> </a:t>
            </a:r>
            <a:r>
              <a:rPr lang="en-US" sz="1200" dirty="0" err="1"/>
              <a:t>dan</a:t>
            </a:r>
            <a:r>
              <a:rPr lang="en-US" sz="1200" dirty="0"/>
              <a:t> </a:t>
            </a:r>
            <a:r>
              <a:rPr lang="en-US" sz="1200" dirty="0" err="1"/>
              <a:t>keinginan</a:t>
            </a:r>
            <a:r>
              <a:rPr lang="en-US" sz="1200" dirty="0"/>
              <a:t>/ </a:t>
            </a:r>
            <a:r>
              <a:rPr lang="en-US" sz="1200" dirty="0" err="1"/>
              <a:t>kepentingan</a:t>
            </a:r>
            <a:r>
              <a:rPr lang="en-US" sz="1200" dirty="0"/>
              <a:t> </a:t>
            </a:r>
            <a:r>
              <a:rPr lang="en-US" sz="1200" dirty="0" err="1"/>
              <a:t>tertentu</a:t>
            </a:r>
            <a:r>
              <a:rPr lang="en-US" sz="1200" dirty="0"/>
              <a:t> </a:t>
            </a:r>
            <a:r>
              <a:rPr lang="en-US" sz="1200" dirty="0" err="1"/>
              <a:t>dari</a:t>
            </a:r>
            <a:r>
              <a:rPr lang="en-US" sz="1200" dirty="0"/>
              <a:t> </a:t>
            </a:r>
            <a:r>
              <a:rPr lang="en-US" sz="1200" dirty="0" err="1"/>
              <a:t>pengguna</a:t>
            </a:r>
            <a:r>
              <a:rPr lang="en-US" sz="1200" dirty="0"/>
              <a:t> yang </a:t>
            </a:r>
            <a:r>
              <a:rPr lang="en-US" sz="1200" dirty="0" err="1"/>
              <a:t>belum</a:t>
            </a:r>
            <a:r>
              <a:rPr lang="en-US" sz="1200" dirty="0"/>
              <a:t> </a:t>
            </a:r>
            <a:r>
              <a:rPr lang="en-US" sz="1200" dirty="0" err="1"/>
              <a:t>tentu</a:t>
            </a:r>
            <a:r>
              <a:rPr lang="en-US" sz="1200" dirty="0"/>
              <a:t> </a:t>
            </a:r>
            <a:r>
              <a:rPr lang="en-US" sz="1200" dirty="0" err="1"/>
              <a:t>sesuai</a:t>
            </a:r>
            <a:r>
              <a:rPr lang="en-US" sz="1200" dirty="0"/>
              <a:t> </a:t>
            </a:r>
            <a:r>
              <a:rPr lang="en-US" sz="1200" dirty="0" err="1"/>
              <a:t>dengan</a:t>
            </a:r>
            <a:r>
              <a:rPr lang="en-US" sz="1200" dirty="0"/>
              <a:t> </a:t>
            </a:r>
            <a:r>
              <a:rPr lang="en-US" sz="1200" dirty="0" err="1"/>
              <a:t>tujuan</a:t>
            </a:r>
            <a:r>
              <a:rPr lang="en-US" sz="1200" dirty="0"/>
              <a:t> </a:t>
            </a:r>
            <a:r>
              <a:rPr lang="en-US" sz="1200" dirty="0" err="1"/>
              <a:t>organisasi</a:t>
            </a:r>
            <a:r>
              <a:rPr lang="en-US" sz="1200" dirty="0"/>
              <a:t>. </a:t>
            </a:r>
          </a:p>
          <a:p>
            <a:pPr marL="171450" indent="-171450">
              <a:buFont typeface="Arial"/>
              <a:buChar char="•"/>
            </a:pPr>
            <a:r>
              <a:rPr lang="en-US" sz="1200" dirty="0" err="1"/>
              <a:t>Dielisitasi</a:t>
            </a:r>
            <a:r>
              <a:rPr lang="en-US" sz="1200" dirty="0"/>
              <a:t> </a:t>
            </a:r>
            <a:r>
              <a:rPr lang="en-US" sz="1200" dirty="0" err="1"/>
              <a:t>hanya</a:t>
            </a:r>
            <a:r>
              <a:rPr lang="en-US" sz="1200" dirty="0"/>
              <a:t> </a:t>
            </a:r>
            <a:r>
              <a:rPr lang="en-US" sz="1200" dirty="0" err="1"/>
              <a:t>berdasarkan</a:t>
            </a:r>
            <a:r>
              <a:rPr lang="en-US" sz="1200" dirty="0"/>
              <a:t> </a:t>
            </a:r>
            <a:r>
              <a:rPr lang="en-US" sz="1200" dirty="0" err="1"/>
              <a:t>mekanisme</a:t>
            </a:r>
            <a:r>
              <a:rPr lang="en-US" sz="1200" dirty="0"/>
              <a:t> </a:t>
            </a:r>
            <a:r>
              <a:rPr lang="en-US" sz="1200" dirty="0" err="1"/>
              <a:t>operasional</a:t>
            </a:r>
            <a:r>
              <a:rPr lang="en-US" sz="1200" dirty="0"/>
              <a:t> manual </a:t>
            </a:r>
            <a:r>
              <a:rPr lang="en-US" sz="1200" dirty="0" err="1"/>
              <a:t>dan</a:t>
            </a:r>
            <a:r>
              <a:rPr lang="en-US" sz="1200" dirty="0"/>
              <a:t> </a:t>
            </a:r>
            <a:r>
              <a:rPr lang="en-US" sz="1200" dirty="0" err="1"/>
              <a:t>tidak</a:t>
            </a:r>
            <a:r>
              <a:rPr lang="en-US" sz="1200" dirty="0"/>
              <a:t> </a:t>
            </a:r>
            <a:r>
              <a:rPr lang="en-US" sz="1200" err="1"/>
              <a:t>memanfaatkan</a:t>
            </a:r>
            <a:r>
              <a:rPr lang="en-US" sz="1200"/>
              <a:t> kemampuan teknologi informasi </a:t>
            </a:r>
            <a:r>
              <a:rPr lang="en-US" sz="1200">
                <a:sym typeface="Wingdings" panose="05000000000000000000" pitchFamily="2" charset="2"/>
              </a:rPr>
              <a:t> </a:t>
            </a:r>
            <a:r>
              <a:rPr lang="en-US" sz="1200" dirty="0" err="1"/>
              <a:t>didasarkan</a:t>
            </a:r>
            <a:r>
              <a:rPr lang="en-US" sz="1200" dirty="0"/>
              <a:t> </a:t>
            </a:r>
            <a:r>
              <a:rPr lang="en-US" sz="1200" dirty="0" err="1"/>
              <a:t>kebutuhan</a:t>
            </a:r>
            <a:r>
              <a:rPr lang="en-US" sz="1200" dirty="0"/>
              <a:t> </a:t>
            </a:r>
            <a:r>
              <a:rPr lang="en-US" sz="1200" dirty="0" err="1"/>
              <a:t>pengguna</a:t>
            </a:r>
            <a:r>
              <a:rPr lang="en-US" sz="1200" dirty="0"/>
              <a:t> yang </a:t>
            </a:r>
            <a:r>
              <a:rPr lang="en-US" sz="1200" dirty="0" err="1"/>
              <a:t>pengetahuannya</a:t>
            </a:r>
            <a:r>
              <a:rPr lang="en-US" sz="1200" dirty="0"/>
              <a:t> </a:t>
            </a:r>
            <a:r>
              <a:rPr lang="en-US" sz="1200" dirty="0" err="1"/>
              <a:t>terbatas</a:t>
            </a:r>
            <a:endParaRPr lang="en-US" sz="1200" dirty="0"/>
          </a:p>
          <a:p>
            <a:pPr marL="171450" indent="-171450">
              <a:buFont typeface="Arial"/>
              <a:buChar char="•"/>
            </a:pPr>
            <a:r>
              <a:rPr lang="en-US" sz="1200" dirty="0" err="1"/>
              <a:t>Berubah-ubah</a:t>
            </a:r>
            <a:r>
              <a:rPr lang="en-US" sz="1200" dirty="0"/>
              <a:t> </a:t>
            </a:r>
            <a:r>
              <a:rPr lang="en-US" sz="1200" dirty="0" err="1"/>
              <a:t>selama</a:t>
            </a:r>
            <a:r>
              <a:rPr lang="en-US" sz="1200" dirty="0"/>
              <a:t> proses </a:t>
            </a:r>
            <a:r>
              <a:rPr lang="en-US" sz="1200" dirty="0" err="1"/>
              <a:t>rekayasa</a:t>
            </a:r>
            <a:r>
              <a:rPr lang="en-US" sz="1200" dirty="0"/>
              <a:t> </a:t>
            </a:r>
            <a:r>
              <a:rPr lang="en-US" sz="1200" dirty="0" err="1"/>
              <a:t>kebutuhan</a:t>
            </a:r>
            <a:r>
              <a:rPr lang="en-US" sz="1200" dirty="0"/>
              <a:t> </a:t>
            </a:r>
            <a:r>
              <a:rPr lang="en-US" sz="1200" dirty="0" err="1"/>
              <a:t>karena</a:t>
            </a:r>
            <a:r>
              <a:rPr lang="en-US" sz="1200" dirty="0"/>
              <a:t> </a:t>
            </a:r>
            <a:r>
              <a:rPr lang="en-US" sz="1200" dirty="0" err="1"/>
              <a:t>perbedaan</a:t>
            </a:r>
            <a:r>
              <a:rPr lang="en-US" sz="1200" dirty="0"/>
              <a:t> </a:t>
            </a:r>
            <a:r>
              <a:rPr lang="en-US" sz="1200" dirty="0" err="1"/>
              <a:t>sudut</a:t>
            </a:r>
            <a:r>
              <a:rPr lang="en-US" sz="1200" dirty="0"/>
              <a:t> </a:t>
            </a:r>
            <a:r>
              <a:rPr lang="en-US" sz="1200" dirty="0" err="1"/>
              <a:t>pandang</a:t>
            </a:r>
            <a:r>
              <a:rPr lang="en-US" sz="1200" dirty="0"/>
              <a:t> </a:t>
            </a:r>
            <a:r>
              <a:rPr lang="en-US" sz="1200" dirty="0" err="1"/>
              <a:t>diantara</a:t>
            </a:r>
            <a:r>
              <a:rPr lang="en-US" sz="1200" dirty="0"/>
              <a:t> </a:t>
            </a:r>
            <a:r>
              <a:rPr lang="en-US" sz="1200" dirty="0" err="1"/>
              <a:t>pemangku</a:t>
            </a:r>
            <a:r>
              <a:rPr lang="en-US" sz="1200" dirty="0"/>
              <a:t> </a:t>
            </a:r>
            <a:r>
              <a:rPr lang="en-US" sz="1200" dirty="0" err="1"/>
              <a:t>kepentingan</a:t>
            </a:r>
            <a:r>
              <a:rPr lang="en-US" sz="1200" dirty="0"/>
              <a:t> </a:t>
            </a:r>
            <a:r>
              <a:rPr lang="en-US" sz="1200" dirty="0" err="1"/>
              <a:t>dengan</a:t>
            </a:r>
            <a:r>
              <a:rPr lang="en-US" sz="1200" dirty="0"/>
              <a:t> </a:t>
            </a:r>
            <a:r>
              <a:rPr lang="en-US" sz="1200" dirty="0" err="1"/>
              <a:t>pengguna</a:t>
            </a:r>
            <a:endParaRPr lang="en-US" sz="1200" dirty="0"/>
          </a:p>
          <a:p>
            <a:pPr marL="171450" indent="-171450">
              <a:buFont typeface="Arial"/>
              <a:buChar char="•"/>
            </a:pPr>
            <a:r>
              <a:rPr lang="en-US" dirty="0" err="1"/>
              <a:t>Didasarkan</a:t>
            </a:r>
            <a:r>
              <a:rPr lang="en-US" dirty="0"/>
              <a:t> </a:t>
            </a:r>
            <a:r>
              <a:rPr lang="en-US" dirty="0" err="1"/>
              <a:t>pada</a:t>
            </a:r>
            <a:r>
              <a:rPr lang="en-US" dirty="0"/>
              <a:t> </a:t>
            </a:r>
            <a:r>
              <a:rPr lang="en-US" dirty="0" err="1"/>
              <a:t>kebutuhan</a:t>
            </a:r>
            <a:r>
              <a:rPr lang="en-US" dirty="0"/>
              <a:t> </a:t>
            </a:r>
            <a:r>
              <a:rPr lang="en-US" dirty="0" err="1"/>
              <a:t>pengguna</a:t>
            </a:r>
            <a:r>
              <a:rPr lang="en-US" dirty="0"/>
              <a:t> yang </a:t>
            </a:r>
            <a:r>
              <a:rPr lang="en-US" dirty="0" err="1"/>
              <a:t>memudahkan</a:t>
            </a:r>
            <a:r>
              <a:rPr lang="en-US" dirty="0"/>
              <a:t> </a:t>
            </a:r>
            <a:r>
              <a:rPr lang="en-US" dirty="0" err="1"/>
              <a:t>dirinya</a:t>
            </a:r>
            <a:r>
              <a:rPr lang="en-US" dirty="0"/>
              <a:t> </a:t>
            </a:r>
            <a:r>
              <a:rPr lang="en-US" dirty="0" err="1"/>
              <a:t>sendiri</a:t>
            </a:r>
            <a:r>
              <a:rPr lang="en-US" dirty="0"/>
              <a:t> </a:t>
            </a:r>
            <a:r>
              <a:rPr lang="en-US" dirty="0" err="1"/>
              <a:t>tanpa</a:t>
            </a:r>
            <a:r>
              <a:rPr lang="en-US" dirty="0"/>
              <a:t> </a:t>
            </a:r>
            <a:r>
              <a:rPr lang="en-US" dirty="0" err="1"/>
              <a:t>memperhatikan</a:t>
            </a:r>
            <a:r>
              <a:rPr lang="en-US" dirty="0"/>
              <a:t> </a:t>
            </a:r>
            <a:r>
              <a:rPr lang="en-US" dirty="0" err="1"/>
              <a:t>kompleksitas</a:t>
            </a:r>
            <a:r>
              <a:rPr lang="en-US" dirty="0"/>
              <a:t> </a:t>
            </a:r>
            <a:r>
              <a:rPr lang="en-US" dirty="0" err="1"/>
              <a:t>masalah</a:t>
            </a:r>
            <a:r>
              <a:rPr lang="en-US" dirty="0"/>
              <a:t> </a:t>
            </a:r>
            <a:r>
              <a:rPr lang="en-US" dirty="0" err="1"/>
              <a:t>dan</a:t>
            </a:r>
            <a:r>
              <a:rPr lang="en-US" dirty="0"/>
              <a:t> </a:t>
            </a:r>
            <a:r>
              <a:rPr lang="en-US" dirty="0" err="1"/>
              <a:t>sinkronisasi</a:t>
            </a:r>
            <a:r>
              <a:rPr lang="en-US" dirty="0"/>
              <a:t> </a:t>
            </a:r>
            <a:r>
              <a:rPr lang="en-US" dirty="0" err="1"/>
              <a:t>sistem</a:t>
            </a:r>
            <a:r>
              <a:rPr lang="en-US" dirty="0"/>
              <a:t> </a:t>
            </a:r>
            <a:r>
              <a:rPr lang="en-US" dirty="0" err="1"/>
              <a:t>secara</a:t>
            </a:r>
            <a:r>
              <a:rPr lang="en-US" dirty="0"/>
              <a:t> </a:t>
            </a:r>
            <a:r>
              <a:rPr lang="en-US" dirty="0" err="1"/>
              <a:t>keseluruhan</a:t>
            </a:r>
            <a:r>
              <a:rPr lang="en-US" dirty="0"/>
              <a:t> </a:t>
            </a:r>
            <a:r>
              <a:rPr lang="en-US" dirty="0" err="1"/>
              <a:t>terkait</a:t>
            </a:r>
            <a:r>
              <a:rPr lang="en-US" dirty="0"/>
              <a:t> </a:t>
            </a:r>
            <a:r>
              <a:rPr lang="en-US" dirty="0" err="1"/>
              <a:t>dengan</a:t>
            </a:r>
            <a:r>
              <a:rPr lang="en-US" dirty="0"/>
              <a:t> </a:t>
            </a:r>
            <a:r>
              <a:rPr lang="en-US" dirty="0" err="1"/>
              <a:t>pengguna</a:t>
            </a:r>
            <a:r>
              <a:rPr lang="en-US" dirty="0"/>
              <a:t> </a:t>
            </a:r>
            <a:r>
              <a:rPr lang="en-US" dirty="0" err="1"/>
              <a:t>lainnya</a:t>
            </a:r>
            <a:endParaRPr lang="en-US" dirty="0"/>
          </a:p>
          <a:p>
            <a:pPr marL="171450" indent="-171450">
              <a:buFont typeface="Arial"/>
              <a:buChar char="•"/>
            </a:pPr>
            <a:r>
              <a:rPr lang="en-US" dirty="0" err="1"/>
              <a:t>Dokumentasi</a:t>
            </a:r>
            <a:r>
              <a:rPr lang="en-US" dirty="0"/>
              <a:t> </a:t>
            </a:r>
            <a:r>
              <a:rPr lang="en-US" dirty="0" err="1"/>
              <a:t>kebutuhan</a:t>
            </a:r>
            <a:r>
              <a:rPr lang="en-US" dirty="0"/>
              <a:t> </a:t>
            </a:r>
            <a:r>
              <a:rPr lang="en-US" dirty="0" err="1"/>
              <a:t>pengguna</a:t>
            </a:r>
            <a:r>
              <a:rPr lang="en-US" dirty="0"/>
              <a:t> yang </a:t>
            </a:r>
            <a:r>
              <a:rPr lang="en-US" dirty="0" err="1"/>
              <a:t>tidak</a:t>
            </a:r>
            <a:r>
              <a:rPr lang="en-US" dirty="0"/>
              <a:t> </a:t>
            </a:r>
            <a:r>
              <a:rPr lang="en-US" dirty="0" err="1"/>
              <a:t>lengkap</a:t>
            </a:r>
            <a:r>
              <a:rPr lang="en-US" dirty="0"/>
              <a:t> </a:t>
            </a:r>
            <a:r>
              <a:rPr lang="en-US" dirty="0" err="1"/>
              <a:t>akan</a:t>
            </a:r>
            <a:r>
              <a:rPr lang="en-US" dirty="0"/>
              <a:t> </a:t>
            </a:r>
            <a:r>
              <a:rPr lang="en-US" dirty="0" err="1"/>
              <a:t>mempersulit</a:t>
            </a:r>
            <a:r>
              <a:rPr lang="en-US" dirty="0"/>
              <a:t> proses </a:t>
            </a:r>
            <a:r>
              <a:rPr lang="en-US" dirty="0" err="1"/>
              <a:t>penelusuran</a:t>
            </a:r>
            <a:endParaRPr lang="en-US" dirty="0"/>
          </a:p>
          <a:p>
            <a:pPr marL="171450" indent="-171450">
              <a:buFont typeface="Arial"/>
              <a:buChar char="•"/>
            </a:pPr>
            <a:r>
              <a:rPr lang="en-US" dirty="0" err="1"/>
              <a:t>Tidak</a:t>
            </a:r>
            <a:r>
              <a:rPr lang="en-US" dirty="0"/>
              <a:t> </a:t>
            </a:r>
            <a:r>
              <a:rPr lang="en-US" dirty="0" err="1"/>
              <a:t>dapat</a:t>
            </a:r>
            <a:r>
              <a:rPr lang="en-US" dirty="0"/>
              <a:t> </a:t>
            </a:r>
            <a:r>
              <a:rPr lang="en-US" dirty="0" err="1"/>
              <a:t>digali</a:t>
            </a:r>
            <a:r>
              <a:rPr lang="en-US" dirty="0"/>
              <a:t> </a:t>
            </a:r>
            <a:r>
              <a:rPr lang="en-US" dirty="0" err="1"/>
              <a:t>dari</a:t>
            </a:r>
            <a:r>
              <a:rPr lang="en-US" dirty="0"/>
              <a:t> </a:t>
            </a:r>
            <a:r>
              <a:rPr lang="en-US" dirty="0" err="1"/>
              <a:t>pengguna</a:t>
            </a:r>
            <a:r>
              <a:rPr lang="en-US" dirty="0"/>
              <a:t> </a:t>
            </a:r>
            <a:r>
              <a:rPr lang="en-US" dirty="0" err="1"/>
              <a:t>karena</a:t>
            </a:r>
            <a:r>
              <a:rPr lang="en-US" dirty="0"/>
              <a:t> </a:t>
            </a:r>
            <a:r>
              <a:rPr lang="en-US" dirty="0" err="1"/>
              <a:t>masih</a:t>
            </a:r>
            <a:r>
              <a:rPr lang="en-US" dirty="0"/>
              <a:t> </a:t>
            </a:r>
            <a:r>
              <a:rPr lang="en-US" dirty="0" err="1"/>
              <a:t>organisasi</a:t>
            </a:r>
            <a:r>
              <a:rPr lang="en-US" dirty="0"/>
              <a:t> </a:t>
            </a:r>
            <a:r>
              <a:rPr lang="en-US" dirty="0" err="1"/>
              <a:t>baru</a:t>
            </a:r>
            <a:endParaRPr lang="en-US" dirty="0"/>
          </a:p>
          <a:p>
            <a:pPr marL="171450" indent="-171450">
              <a:buFont typeface="Arial"/>
              <a:buChar char="•"/>
            </a:pPr>
            <a:endParaRPr lang="en-US" sz="1200" dirty="0"/>
          </a:p>
          <a:p>
            <a:endParaRPr lang="en-US" dirty="0"/>
          </a:p>
        </p:txBody>
      </p:sp>
    </p:spTree>
    <p:extLst>
      <p:ext uri="{BB962C8B-B14F-4D97-AF65-F5344CB8AC3E}">
        <p14:creationId xmlns:p14="http://schemas.microsoft.com/office/powerpoint/2010/main" val="1957387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a:t>Kelebihan metode rekayasa kebutuhan ini yaitu mempunyai alat kendali untuk mengurangi pengaruh kebutuhan yang disebabkan kepentingan pribadi pengguna dan juga mempunyai kemampuan untuk menggunakan ulang solusi terbaik dari proses rekayasa kebutuhan sebelumnya yang sejenis (dalam domain bisnis yang sama).  </a:t>
            </a:r>
          </a:p>
          <a:p>
            <a:pPr lvl="1"/>
            <a:r>
              <a:rPr lang="en-GB"/>
              <a:t>Metode rekayasa kebutuhan yang dikembangkan ini diharapkan bisa menjadi konsep untuk membuat sebuah sistem pakar yang mampu memberikan solusi kebutuhan sistem yang berkualitas terbaik untuk mencapai tujuan organisasi</a:t>
            </a:r>
            <a:endParaRPr lang="en-US"/>
          </a:p>
        </p:txBody>
      </p:sp>
    </p:spTree>
    <p:extLst>
      <p:ext uri="{BB962C8B-B14F-4D97-AF65-F5344CB8AC3E}">
        <p14:creationId xmlns:p14="http://schemas.microsoft.com/office/powerpoint/2010/main" val="3399590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sz="1200" kern="1200">
                <a:solidFill>
                  <a:schemeClr val="tx1"/>
                </a:solidFill>
                <a:effectLst/>
                <a:latin typeface="+mn-lt"/>
                <a:ea typeface="+mn-ea"/>
                <a:cs typeface="+mn-cs"/>
              </a:rPr>
              <a:t>Riset yang berjalan selama ini </a:t>
            </a:r>
            <a:r>
              <a:rPr lang="en-US" sz="1200" kern="1200">
                <a:solidFill>
                  <a:schemeClr val="tx1"/>
                </a:solidFill>
                <a:effectLst/>
                <a:latin typeface="+mn-lt"/>
                <a:ea typeface="+mn-ea"/>
                <a:cs typeface="+mn-cs"/>
              </a:rPr>
              <a:t>oleh para peneliti sebelumnya </a:t>
            </a:r>
            <a:r>
              <a:rPr lang="id-ID" sz="1200" kern="1200">
                <a:solidFill>
                  <a:schemeClr val="tx1"/>
                </a:solidFill>
                <a:effectLst/>
                <a:latin typeface="+mn-lt"/>
                <a:ea typeface="+mn-ea"/>
                <a:cs typeface="+mn-cs"/>
              </a:rPr>
              <a:t>terutama dilakukan mengenai :</a:t>
            </a:r>
            <a:endParaRPr lang="en-US" sz="1200" kern="1200">
              <a:solidFill>
                <a:schemeClr val="tx1"/>
              </a:solidFill>
              <a:effectLst/>
              <a:latin typeface="+mn-lt"/>
              <a:ea typeface="+mn-ea"/>
              <a:cs typeface="+mn-cs"/>
            </a:endParaRPr>
          </a:p>
          <a:p>
            <a:pPr lvl="0"/>
            <a:endParaRPr lang="en-US" sz="1200" kern="1200">
              <a:solidFill>
                <a:schemeClr val="tx1"/>
              </a:solidFill>
              <a:effectLst/>
              <a:latin typeface="+mn-lt"/>
              <a:ea typeface="+mn-ea"/>
              <a:cs typeface="+mn-cs"/>
            </a:endParaRPr>
          </a:p>
          <a:p>
            <a:pPr lvl="0"/>
            <a:r>
              <a:rPr lang="en-US" sz="1200" kern="1200">
                <a:solidFill>
                  <a:schemeClr val="tx1"/>
                </a:solidFill>
                <a:effectLst/>
                <a:latin typeface="+mn-lt"/>
                <a:ea typeface="+mn-ea"/>
                <a:cs typeface="+mn-cs"/>
              </a:rPr>
              <a:t>- </a:t>
            </a:r>
            <a:r>
              <a:rPr lang="id-ID" sz="1200" kern="1200">
                <a:solidFill>
                  <a:schemeClr val="tx1"/>
                </a:solidFill>
                <a:effectLst/>
                <a:latin typeface="+mn-lt"/>
                <a:ea typeface="+mn-ea"/>
                <a:cs typeface="+mn-cs"/>
              </a:rPr>
              <a:t>Menemukan kalkulasi kualitatif dan kuantitif yang lebih spesifik pada </a:t>
            </a:r>
            <a:r>
              <a:rPr lang="id-ID" sz="1200" i="1" kern="1200">
                <a:solidFill>
                  <a:schemeClr val="tx1"/>
                </a:solidFill>
                <a:effectLst/>
                <a:latin typeface="+mn-lt"/>
                <a:ea typeface="+mn-ea"/>
                <a:cs typeface="+mn-cs"/>
              </a:rPr>
              <a:t>refinement tree</a:t>
            </a:r>
            <a:r>
              <a:rPr lang="en-US" sz="1200" i="1" kern="1200">
                <a:solidFill>
                  <a:schemeClr val="tx1"/>
                </a:solidFill>
                <a:effectLst/>
                <a:latin typeface="+mn-lt"/>
                <a:ea typeface="+mn-ea"/>
                <a:cs typeface="+mn-cs"/>
              </a:rPr>
              <a:t>.</a:t>
            </a:r>
            <a:endParaRPr lang="en-US" sz="1200" kern="1200">
              <a:solidFill>
                <a:schemeClr val="tx1"/>
              </a:solidFill>
              <a:effectLst/>
              <a:latin typeface="+mn-lt"/>
              <a:ea typeface="+mn-ea"/>
              <a:cs typeface="+mn-cs"/>
            </a:endParaRPr>
          </a:p>
          <a:p>
            <a:pPr lvl="0"/>
            <a:r>
              <a:rPr lang="en-US" sz="1200" kern="1200">
                <a:solidFill>
                  <a:schemeClr val="tx1"/>
                </a:solidFill>
                <a:effectLst/>
                <a:latin typeface="+mn-lt"/>
                <a:ea typeface="+mn-ea"/>
                <a:cs typeface="+mn-cs"/>
              </a:rPr>
              <a:t>-</a:t>
            </a:r>
            <a:r>
              <a:rPr lang="en-US" sz="1200" kern="1200" baseline="0">
                <a:solidFill>
                  <a:schemeClr val="tx1"/>
                </a:solidFill>
                <a:effectLst/>
                <a:latin typeface="+mn-lt"/>
                <a:ea typeface="+mn-ea"/>
                <a:cs typeface="+mn-cs"/>
              </a:rPr>
              <a:t> </a:t>
            </a:r>
            <a:r>
              <a:rPr lang="id-ID" sz="1200" kern="1200">
                <a:solidFill>
                  <a:schemeClr val="tx1"/>
                </a:solidFill>
                <a:effectLst/>
                <a:latin typeface="+mn-lt"/>
                <a:ea typeface="+mn-ea"/>
                <a:cs typeface="+mn-cs"/>
              </a:rPr>
              <a:t>Definisi yang lebih heuristik dan holistik pada istilah-istilah yang digunakan pada GORE</a:t>
            </a:r>
            <a:r>
              <a:rPr lang="en-US" sz="1200" kern="1200">
                <a:solidFill>
                  <a:schemeClr val="tx1"/>
                </a:solidFill>
                <a:effectLst/>
                <a:latin typeface="+mn-lt"/>
                <a:ea typeface="+mn-ea"/>
                <a:cs typeface="+mn-cs"/>
              </a:rPr>
              <a:t>.</a:t>
            </a:r>
          </a:p>
          <a:p>
            <a:pPr lvl="0"/>
            <a:r>
              <a:rPr lang="en-US" sz="1200" kern="1200">
                <a:solidFill>
                  <a:schemeClr val="tx1"/>
                </a:solidFill>
                <a:effectLst/>
                <a:latin typeface="+mn-lt"/>
                <a:ea typeface="+mn-ea"/>
                <a:cs typeface="+mn-cs"/>
              </a:rPr>
              <a:t>- </a:t>
            </a:r>
            <a:r>
              <a:rPr lang="id-ID" sz="1200" kern="1200">
                <a:solidFill>
                  <a:schemeClr val="tx1"/>
                </a:solidFill>
                <a:effectLst/>
                <a:latin typeface="+mn-lt"/>
                <a:ea typeface="+mn-ea"/>
                <a:cs typeface="+mn-cs"/>
              </a:rPr>
              <a:t>Pengembangan model yang lebih rinci dan efektif sehingga bisa digunakan pada tahap berikutnya di keseluruhan proses pengembangan sistem informasi.</a:t>
            </a:r>
            <a:endParaRPr lang="en-US" sz="1200" kern="1200">
              <a:solidFill>
                <a:schemeClr val="tx1"/>
              </a:solidFill>
              <a:effectLst/>
              <a:latin typeface="+mn-lt"/>
              <a:ea typeface="+mn-ea"/>
              <a:cs typeface="+mn-cs"/>
            </a:endParaRPr>
          </a:p>
          <a:p>
            <a:endParaRPr lang="en-US"/>
          </a:p>
        </p:txBody>
      </p:sp>
    </p:spTree>
    <p:extLst>
      <p:ext uri="{BB962C8B-B14F-4D97-AF65-F5344CB8AC3E}">
        <p14:creationId xmlns:p14="http://schemas.microsoft.com/office/powerpoint/2010/main" val="2646021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600"/>
              <a:t>* Penyempurnaan proses elisitasi kebutuhan (requirements elicitation) dengan memanfaatkan tujuan organisasi sebagai satu-satunya sumber utama untuk mendapatkan semua elemen kebutuhan sistem informasi. Tujuan organisasi dipetakan menjadi tujuan teknologi informasi untuk kemudian diekstrasi menjadi task, resource, dan actor yang akan menjadi fungsi-fungsi dari sistem informasi. Tujuan-tujuan ini akan mengintegrasikan Key Performance Indicator (KPI) sebagai alat ukur yang berguna untuk mengendalikan dan mengurangi hal-hal yang muncul karena ketidakpastian yang disebabkan kebutuhan pengguna pada saat proses ekstraksi tujuan menjadi kebutuhan sistem. </a:t>
            </a:r>
          </a:p>
          <a:p>
            <a:pPr lvl="0"/>
            <a:r>
              <a:rPr lang="en-GB" sz="1600"/>
              <a:t>*</a:t>
            </a:r>
            <a:r>
              <a:rPr lang="en-GB" sz="1600" baseline="0"/>
              <a:t> </a:t>
            </a:r>
            <a:r>
              <a:rPr lang="en-GB" sz="1600"/>
              <a:t>Penyempurnaan proses perbaikan dan analisis kebutuhan (refinement and analysis requirements) dengan mengadaptasi metode Case-Based Reasoning (CBR) agar dapat mengingkatkan efesiensi proses perbaikan kebutuhan karena menggunakan ulang solusi kebutuhan sistem informasi yang pernah ada dan pernah digunakan pada proses rekayasa kebutuhan sebelumnya. </a:t>
            </a:r>
          </a:p>
        </p:txBody>
      </p:sp>
    </p:spTree>
    <p:extLst>
      <p:ext uri="{BB962C8B-B14F-4D97-AF65-F5344CB8AC3E}">
        <p14:creationId xmlns:p14="http://schemas.microsoft.com/office/powerpoint/2010/main" val="4215288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a:solidFill>
                  <a:schemeClr val="tx1"/>
                </a:solidFill>
                <a:effectLst/>
                <a:latin typeface="+mn-lt"/>
                <a:ea typeface="+mn-ea"/>
                <a:cs typeface="+mn-cs"/>
              </a:rPr>
              <a:t>Beberapa langkah dan strategi pengembangan RE dari</a:t>
            </a:r>
            <a:r>
              <a:rPr lang="en-GB" sz="1200" i="1" kern="1200">
                <a:solidFill>
                  <a:schemeClr val="tx1"/>
                </a:solidFill>
                <a:effectLst/>
                <a:latin typeface="+mn-lt"/>
                <a:ea typeface="+mn-ea"/>
                <a:cs typeface="+mn-cs"/>
              </a:rPr>
              <a:t> Framework of Requirements Engineering pRocess dEvelopment</a:t>
            </a:r>
            <a:r>
              <a:rPr lang="en-GB" sz="1200" kern="1200">
                <a:solidFill>
                  <a:schemeClr val="tx1"/>
                </a:solidFill>
                <a:effectLst/>
                <a:latin typeface="+mn-lt"/>
                <a:ea typeface="+mn-ea"/>
                <a:cs typeface="+mn-cs"/>
              </a:rPr>
              <a:t> (FRERE) digunakan untuk mengembangkan metode OGORE. </a:t>
            </a:r>
          </a:p>
          <a:p>
            <a:r>
              <a:rPr lang="en-GB" sz="1200" kern="1200">
                <a:solidFill>
                  <a:schemeClr val="tx1"/>
                </a:solidFill>
                <a:effectLst/>
                <a:latin typeface="+mn-lt"/>
                <a:ea typeface="+mn-ea"/>
                <a:cs typeface="+mn-cs"/>
              </a:rPr>
              <a:t>Strategi pembangunan OGORE menggunakan komponen-komponen dari beberapa aktivitas proses GORE yang berbeda dan mengadaptasi metode lainya untuk membentuk proses-proses metode rekayasa kebutuhan yang baru. Strategi ini dipilih karena sudah banyak metode, teknik, dan perangkat GORE yang bisa digunakan, dan pola untuk sebuah metode GORE juga sudah cukup lengkap, sehingga untuk menyingkat waktu dan memaksimalkan hasil, strategi inilah yang digunakan. Langkah-langkah yang digunakan untuk membangun OGORE dapat dilihat pada Gambar ini. </a:t>
            </a:r>
            <a:endParaRPr lang="en-US" sz="1200" kern="1200">
              <a:solidFill>
                <a:schemeClr val="tx1"/>
              </a:solidFill>
              <a:effectLst/>
              <a:latin typeface="+mn-lt"/>
              <a:ea typeface="+mn-ea"/>
              <a:cs typeface="+mn-cs"/>
            </a:endParaRPr>
          </a:p>
          <a:p>
            <a:endParaRPr lang="en-US"/>
          </a:p>
        </p:txBody>
      </p:sp>
    </p:spTree>
    <p:extLst>
      <p:ext uri="{BB962C8B-B14F-4D97-AF65-F5344CB8AC3E}">
        <p14:creationId xmlns:p14="http://schemas.microsoft.com/office/powerpoint/2010/main" val="917803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63B4F7-56CA-4B03-A950-0E54B46AB813}" type="datetime1">
              <a:rPr lang="en-US" smtClean="0"/>
              <a:t>6/28/18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3874D9-2E11-42EB-9AF5-EE50CFF14057}" type="datetime1">
              <a:rPr lang="en-US" smtClean="0"/>
              <a:t>6/28/18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ED559E9-AAB1-4671-BBE7-15DC832EE9BB}" type="datetime1">
              <a:rPr lang="en-US" smtClean="0"/>
              <a:t>6/28/18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589A-23A6-4390-9B8A-7C79A4ACC508}"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A9A489-ABE0-44DA-84BA-5511A73BCCCD}" type="datetime1">
              <a:rPr lang="en-US" smtClean="0"/>
              <a:t>6/28/18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589A-23A6-4390-9B8A-7C79A4ACC508}"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15784C-8345-4815-9AED-6FDC1CC56BD6}" type="datetime1">
              <a:rPr lang="en-US" smtClean="0"/>
              <a:t>6/28/18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E3426F0C-9FB0-4B57-9C33-ACE676A593CA}" type="datetime1">
              <a:rPr lang="en-US" smtClean="0"/>
              <a:t>6/28/18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A589A-23A6-4390-9B8A-7C79A4ACC508}"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4829ED-B7C0-405D-B29A-85315AE4273D}" type="datetime1">
              <a:rPr lang="en-US" smtClean="0"/>
              <a:t>6/28/18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BB58FD-951D-4E9B-AA2C-6B30D8BD5E99}" type="datetime1">
              <a:rPr lang="en-US" smtClean="0"/>
              <a:t>6/28/18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FBF5E0B-484D-46AB-B5F5-C4A06BA8DB77}" type="datetime1">
              <a:rPr lang="en-US" smtClean="0"/>
              <a:t>6/28/18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D867EF0-2C62-4583-97CF-4C790C500017}" type="datetime1">
              <a:rPr lang="en-US" smtClean="0"/>
              <a:t>6/28/18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A589A-23A6-4390-9B8A-7C79A4ACC508}"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9033A0-F131-4064-95C5-B0DDC610FB5F}" type="datetime1">
              <a:rPr lang="en-US" smtClean="0"/>
              <a:t>6/28/18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A589A-23A6-4390-9B8A-7C79A4ACC508}"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6EED12C-A084-42D9-A7FD-A10E8ADCBE53}" type="datetime1">
              <a:rPr lang="en-US" smtClean="0"/>
              <a:t>6/28/18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28A589A-23A6-4390-9B8A-7C79A4ACC508}"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Visio_Drawing1111.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3.emf"/></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551508"/>
          </a:xfrm>
        </p:spPr>
        <p:txBody>
          <a:bodyPr>
            <a:noAutofit/>
          </a:bodyPr>
          <a:lstStyle/>
          <a:p>
            <a:r>
              <a:rPr lang="en-US" sz="3600" dirty="0"/>
              <a:t>Organization Goal-Oriented Requirements Engineering (OGORE)</a:t>
            </a:r>
          </a:p>
        </p:txBody>
      </p:sp>
      <p:sp>
        <p:nvSpPr>
          <p:cNvPr id="3" name="Subtitle 2"/>
          <p:cNvSpPr>
            <a:spLocks noGrp="1"/>
          </p:cNvSpPr>
          <p:nvPr>
            <p:ph type="subTitle" idx="1"/>
          </p:nvPr>
        </p:nvSpPr>
        <p:spPr>
          <a:xfrm>
            <a:off x="2438400" y="4648200"/>
            <a:ext cx="6400800" cy="457200"/>
          </a:xfrm>
        </p:spPr>
        <p:txBody>
          <a:bodyPr>
            <a:normAutofit/>
          </a:bodyPr>
          <a:lstStyle/>
          <a:p>
            <a:pPr algn="r"/>
            <a:r>
              <a:rPr lang="en-US" sz="2400" dirty="0"/>
              <a:t>Dr. Fransiskus Adikara, </a:t>
            </a:r>
            <a:r>
              <a:rPr lang="en-US" sz="2400" dirty="0" err="1"/>
              <a:t>S.Kom</a:t>
            </a:r>
            <a:r>
              <a:rPr lang="en-US" sz="2400" dirty="0"/>
              <a:t>, MMSI</a:t>
            </a:r>
          </a:p>
        </p:txBody>
      </p:sp>
    </p:spTree>
    <p:extLst>
      <p:ext uri="{BB962C8B-B14F-4D97-AF65-F5344CB8AC3E}">
        <p14:creationId xmlns:p14="http://schemas.microsoft.com/office/powerpoint/2010/main" val="821045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Mengapa OGORE ?</a:t>
            </a:r>
          </a:p>
        </p:txBody>
      </p:sp>
      <p:sp>
        <p:nvSpPr>
          <p:cNvPr id="3" name="Content Placeholder 2"/>
          <p:cNvSpPr>
            <a:spLocks noGrp="1"/>
          </p:cNvSpPr>
          <p:nvPr>
            <p:ph idx="1"/>
          </p:nvPr>
        </p:nvSpPr>
        <p:spPr>
          <a:xfrm>
            <a:off x="872067" y="1981200"/>
            <a:ext cx="7408333" cy="4144963"/>
          </a:xfrm>
        </p:spPr>
        <p:txBody>
          <a:bodyPr>
            <a:noAutofit/>
          </a:bodyPr>
          <a:lstStyle/>
          <a:p>
            <a:r>
              <a:rPr lang="nl-NL" sz="2200"/>
              <a:t>Pengembangan m</a:t>
            </a:r>
            <a:r>
              <a:rPr lang="en-GB" sz="2200"/>
              <a:t>etode GORE yang baru, yang merupakan hasil dari integrasi beberapa metode, teknik, dan perangkat yang sudah ada sebelumnya</a:t>
            </a:r>
          </a:p>
          <a:p>
            <a:r>
              <a:rPr lang="en-GB" sz="2200"/>
              <a:t>Metode GORE yang baru mempunyai kebaruan: </a:t>
            </a:r>
            <a:endParaRPr lang="en-US" sz="2200"/>
          </a:p>
          <a:p>
            <a:pPr lvl="1"/>
            <a:r>
              <a:rPr lang="en-GB" sz="1800"/>
              <a:t>Penyempurnaan proses elisitasi kebutuhan (requirements elicitation) dengan memanfaatkan tujuan organisasi sebagai satu-satunya sumber utama untuk mendapatkan semua elemen kebutuhan sistem informasi. </a:t>
            </a:r>
          </a:p>
          <a:p>
            <a:pPr lvl="1"/>
            <a:r>
              <a:rPr lang="en-GB" sz="1800"/>
              <a:t>Penyempurnaan proses perbaikan dan analisis kebutuhan (refinement and analysis requirements) dengan mengadaptasi metode Case-Based Reasoning (CBR). </a:t>
            </a:r>
          </a:p>
        </p:txBody>
      </p:sp>
      <p:sp>
        <p:nvSpPr>
          <p:cNvPr id="4" name="Slide Number Placeholder 3"/>
          <p:cNvSpPr>
            <a:spLocks noGrp="1"/>
          </p:cNvSpPr>
          <p:nvPr>
            <p:ph type="sldNum" sz="quarter" idx="12"/>
          </p:nvPr>
        </p:nvSpPr>
        <p:spPr/>
        <p:txBody>
          <a:bodyPr/>
          <a:lstStyle/>
          <a:p>
            <a:fld id="{CEBA4E43-F540-482F-8F84-699E1D7CCC3D}" type="slidenum">
              <a:rPr lang="en-US" smtClean="0"/>
              <a:t>10</a:t>
            </a:fld>
            <a:endParaRPr lang="en-US"/>
          </a:p>
        </p:txBody>
      </p:sp>
    </p:spTree>
    <p:extLst>
      <p:ext uri="{BB962C8B-B14F-4D97-AF65-F5344CB8AC3E}">
        <p14:creationId xmlns:p14="http://schemas.microsoft.com/office/powerpoint/2010/main" val="3823528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829550" cy="1219200"/>
          </a:xfrm>
        </p:spPr>
        <p:txBody>
          <a:bodyPr>
            <a:normAutofit fontScale="90000"/>
          </a:bodyPr>
          <a:lstStyle/>
          <a:p>
            <a:r>
              <a:rPr lang="en-US"/>
              <a:t>Diagram Alir Pengembangan Metode OGORE</a:t>
            </a:r>
          </a:p>
        </p:txBody>
      </p:sp>
      <p:sp>
        <p:nvSpPr>
          <p:cNvPr id="4" name="Slide Number Placeholder 3"/>
          <p:cNvSpPr>
            <a:spLocks noGrp="1"/>
          </p:cNvSpPr>
          <p:nvPr>
            <p:ph type="sldNum" sz="quarter" idx="12"/>
          </p:nvPr>
        </p:nvSpPr>
        <p:spPr/>
        <p:txBody>
          <a:bodyPr/>
          <a:lstStyle/>
          <a:p>
            <a:fld id="{CEBA4E43-F540-482F-8F84-699E1D7CCC3D}" type="slidenum">
              <a:rPr lang="en-US" smtClean="0"/>
              <a:t>11</a:t>
            </a:fld>
            <a:endParaRPr lang="en-US"/>
          </a:p>
        </p:txBody>
      </p:sp>
      <p:sp>
        <p:nvSpPr>
          <p:cNvPr id="3" name="Rectangle 8"/>
          <p:cNvSpPr>
            <a:spLocks noChangeArrowheads="1"/>
          </p:cNvSpPr>
          <p:nvPr/>
        </p:nvSpPr>
        <p:spPr bwMode="auto">
          <a:xfrm>
            <a:off x="562232" y="1242522"/>
            <a:ext cx="970966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endParaRPr lang="en-US" sz="1350"/>
          </a:p>
        </p:txBody>
      </p:sp>
      <p:pic>
        <p:nvPicPr>
          <p:cNvPr id="5" name="Picture 4"/>
          <p:cNvPicPr>
            <a:picLocks noChangeAspect="1"/>
          </p:cNvPicPr>
          <p:nvPr/>
        </p:nvPicPr>
        <p:blipFill>
          <a:blip r:embed="rId3"/>
          <a:stretch>
            <a:fillRect/>
          </a:stretch>
        </p:blipFill>
        <p:spPr>
          <a:xfrm>
            <a:off x="2057400" y="1715100"/>
            <a:ext cx="5077121" cy="4900188"/>
          </a:xfrm>
          <a:prstGeom prst="rect">
            <a:avLst/>
          </a:prstGeom>
        </p:spPr>
      </p:pic>
    </p:spTree>
    <p:extLst>
      <p:ext uri="{BB962C8B-B14F-4D97-AF65-F5344CB8AC3E}">
        <p14:creationId xmlns:p14="http://schemas.microsoft.com/office/powerpoint/2010/main" val="2606130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28A589A-23A6-4390-9B8A-7C79A4ACC508}" type="slidenum">
              <a:rPr lang="en-US" smtClean="0"/>
              <a:t>12</a:t>
            </a:fld>
            <a:endParaRPr lang="en-US"/>
          </a:p>
        </p:txBody>
      </p:sp>
      <p:sp>
        <p:nvSpPr>
          <p:cNvPr id="4" name="Title 3"/>
          <p:cNvSpPr>
            <a:spLocks noGrp="1"/>
          </p:cNvSpPr>
          <p:nvPr>
            <p:ph type="title"/>
          </p:nvPr>
        </p:nvSpPr>
        <p:spPr/>
        <p:txBody>
          <a:bodyPr>
            <a:normAutofit fontScale="90000"/>
          </a:bodyPr>
          <a:lstStyle/>
          <a:p>
            <a:r>
              <a:rPr lang="en-GB" i="1"/>
              <a:t>Referensi Pustaka yang </a:t>
            </a:r>
            <a:r>
              <a:rPr lang="en-GB"/>
              <a:t>Digunakan untuk Mengembangkan OGORE</a:t>
            </a:r>
            <a:endParaRPr lang="en-US"/>
          </a:p>
        </p:txBody>
      </p:sp>
      <p:graphicFrame>
        <p:nvGraphicFramePr>
          <p:cNvPr id="7" name="Object 6"/>
          <p:cNvGraphicFramePr>
            <a:graphicFrameLocks noChangeAspect="1"/>
          </p:cNvGraphicFramePr>
          <p:nvPr>
            <p:extLst/>
          </p:nvPr>
        </p:nvGraphicFramePr>
        <p:xfrm>
          <a:off x="19682" y="1981199"/>
          <a:ext cx="9074094" cy="4495801"/>
        </p:xfrm>
        <a:graphic>
          <a:graphicData uri="http://schemas.openxmlformats.org/presentationml/2006/ole">
            <mc:AlternateContent xmlns:mc="http://schemas.openxmlformats.org/markup-compatibility/2006">
              <mc:Choice xmlns:v="urn:schemas-microsoft-com:vml" Requires="v">
                <p:oleObj spid="_x0000_s14363" name="Visio" r:id="rId3" imgW="9601496" imgH="4752712" progId="Visio.Drawing.15">
                  <p:embed/>
                </p:oleObj>
              </mc:Choice>
              <mc:Fallback>
                <p:oleObj name="Visio" r:id="rId3" imgW="9601496" imgH="4752712" progId="Visio.Drawing.15">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82" y="1981199"/>
                        <a:ext cx="9074094" cy="4495801"/>
                      </a:xfrm>
                      <a:prstGeom prst="rect">
                        <a:avLst/>
                      </a:prstGeom>
                      <a:noFill/>
                      <a:extLst/>
                    </p:spPr>
                  </p:pic>
                </p:oleObj>
              </mc:Fallback>
            </mc:AlternateContent>
          </a:graphicData>
        </a:graphic>
      </p:graphicFrame>
    </p:spTree>
    <p:extLst>
      <p:ext uri="{BB962C8B-B14F-4D97-AF65-F5344CB8AC3E}">
        <p14:creationId xmlns:p14="http://schemas.microsoft.com/office/powerpoint/2010/main" val="2354588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6132"/>
          </a:xfrm>
        </p:spPr>
        <p:txBody>
          <a:bodyPr>
            <a:normAutofit fontScale="90000"/>
          </a:bodyPr>
          <a:lstStyle/>
          <a:p>
            <a:r>
              <a:rPr lang="en-US" sz="3200"/>
              <a:t>Diagram Alir dari Metode OGORE</a:t>
            </a:r>
          </a:p>
        </p:txBody>
      </p:sp>
      <p:sp>
        <p:nvSpPr>
          <p:cNvPr id="3" name="Slide Number Placeholder 2"/>
          <p:cNvSpPr>
            <a:spLocks noGrp="1"/>
          </p:cNvSpPr>
          <p:nvPr>
            <p:ph type="sldNum" sz="quarter" idx="12"/>
          </p:nvPr>
        </p:nvSpPr>
        <p:spPr/>
        <p:txBody>
          <a:bodyPr/>
          <a:lstStyle/>
          <a:p>
            <a:fld id="{CEBA4E43-F540-482F-8F84-699E1D7CCC3D}" type="slidenum">
              <a:rPr lang="en-US" smtClean="0"/>
              <a:t>13</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562608390"/>
              </p:ext>
            </p:extLst>
          </p:nvPr>
        </p:nvGraphicFramePr>
        <p:xfrm>
          <a:off x="685800" y="794460"/>
          <a:ext cx="8001000" cy="6037717"/>
        </p:xfrm>
        <a:graphic>
          <a:graphicData uri="http://schemas.openxmlformats.org/presentationml/2006/ole">
            <mc:AlternateContent xmlns:mc="http://schemas.openxmlformats.org/markup-compatibility/2006">
              <mc:Choice xmlns:v="urn:schemas-microsoft-com:vml" Requires="v">
                <p:oleObj spid="_x0000_s8335" name="Visio" r:id="rId3" imgW="5781730" imgH="4828978" progId="Visio.Drawing.11">
                  <p:embed/>
                </p:oleObj>
              </mc:Choice>
              <mc:Fallback>
                <p:oleObj name="Visio" r:id="rId3" imgW="5781730" imgH="4828978"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94460"/>
                        <a:ext cx="8001000" cy="6037717"/>
                      </a:xfrm>
                      <a:prstGeom prst="rect">
                        <a:avLst/>
                      </a:prstGeom>
                      <a:noFill/>
                      <a:extLst/>
                    </p:spPr>
                  </p:pic>
                </p:oleObj>
              </mc:Fallback>
            </mc:AlternateContent>
          </a:graphicData>
        </a:graphic>
      </p:graphicFrame>
    </p:spTree>
    <p:extLst>
      <p:ext uri="{BB962C8B-B14F-4D97-AF65-F5344CB8AC3E}">
        <p14:creationId xmlns:p14="http://schemas.microsoft.com/office/powerpoint/2010/main" val="1649617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Substansi</a:t>
            </a:r>
          </a:p>
        </p:txBody>
      </p:sp>
      <p:graphicFrame>
        <p:nvGraphicFramePr>
          <p:cNvPr id="4" name="Diagram 3"/>
          <p:cNvGraphicFramePr/>
          <p:nvPr>
            <p:extLst>
              <p:ext uri="{D42A27DB-BD31-4B8C-83A1-F6EECF244321}">
                <p14:modId xmlns:p14="http://schemas.microsoft.com/office/powerpoint/2010/main" val="124786919"/>
              </p:ext>
            </p:extLst>
          </p:nvPr>
        </p:nvGraphicFramePr>
        <p:xfrm>
          <a:off x="1188790" y="2348491"/>
          <a:ext cx="6929120" cy="3881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a:xfrm>
            <a:off x="7975735" y="6248400"/>
            <a:ext cx="1161826" cy="365125"/>
          </a:xfrm>
        </p:spPr>
        <p:txBody>
          <a:bodyPr/>
          <a:lstStyle/>
          <a:p>
            <a:fld id="{C28A589A-23A6-4390-9B8A-7C79A4ACC508}" type="slidenum">
              <a:rPr lang="en-US" smtClean="0"/>
              <a:t>2</a:t>
            </a:fld>
            <a:endParaRPr lang="en-US"/>
          </a:p>
        </p:txBody>
      </p:sp>
    </p:spTree>
    <p:extLst>
      <p:ext uri="{BB962C8B-B14F-4D97-AF65-F5344CB8AC3E}">
        <p14:creationId xmlns:p14="http://schemas.microsoft.com/office/powerpoint/2010/main" val="1460192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Adikara\SkyDrive\Documents\~S3 Bahan\Paper 2014\business proces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2783" y="1883532"/>
            <a:ext cx="1834132" cy="1335162"/>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a:xfrm>
            <a:off x="388240" y="548680"/>
            <a:ext cx="8229600" cy="1066800"/>
          </a:xfrm>
        </p:spPr>
        <p:txBody>
          <a:bodyPr/>
          <a:lstStyle/>
          <a:p>
            <a:r>
              <a:rPr lang="en-US"/>
              <a:t>Latar Belakang</a:t>
            </a:r>
          </a:p>
        </p:txBody>
      </p:sp>
      <p:pic>
        <p:nvPicPr>
          <p:cNvPr id="4" name="Picture 2" descr="C:\Users\Adikara\SkyDrive\Documents\~S3 Bahan\Clipart\industrial-building-clip-art_42475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6757" y="4152900"/>
            <a:ext cx="3512440" cy="2362200"/>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3" descr="C:\Users\Adikara\SkyDrive\Documents\~S3 Bahan\Clipart\PC_Clipart.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4702" y="1331913"/>
            <a:ext cx="1977447" cy="1977447"/>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4" descr="C:\Users\Adikara\SkyDrive\Documents\~S3 Bahan\Clipart\checklist%20clipart.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8650" y="4079342"/>
            <a:ext cx="1909549" cy="18542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5" descr="C:\Users\Adikara\SkyDrive\Documents\~S3 Bahan\Clipart\gg55989712.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92328" y="961095"/>
            <a:ext cx="1625600" cy="215900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Down Arrow 7"/>
          <p:cNvSpPr/>
          <p:nvPr/>
        </p:nvSpPr>
        <p:spPr>
          <a:xfrm>
            <a:off x="1222925" y="3309360"/>
            <a:ext cx="381000" cy="653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rot="16200000">
            <a:off x="3300160" y="4368402"/>
            <a:ext cx="381000" cy="18378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rot="16200000">
            <a:off x="6372478" y="1023112"/>
            <a:ext cx="381000" cy="14587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rot="17680338">
            <a:off x="3779841" y="2587466"/>
            <a:ext cx="381000" cy="24240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676400" y="5933542"/>
            <a:ext cx="1790700" cy="369332"/>
          </a:xfrm>
          <a:prstGeom prst="rect">
            <a:avLst/>
          </a:prstGeom>
          <a:noFill/>
        </p:spPr>
        <p:txBody>
          <a:bodyPr wrap="square" rtlCol="0">
            <a:spAutoFit/>
          </a:bodyPr>
          <a:lstStyle/>
          <a:p>
            <a:r>
              <a:rPr lang="en-US" dirty="0"/>
              <a:t>Requirements</a:t>
            </a:r>
          </a:p>
        </p:txBody>
      </p:sp>
      <p:pic>
        <p:nvPicPr>
          <p:cNvPr id="2050" name="Picture 2" descr="C:\Users\Adikara\SkyDrive\Documents\~S3 Bahan\Paper 2014\users icon.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33209" y="1331913"/>
            <a:ext cx="1219200" cy="1219200"/>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C:\Users\Adikara\SkyDrive\Documents\~S3 Bahan\Paper 2014\goals.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02248" y="3133795"/>
            <a:ext cx="1260729" cy="945547"/>
          </a:xfrm>
          <a:prstGeom prst="rect">
            <a:avLst/>
          </a:prstGeom>
          <a:noFill/>
          <a:extLst>
            <a:ext uri="{909E8E84-426E-40dd-AFC4-6F175D3DCCD1}">
              <a14:hiddenFill xmlns:a14="http://schemas.microsoft.com/office/drawing/2010/main" xmlns="">
                <a:solidFill>
                  <a:srgbClr val="FFFFFF"/>
                </a:solidFill>
              </a14:hiddenFill>
            </a:ext>
          </a:extLst>
        </p:spPr>
      </p:pic>
      <p:sp>
        <p:nvSpPr>
          <p:cNvPr id="16" name="Down Arrow 15"/>
          <p:cNvSpPr/>
          <p:nvPr/>
        </p:nvSpPr>
        <p:spPr>
          <a:xfrm rot="2009475">
            <a:off x="2993241" y="2442957"/>
            <a:ext cx="103707" cy="21735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rot="2601261">
            <a:off x="3545945" y="2760913"/>
            <a:ext cx="95250" cy="21735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rot="3960000">
            <a:off x="4009034" y="3289689"/>
            <a:ext cx="97397" cy="21735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lide Number Placeholder 5"/>
          <p:cNvSpPr>
            <a:spLocks noGrp="1"/>
          </p:cNvSpPr>
          <p:nvPr>
            <p:ph type="sldNum" sz="quarter" idx="12"/>
          </p:nvPr>
        </p:nvSpPr>
        <p:spPr>
          <a:xfrm>
            <a:off x="3991088" y="6250163"/>
            <a:ext cx="1161826" cy="365125"/>
          </a:xfrm>
        </p:spPr>
        <p:txBody>
          <a:bodyPr/>
          <a:lstStyle/>
          <a:p>
            <a:fld id="{C28A589A-23A6-4390-9B8A-7C79A4ACC508}" type="slidenum">
              <a:rPr lang="en-US" smtClean="0"/>
              <a:t>3</a:t>
            </a:fld>
            <a:endParaRPr lang="en-US"/>
          </a:p>
        </p:txBody>
      </p:sp>
    </p:spTree>
    <p:extLst>
      <p:ext uri="{BB962C8B-B14F-4D97-AF65-F5344CB8AC3E}">
        <p14:creationId xmlns:p14="http://schemas.microsoft.com/office/powerpoint/2010/main" val="123041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xit" presetSubtype="12" fill="hold" grpId="1" nodeType="clickEffect">
                                  <p:stCondLst>
                                    <p:cond delay="0"/>
                                  </p:stCondLst>
                                  <p:childTnLst>
                                    <p:anim calcmode="lin" valueType="num">
                                      <p:cBhvr additive="base">
                                        <p:cTn id="21" dur="500"/>
                                        <p:tgtEl>
                                          <p:spTgt spid="11"/>
                                        </p:tgtEl>
                                        <p:attrNameLst>
                                          <p:attrName>ppt_x</p:attrName>
                                        </p:attrNameLst>
                                      </p:cBhvr>
                                      <p:tavLst>
                                        <p:tav tm="0">
                                          <p:val>
                                            <p:strVal val="ppt_x"/>
                                          </p:val>
                                        </p:tav>
                                        <p:tav tm="100000">
                                          <p:val>
                                            <p:strVal val="0-ppt_w/2"/>
                                          </p:val>
                                        </p:tav>
                                      </p:tavLst>
                                    </p:anim>
                                    <p:anim calcmode="lin" valueType="num">
                                      <p:cBhvr additive="base">
                                        <p:cTn id="22" dur="500"/>
                                        <p:tgtEl>
                                          <p:spTgt spid="11"/>
                                        </p:tgtEl>
                                        <p:attrNameLst>
                                          <p:attrName>ppt_y</p:attrName>
                                        </p:attrNameLst>
                                      </p:cBhvr>
                                      <p:tavLst>
                                        <p:tav tm="0">
                                          <p:val>
                                            <p:strVal val="ppt_y"/>
                                          </p:val>
                                        </p:tav>
                                        <p:tav tm="100000">
                                          <p:val>
                                            <p:strVal val="1+ppt_h/2"/>
                                          </p:val>
                                        </p:tav>
                                      </p:tavLst>
                                    </p:anim>
                                    <p:set>
                                      <p:cBhvr>
                                        <p:cTn id="23" dur="1" fill="hold">
                                          <p:stCondLst>
                                            <p:cond delay="499"/>
                                          </p:stCondLst>
                                        </p:cTn>
                                        <p:tgtEl>
                                          <p:spTgt spid="11"/>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ppt_x"/>
                                          </p:val>
                                        </p:tav>
                                        <p:tav tm="100000">
                                          <p:val>
                                            <p:strVal val="#ppt_x"/>
                                          </p:val>
                                        </p:tav>
                                      </p:tavLst>
                                    </p:anim>
                                    <p:anim calcmode="lin" valueType="num">
                                      <p:cBhvr additive="base">
                                        <p:cTn id="4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par>
                                <p:cTn id="47" presetID="10" presetClass="entr" presetSubtype="0" fill="hold" nodeType="withEffect">
                                  <p:stCondLst>
                                    <p:cond delay="0"/>
                                  </p:stCondLst>
                                  <p:childTnLst>
                                    <p:set>
                                      <p:cBhvr>
                                        <p:cTn id="48" dur="1" fill="hold">
                                          <p:stCondLst>
                                            <p:cond delay="0"/>
                                          </p:stCondLst>
                                        </p:cTn>
                                        <p:tgtEl>
                                          <p:spTgt spid="2050"/>
                                        </p:tgtEl>
                                        <p:attrNameLst>
                                          <p:attrName>style.visibility</p:attrName>
                                        </p:attrNameLst>
                                      </p:cBhvr>
                                      <p:to>
                                        <p:strVal val="visible"/>
                                      </p:to>
                                    </p:set>
                                    <p:animEffect transition="in" filter="fade">
                                      <p:cBhvr>
                                        <p:cTn id="49" dur="500"/>
                                        <p:tgtEl>
                                          <p:spTgt spid="205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childTnLst>
                                </p:cTn>
                              </p:par>
                              <p:par>
                                <p:cTn id="55" presetID="10" presetClass="entr" presetSubtype="0" fill="hold" nodeType="withEffect">
                                  <p:stCondLst>
                                    <p:cond delay="0"/>
                                  </p:stCondLst>
                                  <p:childTnLst>
                                    <p:set>
                                      <p:cBhvr>
                                        <p:cTn id="56" dur="1" fill="hold">
                                          <p:stCondLst>
                                            <p:cond delay="0"/>
                                          </p:stCondLst>
                                        </p:cTn>
                                        <p:tgtEl>
                                          <p:spTgt spid="2051"/>
                                        </p:tgtEl>
                                        <p:attrNameLst>
                                          <p:attrName>style.visibility</p:attrName>
                                        </p:attrNameLst>
                                      </p:cBhvr>
                                      <p:to>
                                        <p:strVal val="visible"/>
                                      </p:to>
                                    </p:set>
                                    <p:animEffect transition="in" filter="fade">
                                      <p:cBhvr>
                                        <p:cTn id="57" dur="500"/>
                                        <p:tgtEl>
                                          <p:spTgt spid="205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052"/>
                                        </p:tgtEl>
                                        <p:attrNameLst>
                                          <p:attrName>style.visibility</p:attrName>
                                        </p:attrNameLst>
                                      </p:cBhvr>
                                      <p:to>
                                        <p:strVal val="visible"/>
                                      </p:to>
                                    </p:set>
                                    <p:animEffect transition="in" filter="fade">
                                      <p:cBhvr>
                                        <p:cTn id="62" dur="500"/>
                                        <p:tgtEl>
                                          <p:spTgt spid="2052"/>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fade">
                                      <p:cBhvr>
                                        <p:cTn id="65" dur="500"/>
                                        <p:tgtEl>
                                          <p:spTgt spid="18"/>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10"/>
                                        </p:tgtEl>
                                        <p:attrNameLst>
                                          <p:attrName>style.visibility</p:attrName>
                                        </p:attrNameLst>
                                      </p:cBhvr>
                                      <p:to>
                                        <p:strVal val="visible"/>
                                      </p:to>
                                    </p:set>
                                    <p:animEffect transition="in" filter="fade">
                                      <p:cBhvr>
                                        <p:cTn id="70" dur="500"/>
                                        <p:tgtEl>
                                          <p:spTgt spid="10"/>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nodeType="clickEffect">
                                  <p:stCondLst>
                                    <p:cond delay="0"/>
                                  </p:stCondLst>
                                  <p:childTnLst>
                                    <p:set>
                                      <p:cBhvr>
                                        <p:cTn id="74" dur="1" fill="hold">
                                          <p:stCondLst>
                                            <p:cond delay="0"/>
                                          </p:stCondLst>
                                        </p:cTn>
                                        <p:tgtEl>
                                          <p:spTgt spid="7"/>
                                        </p:tgtEl>
                                        <p:attrNameLst>
                                          <p:attrName>style.visibility</p:attrName>
                                        </p:attrNameLst>
                                      </p:cBhvr>
                                      <p:to>
                                        <p:strVal val="visible"/>
                                      </p:to>
                                    </p:set>
                                    <p:anim calcmode="lin" valueType="num">
                                      <p:cBhvr>
                                        <p:cTn id="75" dur="500" fill="hold"/>
                                        <p:tgtEl>
                                          <p:spTgt spid="7"/>
                                        </p:tgtEl>
                                        <p:attrNameLst>
                                          <p:attrName>ppt_w</p:attrName>
                                        </p:attrNameLst>
                                      </p:cBhvr>
                                      <p:tavLst>
                                        <p:tav tm="0">
                                          <p:val>
                                            <p:fltVal val="0"/>
                                          </p:val>
                                        </p:tav>
                                        <p:tav tm="100000">
                                          <p:val>
                                            <p:strVal val="#ppt_w"/>
                                          </p:val>
                                        </p:tav>
                                      </p:tavLst>
                                    </p:anim>
                                    <p:anim calcmode="lin" valueType="num">
                                      <p:cBhvr>
                                        <p:cTn id="76" dur="500" fill="hold"/>
                                        <p:tgtEl>
                                          <p:spTgt spid="7"/>
                                        </p:tgtEl>
                                        <p:attrNameLst>
                                          <p:attrName>ppt_h</p:attrName>
                                        </p:attrNameLst>
                                      </p:cBhvr>
                                      <p:tavLst>
                                        <p:tav tm="0">
                                          <p:val>
                                            <p:fltVal val="0"/>
                                          </p:val>
                                        </p:tav>
                                        <p:tav tm="100000">
                                          <p:val>
                                            <p:strVal val="#ppt_h"/>
                                          </p:val>
                                        </p:tav>
                                      </p:tavLst>
                                    </p:anim>
                                    <p:animEffect transition="in" filter="fade">
                                      <p:cBhvr>
                                        <p:cTn id="7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1" grpId="1" animBg="1"/>
      <p:bldP spid="12" grpId="0"/>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4267200"/>
          </a:xfrm>
        </p:spPr>
        <p:txBody>
          <a:bodyPr>
            <a:normAutofit fontScale="92500" lnSpcReduction="10000"/>
          </a:bodyPr>
          <a:lstStyle/>
          <a:p>
            <a:r>
              <a:rPr lang="en-US" sz="2900"/>
              <a:t>Berdasarkan kebiasaan dan keinginan tertentu dari pengguna.</a:t>
            </a:r>
          </a:p>
          <a:p>
            <a:r>
              <a:rPr lang="en-US" sz="2900"/>
              <a:t>Berdasarkan mekanisme operasional manual </a:t>
            </a:r>
          </a:p>
          <a:p>
            <a:r>
              <a:rPr lang="en-US" sz="2900"/>
              <a:t>Perbedaan sudut pandang diantara pemangku kepentingan dengan pengguna</a:t>
            </a:r>
          </a:p>
          <a:p>
            <a:r>
              <a:rPr lang="en-US" sz="2900"/>
              <a:t>Berdasarkan kebutuhan pengguna tanpa memperhatikan kompleksitas masalah</a:t>
            </a:r>
          </a:p>
          <a:p>
            <a:r>
              <a:rPr lang="en-US" sz="3200"/>
              <a:t>Dokumentasi yang tidak lengkap</a:t>
            </a:r>
          </a:p>
          <a:p>
            <a:r>
              <a:rPr lang="en-US" sz="3200"/>
              <a:t>Organisasi Baru</a:t>
            </a:r>
          </a:p>
          <a:p>
            <a:pPr marL="0" indent="0">
              <a:buNone/>
            </a:pPr>
            <a:endParaRPr lang="en-US" sz="2900"/>
          </a:p>
          <a:p>
            <a:endParaRPr lang="en-US" sz="2900"/>
          </a:p>
          <a:p>
            <a:endParaRPr lang="en-US" sz="2900"/>
          </a:p>
          <a:p>
            <a:endParaRPr lang="en-US"/>
          </a:p>
        </p:txBody>
      </p:sp>
      <p:sp>
        <p:nvSpPr>
          <p:cNvPr id="3" name="Slide Number Placeholder 2"/>
          <p:cNvSpPr>
            <a:spLocks noGrp="1"/>
          </p:cNvSpPr>
          <p:nvPr>
            <p:ph type="sldNum" sz="quarter" idx="12"/>
          </p:nvPr>
        </p:nvSpPr>
        <p:spPr/>
        <p:txBody>
          <a:bodyPr/>
          <a:lstStyle/>
          <a:p>
            <a:fld id="{C28A589A-23A6-4390-9B8A-7C79A4ACC508}" type="slidenum">
              <a:rPr lang="en-US" smtClean="0"/>
              <a:t>4</a:t>
            </a:fld>
            <a:endParaRPr lang="en-US"/>
          </a:p>
        </p:txBody>
      </p:sp>
      <p:sp>
        <p:nvSpPr>
          <p:cNvPr id="4" name="Title 3"/>
          <p:cNvSpPr>
            <a:spLocks noGrp="1"/>
          </p:cNvSpPr>
          <p:nvPr>
            <p:ph type="title"/>
          </p:nvPr>
        </p:nvSpPr>
        <p:spPr/>
        <p:txBody>
          <a:bodyPr>
            <a:normAutofit fontScale="90000"/>
          </a:bodyPr>
          <a:lstStyle/>
          <a:p>
            <a:r>
              <a:rPr lang="en-US"/>
              <a:t>Ketidakpastian pada Kebutuhan Sistem Informasi</a:t>
            </a:r>
          </a:p>
        </p:txBody>
      </p:sp>
    </p:spTree>
    <p:extLst>
      <p:ext uri="{BB962C8B-B14F-4D97-AF65-F5344CB8AC3E}">
        <p14:creationId xmlns:p14="http://schemas.microsoft.com/office/powerpoint/2010/main" val="4047361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a:t>Usulan Solusi Penyelesaian Masalah</a:t>
            </a:r>
          </a:p>
        </p:txBody>
      </p:sp>
      <p:sp>
        <p:nvSpPr>
          <p:cNvPr id="6" name="Slide Number Placeholder 5"/>
          <p:cNvSpPr>
            <a:spLocks noGrp="1"/>
          </p:cNvSpPr>
          <p:nvPr>
            <p:ph type="sldNum" sz="quarter" idx="12"/>
          </p:nvPr>
        </p:nvSpPr>
        <p:spPr>
          <a:xfrm>
            <a:off x="3852919" y="6335236"/>
            <a:ext cx="1161826" cy="365125"/>
          </a:xfrm>
        </p:spPr>
        <p:txBody>
          <a:bodyPr/>
          <a:lstStyle/>
          <a:p>
            <a:fld id="{C28A589A-23A6-4390-9B8A-7C79A4ACC508}" type="slidenum">
              <a:rPr lang="en-US" smtClean="0"/>
              <a:t>5</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096" y="2465923"/>
            <a:ext cx="2940755" cy="2205566"/>
          </a:xfrm>
          <a:prstGeom prst="rect">
            <a:avLst/>
          </a:prstGeom>
        </p:spPr>
      </p:pic>
      <p:pic>
        <p:nvPicPr>
          <p:cNvPr id="7" name="Picture 6" descr="flow-diagr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60364" y="2207796"/>
            <a:ext cx="3126436" cy="2431672"/>
          </a:xfrm>
          <a:prstGeom prst="rect">
            <a:avLst/>
          </a:prstGeom>
        </p:spPr>
      </p:pic>
      <p:sp>
        <p:nvSpPr>
          <p:cNvPr id="8" name="TextBox 7"/>
          <p:cNvSpPr txBox="1"/>
          <p:nvPr/>
        </p:nvSpPr>
        <p:spPr>
          <a:xfrm>
            <a:off x="113296" y="4751923"/>
            <a:ext cx="3810000" cy="830997"/>
          </a:xfrm>
          <a:prstGeom prst="rect">
            <a:avLst/>
          </a:prstGeom>
          <a:noFill/>
        </p:spPr>
        <p:txBody>
          <a:bodyPr wrap="square" rtlCol="0">
            <a:spAutoFit/>
          </a:bodyPr>
          <a:lstStyle/>
          <a:p>
            <a:pPr algn="ctr"/>
            <a:r>
              <a:rPr lang="en-US" sz="2400" dirty="0" err="1"/>
              <a:t>Meredusir</a:t>
            </a:r>
            <a:r>
              <a:rPr lang="en-US" sz="2400" dirty="0"/>
              <a:t> </a:t>
            </a:r>
            <a:r>
              <a:rPr lang="en-US" sz="2400" dirty="0" err="1"/>
              <a:t>berbagai</a:t>
            </a:r>
            <a:r>
              <a:rPr lang="en-US" sz="2400" dirty="0"/>
              <a:t> </a:t>
            </a:r>
            <a:r>
              <a:rPr lang="en-US" sz="2400" dirty="0" err="1"/>
              <a:t>ketidakpastian</a:t>
            </a:r>
            <a:r>
              <a:rPr lang="en-US" sz="2400" dirty="0"/>
              <a:t> </a:t>
            </a:r>
          </a:p>
        </p:txBody>
      </p:sp>
      <p:sp>
        <p:nvSpPr>
          <p:cNvPr id="9" name="TextBox 8"/>
          <p:cNvSpPr txBox="1"/>
          <p:nvPr/>
        </p:nvSpPr>
        <p:spPr>
          <a:xfrm>
            <a:off x="4343259" y="4549676"/>
            <a:ext cx="4800741" cy="2308324"/>
          </a:xfrm>
          <a:prstGeom prst="rect">
            <a:avLst/>
          </a:prstGeom>
          <a:noFill/>
        </p:spPr>
        <p:txBody>
          <a:bodyPr wrap="square" rtlCol="0">
            <a:spAutoFit/>
          </a:bodyPr>
          <a:lstStyle/>
          <a:p>
            <a:pPr algn="ctr"/>
            <a:r>
              <a:rPr lang="en-US" sz="2400"/>
              <a:t>Mengembangkan GORE menjadi  Metode </a:t>
            </a:r>
            <a:r>
              <a:rPr lang="en-US" sz="2400" dirty="0" err="1"/>
              <a:t>rekayasa</a:t>
            </a:r>
            <a:r>
              <a:rPr lang="en-US" sz="2400" dirty="0"/>
              <a:t> </a:t>
            </a:r>
            <a:r>
              <a:rPr lang="en-US" sz="2400" dirty="0" err="1"/>
              <a:t>kebutuhan</a:t>
            </a:r>
            <a:r>
              <a:rPr lang="en-US" sz="2400" dirty="0"/>
              <a:t> </a:t>
            </a:r>
            <a:r>
              <a:rPr lang="en-US" sz="2400" dirty="0" err="1"/>
              <a:t>berdasarkan</a:t>
            </a:r>
            <a:r>
              <a:rPr lang="en-US" sz="2400" dirty="0"/>
              <a:t> </a:t>
            </a:r>
            <a:r>
              <a:rPr lang="en-US" sz="2400" dirty="0" err="1"/>
              <a:t>pada</a:t>
            </a:r>
            <a:r>
              <a:rPr lang="en-US" sz="2400" dirty="0"/>
              <a:t> </a:t>
            </a:r>
            <a:r>
              <a:rPr lang="en-US" sz="2400" err="1"/>
              <a:t>tujuan</a:t>
            </a:r>
            <a:r>
              <a:rPr lang="en-US" sz="2400"/>
              <a:t> Organisasi </a:t>
            </a:r>
          </a:p>
          <a:p>
            <a:pPr algn="ctr"/>
            <a:r>
              <a:rPr lang="en-US" sz="2400"/>
              <a:t>(Organization Goal-Oriented Requirements Engineering / OGORE)</a:t>
            </a:r>
            <a:endParaRPr lang="en-US" sz="2400" dirty="0"/>
          </a:p>
        </p:txBody>
      </p:sp>
      <p:sp>
        <p:nvSpPr>
          <p:cNvPr id="10" name="Striped Right Arrow 9"/>
          <p:cNvSpPr/>
          <p:nvPr/>
        </p:nvSpPr>
        <p:spPr>
          <a:xfrm>
            <a:off x="3733801" y="2941464"/>
            <a:ext cx="1265564" cy="1430864"/>
          </a:xfrm>
          <a:prstGeom prst="stripedRightArrow">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057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65680"/>
            <a:ext cx="8195733" cy="3964163"/>
          </a:xfrm>
        </p:spPr>
        <p:txBody>
          <a:bodyPr>
            <a:normAutofit fontScale="92500"/>
          </a:bodyPr>
          <a:lstStyle/>
          <a:p>
            <a:r>
              <a:rPr lang="id-ID" i="1"/>
              <a:t>Knowledge Acquisition in autOmated Specification</a:t>
            </a:r>
            <a:r>
              <a:rPr lang="id-ID"/>
              <a:t> (KAOS) (Dardenne, Van Lamsweerde, &amp; Fickas, 1993) </a:t>
            </a:r>
            <a:endParaRPr lang="en-US"/>
          </a:p>
          <a:p>
            <a:r>
              <a:rPr lang="id-ID"/>
              <a:t>i* (i Star) (Yu, 1997)</a:t>
            </a:r>
            <a:endParaRPr lang="en-US"/>
          </a:p>
          <a:p>
            <a:r>
              <a:rPr lang="en-US"/>
              <a:t>Volere (Robertson, 2006)</a:t>
            </a:r>
          </a:p>
          <a:p>
            <a:r>
              <a:rPr lang="id-ID" i="1"/>
              <a:t>Attributed Goal-Oriented Requirements Analysis Method</a:t>
            </a:r>
            <a:r>
              <a:rPr lang="id-ID"/>
              <a:t> (AGORA) (Kaiya, Horai, &amp; Saeki, 2002)</a:t>
            </a:r>
            <a:endParaRPr lang="en-US"/>
          </a:p>
          <a:p>
            <a:r>
              <a:rPr lang="en-US" i="1"/>
              <a:t>G</a:t>
            </a:r>
            <a:r>
              <a:rPr lang="id-ID" i="1"/>
              <a:t>oal-oriented requirements elicitation based on General System Thinking Heuristics</a:t>
            </a:r>
            <a:r>
              <a:rPr lang="id-ID"/>
              <a:t> (GSTH) (Regev &amp; Wegmann, 2005) </a:t>
            </a:r>
            <a:endParaRPr lang="en-US"/>
          </a:p>
          <a:p>
            <a:r>
              <a:rPr lang="id-ID" i="1"/>
              <a:t>Goal-oriented Requirements Language</a:t>
            </a:r>
            <a:r>
              <a:rPr lang="id-ID"/>
              <a:t> (GRL) (Amyot et al., 2010).  </a:t>
            </a:r>
            <a:endParaRPr lang="en-US"/>
          </a:p>
        </p:txBody>
      </p:sp>
      <p:sp>
        <p:nvSpPr>
          <p:cNvPr id="3" name="Slide Number Placeholder 2"/>
          <p:cNvSpPr>
            <a:spLocks noGrp="1"/>
          </p:cNvSpPr>
          <p:nvPr>
            <p:ph type="sldNum" sz="quarter" idx="12"/>
          </p:nvPr>
        </p:nvSpPr>
        <p:spPr/>
        <p:txBody>
          <a:bodyPr/>
          <a:lstStyle/>
          <a:p>
            <a:fld id="{C28A589A-23A6-4390-9B8A-7C79A4ACC508}" type="slidenum">
              <a:rPr lang="en-US" smtClean="0"/>
              <a:t>6</a:t>
            </a:fld>
            <a:endParaRPr lang="en-US"/>
          </a:p>
        </p:txBody>
      </p:sp>
      <p:sp>
        <p:nvSpPr>
          <p:cNvPr id="4" name="Title 3"/>
          <p:cNvSpPr>
            <a:spLocks noGrp="1"/>
          </p:cNvSpPr>
          <p:nvPr>
            <p:ph type="title"/>
          </p:nvPr>
        </p:nvSpPr>
        <p:spPr/>
        <p:txBody>
          <a:bodyPr>
            <a:normAutofit fontScale="90000"/>
          </a:bodyPr>
          <a:lstStyle/>
          <a:p>
            <a:r>
              <a:rPr lang="en-US"/>
              <a:t>Metode Goal-Oriented Requirements Engineering (GORE) yang sudah Ada</a:t>
            </a:r>
          </a:p>
        </p:txBody>
      </p:sp>
    </p:spTree>
    <p:extLst>
      <p:ext uri="{BB962C8B-B14F-4D97-AF65-F5344CB8AC3E}">
        <p14:creationId xmlns:p14="http://schemas.microsoft.com/office/powerpoint/2010/main" val="3941132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991087" y="6492875"/>
            <a:ext cx="1161826" cy="365125"/>
          </a:xfrm>
        </p:spPr>
        <p:txBody>
          <a:bodyPr/>
          <a:lstStyle/>
          <a:p>
            <a:fld id="{C28A589A-23A6-4390-9B8A-7C79A4ACC508}" type="slidenum">
              <a:rPr lang="en-US" smtClean="0"/>
              <a:t>7</a:t>
            </a:fld>
            <a:endParaRPr lang="en-US"/>
          </a:p>
        </p:txBody>
      </p:sp>
      <p:sp>
        <p:nvSpPr>
          <p:cNvPr id="4" name="Title 3"/>
          <p:cNvSpPr>
            <a:spLocks noGrp="1"/>
          </p:cNvSpPr>
          <p:nvPr>
            <p:ph type="title"/>
          </p:nvPr>
        </p:nvSpPr>
        <p:spPr/>
        <p:txBody>
          <a:bodyPr>
            <a:normAutofit/>
          </a:bodyPr>
          <a:lstStyle/>
          <a:p>
            <a:r>
              <a:rPr lang="en-GB" sz="2800"/>
              <a:t>Knowledge Acquisition in autOmated Specification (KAOS)</a:t>
            </a:r>
            <a:endParaRPr lang="en-US" sz="2800"/>
          </a:p>
        </p:txBody>
      </p:sp>
      <p:graphicFrame>
        <p:nvGraphicFramePr>
          <p:cNvPr id="5" name="Diagram 4"/>
          <p:cNvGraphicFramePr/>
          <p:nvPr>
            <p:extLst>
              <p:ext uri="{D42A27DB-BD31-4B8C-83A1-F6EECF244321}">
                <p14:modId xmlns:p14="http://schemas.microsoft.com/office/powerpoint/2010/main" val="287697621"/>
              </p:ext>
            </p:extLst>
          </p:nvPr>
        </p:nvGraphicFramePr>
        <p:xfrm>
          <a:off x="838200" y="1591056"/>
          <a:ext cx="7391400" cy="4853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1658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28A589A-23A6-4390-9B8A-7C79A4ACC508}" type="slidenum">
              <a:rPr lang="en-US" smtClean="0"/>
              <a:t>8</a:t>
            </a:fld>
            <a:endParaRPr lang="en-US"/>
          </a:p>
        </p:txBody>
      </p:sp>
      <p:sp>
        <p:nvSpPr>
          <p:cNvPr id="4" name="Title 3"/>
          <p:cNvSpPr>
            <a:spLocks noGrp="1"/>
          </p:cNvSpPr>
          <p:nvPr>
            <p:ph type="title"/>
          </p:nvPr>
        </p:nvSpPr>
        <p:spPr/>
        <p:txBody>
          <a:bodyPr>
            <a:normAutofit/>
          </a:bodyPr>
          <a:lstStyle/>
          <a:p>
            <a:r>
              <a:rPr lang="en-GB" sz="3200"/>
              <a:t>Attributed Goal-Oriented Requirements Analysis Method (AGORA)</a:t>
            </a:r>
            <a:endParaRPr lang="en-US" sz="3200"/>
          </a:p>
        </p:txBody>
      </p:sp>
      <p:graphicFrame>
        <p:nvGraphicFramePr>
          <p:cNvPr id="5" name="Diagram 4"/>
          <p:cNvGraphicFramePr/>
          <p:nvPr>
            <p:extLst>
              <p:ext uri="{D42A27DB-BD31-4B8C-83A1-F6EECF244321}">
                <p14:modId xmlns:p14="http://schemas.microsoft.com/office/powerpoint/2010/main" val="2801204495"/>
              </p:ext>
            </p:extLst>
          </p:nvPr>
        </p:nvGraphicFramePr>
        <p:xfrm>
          <a:off x="838200" y="1591056"/>
          <a:ext cx="7391400" cy="4853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9960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28A589A-23A6-4390-9B8A-7C79A4ACC508}" type="slidenum">
              <a:rPr lang="en-US" smtClean="0"/>
              <a:t>9</a:t>
            </a:fld>
            <a:endParaRPr lang="en-US"/>
          </a:p>
        </p:txBody>
      </p:sp>
      <p:sp>
        <p:nvSpPr>
          <p:cNvPr id="4" name="Title 3"/>
          <p:cNvSpPr>
            <a:spLocks noGrp="1"/>
          </p:cNvSpPr>
          <p:nvPr>
            <p:ph type="title"/>
          </p:nvPr>
        </p:nvSpPr>
        <p:spPr/>
        <p:txBody>
          <a:bodyPr/>
          <a:lstStyle/>
          <a:p>
            <a:r>
              <a:rPr lang="en-US"/>
              <a:t>Volere</a:t>
            </a:r>
          </a:p>
        </p:txBody>
      </p:sp>
      <p:graphicFrame>
        <p:nvGraphicFramePr>
          <p:cNvPr id="5" name="Diagram 4"/>
          <p:cNvGraphicFramePr/>
          <p:nvPr>
            <p:extLst>
              <p:ext uri="{D42A27DB-BD31-4B8C-83A1-F6EECF244321}">
                <p14:modId xmlns:p14="http://schemas.microsoft.com/office/powerpoint/2010/main" val="3955193859"/>
              </p:ext>
            </p:extLst>
          </p:nvPr>
        </p:nvGraphicFramePr>
        <p:xfrm>
          <a:off x="838200" y="1591056"/>
          <a:ext cx="7391400" cy="4853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55134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31582</TotalTime>
  <Words>1065</Words>
  <Application>Microsoft Macintosh PowerPoint</Application>
  <PresentationFormat>On-screen Show (4:3)</PresentationFormat>
  <Paragraphs>113</Paragraphs>
  <Slides>13</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vt:lpstr>
      <vt:lpstr>Calibri</vt:lpstr>
      <vt:lpstr>Candara</vt:lpstr>
      <vt:lpstr>Symbol</vt:lpstr>
      <vt:lpstr>Wingdings</vt:lpstr>
      <vt:lpstr>Waveform</vt:lpstr>
      <vt:lpstr>Visio</vt:lpstr>
      <vt:lpstr>Organization Goal-Oriented Requirements Engineering (OGORE)</vt:lpstr>
      <vt:lpstr>Substansi</vt:lpstr>
      <vt:lpstr>Latar Belakang</vt:lpstr>
      <vt:lpstr>Ketidakpastian pada Kebutuhan Sistem Informasi</vt:lpstr>
      <vt:lpstr>Usulan Solusi Penyelesaian Masalah</vt:lpstr>
      <vt:lpstr>Metode Goal-Oriented Requirements Engineering (GORE) yang sudah Ada</vt:lpstr>
      <vt:lpstr>Knowledge Acquisition in autOmated Specification (KAOS)</vt:lpstr>
      <vt:lpstr>Attributed Goal-Oriented Requirements Analysis Method (AGORA)</vt:lpstr>
      <vt:lpstr>Volere</vt:lpstr>
      <vt:lpstr>Mengapa OGORE ?</vt:lpstr>
      <vt:lpstr>Diagram Alir Pengembangan Metode OGORE</vt:lpstr>
      <vt:lpstr>Referensi Pustaka yang Digunakan untuk Mengembangkan OGORE</vt:lpstr>
      <vt:lpstr>Diagram Alir dari Metode OGORE</vt:lpstr>
    </vt:vector>
  </TitlesOfParts>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PENGEMBANGAN METODE REKAYASA KEBUTUHAN BERORIENTASI PADA TUJUAN ORGANISASI UNTUK MENGURANGI RESIKO YANG DISEBABKAN KEBUTUHAN PENGGUNA SAAT PENGEMBANGAN SISTEM INFORMASI</dc:title>
  <dc:creator>Fransiskus Adikara</dc:creator>
  <cp:lastModifiedBy>Fransiskus Adikara</cp:lastModifiedBy>
  <cp:revision>391</cp:revision>
  <cp:lastPrinted>2015-01-13T08:12:34Z</cp:lastPrinted>
  <dcterms:created xsi:type="dcterms:W3CDTF">2013-05-16T06:17:42Z</dcterms:created>
  <dcterms:modified xsi:type="dcterms:W3CDTF">2018-06-28T06:06:59Z</dcterms:modified>
</cp:coreProperties>
</file>