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6">
  <p:sldMasterIdLst>
    <p:sldMasterId id="2147483660" r:id="rId1"/>
  </p:sldMasterIdLst>
  <p:notesMasterIdLst>
    <p:notesMasterId r:id="rId14"/>
  </p:notesMasterIdLst>
  <p:handoutMasterIdLst>
    <p:handoutMasterId r:id="rId15"/>
  </p:handoutMasterIdLst>
  <p:sldIdLst>
    <p:sldId id="256" r:id="rId2"/>
    <p:sldId id="292" r:id="rId3"/>
    <p:sldId id="394" r:id="rId4"/>
    <p:sldId id="396" r:id="rId5"/>
    <p:sldId id="434" r:id="rId6"/>
    <p:sldId id="412" r:id="rId7"/>
    <p:sldId id="422" r:id="rId8"/>
    <p:sldId id="414" r:id="rId9"/>
    <p:sldId id="415" r:id="rId10"/>
    <p:sldId id="427" r:id="rId11"/>
    <p:sldId id="435" r:id="rId12"/>
    <p:sldId id="436" r:id="rId13"/>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8" autoAdjust="0"/>
    <p:restoredTop sz="80827" autoAdjust="0"/>
  </p:normalViewPr>
  <p:slideViewPr>
    <p:cSldViewPr>
      <p:cViewPr varScale="1">
        <p:scale>
          <a:sx n="102" d="100"/>
          <a:sy n="102" d="100"/>
        </p:scale>
        <p:origin x="128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290E76-5367-44E7-A8D6-92648CE90AC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1AFFD47-7C77-4C21-866A-B19CAACF035B}">
      <dgm:prSet phldrT="[Text]" custT="1"/>
      <dgm:spPr/>
      <dgm:t>
        <a:bodyPr/>
        <a:lstStyle/>
        <a:p>
          <a:r>
            <a:rPr lang="en-US" sz="1600" dirty="0" err="1"/>
            <a:t>Metode</a:t>
          </a:r>
          <a:r>
            <a:rPr lang="en-US" sz="1600" dirty="0"/>
            <a:t> GORE - Analysis</a:t>
          </a:r>
        </a:p>
      </dgm:t>
    </dgm:pt>
    <dgm:pt modelId="{83CD2B47-83B2-4686-80C6-4B6D7E6B53C2}" type="parTrans" cxnId="{9A4281AA-1055-41DA-B897-C49A82B9AA66}">
      <dgm:prSet/>
      <dgm:spPr/>
      <dgm:t>
        <a:bodyPr/>
        <a:lstStyle/>
        <a:p>
          <a:endParaRPr lang="en-US" sz="1600"/>
        </a:p>
      </dgm:t>
    </dgm:pt>
    <dgm:pt modelId="{D802DB9A-AD56-4D3D-9BE5-DB9DEC3F218B}" type="sibTrans" cxnId="{9A4281AA-1055-41DA-B897-C49A82B9AA66}">
      <dgm:prSet/>
      <dgm:spPr/>
      <dgm:t>
        <a:bodyPr/>
        <a:lstStyle/>
        <a:p>
          <a:endParaRPr lang="en-US" sz="1600"/>
        </a:p>
      </dgm:t>
    </dgm:pt>
    <dgm:pt modelId="{35E18944-513B-4920-8AB2-3A238433043F}">
      <dgm:prSet phldrT="[Text]" custT="1"/>
      <dgm:spPr/>
      <dgm:t>
        <a:bodyPr/>
        <a:lstStyle/>
        <a:p>
          <a:r>
            <a:rPr lang="en-US" sz="1600" dirty="0" err="1"/>
            <a:t>Metode</a:t>
          </a:r>
          <a:r>
            <a:rPr lang="en-US" sz="1600" dirty="0"/>
            <a:t> OGORE - Refinement</a:t>
          </a:r>
        </a:p>
      </dgm:t>
    </dgm:pt>
    <dgm:pt modelId="{D08A62E6-8C20-4BEC-825F-3B4E8AD14C9C}" type="parTrans" cxnId="{F8B82C71-17D8-4D66-9A12-A14B034E2AAD}">
      <dgm:prSet/>
      <dgm:spPr/>
      <dgm:t>
        <a:bodyPr/>
        <a:lstStyle/>
        <a:p>
          <a:endParaRPr lang="en-US" sz="1600"/>
        </a:p>
      </dgm:t>
    </dgm:pt>
    <dgm:pt modelId="{A5CE1C36-009E-4B21-AB55-A127E0B0728C}" type="sibTrans" cxnId="{F8B82C71-17D8-4D66-9A12-A14B034E2AAD}">
      <dgm:prSet/>
      <dgm:spPr/>
      <dgm:t>
        <a:bodyPr/>
        <a:lstStyle/>
        <a:p>
          <a:endParaRPr lang="en-US" sz="1600"/>
        </a:p>
      </dgm:t>
    </dgm:pt>
    <dgm:pt modelId="{3876AC76-4D23-4B23-BC19-B79F1219BD65}">
      <dgm:prSet phldrT="[Text]" custT="1"/>
      <dgm:spPr/>
      <dgm:t>
        <a:bodyPr/>
        <a:lstStyle/>
        <a:p>
          <a:r>
            <a:rPr lang="en-US" sz="1600" dirty="0" err="1"/>
            <a:t>Fitur</a:t>
          </a:r>
          <a:r>
            <a:rPr lang="en-US" sz="1600" dirty="0"/>
            <a:t> OGORE </a:t>
          </a:r>
          <a:r>
            <a:rPr lang="en-US" sz="1600" dirty="0" err="1"/>
            <a:t>dan</a:t>
          </a:r>
          <a:r>
            <a:rPr lang="en-US" sz="1600" dirty="0"/>
            <a:t> </a:t>
          </a:r>
          <a:r>
            <a:rPr lang="en-US" sz="1600" dirty="0" err="1"/>
            <a:t>Pencapaiannya</a:t>
          </a:r>
          <a:endParaRPr lang="en-US" sz="1600" dirty="0"/>
        </a:p>
      </dgm:t>
    </dgm:pt>
    <dgm:pt modelId="{A2C9EA7E-E592-4B94-8EB6-B99DC960AFFA}" type="parTrans" cxnId="{ABF8C801-61B1-475B-B36C-D443866A0081}">
      <dgm:prSet/>
      <dgm:spPr/>
      <dgm:t>
        <a:bodyPr/>
        <a:lstStyle/>
        <a:p>
          <a:endParaRPr lang="en-US" sz="1600"/>
        </a:p>
      </dgm:t>
    </dgm:pt>
    <dgm:pt modelId="{DE985136-912D-44D6-BE2D-88A38D96336A}" type="sibTrans" cxnId="{ABF8C801-61B1-475B-B36C-D443866A0081}">
      <dgm:prSet/>
      <dgm:spPr/>
      <dgm:t>
        <a:bodyPr/>
        <a:lstStyle/>
        <a:p>
          <a:endParaRPr lang="en-US" sz="1600"/>
        </a:p>
      </dgm:t>
    </dgm:pt>
    <dgm:pt modelId="{242E1292-CAD6-7049-86A9-0B5B832C71CB}">
      <dgm:prSet/>
      <dgm:spPr/>
      <dgm:t>
        <a:bodyPr/>
        <a:lstStyle/>
        <a:p>
          <a:r>
            <a:rPr lang="en-US" dirty="0" err="1"/>
            <a:t>Kesimpulan</a:t>
          </a:r>
          <a:r>
            <a:rPr lang="en-US" dirty="0"/>
            <a:t> </a:t>
          </a:r>
          <a:r>
            <a:rPr lang="en-US" dirty="0" err="1"/>
            <a:t>dan</a:t>
          </a:r>
          <a:r>
            <a:rPr lang="en-US" dirty="0"/>
            <a:t> Saran</a:t>
          </a:r>
        </a:p>
      </dgm:t>
    </dgm:pt>
    <dgm:pt modelId="{85B55855-D11D-F94C-93E5-1D1B5082D410}" type="parTrans" cxnId="{103F0059-0FBE-DF48-9255-7407C44E0CAC}">
      <dgm:prSet/>
      <dgm:spPr/>
      <dgm:t>
        <a:bodyPr/>
        <a:lstStyle/>
        <a:p>
          <a:endParaRPr lang="en-US"/>
        </a:p>
      </dgm:t>
    </dgm:pt>
    <dgm:pt modelId="{BB4B3BBD-96E9-5B41-871B-8C622398CF80}" type="sibTrans" cxnId="{103F0059-0FBE-DF48-9255-7407C44E0CAC}">
      <dgm:prSet/>
      <dgm:spPr/>
      <dgm:t>
        <a:bodyPr/>
        <a:lstStyle/>
        <a:p>
          <a:endParaRPr lang="en-US"/>
        </a:p>
      </dgm:t>
    </dgm:pt>
    <dgm:pt modelId="{4D041DF0-4DC1-4DC6-A005-4EE6F236EBDA}" type="pres">
      <dgm:prSet presAssocID="{93290E76-5367-44E7-A8D6-92648CE90AC7}" presName="linear" presStyleCnt="0">
        <dgm:presLayoutVars>
          <dgm:dir/>
          <dgm:animLvl val="lvl"/>
          <dgm:resizeHandles val="exact"/>
        </dgm:presLayoutVars>
      </dgm:prSet>
      <dgm:spPr/>
    </dgm:pt>
    <dgm:pt modelId="{2E258E13-0941-4CA5-BDA4-5FB4AC360E8F}" type="pres">
      <dgm:prSet presAssocID="{A1AFFD47-7C77-4C21-866A-B19CAACF035B}" presName="parentLin" presStyleCnt="0"/>
      <dgm:spPr/>
    </dgm:pt>
    <dgm:pt modelId="{8D03C3F1-8417-4627-820E-018956A8BFFE}" type="pres">
      <dgm:prSet presAssocID="{A1AFFD47-7C77-4C21-866A-B19CAACF035B}" presName="parentLeftMargin" presStyleLbl="node1" presStyleIdx="0" presStyleCnt="4"/>
      <dgm:spPr/>
    </dgm:pt>
    <dgm:pt modelId="{142823EF-B369-45FB-AACA-C2BF26C8BD21}" type="pres">
      <dgm:prSet presAssocID="{A1AFFD47-7C77-4C21-866A-B19CAACF035B}" presName="parentText" presStyleLbl="node1" presStyleIdx="0" presStyleCnt="4">
        <dgm:presLayoutVars>
          <dgm:chMax val="0"/>
          <dgm:bulletEnabled val="1"/>
        </dgm:presLayoutVars>
      </dgm:prSet>
      <dgm:spPr/>
    </dgm:pt>
    <dgm:pt modelId="{13828886-913A-440E-8CB9-CC9F145E22C9}" type="pres">
      <dgm:prSet presAssocID="{A1AFFD47-7C77-4C21-866A-B19CAACF035B}" presName="negativeSpace" presStyleCnt="0"/>
      <dgm:spPr/>
    </dgm:pt>
    <dgm:pt modelId="{2F7019AD-2B0B-4BEA-B47A-B5CB151F98DC}" type="pres">
      <dgm:prSet presAssocID="{A1AFFD47-7C77-4C21-866A-B19CAACF035B}" presName="childText" presStyleLbl="conFgAcc1" presStyleIdx="0" presStyleCnt="4">
        <dgm:presLayoutVars>
          <dgm:bulletEnabled val="1"/>
        </dgm:presLayoutVars>
      </dgm:prSet>
      <dgm:spPr/>
    </dgm:pt>
    <dgm:pt modelId="{886AEF04-08FA-49A5-AF21-4599F01FB7C8}" type="pres">
      <dgm:prSet presAssocID="{D802DB9A-AD56-4D3D-9BE5-DB9DEC3F218B}" presName="spaceBetweenRectangles" presStyleCnt="0"/>
      <dgm:spPr/>
    </dgm:pt>
    <dgm:pt modelId="{793B6594-EC89-4549-AC44-E85EC2950669}" type="pres">
      <dgm:prSet presAssocID="{35E18944-513B-4920-8AB2-3A238433043F}" presName="parentLin" presStyleCnt="0"/>
      <dgm:spPr/>
    </dgm:pt>
    <dgm:pt modelId="{A72B8AA2-703E-4DBA-8D7C-23C2FF8941D9}" type="pres">
      <dgm:prSet presAssocID="{35E18944-513B-4920-8AB2-3A238433043F}" presName="parentLeftMargin" presStyleLbl="node1" presStyleIdx="0" presStyleCnt="4"/>
      <dgm:spPr/>
    </dgm:pt>
    <dgm:pt modelId="{98FB6D40-CC91-4EFA-A5C7-A7C646529203}" type="pres">
      <dgm:prSet presAssocID="{35E18944-513B-4920-8AB2-3A238433043F}" presName="parentText" presStyleLbl="node1" presStyleIdx="1" presStyleCnt="4">
        <dgm:presLayoutVars>
          <dgm:chMax val="0"/>
          <dgm:bulletEnabled val="1"/>
        </dgm:presLayoutVars>
      </dgm:prSet>
      <dgm:spPr/>
    </dgm:pt>
    <dgm:pt modelId="{3B534BD4-52DC-4A0D-AAF9-FD02909C720D}" type="pres">
      <dgm:prSet presAssocID="{35E18944-513B-4920-8AB2-3A238433043F}" presName="negativeSpace" presStyleCnt="0"/>
      <dgm:spPr/>
    </dgm:pt>
    <dgm:pt modelId="{DE9B0471-34CA-4944-8B65-E4B0BDB2B0DC}" type="pres">
      <dgm:prSet presAssocID="{35E18944-513B-4920-8AB2-3A238433043F}" presName="childText" presStyleLbl="conFgAcc1" presStyleIdx="1" presStyleCnt="4">
        <dgm:presLayoutVars>
          <dgm:bulletEnabled val="1"/>
        </dgm:presLayoutVars>
      </dgm:prSet>
      <dgm:spPr/>
    </dgm:pt>
    <dgm:pt modelId="{72F3B131-CEC2-46EB-8CAB-64DD88EBB420}" type="pres">
      <dgm:prSet presAssocID="{A5CE1C36-009E-4B21-AB55-A127E0B0728C}" presName="spaceBetweenRectangles" presStyleCnt="0"/>
      <dgm:spPr/>
    </dgm:pt>
    <dgm:pt modelId="{DF08A373-AAAA-4F97-8EF1-033440F70CD3}" type="pres">
      <dgm:prSet presAssocID="{3876AC76-4D23-4B23-BC19-B79F1219BD65}" presName="parentLin" presStyleCnt="0"/>
      <dgm:spPr/>
    </dgm:pt>
    <dgm:pt modelId="{C7006CA9-7EB5-4BC2-A17F-99F9F5288087}" type="pres">
      <dgm:prSet presAssocID="{3876AC76-4D23-4B23-BC19-B79F1219BD65}" presName="parentLeftMargin" presStyleLbl="node1" presStyleIdx="1" presStyleCnt="4"/>
      <dgm:spPr/>
    </dgm:pt>
    <dgm:pt modelId="{D1DA934F-C621-4D34-BA1F-781B8A244752}" type="pres">
      <dgm:prSet presAssocID="{3876AC76-4D23-4B23-BC19-B79F1219BD65}" presName="parentText" presStyleLbl="node1" presStyleIdx="2" presStyleCnt="4" custLinFactNeighborX="13208" custLinFactNeighborY="-5663">
        <dgm:presLayoutVars>
          <dgm:chMax val="0"/>
          <dgm:bulletEnabled val="1"/>
        </dgm:presLayoutVars>
      </dgm:prSet>
      <dgm:spPr/>
    </dgm:pt>
    <dgm:pt modelId="{8FFDE3FB-7F89-41CA-A08B-C0C75161D3A5}" type="pres">
      <dgm:prSet presAssocID="{3876AC76-4D23-4B23-BC19-B79F1219BD65}" presName="negativeSpace" presStyleCnt="0"/>
      <dgm:spPr/>
    </dgm:pt>
    <dgm:pt modelId="{7162FF25-6E38-4CAD-9AF0-C9E5F0459755}" type="pres">
      <dgm:prSet presAssocID="{3876AC76-4D23-4B23-BC19-B79F1219BD65}" presName="childText" presStyleLbl="conFgAcc1" presStyleIdx="2" presStyleCnt="4" custLinFactNeighborX="-12096" custLinFactNeighborY="42462">
        <dgm:presLayoutVars>
          <dgm:bulletEnabled val="1"/>
        </dgm:presLayoutVars>
      </dgm:prSet>
      <dgm:spPr/>
    </dgm:pt>
    <dgm:pt modelId="{0C4D3F9A-D1EE-8F47-B1DC-1CF1ED2B8CCA}" type="pres">
      <dgm:prSet presAssocID="{DE985136-912D-44D6-BE2D-88A38D96336A}" presName="spaceBetweenRectangles" presStyleCnt="0"/>
      <dgm:spPr/>
    </dgm:pt>
    <dgm:pt modelId="{1A0CDFC7-94FA-2946-9AE1-2ED01D4DF5D6}" type="pres">
      <dgm:prSet presAssocID="{242E1292-CAD6-7049-86A9-0B5B832C71CB}" presName="parentLin" presStyleCnt="0"/>
      <dgm:spPr/>
    </dgm:pt>
    <dgm:pt modelId="{F85A5841-91DA-7642-AAC0-37EBC4C2B529}" type="pres">
      <dgm:prSet presAssocID="{242E1292-CAD6-7049-86A9-0B5B832C71CB}" presName="parentLeftMargin" presStyleLbl="node1" presStyleIdx="2" presStyleCnt="4"/>
      <dgm:spPr/>
    </dgm:pt>
    <dgm:pt modelId="{C2C5B32E-69CA-5B4E-BAD5-CE9087823554}" type="pres">
      <dgm:prSet presAssocID="{242E1292-CAD6-7049-86A9-0B5B832C71CB}" presName="parentText" presStyleLbl="node1" presStyleIdx="3" presStyleCnt="4">
        <dgm:presLayoutVars>
          <dgm:chMax val="0"/>
          <dgm:bulletEnabled val="1"/>
        </dgm:presLayoutVars>
      </dgm:prSet>
      <dgm:spPr/>
    </dgm:pt>
    <dgm:pt modelId="{2412953B-B2CE-A94E-A257-9E31DE739220}" type="pres">
      <dgm:prSet presAssocID="{242E1292-CAD6-7049-86A9-0B5B832C71CB}" presName="negativeSpace" presStyleCnt="0"/>
      <dgm:spPr/>
    </dgm:pt>
    <dgm:pt modelId="{37790EC6-DD0B-9D47-A4B9-8C71479C877B}" type="pres">
      <dgm:prSet presAssocID="{242E1292-CAD6-7049-86A9-0B5B832C71CB}" presName="childText" presStyleLbl="conFgAcc1" presStyleIdx="3" presStyleCnt="4">
        <dgm:presLayoutVars>
          <dgm:bulletEnabled val="1"/>
        </dgm:presLayoutVars>
      </dgm:prSet>
      <dgm:spPr/>
    </dgm:pt>
  </dgm:ptLst>
  <dgm:cxnLst>
    <dgm:cxn modelId="{CF53FA00-4617-F64A-988C-3807BD31EB91}" type="presOf" srcId="{242E1292-CAD6-7049-86A9-0B5B832C71CB}" destId="{C2C5B32E-69CA-5B4E-BAD5-CE9087823554}" srcOrd="1" destOrd="0" presId="urn:microsoft.com/office/officeart/2005/8/layout/list1"/>
    <dgm:cxn modelId="{ABF8C801-61B1-475B-B36C-D443866A0081}" srcId="{93290E76-5367-44E7-A8D6-92648CE90AC7}" destId="{3876AC76-4D23-4B23-BC19-B79F1219BD65}" srcOrd="2" destOrd="0" parTransId="{A2C9EA7E-E592-4B94-8EB6-B99DC960AFFA}" sibTransId="{DE985136-912D-44D6-BE2D-88A38D96336A}"/>
    <dgm:cxn modelId="{DEA4A41E-BE51-4D69-95E5-2B90290614A6}" type="presOf" srcId="{35E18944-513B-4920-8AB2-3A238433043F}" destId="{98FB6D40-CC91-4EFA-A5C7-A7C646529203}" srcOrd="1" destOrd="0" presId="urn:microsoft.com/office/officeart/2005/8/layout/list1"/>
    <dgm:cxn modelId="{113D753B-E53B-4855-8CE0-E5B5A84344A1}" type="presOf" srcId="{93290E76-5367-44E7-A8D6-92648CE90AC7}" destId="{4D041DF0-4DC1-4DC6-A005-4EE6F236EBDA}" srcOrd="0" destOrd="0" presId="urn:microsoft.com/office/officeart/2005/8/layout/list1"/>
    <dgm:cxn modelId="{2F0AC853-8954-4235-85C8-4D0D14924D3A}" type="presOf" srcId="{A1AFFD47-7C77-4C21-866A-B19CAACF035B}" destId="{8D03C3F1-8417-4627-820E-018956A8BFFE}" srcOrd="0" destOrd="0" presId="urn:microsoft.com/office/officeart/2005/8/layout/list1"/>
    <dgm:cxn modelId="{103F0059-0FBE-DF48-9255-7407C44E0CAC}" srcId="{93290E76-5367-44E7-A8D6-92648CE90AC7}" destId="{242E1292-CAD6-7049-86A9-0B5B832C71CB}" srcOrd="3" destOrd="0" parTransId="{85B55855-D11D-F94C-93E5-1D1B5082D410}" sibTransId="{BB4B3BBD-96E9-5B41-871B-8C622398CF80}"/>
    <dgm:cxn modelId="{F8B82C71-17D8-4D66-9A12-A14B034E2AAD}" srcId="{93290E76-5367-44E7-A8D6-92648CE90AC7}" destId="{35E18944-513B-4920-8AB2-3A238433043F}" srcOrd="1" destOrd="0" parTransId="{D08A62E6-8C20-4BEC-825F-3B4E8AD14C9C}" sibTransId="{A5CE1C36-009E-4B21-AB55-A127E0B0728C}"/>
    <dgm:cxn modelId="{B618929E-64EB-4EB1-9A79-EDE5547178AE}" type="presOf" srcId="{A1AFFD47-7C77-4C21-866A-B19CAACF035B}" destId="{142823EF-B369-45FB-AACA-C2BF26C8BD21}" srcOrd="1" destOrd="0" presId="urn:microsoft.com/office/officeart/2005/8/layout/list1"/>
    <dgm:cxn modelId="{9A4281AA-1055-41DA-B897-C49A82B9AA66}" srcId="{93290E76-5367-44E7-A8D6-92648CE90AC7}" destId="{A1AFFD47-7C77-4C21-866A-B19CAACF035B}" srcOrd="0" destOrd="0" parTransId="{83CD2B47-83B2-4686-80C6-4B6D7E6B53C2}" sibTransId="{D802DB9A-AD56-4D3D-9BE5-DB9DEC3F218B}"/>
    <dgm:cxn modelId="{900150B0-D0F2-4963-BEE7-B4DD0AAC24C2}" type="presOf" srcId="{3876AC76-4D23-4B23-BC19-B79F1219BD65}" destId="{C7006CA9-7EB5-4BC2-A17F-99F9F5288087}" srcOrd="0" destOrd="0" presId="urn:microsoft.com/office/officeart/2005/8/layout/list1"/>
    <dgm:cxn modelId="{16F2C4DB-9E00-7C42-AD9D-81EB12FB2798}" type="presOf" srcId="{242E1292-CAD6-7049-86A9-0B5B832C71CB}" destId="{F85A5841-91DA-7642-AAC0-37EBC4C2B529}" srcOrd="0" destOrd="0" presId="urn:microsoft.com/office/officeart/2005/8/layout/list1"/>
    <dgm:cxn modelId="{6AE18EF7-CF7E-4029-BB9F-E2A70A2B7C96}" type="presOf" srcId="{3876AC76-4D23-4B23-BC19-B79F1219BD65}" destId="{D1DA934F-C621-4D34-BA1F-781B8A244752}" srcOrd="1" destOrd="0" presId="urn:microsoft.com/office/officeart/2005/8/layout/list1"/>
    <dgm:cxn modelId="{9F5F47FD-FB09-4B03-956B-DB00EA2EFC76}" type="presOf" srcId="{35E18944-513B-4920-8AB2-3A238433043F}" destId="{A72B8AA2-703E-4DBA-8D7C-23C2FF8941D9}" srcOrd="0" destOrd="0" presId="urn:microsoft.com/office/officeart/2005/8/layout/list1"/>
    <dgm:cxn modelId="{265AA72D-5531-4374-A1FE-173490CAF414}" type="presParOf" srcId="{4D041DF0-4DC1-4DC6-A005-4EE6F236EBDA}" destId="{2E258E13-0941-4CA5-BDA4-5FB4AC360E8F}" srcOrd="0" destOrd="0" presId="urn:microsoft.com/office/officeart/2005/8/layout/list1"/>
    <dgm:cxn modelId="{11BA958D-B9FC-4D3C-902C-A569A50DB22F}" type="presParOf" srcId="{2E258E13-0941-4CA5-BDA4-5FB4AC360E8F}" destId="{8D03C3F1-8417-4627-820E-018956A8BFFE}" srcOrd="0" destOrd="0" presId="urn:microsoft.com/office/officeart/2005/8/layout/list1"/>
    <dgm:cxn modelId="{26A2E24C-9389-4E38-B0F4-937E1F5CDE9B}" type="presParOf" srcId="{2E258E13-0941-4CA5-BDA4-5FB4AC360E8F}" destId="{142823EF-B369-45FB-AACA-C2BF26C8BD21}" srcOrd="1" destOrd="0" presId="urn:microsoft.com/office/officeart/2005/8/layout/list1"/>
    <dgm:cxn modelId="{C7B6F4C3-0D55-481E-B3C3-2160F3CFCC44}" type="presParOf" srcId="{4D041DF0-4DC1-4DC6-A005-4EE6F236EBDA}" destId="{13828886-913A-440E-8CB9-CC9F145E22C9}" srcOrd="1" destOrd="0" presId="urn:microsoft.com/office/officeart/2005/8/layout/list1"/>
    <dgm:cxn modelId="{E72BDCAF-4F45-4DC0-B9EA-90B53B330839}" type="presParOf" srcId="{4D041DF0-4DC1-4DC6-A005-4EE6F236EBDA}" destId="{2F7019AD-2B0B-4BEA-B47A-B5CB151F98DC}" srcOrd="2" destOrd="0" presId="urn:microsoft.com/office/officeart/2005/8/layout/list1"/>
    <dgm:cxn modelId="{91089D96-68EC-4825-BDAB-FCA17C77AC8F}" type="presParOf" srcId="{4D041DF0-4DC1-4DC6-A005-4EE6F236EBDA}" destId="{886AEF04-08FA-49A5-AF21-4599F01FB7C8}" srcOrd="3" destOrd="0" presId="urn:microsoft.com/office/officeart/2005/8/layout/list1"/>
    <dgm:cxn modelId="{20298AFF-85E0-4A94-BA5A-D00447644F33}" type="presParOf" srcId="{4D041DF0-4DC1-4DC6-A005-4EE6F236EBDA}" destId="{793B6594-EC89-4549-AC44-E85EC2950669}" srcOrd="4" destOrd="0" presId="urn:microsoft.com/office/officeart/2005/8/layout/list1"/>
    <dgm:cxn modelId="{C4578CB1-3F43-43AF-BF74-8DC522053FED}" type="presParOf" srcId="{793B6594-EC89-4549-AC44-E85EC2950669}" destId="{A72B8AA2-703E-4DBA-8D7C-23C2FF8941D9}" srcOrd="0" destOrd="0" presId="urn:microsoft.com/office/officeart/2005/8/layout/list1"/>
    <dgm:cxn modelId="{5DFE78B0-D362-455E-AE18-433D96BDF3AA}" type="presParOf" srcId="{793B6594-EC89-4549-AC44-E85EC2950669}" destId="{98FB6D40-CC91-4EFA-A5C7-A7C646529203}" srcOrd="1" destOrd="0" presId="urn:microsoft.com/office/officeart/2005/8/layout/list1"/>
    <dgm:cxn modelId="{5399CC67-0652-460D-BCE5-1729C2EDFB03}" type="presParOf" srcId="{4D041DF0-4DC1-4DC6-A005-4EE6F236EBDA}" destId="{3B534BD4-52DC-4A0D-AAF9-FD02909C720D}" srcOrd="5" destOrd="0" presId="urn:microsoft.com/office/officeart/2005/8/layout/list1"/>
    <dgm:cxn modelId="{74C2445B-08AA-479A-98BE-99F28E979CB0}" type="presParOf" srcId="{4D041DF0-4DC1-4DC6-A005-4EE6F236EBDA}" destId="{DE9B0471-34CA-4944-8B65-E4B0BDB2B0DC}" srcOrd="6" destOrd="0" presId="urn:microsoft.com/office/officeart/2005/8/layout/list1"/>
    <dgm:cxn modelId="{B5B8DF26-C236-46A6-98FA-FD684053F0C3}" type="presParOf" srcId="{4D041DF0-4DC1-4DC6-A005-4EE6F236EBDA}" destId="{72F3B131-CEC2-46EB-8CAB-64DD88EBB420}" srcOrd="7" destOrd="0" presId="urn:microsoft.com/office/officeart/2005/8/layout/list1"/>
    <dgm:cxn modelId="{9C63FD4F-2ED0-4B05-8FB5-CE9141699309}" type="presParOf" srcId="{4D041DF0-4DC1-4DC6-A005-4EE6F236EBDA}" destId="{DF08A373-AAAA-4F97-8EF1-033440F70CD3}" srcOrd="8" destOrd="0" presId="urn:microsoft.com/office/officeart/2005/8/layout/list1"/>
    <dgm:cxn modelId="{8D7390D0-CCAE-4432-A19A-281F8E28A327}" type="presParOf" srcId="{DF08A373-AAAA-4F97-8EF1-033440F70CD3}" destId="{C7006CA9-7EB5-4BC2-A17F-99F9F5288087}" srcOrd="0" destOrd="0" presId="urn:microsoft.com/office/officeart/2005/8/layout/list1"/>
    <dgm:cxn modelId="{0EA99A7F-0358-4796-9C1E-34160BF5F0F4}" type="presParOf" srcId="{DF08A373-AAAA-4F97-8EF1-033440F70CD3}" destId="{D1DA934F-C621-4D34-BA1F-781B8A244752}" srcOrd="1" destOrd="0" presId="urn:microsoft.com/office/officeart/2005/8/layout/list1"/>
    <dgm:cxn modelId="{D6719C13-E714-4564-A49F-C1768748E430}" type="presParOf" srcId="{4D041DF0-4DC1-4DC6-A005-4EE6F236EBDA}" destId="{8FFDE3FB-7F89-41CA-A08B-C0C75161D3A5}" srcOrd="9" destOrd="0" presId="urn:microsoft.com/office/officeart/2005/8/layout/list1"/>
    <dgm:cxn modelId="{2A81624E-4329-49BD-8602-EB0DEADA59DB}" type="presParOf" srcId="{4D041DF0-4DC1-4DC6-A005-4EE6F236EBDA}" destId="{7162FF25-6E38-4CAD-9AF0-C9E5F0459755}" srcOrd="10" destOrd="0" presId="urn:microsoft.com/office/officeart/2005/8/layout/list1"/>
    <dgm:cxn modelId="{E49E7813-9A68-8B4F-8BB0-AD5D91B6A063}" type="presParOf" srcId="{4D041DF0-4DC1-4DC6-A005-4EE6F236EBDA}" destId="{0C4D3F9A-D1EE-8F47-B1DC-1CF1ED2B8CCA}" srcOrd="11" destOrd="0" presId="urn:microsoft.com/office/officeart/2005/8/layout/list1"/>
    <dgm:cxn modelId="{54207E93-776F-D848-8454-FD892ADBC11D}" type="presParOf" srcId="{4D041DF0-4DC1-4DC6-A005-4EE6F236EBDA}" destId="{1A0CDFC7-94FA-2946-9AE1-2ED01D4DF5D6}" srcOrd="12" destOrd="0" presId="urn:microsoft.com/office/officeart/2005/8/layout/list1"/>
    <dgm:cxn modelId="{64E62100-CA53-2740-B1DE-2B893C569695}" type="presParOf" srcId="{1A0CDFC7-94FA-2946-9AE1-2ED01D4DF5D6}" destId="{F85A5841-91DA-7642-AAC0-37EBC4C2B529}" srcOrd="0" destOrd="0" presId="urn:microsoft.com/office/officeart/2005/8/layout/list1"/>
    <dgm:cxn modelId="{545F4066-0CB2-EC4C-9824-996FA53B69DF}" type="presParOf" srcId="{1A0CDFC7-94FA-2946-9AE1-2ED01D4DF5D6}" destId="{C2C5B32E-69CA-5B4E-BAD5-CE9087823554}" srcOrd="1" destOrd="0" presId="urn:microsoft.com/office/officeart/2005/8/layout/list1"/>
    <dgm:cxn modelId="{ABD1654D-F896-044E-A2CA-CFCCE3A20711}" type="presParOf" srcId="{4D041DF0-4DC1-4DC6-A005-4EE6F236EBDA}" destId="{2412953B-B2CE-A94E-A257-9E31DE739220}" srcOrd="13" destOrd="0" presId="urn:microsoft.com/office/officeart/2005/8/layout/list1"/>
    <dgm:cxn modelId="{85BB23CD-7C20-0B42-8ECB-08FC01A74964}" type="presParOf" srcId="{4D041DF0-4DC1-4DC6-A005-4EE6F236EBDA}" destId="{37790EC6-DD0B-9D47-A4B9-8C71479C877B}"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64D957-0389-2B43-841D-E00E237C7686}" type="doc">
      <dgm:prSet loTypeId="urn:microsoft.com/office/officeart/2005/8/layout/cycle2" loCatId="" qsTypeId="urn:microsoft.com/office/officeart/2005/8/quickstyle/simple5" qsCatId="simple" csTypeId="urn:microsoft.com/office/officeart/2005/8/colors/colorful2" csCatId="colorful" phldr="1"/>
      <dgm:spPr/>
      <dgm:t>
        <a:bodyPr/>
        <a:lstStyle/>
        <a:p>
          <a:endParaRPr lang="en-US"/>
        </a:p>
      </dgm:t>
    </dgm:pt>
    <dgm:pt modelId="{C64AB701-D264-3A49-8BBC-19F746A8D48A}">
      <dgm:prSet phldrT="[Text]"/>
      <dgm:spPr/>
      <dgm:t>
        <a:bodyPr/>
        <a:lstStyle/>
        <a:p>
          <a:r>
            <a:rPr lang="en-US" dirty="0" err="1"/>
            <a:t>Identifikasi</a:t>
          </a:r>
          <a:r>
            <a:rPr lang="en-US" dirty="0"/>
            <a:t> </a:t>
          </a:r>
          <a:r>
            <a:rPr lang="en-US" dirty="0" err="1"/>
            <a:t>kebutuhan</a:t>
          </a:r>
          <a:endParaRPr lang="en-US" dirty="0"/>
        </a:p>
      </dgm:t>
    </dgm:pt>
    <dgm:pt modelId="{A340C2AD-2D21-8547-B9EA-2A630FDBF5F5}" type="parTrans" cxnId="{45EA8E67-0498-DB4C-AD3E-83B9DC614729}">
      <dgm:prSet/>
      <dgm:spPr/>
      <dgm:t>
        <a:bodyPr/>
        <a:lstStyle/>
        <a:p>
          <a:endParaRPr lang="en-US"/>
        </a:p>
      </dgm:t>
    </dgm:pt>
    <dgm:pt modelId="{DEE9169E-02A1-3D42-90AA-AC3C1D9C70CA}" type="sibTrans" cxnId="{45EA8E67-0498-DB4C-AD3E-83B9DC614729}">
      <dgm:prSet/>
      <dgm:spPr/>
      <dgm:t>
        <a:bodyPr/>
        <a:lstStyle/>
        <a:p>
          <a:endParaRPr lang="en-US"/>
        </a:p>
      </dgm:t>
    </dgm:pt>
    <dgm:pt modelId="{D1FA507D-4A26-3C4C-AF11-B322147AC6E0}">
      <dgm:prSet phldrT="[Text]"/>
      <dgm:spPr/>
      <dgm:t>
        <a:bodyPr/>
        <a:lstStyle/>
        <a:p>
          <a:r>
            <a:rPr lang="en-US" dirty="0" err="1"/>
            <a:t>Penelusuran</a:t>
          </a:r>
          <a:r>
            <a:rPr lang="en-US" dirty="0"/>
            <a:t> </a:t>
          </a:r>
          <a:r>
            <a:rPr lang="en-US" dirty="0" err="1"/>
            <a:t>kebutuhan</a:t>
          </a:r>
          <a:endParaRPr lang="en-US" dirty="0"/>
        </a:p>
      </dgm:t>
    </dgm:pt>
    <dgm:pt modelId="{10AC66CA-FE07-9E49-9222-39578EAD0824}" type="parTrans" cxnId="{8091238B-797D-C04D-9905-5E3CCA248B9E}">
      <dgm:prSet/>
      <dgm:spPr/>
      <dgm:t>
        <a:bodyPr/>
        <a:lstStyle/>
        <a:p>
          <a:endParaRPr lang="en-US"/>
        </a:p>
      </dgm:t>
    </dgm:pt>
    <dgm:pt modelId="{90F475AE-1D1E-E34D-8305-3AB829D7445A}" type="sibTrans" cxnId="{8091238B-797D-C04D-9905-5E3CCA248B9E}">
      <dgm:prSet/>
      <dgm:spPr/>
      <dgm:t>
        <a:bodyPr/>
        <a:lstStyle/>
        <a:p>
          <a:endParaRPr lang="en-US"/>
        </a:p>
      </dgm:t>
    </dgm:pt>
    <dgm:pt modelId="{CEDDD076-8D95-1F4E-9AEA-F0D33DA995A8}">
      <dgm:prSet/>
      <dgm:spPr/>
      <dgm:t>
        <a:bodyPr/>
        <a:lstStyle/>
        <a:p>
          <a:r>
            <a:rPr lang="en-US" dirty="0" err="1"/>
            <a:t>Pengelolaan</a:t>
          </a:r>
          <a:r>
            <a:rPr lang="en-US" dirty="0"/>
            <a:t> </a:t>
          </a:r>
          <a:r>
            <a:rPr lang="en-US" dirty="0" err="1"/>
            <a:t>perubahan</a:t>
          </a:r>
          <a:r>
            <a:rPr lang="en-US" dirty="0"/>
            <a:t> </a:t>
          </a:r>
          <a:r>
            <a:rPr lang="en-US" dirty="0" err="1"/>
            <a:t>kebutuhan</a:t>
          </a:r>
          <a:endParaRPr lang="en-US" dirty="0"/>
        </a:p>
      </dgm:t>
    </dgm:pt>
    <dgm:pt modelId="{6A0CDEB9-CDAD-514D-91AD-CA30743A6E7D}" type="parTrans" cxnId="{BD7B6F45-004D-FA44-92F7-A90C9CE874E4}">
      <dgm:prSet/>
      <dgm:spPr/>
      <dgm:t>
        <a:bodyPr/>
        <a:lstStyle/>
        <a:p>
          <a:endParaRPr lang="en-US"/>
        </a:p>
      </dgm:t>
    </dgm:pt>
    <dgm:pt modelId="{46C99628-A24B-654D-90E3-EB78052A76AE}" type="sibTrans" cxnId="{BD7B6F45-004D-FA44-92F7-A90C9CE874E4}">
      <dgm:prSet/>
      <dgm:spPr/>
      <dgm:t>
        <a:bodyPr/>
        <a:lstStyle/>
        <a:p>
          <a:endParaRPr lang="en-US"/>
        </a:p>
      </dgm:t>
    </dgm:pt>
    <dgm:pt modelId="{8B77FE87-08FC-0349-B1A8-31B471B4FDAB}">
      <dgm:prSet/>
      <dgm:spPr/>
      <dgm:t>
        <a:bodyPr/>
        <a:lstStyle/>
        <a:p>
          <a:r>
            <a:rPr lang="en-US" dirty="0" err="1"/>
            <a:t>Perencanaan</a:t>
          </a:r>
          <a:r>
            <a:rPr lang="en-US" dirty="0"/>
            <a:t> </a:t>
          </a:r>
          <a:r>
            <a:rPr lang="en-US" dirty="0" err="1"/>
            <a:t>pengelolaan</a:t>
          </a:r>
          <a:r>
            <a:rPr lang="en-US" dirty="0"/>
            <a:t> </a:t>
          </a:r>
          <a:r>
            <a:rPr lang="en-US" dirty="0" err="1"/>
            <a:t>kebutuhan</a:t>
          </a:r>
          <a:endParaRPr lang="en-US" dirty="0"/>
        </a:p>
      </dgm:t>
    </dgm:pt>
    <dgm:pt modelId="{2BB86E59-625B-DC40-84A0-AE2DB2BF282A}" type="parTrans" cxnId="{F0F2D8BD-5D34-2545-9D2A-41506F268AA3}">
      <dgm:prSet/>
      <dgm:spPr/>
      <dgm:t>
        <a:bodyPr/>
        <a:lstStyle/>
        <a:p>
          <a:endParaRPr lang="en-US"/>
        </a:p>
      </dgm:t>
    </dgm:pt>
    <dgm:pt modelId="{665832ED-4D15-4F42-9DA7-E1E6B87264B2}" type="sibTrans" cxnId="{F0F2D8BD-5D34-2545-9D2A-41506F268AA3}">
      <dgm:prSet/>
      <dgm:spPr/>
      <dgm:t>
        <a:bodyPr/>
        <a:lstStyle/>
        <a:p>
          <a:endParaRPr lang="en-US"/>
        </a:p>
      </dgm:t>
    </dgm:pt>
    <dgm:pt modelId="{26720ED2-4FF1-3245-9294-3A1D4E6E6400}" type="pres">
      <dgm:prSet presAssocID="{3C64D957-0389-2B43-841D-E00E237C7686}" presName="cycle" presStyleCnt="0">
        <dgm:presLayoutVars>
          <dgm:dir/>
          <dgm:resizeHandles val="exact"/>
        </dgm:presLayoutVars>
      </dgm:prSet>
      <dgm:spPr/>
    </dgm:pt>
    <dgm:pt modelId="{01C4995F-7170-2742-B7C5-2D310F43CFE4}" type="pres">
      <dgm:prSet presAssocID="{C64AB701-D264-3A49-8BBC-19F746A8D48A}" presName="node" presStyleLbl="node1" presStyleIdx="0" presStyleCnt="4">
        <dgm:presLayoutVars>
          <dgm:bulletEnabled val="1"/>
        </dgm:presLayoutVars>
      </dgm:prSet>
      <dgm:spPr/>
    </dgm:pt>
    <dgm:pt modelId="{F4BED232-CCF9-0143-8ECA-9684171148E8}" type="pres">
      <dgm:prSet presAssocID="{DEE9169E-02A1-3D42-90AA-AC3C1D9C70CA}" presName="sibTrans" presStyleLbl="sibTrans2D1" presStyleIdx="0" presStyleCnt="4"/>
      <dgm:spPr/>
    </dgm:pt>
    <dgm:pt modelId="{EBB2332A-D878-0D41-BC29-2123061255B3}" type="pres">
      <dgm:prSet presAssocID="{DEE9169E-02A1-3D42-90AA-AC3C1D9C70CA}" presName="connectorText" presStyleLbl="sibTrans2D1" presStyleIdx="0" presStyleCnt="4"/>
      <dgm:spPr/>
    </dgm:pt>
    <dgm:pt modelId="{91C1FD03-5D76-2A4B-AEF9-BE069EC3604D}" type="pres">
      <dgm:prSet presAssocID="{D1FA507D-4A26-3C4C-AF11-B322147AC6E0}" presName="node" presStyleLbl="node1" presStyleIdx="1" presStyleCnt="4">
        <dgm:presLayoutVars>
          <dgm:bulletEnabled val="1"/>
        </dgm:presLayoutVars>
      </dgm:prSet>
      <dgm:spPr/>
    </dgm:pt>
    <dgm:pt modelId="{71F34609-4311-7648-9425-33E2FC94B863}" type="pres">
      <dgm:prSet presAssocID="{90F475AE-1D1E-E34D-8305-3AB829D7445A}" presName="sibTrans" presStyleLbl="sibTrans2D1" presStyleIdx="1" presStyleCnt="4"/>
      <dgm:spPr/>
    </dgm:pt>
    <dgm:pt modelId="{BB420B9D-7722-784B-9E29-A1F86D786E8C}" type="pres">
      <dgm:prSet presAssocID="{90F475AE-1D1E-E34D-8305-3AB829D7445A}" presName="connectorText" presStyleLbl="sibTrans2D1" presStyleIdx="1" presStyleCnt="4"/>
      <dgm:spPr/>
    </dgm:pt>
    <dgm:pt modelId="{A3CB063F-2BAB-D14D-80CC-B491C4E9B8A7}" type="pres">
      <dgm:prSet presAssocID="{CEDDD076-8D95-1F4E-9AEA-F0D33DA995A8}" presName="node" presStyleLbl="node1" presStyleIdx="2" presStyleCnt="4">
        <dgm:presLayoutVars>
          <dgm:bulletEnabled val="1"/>
        </dgm:presLayoutVars>
      </dgm:prSet>
      <dgm:spPr/>
    </dgm:pt>
    <dgm:pt modelId="{FF522946-1BF9-C740-94EF-53DF36F78B25}" type="pres">
      <dgm:prSet presAssocID="{46C99628-A24B-654D-90E3-EB78052A76AE}" presName="sibTrans" presStyleLbl="sibTrans2D1" presStyleIdx="2" presStyleCnt="4"/>
      <dgm:spPr/>
    </dgm:pt>
    <dgm:pt modelId="{327D88DB-9B76-8740-ACA2-FAEB65B7BA97}" type="pres">
      <dgm:prSet presAssocID="{46C99628-A24B-654D-90E3-EB78052A76AE}" presName="connectorText" presStyleLbl="sibTrans2D1" presStyleIdx="2" presStyleCnt="4"/>
      <dgm:spPr/>
    </dgm:pt>
    <dgm:pt modelId="{9E79BEE6-EEAE-2948-BA7D-1D582D9BBE51}" type="pres">
      <dgm:prSet presAssocID="{8B77FE87-08FC-0349-B1A8-31B471B4FDAB}" presName="node" presStyleLbl="node1" presStyleIdx="3" presStyleCnt="4">
        <dgm:presLayoutVars>
          <dgm:bulletEnabled val="1"/>
        </dgm:presLayoutVars>
      </dgm:prSet>
      <dgm:spPr/>
    </dgm:pt>
    <dgm:pt modelId="{E4FACB92-B5E5-A94B-A704-11132BDE58D8}" type="pres">
      <dgm:prSet presAssocID="{665832ED-4D15-4F42-9DA7-E1E6B87264B2}" presName="sibTrans" presStyleLbl="sibTrans2D1" presStyleIdx="3" presStyleCnt="4"/>
      <dgm:spPr/>
    </dgm:pt>
    <dgm:pt modelId="{3EACAC95-4324-3848-B32D-E5C3B841A797}" type="pres">
      <dgm:prSet presAssocID="{665832ED-4D15-4F42-9DA7-E1E6B87264B2}" presName="connectorText" presStyleLbl="sibTrans2D1" presStyleIdx="3" presStyleCnt="4"/>
      <dgm:spPr/>
    </dgm:pt>
  </dgm:ptLst>
  <dgm:cxnLst>
    <dgm:cxn modelId="{DA22FE16-DBEF-2A40-A1EE-2A343D93DAB9}" type="presOf" srcId="{3C64D957-0389-2B43-841D-E00E237C7686}" destId="{26720ED2-4FF1-3245-9294-3A1D4E6E6400}" srcOrd="0" destOrd="0" presId="urn:microsoft.com/office/officeart/2005/8/layout/cycle2"/>
    <dgm:cxn modelId="{50B46624-A257-3C40-AC62-37373732557A}" type="presOf" srcId="{D1FA507D-4A26-3C4C-AF11-B322147AC6E0}" destId="{91C1FD03-5D76-2A4B-AEF9-BE069EC3604D}" srcOrd="0" destOrd="0" presId="urn:microsoft.com/office/officeart/2005/8/layout/cycle2"/>
    <dgm:cxn modelId="{12212C31-D4FE-204B-859A-666E4EBA0816}" type="presOf" srcId="{C64AB701-D264-3A49-8BBC-19F746A8D48A}" destId="{01C4995F-7170-2742-B7C5-2D310F43CFE4}" srcOrd="0" destOrd="0" presId="urn:microsoft.com/office/officeart/2005/8/layout/cycle2"/>
    <dgm:cxn modelId="{BD7B6F45-004D-FA44-92F7-A90C9CE874E4}" srcId="{3C64D957-0389-2B43-841D-E00E237C7686}" destId="{CEDDD076-8D95-1F4E-9AEA-F0D33DA995A8}" srcOrd="2" destOrd="0" parTransId="{6A0CDEB9-CDAD-514D-91AD-CA30743A6E7D}" sibTransId="{46C99628-A24B-654D-90E3-EB78052A76AE}"/>
    <dgm:cxn modelId="{1FF62C57-805B-8840-A24A-E500FED32F7D}" type="presOf" srcId="{DEE9169E-02A1-3D42-90AA-AC3C1D9C70CA}" destId="{EBB2332A-D878-0D41-BC29-2123061255B3}" srcOrd="1" destOrd="0" presId="urn:microsoft.com/office/officeart/2005/8/layout/cycle2"/>
    <dgm:cxn modelId="{45EA8E67-0498-DB4C-AD3E-83B9DC614729}" srcId="{3C64D957-0389-2B43-841D-E00E237C7686}" destId="{C64AB701-D264-3A49-8BBC-19F746A8D48A}" srcOrd="0" destOrd="0" parTransId="{A340C2AD-2D21-8547-B9EA-2A630FDBF5F5}" sibTransId="{DEE9169E-02A1-3D42-90AA-AC3C1D9C70CA}"/>
    <dgm:cxn modelId="{2D579282-3223-0A45-A01F-B923770EA823}" type="presOf" srcId="{90F475AE-1D1E-E34D-8305-3AB829D7445A}" destId="{71F34609-4311-7648-9425-33E2FC94B863}" srcOrd="0" destOrd="0" presId="urn:microsoft.com/office/officeart/2005/8/layout/cycle2"/>
    <dgm:cxn modelId="{8091238B-797D-C04D-9905-5E3CCA248B9E}" srcId="{3C64D957-0389-2B43-841D-E00E237C7686}" destId="{D1FA507D-4A26-3C4C-AF11-B322147AC6E0}" srcOrd="1" destOrd="0" parTransId="{10AC66CA-FE07-9E49-9222-39578EAD0824}" sibTransId="{90F475AE-1D1E-E34D-8305-3AB829D7445A}"/>
    <dgm:cxn modelId="{332EE295-9D22-6E45-9C8D-4D32C23E151D}" type="presOf" srcId="{8B77FE87-08FC-0349-B1A8-31B471B4FDAB}" destId="{9E79BEE6-EEAE-2948-BA7D-1D582D9BBE51}" srcOrd="0" destOrd="0" presId="urn:microsoft.com/office/officeart/2005/8/layout/cycle2"/>
    <dgm:cxn modelId="{928D3BA7-A736-A543-9B6E-BCAD581F4CAF}" type="presOf" srcId="{665832ED-4D15-4F42-9DA7-E1E6B87264B2}" destId="{E4FACB92-B5E5-A94B-A704-11132BDE58D8}" srcOrd="0" destOrd="0" presId="urn:microsoft.com/office/officeart/2005/8/layout/cycle2"/>
    <dgm:cxn modelId="{E3F93CB7-C00F-1B4F-8C42-510CFA0333C8}" type="presOf" srcId="{CEDDD076-8D95-1F4E-9AEA-F0D33DA995A8}" destId="{A3CB063F-2BAB-D14D-80CC-B491C4E9B8A7}" srcOrd="0" destOrd="0" presId="urn:microsoft.com/office/officeart/2005/8/layout/cycle2"/>
    <dgm:cxn modelId="{F0F2D8BD-5D34-2545-9D2A-41506F268AA3}" srcId="{3C64D957-0389-2B43-841D-E00E237C7686}" destId="{8B77FE87-08FC-0349-B1A8-31B471B4FDAB}" srcOrd="3" destOrd="0" parTransId="{2BB86E59-625B-DC40-84A0-AE2DB2BF282A}" sibTransId="{665832ED-4D15-4F42-9DA7-E1E6B87264B2}"/>
    <dgm:cxn modelId="{780F8CBE-5270-374C-B09D-09013D70F24D}" type="presOf" srcId="{665832ED-4D15-4F42-9DA7-E1E6B87264B2}" destId="{3EACAC95-4324-3848-B32D-E5C3B841A797}" srcOrd="1" destOrd="0" presId="urn:microsoft.com/office/officeart/2005/8/layout/cycle2"/>
    <dgm:cxn modelId="{530B34D6-0BD0-F248-BA51-BA4CC584E8F7}" type="presOf" srcId="{DEE9169E-02A1-3D42-90AA-AC3C1D9C70CA}" destId="{F4BED232-CCF9-0143-8ECA-9684171148E8}" srcOrd="0" destOrd="0" presId="urn:microsoft.com/office/officeart/2005/8/layout/cycle2"/>
    <dgm:cxn modelId="{FE8BCCD6-AE5E-3647-A783-0BEECE4594CE}" type="presOf" srcId="{46C99628-A24B-654D-90E3-EB78052A76AE}" destId="{FF522946-1BF9-C740-94EF-53DF36F78B25}" srcOrd="0" destOrd="0" presId="urn:microsoft.com/office/officeart/2005/8/layout/cycle2"/>
    <dgm:cxn modelId="{9A0E24E2-4281-AA4B-9111-FA541E83F5EB}" type="presOf" srcId="{46C99628-A24B-654D-90E3-EB78052A76AE}" destId="{327D88DB-9B76-8740-ACA2-FAEB65B7BA97}" srcOrd="1" destOrd="0" presId="urn:microsoft.com/office/officeart/2005/8/layout/cycle2"/>
    <dgm:cxn modelId="{FB3EDDF4-3CAD-DF4B-AD7D-03D63175FBD5}" type="presOf" srcId="{90F475AE-1D1E-E34D-8305-3AB829D7445A}" destId="{BB420B9D-7722-784B-9E29-A1F86D786E8C}" srcOrd="1" destOrd="0" presId="urn:microsoft.com/office/officeart/2005/8/layout/cycle2"/>
    <dgm:cxn modelId="{4C1DAD9C-4A70-B84A-8391-91BB73F969DF}" type="presParOf" srcId="{26720ED2-4FF1-3245-9294-3A1D4E6E6400}" destId="{01C4995F-7170-2742-B7C5-2D310F43CFE4}" srcOrd="0" destOrd="0" presId="urn:microsoft.com/office/officeart/2005/8/layout/cycle2"/>
    <dgm:cxn modelId="{39BA3D55-60F1-6147-A3A0-C8DB4549B2E3}" type="presParOf" srcId="{26720ED2-4FF1-3245-9294-3A1D4E6E6400}" destId="{F4BED232-CCF9-0143-8ECA-9684171148E8}" srcOrd="1" destOrd="0" presId="urn:microsoft.com/office/officeart/2005/8/layout/cycle2"/>
    <dgm:cxn modelId="{7E1B8CFD-35DB-7240-B165-FE438EDA51D3}" type="presParOf" srcId="{F4BED232-CCF9-0143-8ECA-9684171148E8}" destId="{EBB2332A-D878-0D41-BC29-2123061255B3}" srcOrd="0" destOrd="0" presId="urn:microsoft.com/office/officeart/2005/8/layout/cycle2"/>
    <dgm:cxn modelId="{D928D82E-3007-C849-8158-C1CFC0419A18}" type="presParOf" srcId="{26720ED2-4FF1-3245-9294-3A1D4E6E6400}" destId="{91C1FD03-5D76-2A4B-AEF9-BE069EC3604D}" srcOrd="2" destOrd="0" presId="urn:microsoft.com/office/officeart/2005/8/layout/cycle2"/>
    <dgm:cxn modelId="{E6042142-C07F-1B4A-91ED-F176E7CF2D8C}" type="presParOf" srcId="{26720ED2-4FF1-3245-9294-3A1D4E6E6400}" destId="{71F34609-4311-7648-9425-33E2FC94B863}" srcOrd="3" destOrd="0" presId="urn:microsoft.com/office/officeart/2005/8/layout/cycle2"/>
    <dgm:cxn modelId="{AFBBBC32-D336-B64F-BE28-D501219BFA62}" type="presParOf" srcId="{71F34609-4311-7648-9425-33E2FC94B863}" destId="{BB420B9D-7722-784B-9E29-A1F86D786E8C}" srcOrd="0" destOrd="0" presId="urn:microsoft.com/office/officeart/2005/8/layout/cycle2"/>
    <dgm:cxn modelId="{D2F7C709-F0C6-8D47-9934-F9C5AB69BEC3}" type="presParOf" srcId="{26720ED2-4FF1-3245-9294-3A1D4E6E6400}" destId="{A3CB063F-2BAB-D14D-80CC-B491C4E9B8A7}" srcOrd="4" destOrd="0" presId="urn:microsoft.com/office/officeart/2005/8/layout/cycle2"/>
    <dgm:cxn modelId="{3CED52E8-3167-4347-8F27-C75B0C24D946}" type="presParOf" srcId="{26720ED2-4FF1-3245-9294-3A1D4E6E6400}" destId="{FF522946-1BF9-C740-94EF-53DF36F78B25}" srcOrd="5" destOrd="0" presId="urn:microsoft.com/office/officeart/2005/8/layout/cycle2"/>
    <dgm:cxn modelId="{D0D68B61-209A-4E47-9547-F05DF65E8C5F}" type="presParOf" srcId="{FF522946-1BF9-C740-94EF-53DF36F78B25}" destId="{327D88DB-9B76-8740-ACA2-FAEB65B7BA97}" srcOrd="0" destOrd="0" presId="urn:microsoft.com/office/officeart/2005/8/layout/cycle2"/>
    <dgm:cxn modelId="{7C71646F-4AB7-8B4A-A06D-22133F4C9B5F}" type="presParOf" srcId="{26720ED2-4FF1-3245-9294-3A1D4E6E6400}" destId="{9E79BEE6-EEAE-2948-BA7D-1D582D9BBE51}" srcOrd="6" destOrd="0" presId="urn:microsoft.com/office/officeart/2005/8/layout/cycle2"/>
    <dgm:cxn modelId="{CB30A670-7022-A740-9529-208CA98E34FE}" type="presParOf" srcId="{26720ED2-4FF1-3245-9294-3A1D4E6E6400}" destId="{E4FACB92-B5E5-A94B-A704-11132BDE58D8}" srcOrd="7" destOrd="0" presId="urn:microsoft.com/office/officeart/2005/8/layout/cycle2"/>
    <dgm:cxn modelId="{D73CD98D-CC10-B446-AE34-6795C3931051}" type="presParOf" srcId="{E4FACB92-B5E5-A94B-A704-11132BDE58D8}" destId="{3EACAC95-4324-3848-B32D-E5C3B841A797}"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D5CFE8-C6A9-420E-BC2D-B631AFCCE487}" type="doc">
      <dgm:prSet loTypeId="urn:microsoft.com/office/officeart/2008/layout/RadialCluster" loCatId="cycle" qsTypeId="urn:microsoft.com/office/officeart/2005/8/quickstyle/simple1" qsCatId="simple" csTypeId="urn:microsoft.com/office/officeart/2005/8/colors/colorful1" csCatId="colorful" phldr="1"/>
      <dgm:spPr/>
      <dgm:t>
        <a:bodyPr/>
        <a:lstStyle/>
        <a:p>
          <a:endParaRPr lang="en-US"/>
        </a:p>
      </dgm:t>
    </dgm:pt>
    <dgm:pt modelId="{4BE7F971-DA5E-479E-954B-483E13A8D5A2}">
      <dgm:prSet phldrT="[Text]"/>
      <dgm:spPr/>
      <dgm:t>
        <a:bodyPr/>
        <a:lstStyle/>
        <a:p>
          <a:r>
            <a:rPr lang="en-US"/>
            <a:t>OGORE</a:t>
          </a:r>
        </a:p>
      </dgm:t>
    </dgm:pt>
    <dgm:pt modelId="{45BB9076-B689-48E7-B2D6-A4259668B23F}" type="parTrans" cxnId="{0ACCA7A2-07C7-43FE-B008-CAF64715D0C2}">
      <dgm:prSet/>
      <dgm:spPr/>
      <dgm:t>
        <a:bodyPr/>
        <a:lstStyle/>
        <a:p>
          <a:endParaRPr lang="en-US"/>
        </a:p>
      </dgm:t>
    </dgm:pt>
    <dgm:pt modelId="{A2BD5B80-5400-443A-BB56-E531482B2EA7}" type="sibTrans" cxnId="{0ACCA7A2-07C7-43FE-B008-CAF64715D0C2}">
      <dgm:prSet/>
      <dgm:spPr/>
      <dgm:t>
        <a:bodyPr/>
        <a:lstStyle/>
        <a:p>
          <a:endParaRPr lang="en-US"/>
        </a:p>
      </dgm:t>
    </dgm:pt>
    <dgm:pt modelId="{18AFA828-3976-4F33-9CD2-869EA00CB9E7}">
      <dgm:prSet phldrT="[Text]" custT="1"/>
      <dgm:spPr/>
      <dgm:t>
        <a:bodyPr/>
        <a:lstStyle/>
        <a:p>
          <a:pPr algn="l">
            <a:lnSpc>
              <a:spcPct val="100000"/>
            </a:lnSpc>
            <a:spcAft>
              <a:spcPts val="0"/>
            </a:spcAft>
          </a:pPr>
          <a:r>
            <a:rPr lang="en-US" sz="1400"/>
            <a:t>Elemen terdiri dari: </a:t>
          </a:r>
        </a:p>
        <a:p>
          <a:pPr algn="l">
            <a:lnSpc>
              <a:spcPct val="100000"/>
            </a:lnSpc>
            <a:spcAft>
              <a:spcPts val="0"/>
            </a:spcAft>
          </a:pPr>
          <a:r>
            <a:rPr lang="en-US" sz="1400"/>
            <a:t>- Goal</a:t>
          </a:r>
        </a:p>
        <a:p>
          <a:pPr algn="l">
            <a:lnSpc>
              <a:spcPct val="100000"/>
            </a:lnSpc>
            <a:spcAft>
              <a:spcPts val="0"/>
            </a:spcAft>
          </a:pPr>
          <a:r>
            <a:rPr lang="en-US" sz="1400"/>
            <a:t>- Belief</a:t>
          </a:r>
        </a:p>
        <a:p>
          <a:pPr algn="l">
            <a:lnSpc>
              <a:spcPct val="100000"/>
            </a:lnSpc>
            <a:spcAft>
              <a:spcPts val="0"/>
            </a:spcAft>
          </a:pPr>
          <a:r>
            <a:rPr lang="en-US" sz="1400"/>
            <a:t>- Resource</a:t>
          </a:r>
        </a:p>
        <a:p>
          <a:pPr algn="l">
            <a:lnSpc>
              <a:spcPct val="100000"/>
            </a:lnSpc>
            <a:spcAft>
              <a:spcPts val="0"/>
            </a:spcAft>
          </a:pPr>
          <a:r>
            <a:rPr lang="en-US" sz="1400"/>
            <a:t>- Actor</a:t>
          </a:r>
        </a:p>
        <a:p>
          <a:pPr algn="l">
            <a:lnSpc>
              <a:spcPct val="100000"/>
            </a:lnSpc>
            <a:spcAft>
              <a:spcPts val="0"/>
            </a:spcAft>
          </a:pPr>
          <a:r>
            <a:rPr lang="en-US" sz="1400"/>
            <a:t>- Constraint</a:t>
          </a:r>
        </a:p>
      </dgm:t>
    </dgm:pt>
    <dgm:pt modelId="{316849B2-6355-4193-B380-45B735F7CF91}" type="parTrans" cxnId="{A743343B-46F7-4976-A5E7-9F91D18410FF}">
      <dgm:prSet/>
      <dgm:spPr/>
      <dgm:t>
        <a:bodyPr/>
        <a:lstStyle/>
        <a:p>
          <a:endParaRPr lang="en-US"/>
        </a:p>
      </dgm:t>
    </dgm:pt>
    <dgm:pt modelId="{730293DD-9621-4601-848D-3DC76C9723E8}" type="sibTrans" cxnId="{A743343B-46F7-4976-A5E7-9F91D18410FF}">
      <dgm:prSet/>
      <dgm:spPr/>
      <dgm:t>
        <a:bodyPr/>
        <a:lstStyle/>
        <a:p>
          <a:endParaRPr lang="en-US"/>
        </a:p>
      </dgm:t>
    </dgm:pt>
    <dgm:pt modelId="{59B92B9F-B223-4FD8-9B3F-EEC5ABAB8567}">
      <dgm:prSet phldrT="[Text]" custT="1"/>
      <dgm:spPr/>
      <dgm:t>
        <a:bodyPr/>
        <a:lstStyle/>
        <a:p>
          <a:r>
            <a:rPr lang="en-US" sz="1600"/>
            <a:t>Elisitasi hanya didasarkan pada tujuan organisasi dan mempunyai alat kontrol berupa KPI</a:t>
          </a:r>
        </a:p>
      </dgm:t>
    </dgm:pt>
    <dgm:pt modelId="{4A88ED4A-C1F0-42C7-AA20-D6FB62D907C7}" type="parTrans" cxnId="{BD18B603-CBC2-4DC3-8A07-97E7F210C47E}">
      <dgm:prSet/>
      <dgm:spPr/>
      <dgm:t>
        <a:bodyPr/>
        <a:lstStyle/>
        <a:p>
          <a:endParaRPr lang="en-US"/>
        </a:p>
      </dgm:t>
    </dgm:pt>
    <dgm:pt modelId="{57B17411-DC98-4BB6-BE04-E1540A014F58}" type="sibTrans" cxnId="{BD18B603-CBC2-4DC3-8A07-97E7F210C47E}">
      <dgm:prSet/>
      <dgm:spPr/>
      <dgm:t>
        <a:bodyPr/>
        <a:lstStyle/>
        <a:p>
          <a:endParaRPr lang="en-US"/>
        </a:p>
      </dgm:t>
    </dgm:pt>
    <dgm:pt modelId="{107B8CEA-9F44-4CD1-B6DF-37CE69CDA3FF}">
      <dgm:prSet phldrT="[Text]" custT="1"/>
      <dgm:spPr/>
      <dgm:t>
        <a:bodyPr/>
        <a:lstStyle/>
        <a:p>
          <a:r>
            <a:rPr lang="en-US" sz="1400"/>
            <a:t>- Proses Pebaikan Menggunakan Solusi yang sudah ada dengan mengadaptasi metode CBR</a:t>
          </a:r>
        </a:p>
        <a:p>
          <a:r>
            <a:rPr lang="en-US" sz="1400"/>
            <a:t>- Proses Analysis dilakukan dengan modifikasi metode AGORA</a:t>
          </a:r>
        </a:p>
      </dgm:t>
    </dgm:pt>
    <dgm:pt modelId="{F0079585-9300-4485-9E79-898436344541}" type="parTrans" cxnId="{9F95ADDB-72C2-4E86-8042-120A29655ECD}">
      <dgm:prSet/>
      <dgm:spPr/>
      <dgm:t>
        <a:bodyPr/>
        <a:lstStyle/>
        <a:p>
          <a:endParaRPr lang="en-US"/>
        </a:p>
      </dgm:t>
    </dgm:pt>
    <dgm:pt modelId="{31C7D7E5-FA7E-4304-954F-17D1635AA23C}" type="sibTrans" cxnId="{9F95ADDB-72C2-4E86-8042-120A29655ECD}">
      <dgm:prSet/>
      <dgm:spPr/>
      <dgm:t>
        <a:bodyPr/>
        <a:lstStyle/>
        <a:p>
          <a:endParaRPr lang="en-US"/>
        </a:p>
      </dgm:t>
    </dgm:pt>
    <dgm:pt modelId="{11955FF0-5C53-4167-8D06-898F966F609D}">
      <dgm:prSet phldrT="[Text]" custT="1"/>
      <dgm:spPr/>
      <dgm:t>
        <a:bodyPr/>
        <a:lstStyle/>
        <a:p>
          <a:r>
            <a:rPr lang="en-US" sz="1400"/>
            <a:t>- Memiliki Model dan Proses Dokumentasi yang Lengkap </a:t>
          </a:r>
        </a:p>
        <a:p>
          <a:r>
            <a:rPr lang="en-US" sz="1400"/>
            <a:t>- Memiliki proses manajemen kebutuhan</a:t>
          </a:r>
        </a:p>
      </dgm:t>
    </dgm:pt>
    <dgm:pt modelId="{7EF2CDFB-D562-4A71-98E4-332125A02E4B}" type="parTrans" cxnId="{DBE463C3-CAB2-46DB-9EF3-B941D0F276EE}">
      <dgm:prSet/>
      <dgm:spPr/>
      <dgm:t>
        <a:bodyPr/>
        <a:lstStyle/>
        <a:p>
          <a:endParaRPr lang="en-US"/>
        </a:p>
      </dgm:t>
    </dgm:pt>
    <dgm:pt modelId="{8F530CA7-7AD6-4351-A71A-05DF94C8E57E}" type="sibTrans" cxnId="{DBE463C3-CAB2-46DB-9EF3-B941D0F276EE}">
      <dgm:prSet/>
      <dgm:spPr/>
      <dgm:t>
        <a:bodyPr/>
        <a:lstStyle/>
        <a:p>
          <a:endParaRPr lang="en-US"/>
        </a:p>
      </dgm:t>
    </dgm:pt>
    <dgm:pt modelId="{6CC15D10-A700-4694-8BCB-4640FEA82B03}" type="pres">
      <dgm:prSet presAssocID="{60D5CFE8-C6A9-420E-BC2D-B631AFCCE487}" presName="Name0" presStyleCnt="0">
        <dgm:presLayoutVars>
          <dgm:chMax val="1"/>
          <dgm:chPref val="1"/>
          <dgm:dir/>
          <dgm:animOne val="branch"/>
          <dgm:animLvl val="lvl"/>
        </dgm:presLayoutVars>
      </dgm:prSet>
      <dgm:spPr/>
    </dgm:pt>
    <dgm:pt modelId="{273E0B87-A7E5-4B29-94A8-3E69C88C5ABC}" type="pres">
      <dgm:prSet presAssocID="{4BE7F971-DA5E-479E-954B-483E13A8D5A2}" presName="singleCycle" presStyleCnt="0"/>
      <dgm:spPr/>
    </dgm:pt>
    <dgm:pt modelId="{7503FE05-9CD2-434E-A80E-2A7A9FBAB7D8}" type="pres">
      <dgm:prSet presAssocID="{4BE7F971-DA5E-479E-954B-483E13A8D5A2}" presName="singleCenter" presStyleLbl="node1" presStyleIdx="0" presStyleCnt="5">
        <dgm:presLayoutVars>
          <dgm:chMax val="7"/>
          <dgm:chPref val="7"/>
        </dgm:presLayoutVars>
      </dgm:prSet>
      <dgm:spPr/>
    </dgm:pt>
    <dgm:pt modelId="{AE83C909-7626-430A-9437-0EF6DE72004B}" type="pres">
      <dgm:prSet presAssocID="{316849B2-6355-4193-B380-45B735F7CF91}" presName="Name56" presStyleLbl="parChTrans1D2" presStyleIdx="0" presStyleCnt="4"/>
      <dgm:spPr/>
    </dgm:pt>
    <dgm:pt modelId="{0CE2C4A7-CDBE-478F-BC49-E7574DB60781}" type="pres">
      <dgm:prSet presAssocID="{18AFA828-3976-4F33-9CD2-869EA00CB9E7}" presName="text0" presStyleLbl="node1" presStyleIdx="1" presStyleCnt="5" custScaleX="226533" custScaleY="134359" custRadScaleRad="85929">
        <dgm:presLayoutVars>
          <dgm:bulletEnabled val="1"/>
        </dgm:presLayoutVars>
      </dgm:prSet>
      <dgm:spPr/>
    </dgm:pt>
    <dgm:pt modelId="{6646CE0F-DD97-4D48-89E0-89F57D819ADF}" type="pres">
      <dgm:prSet presAssocID="{4A88ED4A-C1F0-42C7-AA20-D6FB62D907C7}" presName="Name56" presStyleLbl="parChTrans1D2" presStyleIdx="1" presStyleCnt="4"/>
      <dgm:spPr/>
    </dgm:pt>
    <dgm:pt modelId="{211AFFB8-19E0-4134-AA32-D0EA8AE5AD44}" type="pres">
      <dgm:prSet presAssocID="{59B92B9F-B223-4FD8-9B3F-EEC5ABAB8567}" presName="text0" presStyleLbl="node1" presStyleIdx="2" presStyleCnt="5" custScaleX="219681" custScaleY="135900" custRadScaleRad="122754" custRadScaleInc="-234">
        <dgm:presLayoutVars>
          <dgm:bulletEnabled val="1"/>
        </dgm:presLayoutVars>
      </dgm:prSet>
      <dgm:spPr/>
    </dgm:pt>
    <dgm:pt modelId="{045B1469-8B96-4D7B-84BA-35BCB68A4BE9}" type="pres">
      <dgm:prSet presAssocID="{F0079585-9300-4485-9E79-898436344541}" presName="Name56" presStyleLbl="parChTrans1D2" presStyleIdx="2" presStyleCnt="4"/>
      <dgm:spPr/>
    </dgm:pt>
    <dgm:pt modelId="{7CF0A2C7-E798-4B71-9549-B0F3940F406B}" type="pres">
      <dgm:prSet presAssocID="{107B8CEA-9F44-4CD1-B6DF-37CE69CDA3FF}" presName="text0" presStyleLbl="node1" presStyleIdx="3" presStyleCnt="5" custScaleX="322922" custScaleY="145802" custRadScaleRad="86279" custRadScaleInc="-2877">
        <dgm:presLayoutVars>
          <dgm:bulletEnabled val="1"/>
        </dgm:presLayoutVars>
      </dgm:prSet>
      <dgm:spPr/>
    </dgm:pt>
    <dgm:pt modelId="{4CFAE914-17F9-42F7-9156-F8F2523F4B1B}" type="pres">
      <dgm:prSet presAssocID="{7EF2CDFB-D562-4A71-98E4-332125A02E4B}" presName="Name56" presStyleLbl="parChTrans1D2" presStyleIdx="3" presStyleCnt="4"/>
      <dgm:spPr/>
    </dgm:pt>
    <dgm:pt modelId="{2279A65F-F091-4177-BB99-C20DDD13B979}" type="pres">
      <dgm:prSet presAssocID="{11955FF0-5C53-4167-8D06-898F966F609D}" presName="text0" presStyleLbl="node1" presStyleIdx="4" presStyleCnt="5" custScaleX="230129" custScaleY="145314" custRadScaleRad="114410" custRadScaleInc="251">
        <dgm:presLayoutVars>
          <dgm:bulletEnabled val="1"/>
        </dgm:presLayoutVars>
      </dgm:prSet>
      <dgm:spPr/>
    </dgm:pt>
  </dgm:ptLst>
  <dgm:cxnLst>
    <dgm:cxn modelId="{BD18B603-CBC2-4DC3-8A07-97E7F210C47E}" srcId="{4BE7F971-DA5E-479E-954B-483E13A8D5A2}" destId="{59B92B9F-B223-4FD8-9B3F-EEC5ABAB8567}" srcOrd="1" destOrd="0" parTransId="{4A88ED4A-C1F0-42C7-AA20-D6FB62D907C7}" sibTransId="{57B17411-DC98-4BB6-BE04-E1540A014F58}"/>
    <dgm:cxn modelId="{993E7715-870C-4CED-934E-E260E4961217}" type="presOf" srcId="{4BE7F971-DA5E-479E-954B-483E13A8D5A2}" destId="{7503FE05-9CD2-434E-A80E-2A7A9FBAB7D8}" srcOrd="0" destOrd="0" presId="urn:microsoft.com/office/officeart/2008/layout/RadialCluster"/>
    <dgm:cxn modelId="{D054D533-35B3-4747-BAB4-D0CE13ACD9F6}" type="presOf" srcId="{4A88ED4A-C1F0-42C7-AA20-D6FB62D907C7}" destId="{6646CE0F-DD97-4D48-89E0-89F57D819ADF}" srcOrd="0" destOrd="0" presId="urn:microsoft.com/office/officeart/2008/layout/RadialCluster"/>
    <dgm:cxn modelId="{1154F736-817D-4D7C-A185-1CC0E9A0AB80}" type="presOf" srcId="{107B8CEA-9F44-4CD1-B6DF-37CE69CDA3FF}" destId="{7CF0A2C7-E798-4B71-9549-B0F3940F406B}" srcOrd="0" destOrd="0" presId="urn:microsoft.com/office/officeart/2008/layout/RadialCluster"/>
    <dgm:cxn modelId="{A743343B-46F7-4976-A5E7-9F91D18410FF}" srcId="{4BE7F971-DA5E-479E-954B-483E13A8D5A2}" destId="{18AFA828-3976-4F33-9CD2-869EA00CB9E7}" srcOrd="0" destOrd="0" parTransId="{316849B2-6355-4193-B380-45B735F7CF91}" sibTransId="{730293DD-9621-4601-848D-3DC76C9723E8}"/>
    <dgm:cxn modelId="{69CD2245-4AE7-47A2-9DF7-CADBF3B21D77}" type="presOf" srcId="{59B92B9F-B223-4FD8-9B3F-EEC5ABAB8567}" destId="{211AFFB8-19E0-4134-AA32-D0EA8AE5AD44}" srcOrd="0" destOrd="0" presId="urn:microsoft.com/office/officeart/2008/layout/RadialCluster"/>
    <dgm:cxn modelId="{184CE25D-30AE-4219-A4C4-864F5DA56902}" type="presOf" srcId="{7EF2CDFB-D562-4A71-98E4-332125A02E4B}" destId="{4CFAE914-17F9-42F7-9156-F8F2523F4B1B}" srcOrd="0" destOrd="0" presId="urn:microsoft.com/office/officeart/2008/layout/RadialCluster"/>
    <dgm:cxn modelId="{A54F7F60-988D-4081-812A-24DC973595B4}" type="presOf" srcId="{60D5CFE8-C6A9-420E-BC2D-B631AFCCE487}" destId="{6CC15D10-A700-4694-8BCB-4640FEA82B03}" srcOrd="0" destOrd="0" presId="urn:microsoft.com/office/officeart/2008/layout/RadialCluster"/>
    <dgm:cxn modelId="{A39C4F8D-96D3-44E3-A170-39D81ADF2E1D}" type="presOf" srcId="{316849B2-6355-4193-B380-45B735F7CF91}" destId="{AE83C909-7626-430A-9437-0EF6DE72004B}" srcOrd="0" destOrd="0" presId="urn:microsoft.com/office/officeart/2008/layout/RadialCluster"/>
    <dgm:cxn modelId="{9C1CC196-5AC2-49A4-896C-E9F467CCF9BB}" type="presOf" srcId="{11955FF0-5C53-4167-8D06-898F966F609D}" destId="{2279A65F-F091-4177-BB99-C20DDD13B979}" srcOrd="0" destOrd="0" presId="urn:microsoft.com/office/officeart/2008/layout/RadialCluster"/>
    <dgm:cxn modelId="{0ACCA7A2-07C7-43FE-B008-CAF64715D0C2}" srcId="{60D5CFE8-C6A9-420E-BC2D-B631AFCCE487}" destId="{4BE7F971-DA5E-479E-954B-483E13A8D5A2}" srcOrd="0" destOrd="0" parTransId="{45BB9076-B689-48E7-B2D6-A4259668B23F}" sibTransId="{A2BD5B80-5400-443A-BB56-E531482B2EA7}"/>
    <dgm:cxn modelId="{3EAB31B0-F857-464F-97E5-F6D631DDD4A8}" type="presOf" srcId="{18AFA828-3976-4F33-9CD2-869EA00CB9E7}" destId="{0CE2C4A7-CDBE-478F-BC49-E7574DB60781}" srcOrd="0" destOrd="0" presId="urn:microsoft.com/office/officeart/2008/layout/RadialCluster"/>
    <dgm:cxn modelId="{DBE463C3-CAB2-46DB-9EF3-B941D0F276EE}" srcId="{4BE7F971-DA5E-479E-954B-483E13A8D5A2}" destId="{11955FF0-5C53-4167-8D06-898F966F609D}" srcOrd="3" destOrd="0" parTransId="{7EF2CDFB-D562-4A71-98E4-332125A02E4B}" sibTransId="{8F530CA7-7AD6-4351-A71A-05DF94C8E57E}"/>
    <dgm:cxn modelId="{3375A3DB-EF31-4857-B6C2-2F2BA09107E4}" type="presOf" srcId="{F0079585-9300-4485-9E79-898436344541}" destId="{045B1469-8B96-4D7B-84BA-35BCB68A4BE9}" srcOrd="0" destOrd="0" presId="urn:microsoft.com/office/officeart/2008/layout/RadialCluster"/>
    <dgm:cxn modelId="{9F95ADDB-72C2-4E86-8042-120A29655ECD}" srcId="{4BE7F971-DA5E-479E-954B-483E13A8D5A2}" destId="{107B8CEA-9F44-4CD1-B6DF-37CE69CDA3FF}" srcOrd="2" destOrd="0" parTransId="{F0079585-9300-4485-9E79-898436344541}" sibTransId="{31C7D7E5-FA7E-4304-954F-17D1635AA23C}"/>
    <dgm:cxn modelId="{44AEC11C-B68D-49B4-BB6D-92AB1B5DE3D9}" type="presParOf" srcId="{6CC15D10-A700-4694-8BCB-4640FEA82B03}" destId="{273E0B87-A7E5-4B29-94A8-3E69C88C5ABC}" srcOrd="0" destOrd="0" presId="urn:microsoft.com/office/officeart/2008/layout/RadialCluster"/>
    <dgm:cxn modelId="{D8ADA460-347B-42A6-A61C-467EB2AFDF9E}" type="presParOf" srcId="{273E0B87-A7E5-4B29-94A8-3E69C88C5ABC}" destId="{7503FE05-9CD2-434E-A80E-2A7A9FBAB7D8}" srcOrd="0" destOrd="0" presId="urn:microsoft.com/office/officeart/2008/layout/RadialCluster"/>
    <dgm:cxn modelId="{250C6DC1-D6AE-4904-8059-D95A91A2FA71}" type="presParOf" srcId="{273E0B87-A7E5-4B29-94A8-3E69C88C5ABC}" destId="{AE83C909-7626-430A-9437-0EF6DE72004B}" srcOrd="1" destOrd="0" presId="urn:microsoft.com/office/officeart/2008/layout/RadialCluster"/>
    <dgm:cxn modelId="{FB9BF112-1B6B-4BF0-984B-EA147E83B0EA}" type="presParOf" srcId="{273E0B87-A7E5-4B29-94A8-3E69C88C5ABC}" destId="{0CE2C4A7-CDBE-478F-BC49-E7574DB60781}" srcOrd="2" destOrd="0" presId="urn:microsoft.com/office/officeart/2008/layout/RadialCluster"/>
    <dgm:cxn modelId="{DEB1D3EF-159B-4D21-9D31-3B655C557ED9}" type="presParOf" srcId="{273E0B87-A7E5-4B29-94A8-3E69C88C5ABC}" destId="{6646CE0F-DD97-4D48-89E0-89F57D819ADF}" srcOrd="3" destOrd="0" presId="urn:microsoft.com/office/officeart/2008/layout/RadialCluster"/>
    <dgm:cxn modelId="{6D34C635-8EAA-449E-82B3-0B437C8D1AE2}" type="presParOf" srcId="{273E0B87-A7E5-4B29-94A8-3E69C88C5ABC}" destId="{211AFFB8-19E0-4134-AA32-D0EA8AE5AD44}" srcOrd="4" destOrd="0" presId="urn:microsoft.com/office/officeart/2008/layout/RadialCluster"/>
    <dgm:cxn modelId="{DFE7E3BF-4EBD-4B93-B617-382EE6CEC78F}" type="presParOf" srcId="{273E0B87-A7E5-4B29-94A8-3E69C88C5ABC}" destId="{045B1469-8B96-4D7B-84BA-35BCB68A4BE9}" srcOrd="5" destOrd="0" presId="urn:microsoft.com/office/officeart/2008/layout/RadialCluster"/>
    <dgm:cxn modelId="{8154C40A-4924-42B6-8299-921AD75715E6}" type="presParOf" srcId="{273E0B87-A7E5-4B29-94A8-3E69C88C5ABC}" destId="{7CF0A2C7-E798-4B71-9549-B0F3940F406B}" srcOrd="6" destOrd="0" presId="urn:microsoft.com/office/officeart/2008/layout/RadialCluster"/>
    <dgm:cxn modelId="{02DA94E0-FA50-4932-B4C0-476976C2F5D8}" type="presParOf" srcId="{273E0B87-A7E5-4B29-94A8-3E69C88C5ABC}" destId="{4CFAE914-17F9-42F7-9156-F8F2523F4B1B}" srcOrd="7" destOrd="0" presId="urn:microsoft.com/office/officeart/2008/layout/RadialCluster"/>
    <dgm:cxn modelId="{A5A24A5A-C441-4D24-8544-D7BB06005FCB}" type="presParOf" srcId="{273E0B87-A7E5-4B29-94A8-3E69C88C5ABC}" destId="{2279A65F-F091-4177-BB99-C20DDD13B979}" srcOrd="8"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7019AD-2B0B-4BEA-B47A-B5CB151F98DC}">
      <dsp:nvSpPr>
        <dsp:cNvPr id="0" name=""/>
        <dsp:cNvSpPr/>
      </dsp:nvSpPr>
      <dsp:spPr>
        <a:xfrm>
          <a:off x="0" y="328839"/>
          <a:ext cx="6929120" cy="554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2823EF-B369-45FB-AACA-C2BF26C8BD21}">
      <dsp:nvSpPr>
        <dsp:cNvPr id="0" name=""/>
        <dsp:cNvSpPr/>
      </dsp:nvSpPr>
      <dsp:spPr>
        <a:xfrm>
          <a:off x="346456" y="4119"/>
          <a:ext cx="4850384" cy="6494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333" tIns="0" rIns="183333" bIns="0" numCol="1" spcCol="1270" anchor="ctr" anchorCtr="0">
          <a:noAutofit/>
        </a:bodyPr>
        <a:lstStyle/>
        <a:p>
          <a:pPr marL="0" lvl="0" indent="0" algn="l" defTabSz="711200">
            <a:lnSpc>
              <a:spcPct val="90000"/>
            </a:lnSpc>
            <a:spcBef>
              <a:spcPct val="0"/>
            </a:spcBef>
            <a:spcAft>
              <a:spcPct val="35000"/>
            </a:spcAft>
            <a:buNone/>
          </a:pPr>
          <a:r>
            <a:rPr lang="en-US" sz="1600" kern="1200" dirty="0" err="1"/>
            <a:t>Metode</a:t>
          </a:r>
          <a:r>
            <a:rPr lang="en-US" sz="1600" kern="1200" dirty="0"/>
            <a:t> GORE - Analysis</a:t>
          </a:r>
        </a:p>
      </dsp:txBody>
      <dsp:txXfrm>
        <a:off x="378159" y="35822"/>
        <a:ext cx="4786978" cy="586034"/>
      </dsp:txXfrm>
    </dsp:sp>
    <dsp:sp modelId="{DE9B0471-34CA-4944-8B65-E4B0BDB2B0DC}">
      <dsp:nvSpPr>
        <dsp:cNvPr id="0" name=""/>
        <dsp:cNvSpPr/>
      </dsp:nvSpPr>
      <dsp:spPr>
        <a:xfrm>
          <a:off x="0" y="1326759"/>
          <a:ext cx="6929120" cy="554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FB6D40-CC91-4EFA-A5C7-A7C646529203}">
      <dsp:nvSpPr>
        <dsp:cNvPr id="0" name=""/>
        <dsp:cNvSpPr/>
      </dsp:nvSpPr>
      <dsp:spPr>
        <a:xfrm>
          <a:off x="346456" y="1002039"/>
          <a:ext cx="4850384" cy="6494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333" tIns="0" rIns="183333" bIns="0" numCol="1" spcCol="1270" anchor="ctr" anchorCtr="0">
          <a:noAutofit/>
        </a:bodyPr>
        <a:lstStyle/>
        <a:p>
          <a:pPr marL="0" lvl="0" indent="0" algn="l" defTabSz="711200">
            <a:lnSpc>
              <a:spcPct val="90000"/>
            </a:lnSpc>
            <a:spcBef>
              <a:spcPct val="0"/>
            </a:spcBef>
            <a:spcAft>
              <a:spcPct val="35000"/>
            </a:spcAft>
            <a:buNone/>
          </a:pPr>
          <a:r>
            <a:rPr lang="en-US" sz="1600" kern="1200" dirty="0" err="1"/>
            <a:t>Metode</a:t>
          </a:r>
          <a:r>
            <a:rPr lang="en-US" sz="1600" kern="1200" dirty="0"/>
            <a:t> OGORE - Refinement</a:t>
          </a:r>
        </a:p>
      </dsp:txBody>
      <dsp:txXfrm>
        <a:off x="378159" y="1033742"/>
        <a:ext cx="4786978" cy="586034"/>
      </dsp:txXfrm>
    </dsp:sp>
    <dsp:sp modelId="{7162FF25-6E38-4CAD-9AF0-C9E5F0459755}">
      <dsp:nvSpPr>
        <dsp:cNvPr id="0" name=""/>
        <dsp:cNvSpPr/>
      </dsp:nvSpPr>
      <dsp:spPr>
        <a:xfrm>
          <a:off x="0" y="2375124"/>
          <a:ext cx="6929120" cy="554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DA934F-C621-4D34-BA1F-781B8A244752}">
      <dsp:nvSpPr>
        <dsp:cNvPr id="0" name=""/>
        <dsp:cNvSpPr/>
      </dsp:nvSpPr>
      <dsp:spPr>
        <a:xfrm>
          <a:off x="392215" y="1963182"/>
          <a:ext cx="4850384" cy="6494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333" tIns="0" rIns="183333" bIns="0" numCol="1" spcCol="1270" anchor="ctr" anchorCtr="0">
          <a:noAutofit/>
        </a:bodyPr>
        <a:lstStyle/>
        <a:p>
          <a:pPr marL="0" lvl="0" indent="0" algn="l" defTabSz="711200">
            <a:lnSpc>
              <a:spcPct val="90000"/>
            </a:lnSpc>
            <a:spcBef>
              <a:spcPct val="0"/>
            </a:spcBef>
            <a:spcAft>
              <a:spcPct val="35000"/>
            </a:spcAft>
            <a:buNone/>
          </a:pPr>
          <a:r>
            <a:rPr lang="en-US" sz="1600" kern="1200" dirty="0" err="1"/>
            <a:t>Fitur</a:t>
          </a:r>
          <a:r>
            <a:rPr lang="en-US" sz="1600" kern="1200" dirty="0"/>
            <a:t> OGORE </a:t>
          </a:r>
          <a:r>
            <a:rPr lang="en-US" sz="1600" kern="1200" dirty="0" err="1"/>
            <a:t>dan</a:t>
          </a:r>
          <a:r>
            <a:rPr lang="en-US" sz="1600" kern="1200" dirty="0"/>
            <a:t> </a:t>
          </a:r>
          <a:r>
            <a:rPr lang="en-US" sz="1600" kern="1200" dirty="0" err="1"/>
            <a:t>Pencapaiannya</a:t>
          </a:r>
          <a:endParaRPr lang="en-US" sz="1600" kern="1200" dirty="0"/>
        </a:p>
      </dsp:txBody>
      <dsp:txXfrm>
        <a:off x="423918" y="1994885"/>
        <a:ext cx="4786978" cy="586034"/>
      </dsp:txXfrm>
    </dsp:sp>
    <dsp:sp modelId="{37790EC6-DD0B-9D47-A4B9-8C71479C877B}">
      <dsp:nvSpPr>
        <dsp:cNvPr id="0" name=""/>
        <dsp:cNvSpPr/>
      </dsp:nvSpPr>
      <dsp:spPr>
        <a:xfrm>
          <a:off x="0" y="3322600"/>
          <a:ext cx="6929120" cy="554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C5B32E-69CA-5B4E-BAD5-CE9087823554}">
      <dsp:nvSpPr>
        <dsp:cNvPr id="0" name=""/>
        <dsp:cNvSpPr/>
      </dsp:nvSpPr>
      <dsp:spPr>
        <a:xfrm>
          <a:off x="346456" y="2997880"/>
          <a:ext cx="4850384" cy="6494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333" tIns="0" rIns="183333" bIns="0" numCol="1" spcCol="1270" anchor="ctr" anchorCtr="0">
          <a:noAutofit/>
        </a:bodyPr>
        <a:lstStyle/>
        <a:p>
          <a:pPr marL="0" lvl="0" indent="0" algn="l" defTabSz="977900">
            <a:lnSpc>
              <a:spcPct val="90000"/>
            </a:lnSpc>
            <a:spcBef>
              <a:spcPct val="0"/>
            </a:spcBef>
            <a:spcAft>
              <a:spcPct val="35000"/>
            </a:spcAft>
            <a:buNone/>
          </a:pPr>
          <a:r>
            <a:rPr lang="en-US" sz="2200" kern="1200" dirty="0" err="1"/>
            <a:t>Kesimpulan</a:t>
          </a:r>
          <a:r>
            <a:rPr lang="en-US" sz="2200" kern="1200" dirty="0"/>
            <a:t> </a:t>
          </a:r>
          <a:r>
            <a:rPr lang="en-US" sz="2200" kern="1200" dirty="0" err="1"/>
            <a:t>dan</a:t>
          </a:r>
          <a:r>
            <a:rPr lang="en-US" sz="2200" kern="1200" dirty="0"/>
            <a:t> Saran</a:t>
          </a:r>
        </a:p>
      </dsp:txBody>
      <dsp:txXfrm>
        <a:off x="378159" y="3029583"/>
        <a:ext cx="4786978" cy="586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4995F-7170-2742-B7C5-2D310F43CFE4}">
      <dsp:nvSpPr>
        <dsp:cNvPr id="0" name=""/>
        <dsp:cNvSpPr/>
      </dsp:nvSpPr>
      <dsp:spPr>
        <a:xfrm>
          <a:off x="3561884" y="1423"/>
          <a:ext cx="1563030" cy="1563030"/>
        </a:xfrm>
        <a:prstGeom prst="ellipse">
          <a:avLst/>
        </a:prstGeom>
        <a:gradFill rotWithShape="0">
          <a:gsLst>
            <a:gs pos="0">
              <a:schemeClr val="accent2">
                <a:hueOff val="0"/>
                <a:satOff val="0"/>
                <a:lumOff val="0"/>
                <a:alphaOff val="0"/>
                <a:tint val="96000"/>
                <a:satMod val="120000"/>
                <a:lumMod val="120000"/>
              </a:schemeClr>
            </a:gs>
            <a:gs pos="100000">
              <a:schemeClr val="accent2">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2">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err="1"/>
            <a:t>Identifikasi</a:t>
          </a:r>
          <a:r>
            <a:rPr lang="en-US" sz="1500" kern="1200" dirty="0"/>
            <a:t> </a:t>
          </a:r>
          <a:r>
            <a:rPr lang="en-US" sz="1500" kern="1200" dirty="0" err="1"/>
            <a:t>kebutuhan</a:t>
          </a:r>
          <a:endParaRPr lang="en-US" sz="1500" kern="1200" dirty="0"/>
        </a:p>
      </dsp:txBody>
      <dsp:txXfrm>
        <a:off x="3790784" y="230323"/>
        <a:ext cx="1105230" cy="1105230"/>
      </dsp:txXfrm>
    </dsp:sp>
    <dsp:sp modelId="{F4BED232-CCF9-0143-8ECA-9684171148E8}">
      <dsp:nvSpPr>
        <dsp:cNvPr id="0" name=""/>
        <dsp:cNvSpPr/>
      </dsp:nvSpPr>
      <dsp:spPr>
        <a:xfrm rot="2700000">
          <a:off x="4957172" y="1340872"/>
          <a:ext cx="415843" cy="527522"/>
        </a:xfrm>
        <a:prstGeom prst="rightArrow">
          <a:avLst>
            <a:gd name="adj1" fmla="val 60000"/>
            <a:gd name="adj2" fmla="val 50000"/>
          </a:avLst>
        </a:prstGeom>
        <a:gradFill rotWithShape="0">
          <a:gsLst>
            <a:gs pos="0">
              <a:schemeClr val="accent2">
                <a:hueOff val="0"/>
                <a:satOff val="0"/>
                <a:lumOff val="0"/>
                <a:alphaOff val="0"/>
                <a:tint val="96000"/>
                <a:satMod val="120000"/>
                <a:lumMod val="120000"/>
              </a:schemeClr>
            </a:gs>
            <a:gs pos="100000">
              <a:schemeClr val="accent2">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2">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975442" y="1402269"/>
        <a:ext cx="291090" cy="316514"/>
      </dsp:txXfrm>
    </dsp:sp>
    <dsp:sp modelId="{91C1FD03-5D76-2A4B-AEF9-BE069EC3604D}">
      <dsp:nvSpPr>
        <dsp:cNvPr id="0" name=""/>
        <dsp:cNvSpPr/>
      </dsp:nvSpPr>
      <dsp:spPr>
        <a:xfrm>
          <a:off x="5221917" y="1661456"/>
          <a:ext cx="1563030" cy="1563030"/>
        </a:xfrm>
        <a:prstGeom prst="ellipse">
          <a:avLst/>
        </a:prstGeom>
        <a:gradFill rotWithShape="0">
          <a:gsLst>
            <a:gs pos="0">
              <a:schemeClr val="accent2">
                <a:hueOff val="-1570184"/>
                <a:satOff val="-2097"/>
                <a:lumOff val="1242"/>
                <a:alphaOff val="0"/>
                <a:tint val="96000"/>
                <a:satMod val="120000"/>
                <a:lumMod val="120000"/>
              </a:schemeClr>
            </a:gs>
            <a:gs pos="100000">
              <a:schemeClr val="accent2">
                <a:hueOff val="-1570184"/>
                <a:satOff val="-2097"/>
                <a:lumOff val="1242"/>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2">
              <a:hueOff val="-1570184"/>
              <a:satOff val="-2097"/>
              <a:lumOff val="1242"/>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err="1"/>
            <a:t>Penelusuran</a:t>
          </a:r>
          <a:r>
            <a:rPr lang="en-US" sz="1500" kern="1200" dirty="0"/>
            <a:t> </a:t>
          </a:r>
          <a:r>
            <a:rPr lang="en-US" sz="1500" kern="1200" dirty="0" err="1"/>
            <a:t>kebutuhan</a:t>
          </a:r>
          <a:endParaRPr lang="en-US" sz="1500" kern="1200" dirty="0"/>
        </a:p>
      </dsp:txBody>
      <dsp:txXfrm>
        <a:off x="5450817" y="1890356"/>
        <a:ext cx="1105230" cy="1105230"/>
      </dsp:txXfrm>
    </dsp:sp>
    <dsp:sp modelId="{71F34609-4311-7648-9425-33E2FC94B863}">
      <dsp:nvSpPr>
        <dsp:cNvPr id="0" name=""/>
        <dsp:cNvSpPr/>
      </dsp:nvSpPr>
      <dsp:spPr>
        <a:xfrm rot="8100000">
          <a:off x="4973816" y="3000905"/>
          <a:ext cx="415843" cy="527522"/>
        </a:xfrm>
        <a:prstGeom prst="rightArrow">
          <a:avLst>
            <a:gd name="adj1" fmla="val 60000"/>
            <a:gd name="adj2" fmla="val 50000"/>
          </a:avLst>
        </a:prstGeom>
        <a:gradFill rotWithShape="0">
          <a:gsLst>
            <a:gs pos="0">
              <a:schemeClr val="accent2">
                <a:hueOff val="-1570184"/>
                <a:satOff val="-2097"/>
                <a:lumOff val="1242"/>
                <a:alphaOff val="0"/>
                <a:tint val="96000"/>
                <a:satMod val="120000"/>
                <a:lumMod val="120000"/>
              </a:schemeClr>
            </a:gs>
            <a:gs pos="100000">
              <a:schemeClr val="accent2">
                <a:hueOff val="-1570184"/>
                <a:satOff val="-2097"/>
                <a:lumOff val="1242"/>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2">
              <a:hueOff val="-1570184"/>
              <a:satOff val="-2097"/>
              <a:lumOff val="1242"/>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5080299" y="3062302"/>
        <a:ext cx="291090" cy="316514"/>
      </dsp:txXfrm>
    </dsp:sp>
    <dsp:sp modelId="{A3CB063F-2BAB-D14D-80CC-B491C4E9B8A7}">
      <dsp:nvSpPr>
        <dsp:cNvPr id="0" name=""/>
        <dsp:cNvSpPr/>
      </dsp:nvSpPr>
      <dsp:spPr>
        <a:xfrm>
          <a:off x="3561884" y="3321489"/>
          <a:ext cx="1563030" cy="1563030"/>
        </a:xfrm>
        <a:prstGeom prst="ellipse">
          <a:avLst/>
        </a:prstGeom>
        <a:gradFill rotWithShape="0">
          <a:gsLst>
            <a:gs pos="0">
              <a:schemeClr val="accent2">
                <a:hueOff val="-3140368"/>
                <a:satOff val="-4193"/>
                <a:lumOff val="2484"/>
                <a:alphaOff val="0"/>
                <a:tint val="96000"/>
                <a:satMod val="120000"/>
                <a:lumMod val="120000"/>
              </a:schemeClr>
            </a:gs>
            <a:gs pos="100000">
              <a:schemeClr val="accent2">
                <a:hueOff val="-3140368"/>
                <a:satOff val="-4193"/>
                <a:lumOff val="2484"/>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2">
              <a:hueOff val="-3140368"/>
              <a:satOff val="-4193"/>
              <a:lumOff val="2484"/>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err="1"/>
            <a:t>Pengelolaan</a:t>
          </a:r>
          <a:r>
            <a:rPr lang="en-US" sz="1500" kern="1200" dirty="0"/>
            <a:t> </a:t>
          </a:r>
          <a:r>
            <a:rPr lang="en-US" sz="1500" kern="1200" dirty="0" err="1"/>
            <a:t>perubahan</a:t>
          </a:r>
          <a:r>
            <a:rPr lang="en-US" sz="1500" kern="1200" dirty="0"/>
            <a:t> </a:t>
          </a:r>
          <a:r>
            <a:rPr lang="en-US" sz="1500" kern="1200" dirty="0" err="1"/>
            <a:t>kebutuhan</a:t>
          </a:r>
          <a:endParaRPr lang="en-US" sz="1500" kern="1200" dirty="0"/>
        </a:p>
      </dsp:txBody>
      <dsp:txXfrm>
        <a:off x="3790784" y="3550389"/>
        <a:ext cx="1105230" cy="1105230"/>
      </dsp:txXfrm>
    </dsp:sp>
    <dsp:sp modelId="{FF522946-1BF9-C740-94EF-53DF36F78B25}">
      <dsp:nvSpPr>
        <dsp:cNvPr id="0" name=""/>
        <dsp:cNvSpPr/>
      </dsp:nvSpPr>
      <dsp:spPr>
        <a:xfrm rot="13500000">
          <a:off x="3313783" y="3017549"/>
          <a:ext cx="415843" cy="527522"/>
        </a:xfrm>
        <a:prstGeom prst="rightArrow">
          <a:avLst>
            <a:gd name="adj1" fmla="val 60000"/>
            <a:gd name="adj2" fmla="val 50000"/>
          </a:avLst>
        </a:prstGeom>
        <a:gradFill rotWithShape="0">
          <a:gsLst>
            <a:gs pos="0">
              <a:schemeClr val="accent2">
                <a:hueOff val="-3140368"/>
                <a:satOff val="-4193"/>
                <a:lumOff val="2484"/>
                <a:alphaOff val="0"/>
                <a:tint val="96000"/>
                <a:satMod val="120000"/>
                <a:lumMod val="120000"/>
              </a:schemeClr>
            </a:gs>
            <a:gs pos="100000">
              <a:schemeClr val="accent2">
                <a:hueOff val="-3140368"/>
                <a:satOff val="-4193"/>
                <a:lumOff val="2484"/>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2">
              <a:hueOff val="-3140368"/>
              <a:satOff val="-4193"/>
              <a:lumOff val="2484"/>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3420266" y="3167160"/>
        <a:ext cx="291090" cy="316514"/>
      </dsp:txXfrm>
    </dsp:sp>
    <dsp:sp modelId="{9E79BEE6-EEAE-2948-BA7D-1D582D9BBE51}">
      <dsp:nvSpPr>
        <dsp:cNvPr id="0" name=""/>
        <dsp:cNvSpPr/>
      </dsp:nvSpPr>
      <dsp:spPr>
        <a:xfrm>
          <a:off x="1901851" y="1661456"/>
          <a:ext cx="1563030" cy="1563030"/>
        </a:xfrm>
        <a:prstGeom prst="ellipse">
          <a:avLst/>
        </a:prstGeom>
        <a:gradFill rotWithShape="0">
          <a:gsLst>
            <a:gs pos="0">
              <a:schemeClr val="accent2">
                <a:hueOff val="-4710551"/>
                <a:satOff val="-6290"/>
                <a:lumOff val="3726"/>
                <a:alphaOff val="0"/>
                <a:tint val="96000"/>
                <a:satMod val="120000"/>
                <a:lumMod val="120000"/>
              </a:schemeClr>
            </a:gs>
            <a:gs pos="100000">
              <a:schemeClr val="accent2">
                <a:hueOff val="-4710551"/>
                <a:satOff val="-6290"/>
                <a:lumOff val="3726"/>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2">
              <a:hueOff val="-4710551"/>
              <a:satOff val="-6290"/>
              <a:lumOff val="3726"/>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err="1"/>
            <a:t>Perencanaan</a:t>
          </a:r>
          <a:r>
            <a:rPr lang="en-US" sz="1500" kern="1200" dirty="0"/>
            <a:t> </a:t>
          </a:r>
          <a:r>
            <a:rPr lang="en-US" sz="1500" kern="1200" dirty="0" err="1"/>
            <a:t>pengelolaan</a:t>
          </a:r>
          <a:r>
            <a:rPr lang="en-US" sz="1500" kern="1200" dirty="0"/>
            <a:t> </a:t>
          </a:r>
          <a:r>
            <a:rPr lang="en-US" sz="1500" kern="1200" dirty="0" err="1"/>
            <a:t>kebutuhan</a:t>
          </a:r>
          <a:endParaRPr lang="en-US" sz="1500" kern="1200" dirty="0"/>
        </a:p>
      </dsp:txBody>
      <dsp:txXfrm>
        <a:off x="2130751" y="1890356"/>
        <a:ext cx="1105230" cy="1105230"/>
      </dsp:txXfrm>
    </dsp:sp>
    <dsp:sp modelId="{E4FACB92-B5E5-A94B-A704-11132BDE58D8}">
      <dsp:nvSpPr>
        <dsp:cNvPr id="0" name=""/>
        <dsp:cNvSpPr/>
      </dsp:nvSpPr>
      <dsp:spPr>
        <a:xfrm rot="18900000">
          <a:off x="3297139" y="1357516"/>
          <a:ext cx="415843" cy="527522"/>
        </a:xfrm>
        <a:prstGeom prst="rightArrow">
          <a:avLst>
            <a:gd name="adj1" fmla="val 60000"/>
            <a:gd name="adj2" fmla="val 50000"/>
          </a:avLst>
        </a:prstGeom>
        <a:gradFill rotWithShape="0">
          <a:gsLst>
            <a:gs pos="0">
              <a:schemeClr val="accent2">
                <a:hueOff val="-4710551"/>
                <a:satOff val="-6290"/>
                <a:lumOff val="3726"/>
                <a:alphaOff val="0"/>
                <a:tint val="96000"/>
                <a:satMod val="120000"/>
                <a:lumMod val="120000"/>
              </a:schemeClr>
            </a:gs>
            <a:gs pos="100000">
              <a:schemeClr val="accent2">
                <a:hueOff val="-4710551"/>
                <a:satOff val="-6290"/>
                <a:lumOff val="3726"/>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2">
              <a:hueOff val="-4710551"/>
              <a:satOff val="-6290"/>
              <a:lumOff val="3726"/>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3315409" y="1507127"/>
        <a:ext cx="291090" cy="316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3FE05-9CD2-434E-A80E-2A7A9FBAB7D8}">
      <dsp:nvSpPr>
        <dsp:cNvPr id="0" name=""/>
        <dsp:cNvSpPr/>
      </dsp:nvSpPr>
      <dsp:spPr>
        <a:xfrm>
          <a:off x="2993205" y="1670700"/>
          <a:ext cx="1455948" cy="1455948"/>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kern="1200"/>
            <a:t>OGORE</a:t>
          </a:r>
        </a:p>
      </dsp:txBody>
      <dsp:txXfrm>
        <a:off x="3064279" y="1741774"/>
        <a:ext cx="1313800" cy="1313800"/>
      </dsp:txXfrm>
    </dsp:sp>
    <dsp:sp modelId="{AE83C909-7626-430A-9437-0EF6DE72004B}">
      <dsp:nvSpPr>
        <dsp:cNvPr id="0" name=""/>
        <dsp:cNvSpPr/>
      </dsp:nvSpPr>
      <dsp:spPr>
        <a:xfrm rot="16200000">
          <a:off x="3579997" y="1529518"/>
          <a:ext cx="282365" cy="0"/>
        </a:xfrm>
        <a:custGeom>
          <a:avLst/>
          <a:gdLst/>
          <a:ahLst/>
          <a:cxnLst/>
          <a:rect l="0" t="0" r="0" b="0"/>
          <a:pathLst>
            <a:path>
              <a:moveTo>
                <a:pt x="0" y="0"/>
              </a:moveTo>
              <a:lnTo>
                <a:pt x="282365" y="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E2C4A7-CDBE-478F-BC49-E7574DB60781}">
      <dsp:nvSpPr>
        <dsp:cNvPr id="0" name=""/>
        <dsp:cNvSpPr/>
      </dsp:nvSpPr>
      <dsp:spPr>
        <a:xfrm>
          <a:off x="2616281" y="77682"/>
          <a:ext cx="2209797" cy="1310652"/>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l" defTabSz="622300">
            <a:lnSpc>
              <a:spcPct val="100000"/>
            </a:lnSpc>
            <a:spcBef>
              <a:spcPct val="0"/>
            </a:spcBef>
            <a:spcAft>
              <a:spcPts val="0"/>
            </a:spcAft>
            <a:buNone/>
          </a:pPr>
          <a:r>
            <a:rPr lang="en-US" sz="1400" kern="1200"/>
            <a:t>Elemen terdiri dari: </a:t>
          </a:r>
        </a:p>
        <a:p>
          <a:pPr marL="0" lvl="0" indent="0" algn="l" defTabSz="622300">
            <a:lnSpc>
              <a:spcPct val="100000"/>
            </a:lnSpc>
            <a:spcBef>
              <a:spcPct val="0"/>
            </a:spcBef>
            <a:spcAft>
              <a:spcPts val="0"/>
            </a:spcAft>
            <a:buNone/>
          </a:pPr>
          <a:r>
            <a:rPr lang="en-US" sz="1400" kern="1200"/>
            <a:t>- Goal</a:t>
          </a:r>
        </a:p>
        <a:p>
          <a:pPr marL="0" lvl="0" indent="0" algn="l" defTabSz="622300">
            <a:lnSpc>
              <a:spcPct val="100000"/>
            </a:lnSpc>
            <a:spcBef>
              <a:spcPct val="0"/>
            </a:spcBef>
            <a:spcAft>
              <a:spcPts val="0"/>
            </a:spcAft>
            <a:buNone/>
          </a:pPr>
          <a:r>
            <a:rPr lang="en-US" sz="1400" kern="1200"/>
            <a:t>- Belief</a:t>
          </a:r>
        </a:p>
        <a:p>
          <a:pPr marL="0" lvl="0" indent="0" algn="l" defTabSz="622300">
            <a:lnSpc>
              <a:spcPct val="100000"/>
            </a:lnSpc>
            <a:spcBef>
              <a:spcPct val="0"/>
            </a:spcBef>
            <a:spcAft>
              <a:spcPts val="0"/>
            </a:spcAft>
            <a:buNone/>
          </a:pPr>
          <a:r>
            <a:rPr lang="en-US" sz="1400" kern="1200"/>
            <a:t>- Resource</a:t>
          </a:r>
        </a:p>
        <a:p>
          <a:pPr marL="0" lvl="0" indent="0" algn="l" defTabSz="622300">
            <a:lnSpc>
              <a:spcPct val="100000"/>
            </a:lnSpc>
            <a:spcBef>
              <a:spcPct val="0"/>
            </a:spcBef>
            <a:spcAft>
              <a:spcPts val="0"/>
            </a:spcAft>
            <a:buNone/>
          </a:pPr>
          <a:r>
            <a:rPr lang="en-US" sz="1400" kern="1200"/>
            <a:t>- Actor</a:t>
          </a:r>
        </a:p>
        <a:p>
          <a:pPr marL="0" lvl="0" indent="0" algn="l" defTabSz="622300">
            <a:lnSpc>
              <a:spcPct val="100000"/>
            </a:lnSpc>
            <a:spcBef>
              <a:spcPct val="0"/>
            </a:spcBef>
            <a:spcAft>
              <a:spcPts val="0"/>
            </a:spcAft>
            <a:buNone/>
          </a:pPr>
          <a:r>
            <a:rPr lang="en-US" sz="1400" kern="1200"/>
            <a:t>- Constraint</a:t>
          </a:r>
        </a:p>
      </dsp:txBody>
      <dsp:txXfrm>
        <a:off x="2680262" y="141663"/>
        <a:ext cx="2081835" cy="1182690"/>
      </dsp:txXfrm>
    </dsp:sp>
    <dsp:sp modelId="{6646CE0F-DD97-4D48-89E0-89F57D819ADF}">
      <dsp:nvSpPr>
        <dsp:cNvPr id="0" name=""/>
        <dsp:cNvSpPr/>
      </dsp:nvSpPr>
      <dsp:spPr>
        <a:xfrm rot="21593682">
          <a:off x="4449153" y="2396804"/>
          <a:ext cx="580034" cy="0"/>
        </a:xfrm>
        <a:custGeom>
          <a:avLst/>
          <a:gdLst/>
          <a:ahLst/>
          <a:cxnLst/>
          <a:rect l="0" t="0" r="0" b="0"/>
          <a:pathLst>
            <a:path>
              <a:moveTo>
                <a:pt x="0" y="0"/>
              </a:moveTo>
              <a:lnTo>
                <a:pt x="580034" y="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1AFFB8-19E0-4134-AA32-D0EA8AE5AD44}">
      <dsp:nvSpPr>
        <dsp:cNvPr id="0" name=""/>
        <dsp:cNvSpPr/>
      </dsp:nvSpPr>
      <dsp:spPr>
        <a:xfrm>
          <a:off x="5029187" y="1731459"/>
          <a:ext cx="2142956" cy="132568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kern="1200"/>
            <a:t>Elisitasi hanya didasarkan pada tujuan organisasi dan mempunyai alat kontrol berupa KPI</a:t>
          </a:r>
        </a:p>
      </dsp:txBody>
      <dsp:txXfrm>
        <a:off x="5093902" y="1796174"/>
        <a:ext cx="2013526" cy="1196255"/>
      </dsp:txXfrm>
    </dsp:sp>
    <dsp:sp modelId="{045B1469-8B96-4D7B-84BA-35BCB68A4BE9}">
      <dsp:nvSpPr>
        <dsp:cNvPr id="0" name=""/>
        <dsp:cNvSpPr/>
      </dsp:nvSpPr>
      <dsp:spPr>
        <a:xfrm rot="5322321">
          <a:off x="3623778" y="3243104"/>
          <a:ext cx="232969" cy="0"/>
        </a:xfrm>
        <a:custGeom>
          <a:avLst/>
          <a:gdLst/>
          <a:ahLst/>
          <a:cxnLst/>
          <a:rect l="0" t="0" r="0" b="0"/>
          <a:pathLst>
            <a:path>
              <a:moveTo>
                <a:pt x="0" y="0"/>
              </a:moveTo>
              <a:lnTo>
                <a:pt x="232969" y="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F0A2C7-E798-4B71-9549-B0F3940F406B}">
      <dsp:nvSpPr>
        <dsp:cNvPr id="0" name=""/>
        <dsp:cNvSpPr/>
      </dsp:nvSpPr>
      <dsp:spPr>
        <a:xfrm>
          <a:off x="2183937" y="3359560"/>
          <a:ext cx="3150058" cy="1422277"/>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n-US" sz="1400" kern="1200"/>
            <a:t>- Proses Pebaikan Menggunakan Solusi yang sudah ada dengan mengadaptasi metode CBR</a:t>
          </a:r>
        </a:p>
        <a:p>
          <a:pPr marL="0" lvl="0" indent="0" algn="ctr" defTabSz="622300">
            <a:lnSpc>
              <a:spcPct val="90000"/>
            </a:lnSpc>
            <a:spcBef>
              <a:spcPct val="0"/>
            </a:spcBef>
            <a:spcAft>
              <a:spcPct val="35000"/>
            </a:spcAft>
            <a:buNone/>
          </a:pPr>
          <a:r>
            <a:rPr lang="en-US" sz="1400" kern="1200"/>
            <a:t>- Proses Analysis dilakukan dengan modifikasi metode AGORA</a:t>
          </a:r>
        </a:p>
      </dsp:txBody>
      <dsp:txXfrm>
        <a:off x="2253367" y="3428990"/>
        <a:ext cx="3011198" cy="1283417"/>
      </dsp:txXfrm>
    </dsp:sp>
    <dsp:sp modelId="{4CFAE914-17F9-42F7-9156-F8F2523F4B1B}">
      <dsp:nvSpPr>
        <dsp:cNvPr id="0" name=""/>
        <dsp:cNvSpPr/>
      </dsp:nvSpPr>
      <dsp:spPr>
        <a:xfrm rot="10806777">
          <a:off x="2625873" y="2396878"/>
          <a:ext cx="367332" cy="0"/>
        </a:xfrm>
        <a:custGeom>
          <a:avLst/>
          <a:gdLst/>
          <a:ahLst/>
          <a:cxnLst/>
          <a:rect l="0" t="0" r="0" b="0"/>
          <a:pathLst>
            <a:path>
              <a:moveTo>
                <a:pt x="0" y="0"/>
              </a:moveTo>
              <a:lnTo>
                <a:pt x="367332" y="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79A65F-F091-4177-BB99-C20DDD13B979}">
      <dsp:nvSpPr>
        <dsp:cNvPr id="0" name=""/>
        <dsp:cNvSpPr/>
      </dsp:nvSpPr>
      <dsp:spPr>
        <a:xfrm>
          <a:off x="380998" y="1685544"/>
          <a:ext cx="2244875" cy="1417517"/>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n-US" sz="1400" kern="1200"/>
            <a:t>- Memiliki Model dan Proses Dokumentasi yang Lengkap </a:t>
          </a:r>
        </a:p>
        <a:p>
          <a:pPr marL="0" lvl="0" indent="0" algn="ctr" defTabSz="622300">
            <a:lnSpc>
              <a:spcPct val="90000"/>
            </a:lnSpc>
            <a:spcBef>
              <a:spcPct val="0"/>
            </a:spcBef>
            <a:spcAft>
              <a:spcPct val="35000"/>
            </a:spcAft>
            <a:buNone/>
          </a:pPr>
          <a:r>
            <a:rPr lang="en-US" sz="1400" kern="1200"/>
            <a:t>- Memiliki proses manajemen kebutuhan</a:t>
          </a:r>
        </a:p>
      </dsp:txBody>
      <dsp:txXfrm>
        <a:off x="450195" y="1754741"/>
        <a:ext cx="2106481" cy="127912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50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217" y="1"/>
            <a:ext cx="3056414" cy="465084"/>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42531"/>
            <a:ext cx="3056414" cy="46508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531"/>
            <a:ext cx="3056414" cy="465083"/>
          </a:xfrm>
          <a:prstGeom prst="rect">
            <a:avLst/>
          </a:prstGeom>
        </p:spPr>
        <p:txBody>
          <a:bodyPr vert="horz" lIns="91440" tIns="45720" rIns="91440" bIns="45720" rtlCol="0" anchor="b"/>
          <a:lstStyle>
            <a:lvl1pPr algn="r">
              <a:defRPr sz="1200"/>
            </a:lvl1pPr>
          </a:lstStyle>
          <a:p>
            <a:fld id="{8113D300-ACF8-4926-9FDB-C7E53211894E}" type="slidenum">
              <a:rPr lang="en-US" smtClean="0"/>
              <a:t>‹#›</a:t>
            </a:fld>
            <a:endParaRPr lang="en-US"/>
          </a:p>
        </p:txBody>
      </p:sp>
    </p:spTree>
    <p:extLst>
      <p:ext uri="{BB962C8B-B14F-4D97-AF65-F5344CB8AC3E}">
        <p14:creationId xmlns:p14="http://schemas.microsoft.com/office/powerpoint/2010/main" val="377532369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54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1440" tIns="45720" rIns="91440" bIns="45720" rtlCol="0" anchor="b"/>
          <a:lstStyle>
            <a:lvl1pPr algn="r">
              <a:defRPr sz="1200"/>
            </a:lvl1pPr>
          </a:lstStyle>
          <a:p>
            <a:fld id="{73AB6149-7C77-41F8-BAE6-BA3BF8737359}" type="slidenum">
              <a:rPr lang="en-US" smtClean="0"/>
              <a:t>‹#›</a:t>
            </a:fld>
            <a:endParaRPr lang="en-US"/>
          </a:p>
        </p:txBody>
      </p:sp>
    </p:spTree>
    <p:extLst>
      <p:ext uri="{BB962C8B-B14F-4D97-AF65-F5344CB8AC3E}">
        <p14:creationId xmlns:p14="http://schemas.microsoft.com/office/powerpoint/2010/main" val="295755386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Selamat</a:t>
            </a:r>
            <a:r>
              <a:rPr lang="en-US" baseline="0"/>
              <a:t> Pagi Prof Benhard dan Pak Bayu sebagai Promotor dan Co-Promotor saya.</a:t>
            </a:r>
          </a:p>
          <a:p>
            <a:endParaRPr lang="en-US" baseline="0"/>
          </a:p>
          <a:p>
            <a:r>
              <a:rPr lang="en-US" baseline="0"/>
              <a:t>Selamat Pagi Prof Kus sebagai ketua sidang, Pak Saiful dan Bu Rajes sebagai para penguji, Prof Pudji sebagai Dekan Sekolah Pasca Sarjana.</a:t>
            </a:r>
          </a:p>
          <a:p>
            <a:endParaRPr lang="en-US" baseline="0"/>
          </a:p>
          <a:p>
            <a:r>
              <a:rPr lang="en-US" baseline="0"/>
              <a:t>Hari ini saya akan memaparkan penelitian kami yang berjudul Rekayasa Kebutuhan Berorientasi pada Tujuan Organisasi untuk Pengembangan Sistem Informasi</a:t>
            </a:r>
          </a:p>
        </p:txBody>
      </p:sp>
    </p:spTree>
    <p:extLst>
      <p:ext uri="{BB962C8B-B14F-4D97-AF65-F5344CB8AC3E}">
        <p14:creationId xmlns:p14="http://schemas.microsoft.com/office/powerpoint/2010/main" val="1731473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AutoNum type="arabicPeriod"/>
            </a:pPr>
            <a:r>
              <a:rPr lang="en-US"/>
              <a:t>Identifikasi kebutuhan: dilakukan pada proses elisitasi kebutuhan yang mengidentifikasikan visi, misi, serta tujuan organisasi yang menjadi dasar dari kebutuhan sistem yang diturunkan pada proses berikutnya;</a:t>
            </a:r>
          </a:p>
          <a:p>
            <a:pPr marL="514350" indent="-514350">
              <a:buAutoNum type="arabicPeriod"/>
            </a:pPr>
            <a:r>
              <a:rPr lang="en-US"/>
              <a:t>Penelusuran kebutuhan: segala perubahan pada GTM yang terjadi dari proses elisitasi, refinement, dan analisis semuanya didokumentasikan agar dapat diteselusuri jika ada kesalahan ataupun permasalahan dalam hasil akhirnya. </a:t>
            </a:r>
          </a:p>
          <a:p>
            <a:pPr marL="514350" indent="-514350">
              <a:buAutoNum type="arabicPeriod"/>
            </a:pPr>
            <a:r>
              <a:rPr lang="en-US"/>
              <a:t>Pengelolaan perubahan kebutuhan: segala perubahaan dikelola dalam diskusi antar stakeholder untuk membahas dan menegosiasikan segala konflik yang terjadi pada kebutuhan</a:t>
            </a:r>
          </a:p>
          <a:p>
            <a:pPr marL="514350" indent="-514350">
              <a:buAutoNum type="arabicPeriod"/>
            </a:pPr>
            <a:r>
              <a:rPr lang="en-US"/>
              <a:t>Perencanaan pengelolaan kebutuhan: pendokumentasian menggunakan GRL, analisis menggunakan metode AGORA yang dimodifikasi serta penelusuran dan dokumentasi menggunakan SRS berdasarkan standarisasi dari IEEE digunakan untuk pengelolaan kebutuhan.</a:t>
            </a:r>
          </a:p>
          <a:p>
            <a:endParaRPr lang="en-US" dirty="0"/>
          </a:p>
          <a:p>
            <a:endParaRPr lang="en-US" dirty="0"/>
          </a:p>
        </p:txBody>
      </p:sp>
    </p:spTree>
    <p:extLst>
      <p:ext uri="{BB962C8B-B14F-4D97-AF65-F5344CB8AC3E}">
        <p14:creationId xmlns:p14="http://schemas.microsoft.com/office/powerpoint/2010/main" val="1571106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a:solidFill>
                  <a:schemeClr val="tx1"/>
                </a:solidFill>
                <a:effectLst/>
                <a:latin typeface="+mn-lt"/>
                <a:ea typeface="+mn-ea"/>
                <a:cs typeface="+mn-cs"/>
              </a:rPr>
              <a:t>Dikembankannya</a:t>
            </a:r>
            <a:r>
              <a:rPr lang="en-US" sz="1200" kern="1200" baseline="0">
                <a:solidFill>
                  <a:schemeClr val="tx1"/>
                </a:solidFill>
                <a:effectLst/>
                <a:latin typeface="+mn-lt"/>
                <a:ea typeface="+mn-ea"/>
                <a:cs typeface="+mn-cs"/>
              </a:rPr>
              <a:t> </a:t>
            </a:r>
            <a:r>
              <a:rPr lang="en-US" sz="1200" kern="1200">
                <a:solidFill>
                  <a:schemeClr val="tx1"/>
                </a:solidFill>
                <a:effectLst/>
                <a:latin typeface="+mn-lt"/>
                <a:ea typeface="+mn-ea"/>
                <a:cs typeface="+mn-cs"/>
              </a:rPr>
              <a:t>metode rekayasa kebutuhan yang mampu menghilangkan ketidakpastian yang muncul karena faktor kebutuhan pengguna.</a:t>
            </a:r>
          </a:p>
          <a:p>
            <a:pPr lvl="0"/>
            <a:endParaRPr lang="en-US" sz="1200" kern="1200">
              <a:solidFill>
                <a:schemeClr val="tx1"/>
              </a:solidFill>
              <a:effectLst/>
              <a:latin typeface="+mn-lt"/>
              <a:ea typeface="+mn-ea"/>
              <a:cs typeface="+mn-cs"/>
            </a:endParaRPr>
          </a:p>
          <a:p>
            <a:pPr lvl="0"/>
            <a:r>
              <a:rPr lang="en-US" sz="1200" kern="1200">
                <a:solidFill>
                  <a:schemeClr val="tx1"/>
                </a:solidFill>
                <a:effectLst/>
                <a:latin typeface="+mn-lt"/>
                <a:ea typeface="+mn-ea"/>
                <a:cs typeface="+mn-cs"/>
              </a:rPr>
              <a:t>Dikembangkannya metode rekayasa kebutuhan yang mempunyai kemampuan untuk menggunakan ulang solusi terbaik dari proses rekayasa kebutuhan sebelumnya yang sejenis (dalam domain bisnis yang sama atau mirip).</a:t>
            </a:r>
          </a:p>
          <a:p>
            <a:endParaRPr lang="en-US"/>
          </a:p>
        </p:txBody>
      </p:sp>
    </p:spTree>
    <p:extLst>
      <p:ext uri="{BB962C8B-B14F-4D97-AF65-F5344CB8AC3E}">
        <p14:creationId xmlns:p14="http://schemas.microsoft.com/office/powerpoint/2010/main" val="111999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a:t>Metode OGORE telah dikembangkan dengan cara mengkombinasi-kan elemen-elemen dari beberapa metode GORE dan metode, teknik, serta perangkat lainnya yang mendukung. Metode ini telah di-implementasikan pada dua studi kasus, yaitu pada proyek sistem informasi manajemen transportasi batu bara dan proyek sistem informasi distribusi barang konveksi. Hasilnya menunjukkan bahwa setiap kombinasi dari elemen-elemen OGORE mampu memberikan kontribusi yang diharapkan (lihat Tabel II.1).</a:t>
            </a:r>
          </a:p>
          <a:p>
            <a:pPr lvl="0"/>
            <a:r>
              <a:rPr lang="en-US" sz="1200"/>
              <a:t>Pada metode OGORE, tujuan organisasi telah digunakan sebagai sumber utama untuk referensi dalam proses elisitasi kebutuhan sehingga dapat mengurangi ketidakpastian yang muncul dari kebutuhan pengguna. Proses elisitasi menggunakan  tujuan organisasi telah diuji cobakan pada studi kasus I dan II.</a:t>
            </a:r>
          </a:p>
          <a:p>
            <a:pPr lvl="0"/>
            <a:r>
              <a:rPr lang="en-US" sz="1200"/>
              <a:t>Metode CBR dapat diadaptasi untuk proses menggunakan ulang solusi GTM yang sudah ada sebelumnya sebagai cara untuk memperbaiki kebutuhan yang didapatkan pada proses elisitasi serta mempercepat proses mendapatkan kebutuhan dari GTM-CB. Metode CBR ini telah di-implementasikan pada studi kasus I dan hasilnya mampu memperbaiki Initial GTM menjadi Proposed GTM.</a:t>
            </a:r>
          </a:p>
          <a:p>
            <a:pPr lvl="0"/>
            <a:endParaRPr lang="en-US" sz="1200" kern="1200">
              <a:solidFill>
                <a:schemeClr val="tx1"/>
              </a:solidFill>
              <a:effectLst/>
              <a:latin typeface="+mn-lt"/>
              <a:ea typeface="+mn-ea"/>
              <a:cs typeface="+mn-cs"/>
            </a:endParaRPr>
          </a:p>
        </p:txBody>
      </p:sp>
    </p:spTree>
    <p:extLst>
      <p:ext uri="{BB962C8B-B14F-4D97-AF65-F5344CB8AC3E}">
        <p14:creationId xmlns:p14="http://schemas.microsoft.com/office/powerpoint/2010/main" val="3250226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t>artinya OGORE memiliki proses rekayasa kebutuhan yang memiliki aktivitas lengkap sesuai dengan best practice sebuah rekayasa kebutuhan yang baik (menurut model evaluasi CORE). </a:t>
            </a:r>
          </a:p>
          <a:p>
            <a:pPr marL="171450" indent="-171450">
              <a:buFontTx/>
              <a:buChar char="-"/>
            </a:pPr>
            <a:r>
              <a:rPr lang="en-US"/>
              <a:t>Pemanfaatan Solution GTM telah dijalankan pada studi kasus I dan II serta memberikan hasil bahwasanya semua fungsi yang dimiliki oleh sistem informasi yang dibangun mampu memenuhi KPI yang ditetapkan pada proses rekayasa kebutuhan. Secara lengkap hasilnya dapat dilihat pada Tabel IV 2 dan Tabel IV.4.</a:t>
            </a:r>
          </a:p>
        </p:txBody>
      </p:sp>
    </p:spTree>
    <p:extLst>
      <p:ext uri="{BB962C8B-B14F-4D97-AF65-F5344CB8AC3E}">
        <p14:creationId xmlns:p14="http://schemas.microsoft.com/office/powerpoint/2010/main" val="587346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a:solidFill>
                  <a:schemeClr val="tx1"/>
                </a:solidFill>
                <a:effectLst/>
                <a:latin typeface="+mn-lt"/>
                <a:ea typeface="+mn-ea"/>
                <a:cs typeface="+mn-cs"/>
              </a:rPr>
              <a:t>Identifikasi kebutuhan non fungsional tidak mudah dilakukan dengan OGORE, karena dengan OGORE fungsi yang diturunkan lebih merupakan implementasi dari proses bisnis.</a:t>
            </a:r>
            <a:endParaRPr lang="en-US" sz="1100" kern="1200">
              <a:solidFill>
                <a:schemeClr val="tx1"/>
              </a:solidFill>
              <a:effectLst/>
              <a:latin typeface="+mn-lt"/>
              <a:ea typeface="+mn-ea"/>
              <a:cs typeface="+mn-cs"/>
            </a:endParaRPr>
          </a:p>
          <a:p>
            <a:pPr lvl="1"/>
            <a:r>
              <a:rPr lang="en-US" sz="1200" kern="1200">
                <a:solidFill>
                  <a:schemeClr val="tx1"/>
                </a:solidFill>
                <a:effectLst/>
                <a:latin typeface="+mn-lt"/>
                <a:ea typeface="+mn-ea"/>
                <a:cs typeface="+mn-cs"/>
              </a:rPr>
              <a:t>Metode OGORE tidak bisa memberikan hasil yang maksimal atau berkualitas jika GTM-CB belum memiliki </a:t>
            </a:r>
            <a:r>
              <a:rPr lang="en-US" sz="1200" i="1" kern="1200">
                <a:solidFill>
                  <a:schemeClr val="tx1"/>
                </a:solidFill>
                <a:effectLst/>
                <a:latin typeface="+mn-lt"/>
                <a:ea typeface="+mn-ea"/>
                <a:cs typeface="+mn-cs"/>
              </a:rPr>
              <a:t>case-based</a:t>
            </a:r>
            <a:r>
              <a:rPr lang="en-US" sz="1200" kern="1200">
                <a:solidFill>
                  <a:schemeClr val="tx1"/>
                </a:solidFill>
                <a:effectLst/>
                <a:latin typeface="+mn-lt"/>
                <a:ea typeface="+mn-ea"/>
                <a:cs typeface="+mn-cs"/>
              </a:rPr>
              <a:t> yang banyak dan berkualitas untuk digunakan sebagai gudang data pemberi solusi bagi permasalahan kebutuhan yang muncul.</a:t>
            </a:r>
            <a:endParaRPr lang="en-US" sz="1100" kern="1200">
              <a:solidFill>
                <a:schemeClr val="tx1"/>
              </a:solidFill>
              <a:effectLst/>
              <a:latin typeface="+mn-lt"/>
              <a:ea typeface="+mn-ea"/>
              <a:cs typeface="+mn-cs"/>
            </a:endParaRPr>
          </a:p>
        </p:txBody>
      </p:sp>
    </p:spTree>
    <p:extLst>
      <p:ext uri="{BB962C8B-B14F-4D97-AF65-F5344CB8AC3E}">
        <p14:creationId xmlns:p14="http://schemas.microsoft.com/office/powerpoint/2010/main" val="1748124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a:solidFill>
                  <a:schemeClr val="tx1"/>
                </a:solidFill>
                <a:effectLst/>
                <a:latin typeface="+mn-lt"/>
                <a:ea typeface="+mn-ea"/>
                <a:cs typeface="+mn-cs"/>
              </a:rPr>
              <a:t>Metode CBR yang digunakan pada penelitian masih bisa dikembangkan dan dibuat lebih detail, dengan atribut-atribut kasus yang lebih lengkap sehingga dapat menggambarkan kondisi perusahaan secara menyeluruh, domain bisnis yang lebih spesifik sehingga setiap kasus/permasalahan yang masuk bisa semakin rinci dan  hasil usulannya menjadi lebih berkualitas.</a:t>
            </a:r>
          </a:p>
          <a:p>
            <a:pPr lvl="0"/>
            <a:r>
              <a:rPr lang="en-US" sz="1200" kern="1200">
                <a:solidFill>
                  <a:schemeClr val="tx1"/>
                </a:solidFill>
                <a:effectLst/>
                <a:latin typeface="+mn-lt"/>
                <a:ea typeface="+mn-ea"/>
                <a:cs typeface="+mn-cs"/>
              </a:rPr>
              <a:t>Penelitian ini dapat dilanjutkan untuk mencari kombinasi terbaik dari </a:t>
            </a:r>
            <a:r>
              <a:rPr lang="en-US" sz="1200" i="1" kern="1200">
                <a:solidFill>
                  <a:schemeClr val="tx1"/>
                </a:solidFill>
                <a:effectLst/>
                <a:latin typeface="+mn-lt"/>
                <a:ea typeface="+mn-ea"/>
                <a:cs typeface="+mn-cs"/>
              </a:rPr>
              <a:t>Case-based</a:t>
            </a:r>
            <a:r>
              <a:rPr lang="en-US" sz="1200" kern="1200">
                <a:solidFill>
                  <a:schemeClr val="tx1"/>
                </a:solidFill>
                <a:effectLst/>
                <a:latin typeface="+mn-lt"/>
                <a:ea typeface="+mn-ea"/>
                <a:cs typeface="+mn-cs"/>
              </a:rPr>
              <a:t> </a:t>
            </a:r>
            <a:r>
              <a:rPr lang="en-US" sz="1200" i="1" kern="1200">
                <a:solidFill>
                  <a:schemeClr val="tx1"/>
                </a:solidFill>
                <a:effectLst/>
                <a:latin typeface="+mn-lt"/>
                <a:ea typeface="+mn-ea"/>
                <a:cs typeface="+mn-cs"/>
              </a:rPr>
              <a:t>model</a:t>
            </a:r>
            <a:r>
              <a:rPr lang="en-US" sz="1200" kern="1200">
                <a:solidFill>
                  <a:schemeClr val="tx1"/>
                </a:solidFill>
                <a:effectLst/>
                <a:latin typeface="+mn-lt"/>
                <a:ea typeface="+mn-ea"/>
                <a:cs typeface="+mn-cs"/>
              </a:rPr>
              <a:t> dan teknik </a:t>
            </a:r>
            <a:r>
              <a:rPr lang="en-US" sz="1200" i="1" kern="1200">
                <a:solidFill>
                  <a:schemeClr val="tx1"/>
                </a:solidFill>
                <a:effectLst/>
                <a:latin typeface="+mn-lt"/>
                <a:ea typeface="+mn-ea"/>
                <a:cs typeface="+mn-cs"/>
              </a:rPr>
              <a:t>retrival</a:t>
            </a:r>
            <a:r>
              <a:rPr lang="en-US" sz="1200" kern="1200">
                <a:solidFill>
                  <a:schemeClr val="tx1"/>
                </a:solidFill>
                <a:effectLst/>
                <a:latin typeface="+mn-lt"/>
                <a:ea typeface="+mn-ea"/>
                <a:cs typeface="+mn-cs"/>
              </a:rPr>
              <a:t> pada metode CBR.</a:t>
            </a:r>
          </a:p>
          <a:p>
            <a:pPr lvl="0"/>
            <a:r>
              <a:rPr lang="en-US" sz="1200" kern="1200">
                <a:solidFill>
                  <a:schemeClr val="tx1"/>
                </a:solidFill>
                <a:effectLst/>
                <a:latin typeface="+mn-lt"/>
                <a:ea typeface="+mn-ea"/>
                <a:cs typeface="+mn-cs"/>
              </a:rPr>
              <a:t>Hasil dari metode OGORE pada penelitian ini bisa dilanjutkan pada penelitian lebih lanjut untuk mengembangkan proses spesifikasi teknis sistem informasi (transformasi </a:t>
            </a:r>
            <a:r>
              <a:rPr lang="en-US" sz="1200" i="1" kern="1200">
                <a:solidFill>
                  <a:schemeClr val="tx1"/>
                </a:solidFill>
                <a:effectLst/>
                <a:latin typeface="+mn-lt"/>
                <a:ea typeface="+mn-ea"/>
                <a:cs typeface="+mn-cs"/>
              </a:rPr>
              <a:t>Solution GTM</a:t>
            </a:r>
            <a:r>
              <a:rPr lang="en-US" sz="1200" kern="1200">
                <a:solidFill>
                  <a:schemeClr val="tx1"/>
                </a:solidFill>
                <a:effectLst/>
                <a:latin typeface="+mn-lt"/>
                <a:ea typeface="+mn-ea"/>
                <a:cs typeface="+mn-cs"/>
              </a:rPr>
              <a:t> menjadi </a:t>
            </a:r>
            <a:r>
              <a:rPr lang="en-US" sz="1200" i="1" kern="1200">
                <a:solidFill>
                  <a:schemeClr val="tx1"/>
                </a:solidFill>
                <a:effectLst/>
                <a:latin typeface="+mn-lt"/>
                <a:ea typeface="+mn-ea"/>
                <a:cs typeface="+mn-cs"/>
              </a:rPr>
              <a:t>UML</a:t>
            </a:r>
            <a:r>
              <a:rPr lang="en-US" sz="1200" kern="1200">
                <a:solidFill>
                  <a:schemeClr val="tx1"/>
                </a:solidFill>
                <a:effectLst/>
                <a:latin typeface="+mn-lt"/>
                <a:ea typeface="+mn-ea"/>
                <a:cs typeface="+mn-cs"/>
              </a:rPr>
              <a:t>) sehingga proses transformasi tersebut berjalan konsisten dan bisa divalidasi.</a:t>
            </a:r>
          </a:p>
          <a:p>
            <a:endParaRPr lang="en-US"/>
          </a:p>
        </p:txBody>
      </p:sp>
    </p:spTree>
    <p:extLst>
      <p:ext uri="{BB962C8B-B14F-4D97-AF65-F5344CB8AC3E}">
        <p14:creationId xmlns:p14="http://schemas.microsoft.com/office/powerpoint/2010/main" val="425407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a:solidFill>
                  <a:schemeClr val="tx1"/>
                </a:solidFill>
                <a:effectLst/>
                <a:latin typeface="+mn-lt"/>
                <a:ea typeface="+mn-ea"/>
                <a:cs typeface="+mn-cs"/>
              </a:rPr>
              <a:t>Metode evaluasi penelitian ini dikembangkan dengan mengembangkan cara pengukuran analisis risiko kebutuhan pengguna yang didasarkan kepentingan pribadinya dari sisi psikologis sehingga dapat jelas terlihat berkurangnya kebutuhan yang berisiko tersebut.</a:t>
            </a:r>
          </a:p>
          <a:p>
            <a:pPr lvl="0"/>
            <a:r>
              <a:rPr lang="en-US" sz="1200" kern="1200">
                <a:solidFill>
                  <a:schemeClr val="tx1"/>
                </a:solidFill>
                <a:effectLst/>
                <a:latin typeface="+mn-lt"/>
                <a:ea typeface="+mn-ea"/>
                <a:cs typeface="+mn-cs"/>
              </a:rPr>
              <a:t>Konsep yang dimiliki metode OGORE dapat dikembangkan menjadi sistem pakar yang efektif untuk memenuhi tujuan organisasi dengan menggunakan sumber daya dan waktu proses yang singkat dengan pemanfaatan ulang solusi-solusi yang sudah ada. </a:t>
            </a:r>
          </a:p>
          <a:p>
            <a:endParaRPr lang="en-US"/>
          </a:p>
        </p:txBody>
      </p:sp>
    </p:spTree>
    <p:extLst>
      <p:ext uri="{BB962C8B-B14F-4D97-AF65-F5344CB8AC3E}">
        <p14:creationId xmlns:p14="http://schemas.microsoft.com/office/powerpoint/2010/main" val="3049997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63B4F7-56CA-4B03-A950-0E54B46AB813}"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3874D9-2E11-42EB-9AF5-EE50CFF14057}"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ED559E9-AAB1-4671-BBE7-15DC832EE9BB}"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A9A489-ABE0-44DA-84BA-5511A73BCCCD}"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15784C-8345-4815-9AED-6FDC1CC56BD6}"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3426F0C-9FB0-4B57-9C33-ACE676A593CA}" type="datetime1">
              <a:rPr lang="en-US" smtClean="0"/>
              <a:t>6/28/18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A589A-23A6-4390-9B8A-7C79A4ACC50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4829ED-B7C0-405D-B29A-85315AE4273D}" type="datetime1">
              <a:rPr lang="en-US" smtClean="0"/>
              <a:t>6/28/18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BB58FD-951D-4E9B-AA2C-6B30D8BD5E99}" type="datetime1">
              <a:rPr lang="en-US" smtClean="0"/>
              <a:t>6/28/18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FBF5E0B-484D-46AB-B5F5-C4A06BA8DB77}" type="datetime1">
              <a:rPr lang="en-US" smtClean="0"/>
              <a:t>6/28/18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D867EF0-2C62-4583-97CF-4C790C500017}" type="datetime1">
              <a:rPr lang="en-US" smtClean="0"/>
              <a:t>6/28/18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A589A-23A6-4390-9B8A-7C79A4ACC50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9033A0-F131-4064-95C5-B0DDC610FB5F}" type="datetime1">
              <a:rPr lang="en-US" smtClean="0"/>
              <a:t>6/28/18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A589A-23A6-4390-9B8A-7C79A4ACC50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6EED12C-A084-42D9-A7FD-A10E8ADCBE53}" type="datetime1">
              <a:rPr lang="en-US" smtClean="0"/>
              <a:t>6/28/18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28A589A-23A6-4390-9B8A-7C79A4ACC50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551508"/>
          </a:xfrm>
        </p:spPr>
        <p:txBody>
          <a:bodyPr>
            <a:noAutofit/>
          </a:bodyPr>
          <a:lstStyle/>
          <a:p>
            <a:r>
              <a:rPr lang="en-US" sz="3600" dirty="0"/>
              <a:t>Organization Goal-Oriented Requirements Engineering (OGORE)</a:t>
            </a:r>
            <a:br>
              <a:rPr lang="en-US" sz="3600" dirty="0"/>
            </a:br>
            <a:r>
              <a:rPr lang="en-US" sz="3600" dirty="0"/>
              <a:t>Analysis and Refinement</a:t>
            </a:r>
          </a:p>
        </p:txBody>
      </p:sp>
      <p:sp>
        <p:nvSpPr>
          <p:cNvPr id="3" name="Subtitle 2"/>
          <p:cNvSpPr>
            <a:spLocks noGrp="1"/>
          </p:cNvSpPr>
          <p:nvPr>
            <p:ph type="subTitle" idx="1"/>
          </p:nvPr>
        </p:nvSpPr>
        <p:spPr>
          <a:xfrm>
            <a:off x="2438400" y="4648200"/>
            <a:ext cx="6400800" cy="457200"/>
          </a:xfrm>
        </p:spPr>
        <p:txBody>
          <a:bodyPr>
            <a:normAutofit/>
          </a:bodyPr>
          <a:lstStyle/>
          <a:p>
            <a:pPr algn="r"/>
            <a:r>
              <a:rPr lang="en-US" sz="2400" dirty="0"/>
              <a:t>Dr. Fransiskus Adikara, </a:t>
            </a:r>
            <a:r>
              <a:rPr lang="en-US" sz="2400" dirty="0" err="1"/>
              <a:t>S.Kom</a:t>
            </a:r>
            <a:r>
              <a:rPr lang="en-US" sz="2400" dirty="0"/>
              <a:t>, MMSI</a:t>
            </a:r>
          </a:p>
        </p:txBody>
      </p:sp>
    </p:spTree>
    <p:extLst>
      <p:ext uri="{BB962C8B-B14F-4D97-AF65-F5344CB8AC3E}">
        <p14:creationId xmlns:p14="http://schemas.microsoft.com/office/powerpoint/2010/main" val="821045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a:t>Metode evaluasi penelitian ini dikembangkan</a:t>
            </a:r>
          </a:p>
          <a:p>
            <a:pPr lvl="0"/>
            <a:r>
              <a:rPr lang="en-US"/>
              <a:t>Konsep yang dimiliki metode OGORE dapat dikembangkan menjadi sistem pakar yang efektif untuk memenuhi tujuan organisasi dengan menggunakan sumber daya dan waktu proses yang singkat dengan pemanfaatan ulang solusi-solusi yang sudah ada.</a:t>
            </a:r>
          </a:p>
        </p:txBody>
      </p:sp>
      <p:sp>
        <p:nvSpPr>
          <p:cNvPr id="3" name="Slide Number Placeholder 2"/>
          <p:cNvSpPr>
            <a:spLocks noGrp="1"/>
          </p:cNvSpPr>
          <p:nvPr>
            <p:ph type="sldNum" sz="quarter" idx="12"/>
          </p:nvPr>
        </p:nvSpPr>
        <p:spPr/>
        <p:txBody>
          <a:bodyPr/>
          <a:lstStyle/>
          <a:p>
            <a:fld id="{C28A589A-23A6-4390-9B8A-7C79A4ACC508}" type="slidenum">
              <a:rPr lang="en-US" smtClean="0"/>
              <a:t>10</a:t>
            </a:fld>
            <a:endParaRPr lang="en-US"/>
          </a:p>
        </p:txBody>
      </p:sp>
      <p:sp>
        <p:nvSpPr>
          <p:cNvPr id="4" name="Title 3"/>
          <p:cNvSpPr>
            <a:spLocks noGrp="1"/>
          </p:cNvSpPr>
          <p:nvPr>
            <p:ph type="title"/>
          </p:nvPr>
        </p:nvSpPr>
        <p:spPr/>
        <p:txBody>
          <a:bodyPr/>
          <a:lstStyle/>
          <a:p>
            <a:r>
              <a:rPr lang="en-US"/>
              <a:t>Saran Pengembangan (lanjutan)</a:t>
            </a:r>
          </a:p>
        </p:txBody>
      </p:sp>
    </p:spTree>
    <p:extLst>
      <p:ext uri="{BB962C8B-B14F-4D97-AF65-F5344CB8AC3E}">
        <p14:creationId xmlns:p14="http://schemas.microsoft.com/office/powerpoint/2010/main" val="1252486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1752600"/>
            <a:ext cx="7408333" cy="4862688"/>
          </a:xfrm>
        </p:spPr>
        <p:txBody>
          <a:bodyPr>
            <a:noAutofit/>
          </a:bodyPr>
          <a:lstStyle/>
          <a:p>
            <a:pPr marL="0" indent="0">
              <a:buNone/>
            </a:pPr>
            <a:r>
              <a:rPr lang="en-GB" sz="1400" b="1"/>
              <a:t>Jurnal Internasional</a:t>
            </a:r>
            <a:endParaRPr lang="en-US" sz="1400"/>
          </a:p>
          <a:p>
            <a:r>
              <a:rPr lang="en-GB" sz="1400"/>
              <a:t>F. Adikara, B. Sitohang, and B. Hendradjaya, “</a:t>
            </a:r>
            <a:r>
              <a:rPr lang="en-GB" sz="1400" i="1"/>
              <a:t>Organization Goal-Oriented Requirements Elicitation Process to Enhance Information System</a:t>
            </a:r>
            <a:r>
              <a:rPr lang="en-GB" sz="1400"/>
              <a:t>”, in International Journal of Electrical and Computer Engineering (IJECE) 6 (6), 2016. </a:t>
            </a:r>
            <a:endParaRPr lang="en-US" sz="1400"/>
          </a:p>
          <a:p>
            <a:pPr marL="0" indent="0">
              <a:buNone/>
            </a:pPr>
            <a:r>
              <a:rPr lang="en-GB" sz="1400"/>
              <a:t> </a:t>
            </a:r>
            <a:endParaRPr lang="en-US" sz="1400"/>
          </a:p>
          <a:p>
            <a:pPr marL="0" indent="0">
              <a:buNone/>
            </a:pPr>
            <a:r>
              <a:rPr lang="en-GB" sz="1400" b="1"/>
              <a:t>Seminar Internasional</a:t>
            </a:r>
            <a:endParaRPr lang="en-US" sz="1400"/>
          </a:p>
          <a:p>
            <a:r>
              <a:rPr lang="en-GB" sz="1400"/>
              <a:t>F. Adikara, B. Hendradjaya, and B. Sitohang, “</a:t>
            </a:r>
            <a:r>
              <a:rPr lang="en-GB" sz="1400" i="1"/>
              <a:t>Using Organization Goal-Oriented Requirements Engineering Result to Develop Sales Information System</a:t>
            </a:r>
            <a:r>
              <a:rPr lang="en-GB" sz="1400"/>
              <a:t>”, in International MultiConference of Engineers and Computer Scientists 2017, 2017. (IEEE indexing Scopus)</a:t>
            </a:r>
            <a:endParaRPr lang="en-US" sz="1400"/>
          </a:p>
          <a:p>
            <a:pPr marL="0" indent="0">
              <a:buNone/>
            </a:pPr>
            <a:r>
              <a:rPr lang="en-GB" sz="1400"/>
              <a:t> </a:t>
            </a:r>
            <a:endParaRPr lang="en-US" sz="1400"/>
          </a:p>
          <a:p>
            <a:r>
              <a:rPr lang="en-GB" sz="1400"/>
              <a:t>F. Adikara, B. Hendradjaya, and B. Sitohang, “</a:t>
            </a:r>
            <a:r>
              <a:rPr lang="en-GB" sz="1400" i="1"/>
              <a:t>Information System Design based on The Result of Organization Goal-Oriented Requirements Engineering Process</a:t>
            </a:r>
            <a:r>
              <a:rPr lang="en-GB" sz="1400"/>
              <a:t>”, in Information Science and Application 2016, Lecture Notes in Electrical Engineering, 2016. (Springer indexing Scopus)</a:t>
            </a:r>
            <a:endParaRPr lang="en-US" sz="1400"/>
          </a:p>
          <a:p>
            <a:pPr marL="0" indent="0">
              <a:buNone/>
            </a:pPr>
            <a:r>
              <a:rPr lang="en-GB" sz="1400"/>
              <a:t> </a:t>
            </a:r>
            <a:endParaRPr lang="en-US" sz="1400"/>
          </a:p>
          <a:p>
            <a:r>
              <a:rPr lang="en-GB" sz="1400"/>
              <a:t>F. Adikara, B. Hendradjaya, and B. Sitohang, “</a:t>
            </a:r>
            <a:r>
              <a:rPr lang="en-GB" sz="1400" i="1"/>
              <a:t>Requirements Refinements and Analysis with Case-Based Reasoning Techniques to Reuse The Requirements</a:t>
            </a:r>
            <a:r>
              <a:rPr lang="en-GB" sz="1400"/>
              <a:t>”, in The 5th International Conference on Electrical Engineering and Informatics 2015, 2015, pp. 460–465. (IEEE indexing Scopus)</a:t>
            </a:r>
            <a:endParaRPr lang="en-US" sz="1400"/>
          </a:p>
          <a:p>
            <a:pPr marL="0" indent="0">
              <a:buNone/>
            </a:pPr>
            <a:r>
              <a:rPr lang="en-GB" sz="1400"/>
              <a:t> </a:t>
            </a:r>
            <a:endParaRPr lang="en-US" sz="1400"/>
          </a:p>
        </p:txBody>
      </p:sp>
      <p:sp>
        <p:nvSpPr>
          <p:cNvPr id="3" name="Slide Number Placeholder 2"/>
          <p:cNvSpPr>
            <a:spLocks noGrp="1"/>
          </p:cNvSpPr>
          <p:nvPr>
            <p:ph type="sldNum" sz="quarter" idx="12"/>
          </p:nvPr>
        </p:nvSpPr>
        <p:spPr/>
        <p:txBody>
          <a:bodyPr/>
          <a:lstStyle/>
          <a:p>
            <a:fld id="{C28A589A-23A6-4390-9B8A-7C79A4ACC508}" type="slidenum">
              <a:rPr lang="en-US" smtClean="0"/>
              <a:t>11</a:t>
            </a:fld>
            <a:endParaRPr lang="en-US"/>
          </a:p>
        </p:txBody>
      </p:sp>
      <p:sp>
        <p:nvSpPr>
          <p:cNvPr id="4" name="Title 3"/>
          <p:cNvSpPr>
            <a:spLocks noGrp="1"/>
          </p:cNvSpPr>
          <p:nvPr>
            <p:ph type="title"/>
          </p:nvPr>
        </p:nvSpPr>
        <p:spPr/>
        <p:txBody>
          <a:bodyPr/>
          <a:lstStyle/>
          <a:p>
            <a:r>
              <a:rPr lang="en-US"/>
              <a:t>Daftar Karya Ilmiah</a:t>
            </a:r>
          </a:p>
        </p:txBody>
      </p:sp>
    </p:spTree>
    <p:extLst>
      <p:ext uri="{BB962C8B-B14F-4D97-AF65-F5344CB8AC3E}">
        <p14:creationId xmlns:p14="http://schemas.microsoft.com/office/powerpoint/2010/main" val="2865950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1" y="1676400"/>
            <a:ext cx="7437966" cy="4573763"/>
          </a:xfrm>
        </p:spPr>
        <p:txBody>
          <a:bodyPr>
            <a:noAutofit/>
          </a:bodyPr>
          <a:lstStyle/>
          <a:p>
            <a:pPr marL="0" indent="0">
              <a:buNone/>
            </a:pPr>
            <a:r>
              <a:rPr lang="en-GB" sz="1400" b="1"/>
              <a:t>Seminar Internasional</a:t>
            </a:r>
            <a:endParaRPr lang="en-GB" sz="1100"/>
          </a:p>
          <a:p>
            <a:r>
              <a:rPr lang="en-GB" sz="1400"/>
              <a:t>F. Adikara, B. Hendradjaya, and B. Sitohang, “</a:t>
            </a:r>
            <a:r>
              <a:rPr lang="en-GB" sz="1400" i="1"/>
              <a:t>A New Proposal for The Integration of Key Performance Indicators to Requirements Elicitation Process Originating from Organization Goals</a:t>
            </a:r>
            <a:r>
              <a:rPr lang="en-GB" sz="1400"/>
              <a:t>”, in International Conference on Data and Software Engineering, 2014. (IEEE indexing Scopus)</a:t>
            </a:r>
            <a:endParaRPr lang="en-US" sz="1400"/>
          </a:p>
          <a:p>
            <a:pPr marL="0" indent="0">
              <a:buNone/>
            </a:pPr>
            <a:r>
              <a:rPr lang="en-GB" sz="1400"/>
              <a:t> </a:t>
            </a:r>
            <a:endParaRPr lang="en-US" sz="1400"/>
          </a:p>
          <a:p>
            <a:r>
              <a:rPr lang="en-GB" sz="1400"/>
              <a:t>F. Adikara, B. Sitohang, and B. Hendradjaya, “</a:t>
            </a:r>
            <a:r>
              <a:rPr lang="en-GB" sz="1400" i="1"/>
              <a:t>Goal-Oriented Requirements Engineering : State of the Art And Beyond</a:t>
            </a:r>
            <a:r>
              <a:rPr lang="en-GB" sz="1400"/>
              <a:t>”, in The 2nd International Confrence on Information Technology and Business Application, 2013. </a:t>
            </a:r>
            <a:endParaRPr lang="en-US" sz="1400"/>
          </a:p>
          <a:p>
            <a:pPr marL="0" indent="0">
              <a:buNone/>
            </a:pPr>
            <a:r>
              <a:rPr lang="en-GB" sz="1400"/>
              <a:t> </a:t>
            </a:r>
            <a:endParaRPr lang="en-US" sz="1400"/>
          </a:p>
          <a:p>
            <a:r>
              <a:rPr lang="en-GB" sz="1400"/>
              <a:t>F. Adikara, B. Sitohang, and B. Hendradjaya, “</a:t>
            </a:r>
            <a:r>
              <a:rPr lang="en-GB" sz="1400" i="1"/>
              <a:t>The Emergence of User Requirements Risk in Information System Development for Industry Needs</a:t>
            </a:r>
            <a:r>
              <a:rPr lang="en-GB" sz="1400"/>
              <a:t>”, in 6th International Seminar on Industrial Engineering and Management, 2013. </a:t>
            </a:r>
            <a:endParaRPr lang="en-US" sz="1400"/>
          </a:p>
          <a:p>
            <a:pPr marL="0" indent="0">
              <a:buNone/>
            </a:pPr>
            <a:r>
              <a:rPr lang="en-GB" sz="1400"/>
              <a:t> </a:t>
            </a:r>
            <a:endParaRPr lang="en-US" sz="1400"/>
          </a:p>
          <a:p>
            <a:pPr marL="0" indent="0">
              <a:buNone/>
            </a:pPr>
            <a:r>
              <a:rPr lang="en-GB" sz="1400" b="1"/>
              <a:t>Seminar Nasional</a:t>
            </a:r>
            <a:endParaRPr lang="en-US" sz="1400"/>
          </a:p>
          <a:p>
            <a:r>
              <a:rPr lang="en-GB" sz="1400"/>
              <a:t>F. Adikara, B. Sitohang, and B. Hendradjaya, “Penerapan Goal Oriented Requirements Engineering ( GORE ) Model ( Studi Kasus : Pengembangan Sistem Informasi Penjaminan Mutu Dosen ( SIPMD ) pada Institusi Pendidikan Tinggi ),” in Seminar Nasional Sistem Informasi Indonesia, 2013, pp. 230–235.</a:t>
            </a:r>
            <a:endParaRPr lang="en-US" sz="1400"/>
          </a:p>
          <a:p>
            <a:endParaRPr lang="en-US" sz="1100"/>
          </a:p>
        </p:txBody>
      </p:sp>
      <p:sp>
        <p:nvSpPr>
          <p:cNvPr id="3" name="Slide Number Placeholder 2"/>
          <p:cNvSpPr>
            <a:spLocks noGrp="1"/>
          </p:cNvSpPr>
          <p:nvPr>
            <p:ph type="sldNum" sz="quarter" idx="12"/>
          </p:nvPr>
        </p:nvSpPr>
        <p:spPr/>
        <p:txBody>
          <a:bodyPr/>
          <a:lstStyle/>
          <a:p>
            <a:fld id="{C28A589A-23A6-4390-9B8A-7C79A4ACC508}" type="slidenum">
              <a:rPr lang="en-US" smtClean="0"/>
              <a:t>12</a:t>
            </a:fld>
            <a:endParaRPr lang="en-US"/>
          </a:p>
        </p:txBody>
      </p:sp>
      <p:sp>
        <p:nvSpPr>
          <p:cNvPr id="4" name="Title 3"/>
          <p:cNvSpPr>
            <a:spLocks noGrp="1"/>
          </p:cNvSpPr>
          <p:nvPr>
            <p:ph type="title"/>
          </p:nvPr>
        </p:nvSpPr>
        <p:spPr/>
        <p:txBody>
          <a:bodyPr/>
          <a:lstStyle/>
          <a:p>
            <a:r>
              <a:rPr lang="en-US"/>
              <a:t>Daftar Karya Ilmiah (lanjutan)</a:t>
            </a:r>
          </a:p>
        </p:txBody>
      </p:sp>
    </p:spTree>
    <p:extLst>
      <p:ext uri="{BB962C8B-B14F-4D97-AF65-F5344CB8AC3E}">
        <p14:creationId xmlns:p14="http://schemas.microsoft.com/office/powerpoint/2010/main" val="3674554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Substansi</a:t>
            </a:r>
          </a:p>
        </p:txBody>
      </p:sp>
      <p:graphicFrame>
        <p:nvGraphicFramePr>
          <p:cNvPr id="4" name="Diagram 3"/>
          <p:cNvGraphicFramePr/>
          <p:nvPr>
            <p:extLst>
              <p:ext uri="{D42A27DB-BD31-4B8C-83A1-F6EECF244321}">
                <p14:modId xmlns:p14="http://schemas.microsoft.com/office/powerpoint/2010/main" val="2155997857"/>
              </p:ext>
            </p:extLst>
          </p:nvPr>
        </p:nvGraphicFramePr>
        <p:xfrm>
          <a:off x="1188790" y="2348491"/>
          <a:ext cx="6929120" cy="3881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a:xfrm>
            <a:off x="7975735" y="6248400"/>
            <a:ext cx="1161826" cy="365125"/>
          </a:xfrm>
        </p:spPr>
        <p:txBody>
          <a:bodyPr/>
          <a:lstStyle/>
          <a:p>
            <a:fld id="{C28A589A-23A6-4390-9B8A-7C79A4ACC508}" type="slidenum">
              <a:rPr lang="en-US" smtClean="0"/>
              <a:t>2</a:t>
            </a:fld>
            <a:endParaRPr lang="en-US"/>
          </a:p>
        </p:txBody>
      </p:sp>
    </p:spTree>
    <p:extLst>
      <p:ext uri="{BB962C8B-B14F-4D97-AF65-F5344CB8AC3E}">
        <p14:creationId xmlns:p14="http://schemas.microsoft.com/office/powerpoint/2010/main" val="1460192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Dokumentasi Kebutuhan</a:t>
            </a:r>
          </a:p>
        </p:txBody>
      </p:sp>
      <p:sp>
        <p:nvSpPr>
          <p:cNvPr id="3" name="Content Placeholder 2"/>
          <p:cNvSpPr>
            <a:spLocks noGrp="1"/>
          </p:cNvSpPr>
          <p:nvPr>
            <p:ph idx="1"/>
          </p:nvPr>
        </p:nvSpPr>
        <p:spPr/>
        <p:txBody>
          <a:bodyPr/>
          <a:lstStyle/>
          <a:p>
            <a:r>
              <a:rPr lang="en-US"/>
              <a:t>Format dokumentasi </a:t>
            </a:r>
            <a:r>
              <a:rPr lang="en-US">
                <a:sym typeface="Wingdings" panose="05000000000000000000" pitchFamily="2" charset="2"/>
              </a:rPr>
              <a:t> </a:t>
            </a:r>
            <a:r>
              <a:rPr lang="en-US"/>
              <a:t>standart laporan IEEE </a:t>
            </a:r>
            <a:r>
              <a:rPr lang="en-US" sz="2800"/>
              <a:t>Recommended</a:t>
            </a:r>
            <a:r>
              <a:rPr lang="en-US"/>
              <a:t> Practice for SRS untuk dokumentasi Software Requirements Spesification (SRS) </a:t>
            </a:r>
          </a:p>
          <a:p>
            <a:r>
              <a:rPr lang="en-US"/>
              <a:t>Fokus informasi </a:t>
            </a:r>
            <a:r>
              <a:rPr lang="en-US">
                <a:sym typeface="Wingdings" panose="05000000000000000000" pitchFamily="2" charset="2"/>
              </a:rPr>
              <a:t> </a:t>
            </a:r>
            <a:r>
              <a:rPr lang="en-US"/>
              <a:t>proses penurunan kebutuhan organisasi menjadi kebutuhan sistem</a:t>
            </a:r>
          </a:p>
          <a:p>
            <a:pPr marL="0" indent="0">
              <a:buNone/>
            </a:pPr>
            <a:endParaRPr lang="en-US"/>
          </a:p>
        </p:txBody>
      </p:sp>
      <p:sp>
        <p:nvSpPr>
          <p:cNvPr id="4" name="Slide Number Placeholder 3"/>
          <p:cNvSpPr>
            <a:spLocks noGrp="1"/>
          </p:cNvSpPr>
          <p:nvPr>
            <p:ph type="sldNum" sz="quarter" idx="12"/>
          </p:nvPr>
        </p:nvSpPr>
        <p:spPr/>
        <p:txBody>
          <a:bodyPr/>
          <a:lstStyle/>
          <a:p>
            <a:fld id="{CEBA4E43-F540-482F-8F84-699E1D7CCC3D}" type="slidenum">
              <a:rPr lang="en-US" smtClean="0"/>
              <a:t>3</a:t>
            </a:fld>
            <a:endParaRPr lang="en-US"/>
          </a:p>
        </p:txBody>
      </p:sp>
    </p:spTree>
    <p:extLst>
      <p:ext uri="{BB962C8B-B14F-4D97-AF65-F5344CB8AC3E}">
        <p14:creationId xmlns:p14="http://schemas.microsoft.com/office/powerpoint/2010/main" val="2998173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Pengelolaan Kebutuhan (Requirements Management)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09049797"/>
              </p:ext>
            </p:extLst>
          </p:nvPr>
        </p:nvGraphicFramePr>
        <p:xfrm>
          <a:off x="228600" y="1524000"/>
          <a:ext cx="8686800" cy="4885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3991087" y="6400800"/>
            <a:ext cx="1161826" cy="365125"/>
          </a:xfrm>
        </p:spPr>
        <p:txBody>
          <a:bodyPr/>
          <a:lstStyle/>
          <a:p>
            <a:fld id="{CEBA4E43-F540-482F-8F84-699E1D7CCC3D}" type="slidenum">
              <a:rPr lang="en-US" smtClean="0"/>
              <a:t>4</a:t>
            </a:fld>
            <a:endParaRPr lang="en-US"/>
          </a:p>
        </p:txBody>
      </p:sp>
    </p:spTree>
    <p:extLst>
      <p:ext uri="{BB962C8B-B14F-4D97-AF65-F5344CB8AC3E}">
        <p14:creationId xmlns:p14="http://schemas.microsoft.com/office/powerpoint/2010/main" val="3955314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28A589A-23A6-4390-9B8A-7C79A4ACC508}" type="slidenum">
              <a:rPr lang="en-US" smtClean="0"/>
              <a:t>5</a:t>
            </a:fld>
            <a:endParaRPr lang="en-US"/>
          </a:p>
        </p:txBody>
      </p:sp>
      <p:sp>
        <p:nvSpPr>
          <p:cNvPr id="4" name="Title 3"/>
          <p:cNvSpPr>
            <a:spLocks noGrp="1"/>
          </p:cNvSpPr>
          <p:nvPr>
            <p:ph type="title"/>
          </p:nvPr>
        </p:nvSpPr>
        <p:spPr/>
        <p:txBody>
          <a:bodyPr/>
          <a:lstStyle/>
          <a:p>
            <a:r>
              <a:rPr lang="en-US"/>
              <a:t>Fitur OGORE</a:t>
            </a:r>
          </a:p>
        </p:txBody>
      </p:sp>
      <p:graphicFrame>
        <p:nvGraphicFramePr>
          <p:cNvPr id="5" name="Diagram 4"/>
          <p:cNvGraphicFramePr/>
          <p:nvPr>
            <p:extLst>
              <p:ext uri="{D42A27DB-BD31-4B8C-83A1-F6EECF244321}">
                <p14:modId xmlns:p14="http://schemas.microsoft.com/office/powerpoint/2010/main" val="3430663338"/>
              </p:ext>
            </p:extLst>
          </p:nvPr>
        </p:nvGraphicFramePr>
        <p:xfrm>
          <a:off x="838200" y="1591056"/>
          <a:ext cx="7391400" cy="4853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1836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Kesimpulan</a:t>
            </a:r>
          </a:p>
        </p:txBody>
      </p:sp>
      <p:sp>
        <p:nvSpPr>
          <p:cNvPr id="3" name="Content Placeholder 2"/>
          <p:cNvSpPr>
            <a:spLocks noGrp="1"/>
          </p:cNvSpPr>
          <p:nvPr>
            <p:ph idx="1"/>
          </p:nvPr>
        </p:nvSpPr>
        <p:spPr>
          <a:xfrm>
            <a:off x="867833" y="2181400"/>
            <a:ext cx="7408333" cy="4068763"/>
          </a:xfrm>
        </p:spPr>
        <p:txBody>
          <a:bodyPr>
            <a:noAutofit/>
          </a:bodyPr>
          <a:lstStyle/>
          <a:p>
            <a:pPr lvl="0"/>
            <a:r>
              <a:rPr lang="en-US" sz="1800" dirty="0" err="1"/>
              <a:t>Metode</a:t>
            </a:r>
            <a:r>
              <a:rPr lang="en-US" sz="1800" dirty="0"/>
              <a:t> OGORE </a:t>
            </a:r>
            <a:r>
              <a:rPr lang="en-US" sz="1800" dirty="0" err="1"/>
              <a:t>telah</a:t>
            </a:r>
            <a:r>
              <a:rPr lang="en-US" sz="1800" dirty="0"/>
              <a:t> </a:t>
            </a:r>
            <a:r>
              <a:rPr lang="en-US" sz="1800" dirty="0" err="1"/>
              <a:t>dikembangkan</a:t>
            </a:r>
            <a:r>
              <a:rPr lang="en-US" sz="1800" dirty="0"/>
              <a:t> </a:t>
            </a:r>
            <a:r>
              <a:rPr lang="en-US" sz="1800" dirty="0" err="1"/>
              <a:t>dengan</a:t>
            </a:r>
            <a:r>
              <a:rPr lang="en-US" sz="1800" dirty="0"/>
              <a:t> </a:t>
            </a:r>
            <a:r>
              <a:rPr lang="en-US" sz="1800" dirty="0" err="1"/>
              <a:t>cara</a:t>
            </a:r>
            <a:r>
              <a:rPr lang="en-US" sz="1800" dirty="0"/>
              <a:t> </a:t>
            </a:r>
            <a:r>
              <a:rPr lang="en-US" sz="1800" dirty="0" err="1"/>
              <a:t>mengkombinasi-kan</a:t>
            </a:r>
            <a:r>
              <a:rPr lang="en-US" sz="1800" dirty="0"/>
              <a:t> </a:t>
            </a:r>
            <a:r>
              <a:rPr lang="en-US" sz="1800" dirty="0" err="1"/>
              <a:t>elemen-elemen</a:t>
            </a:r>
            <a:r>
              <a:rPr lang="en-US" sz="1800" dirty="0"/>
              <a:t> </a:t>
            </a:r>
            <a:r>
              <a:rPr lang="en-US" sz="1800" dirty="0" err="1"/>
              <a:t>dari</a:t>
            </a:r>
            <a:r>
              <a:rPr lang="en-US" sz="1800" dirty="0"/>
              <a:t> </a:t>
            </a:r>
            <a:r>
              <a:rPr lang="en-US" sz="1800" dirty="0" err="1"/>
              <a:t>beberapa</a:t>
            </a:r>
            <a:r>
              <a:rPr lang="en-US" sz="1800" dirty="0"/>
              <a:t> </a:t>
            </a:r>
            <a:r>
              <a:rPr lang="en-US" sz="1800" dirty="0" err="1"/>
              <a:t>metode</a:t>
            </a:r>
            <a:r>
              <a:rPr lang="en-US" sz="1800" dirty="0"/>
              <a:t> GORE </a:t>
            </a:r>
            <a:r>
              <a:rPr lang="en-US" sz="1800" dirty="0" err="1"/>
              <a:t>dan</a:t>
            </a:r>
            <a:r>
              <a:rPr lang="en-US" sz="1800" dirty="0"/>
              <a:t> </a:t>
            </a:r>
            <a:r>
              <a:rPr lang="en-US" sz="1800" dirty="0" err="1"/>
              <a:t>metode</a:t>
            </a:r>
            <a:r>
              <a:rPr lang="en-US" sz="1800" dirty="0"/>
              <a:t>, </a:t>
            </a:r>
            <a:r>
              <a:rPr lang="en-US" sz="1800" dirty="0" err="1"/>
              <a:t>teknik</a:t>
            </a:r>
            <a:r>
              <a:rPr lang="en-US" sz="1800" dirty="0"/>
              <a:t>, </a:t>
            </a:r>
            <a:r>
              <a:rPr lang="en-US" sz="1800" dirty="0" err="1"/>
              <a:t>serta</a:t>
            </a:r>
            <a:r>
              <a:rPr lang="en-US" sz="1800" dirty="0"/>
              <a:t> </a:t>
            </a:r>
            <a:r>
              <a:rPr lang="en-US" sz="1800" dirty="0" err="1"/>
              <a:t>perangkat</a:t>
            </a:r>
            <a:r>
              <a:rPr lang="en-US" sz="1800" dirty="0"/>
              <a:t> </a:t>
            </a:r>
            <a:r>
              <a:rPr lang="en-US" sz="1800" dirty="0" err="1"/>
              <a:t>lainnya</a:t>
            </a:r>
            <a:r>
              <a:rPr lang="en-US" sz="1800" dirty="0"/>
              <a:t> yang </a:t>
            </a:r>
            <a:r>
              <a:rPr lang="en-US" sz="1800" dirty="0" err="1"/>
              <a:t>mendukung</a:t>
            </a:r>
            <a:r>
              <a:rPr lang="en-US" sz="1800" dirty="0"/>
              <a:t>. </a:t>
            </a:r>
            <a:r>
              <a:rPr lang="en-US" sz="1800" dirty="0" err="1"/>
              <a:t>Metode</a:t>
            </a:r>
            <a:r>
              <a:rPr lang="en-US" sz="1800" dirty="0"/>
              <a:t> </a:t>
            </a:r>
            <a:r>
              <a:rPr lang="en-US" sz="1800" dirty="0" err="1"/>
              <a:t>ini</a:t>
            </a:r>
            <a:r>
              <a:rPr lang="en-US" sz="1800" dirty="0"/>
              <a:t> </a:t>
            </a:r>
            <a:r>
              <a:rPr lang="en-US" sz="1800" dirty="0" err="1"/>
              <a:t>telah</a:t>
            </a:r>
            <a:r>
              <a:rPr lang="en-US" sz="1800" dirty="0"/>
              <a:t> di-</a:t>
            </a:r>
            <a:r>
              <a:rPr lang="en-US" sz="1800" dirty="0" err="1"/>
              <a:t>implementasikan</a:t>
            </a:r>
            <a:r>
              <a:rPr lang="en-US" sz="1800" dirty="0"/>
              <a:t> </a:t>
            </a:r>
            <a:r>
              <a:rPr lang="en-US" sz="1800" dirty="0" err="1"/>
              <a:t>pada</a:t>
            </a:r>
            <a:r>
              <a:rPr lang="en-US" sz="1800" dirty="0"/>
              <a:t> </a:t>
            </a:r>
            <a:r>
              <a:rPr lang="en-US" sz="1800" dirty="0" err="1"/>
              <a:t>dua</a:t>
            </a:r>
            <a:r>
              <a:rPr lang="en-US" sz="1800" dirty="0"/>
              <a:t> </a:t>
            </a:r>
            <a:r>
              <a:rPr lang="en-US" sz="1800" dirty="0" err="1"/>
              <a:t>studi</a:t>
            </a:r>
            <a:r>
              <a:rPr lang="en-US" sz="1800" dirty="0"/>
              <a:t> </a:t>
            </a:r>
            <a:r>
              <a:rPr lang="en-US" sz="1800" dirty="0" err="1"/>
              <a:t>kasus</a:t>
            </a:r>
            <a:r>
              <a:rPr lang="en-US" sz="1800" dirty="0"/>
              <a:t>, </a:t>
            </a:r>
            <a:r>
              <a:rPr lang="en-US" sz="1800" dirty="0" err="1"/>
              <a:t>yaitu</a:t>
            </a:r>
            <a:r>
              <a:rPr lang="en-US" sz="1800" dirty="0"/>
              <a:t> </a:t>
            </a:r>
            <a:r>
              <a:rPr lang="en-US" sz="1800" dirty="0" err="1"/>
              <a:t>pada</a:t>
            </a:r>
            <a:r>
              <a:rPr lang="en-US" sz="1800" dirty="0"/>
              <a:t> </a:t>
            </a:r>
            <a:r>
              <a:rPr lang="en-US" sz="1800" dirty="0" err="1"/>
              <a:t>proyek</a:t>
            </a:r>
            <a:r>
              <a:rPr lang="en-US" sz="1800" dirty="0"/>
              <a:t> </a:t>
            </a:r>
            <a:r>
              <a:rPr lang="en-US" sz="1800" dirty="0" err="1"/>
              <a:t>sistem</a:t>
            </a:r>
            <a:r>
              <a:rPr lang="en-US" sz="1800" dirty="0"/>
              <a:t> </a:t>
            </a:r>
            <a:r>
              <a:rPr lang="en-US" sz="1800" dirty="0" err="1"/>
              <a:t>informasi</a:t>
            </a:r>
            <a:r>
              <a:rPr lang="en-US" sz="1800" dirty="0"/>
              <a:t> </a:t>
            </a:r>
            <a:r>
              <a:rPr lang="en-US" sz="1800" dirty="0" err="1"/>
              <a:t>manajemen</a:t>
            </a:r>
            <a:r>
              <a:rPr lang="en-US" sz="1800" dirty="0"/>
              <a:t> </a:t>
            </a:r>
            <a:r>
              <a:rPr lang="en-US" sz="1800" dirty="0" err="1"/>
              <a:t>transportasi</a:t>
            </a:r>
            <a:r>
              <a:rPr lang="en-US" sz="1800" dirty="0"/>
              <a:t> </a:t>
            </a:r>
            <a:r>
              <a:rPr lang="en-US" sz="1800" dirty="0" err="1"/>
              <a:t>batu</a:t>
            </a:r>
            <a:r>
              <a:rPr lang="en-US" sz="1800" dirty="0"/>
              <a:t> bara </a:t>
            </a:r>
            <a:r>
              <a:rPr lang="en-US" sz="1800" dirty="0" err="1"/>
              <a:t>dan</a:t>
            </a:r>
            <a:r>
              <a:rPr lang="en-US" sz="1800" dirty="0"/>
              <a:t> </a:t>
            </a:r>
            <a:r>
              <a:rPr lang="en-US" sz="1800" dirty="0" err="1"/>
              <a:t>proyek</a:t>
            </a:r>
            <a:r>
              <a:rPr lang="en-US" sz="1800" dirty="0"/>
              <a:t> </a:t>
            </a:r>
            <a:r>
              <a:rPr lang="en-US" sz="1800" dirty="0" err="1"/>
              <a:t>sistem</a:t>
            </a:r>
            <a:r>
              <a:rPr lang="en-US" sz="1800" dirty="0"/>
              <a:t> </a:t>
            </a:r>
            <a:r>
              <a:rPr lang="en-US" sz="1800" dirty="0" err="1"/>
              <a:t>informasi</a:t>
            </a:r>
            <a:r>
              <a:rPr lang="en-US" sz="1800" dirty="0"/>
              <a:t> </a:t>
            </a:r>
            <a:r>
              <a:rPr lang="en-US" sz="1800" dirty="0" err="1"/>
              <a:t>distribusi</a:t>
            </a:r>
            <a:r>
              <a:rPr lang="en-US" sz="1800" dirty="0"/>
              <a:t> </a:t>
            </a:r>
            <a:r>
              <a:rPr lang="en-US" sz="1800" dirty="0" err="1"/>
              <a:t>barang</a:t>
            </a:r>
            <a:r>
              <a:rPr lang="en-US" sz="1800" dirty="0"/>
              <a:t> </a:t>
            </a:r>
            <a:r>
              <a:rPr lang="en-US" sz="1800" dirty="0" err="1"/>
              <a:t>konveksi</a:t>
            </a:r>
            <a:r>
              <a:rPr lang="en-US" sz="1800" dirty="0"/>
              <a:t>. </a:t>
            </a:r>
          </a:p>
          <a:p>
            <a:pPr lvl="0"/>
            <a:r>
              <a:rPr lang="en-US" sz="1800" dirty="0" err="1"/>
              <a:t>Pada</a:t>
            </a:r>
            <a:r>
              <a:rPr lang="en-US" sz="1800" dirty="0"/>
              <a:t> </a:t>
            </a:r>
            <a:r>
              <a:rPr lang="en-US" sz="1800" dirty="0" err="1"/>
              <a:t>metode</a:t>
            </a:r>
            <a:r>
              <a:rPr lang="en-US" sz="1800" dirty="0"/>
              <a:t> OGORE, </a:t>
            </a:r>
            <a:r>
              <a:rPr lang="en-US" sz="1800" dirty="0" err="1"/>
              <a:t>tujuan</a:t>
            </a:r>
            <a:r>
              <a:rPr lang="en-US" sz="1800" dirty="0"/>
              <a:t> </a:t>
            </a:r>
            <a:r>
              <a:rPr lang="en-US" sz="1800" dirty="0" err="1"/>
              <a:t>organisasi</a:t>
            </a:r>
            <a:r>
              <a:rPr lang="en-US" sz="1800" dirty="0"/>
              <a:t> </a:t>
            </a:r>
            <a:r>
              <a:rPr lang="en-US" sz="1800" dirty="0" err="1"/>
              <a:t>telah</a:t>
            </a:r>
            <a:r>
              <a:rPr lang="en-US" sz="1800" dirty="0"/>
              <a:t> </a:t>
            </a:r>
            <a:r>
              <a:rPr lang="en-US" sz="1800" dirty="0" err="1"/>
              <a:t>digunakan</a:t>
            </a:r>
            <a:r>
              <a:rPr lang="en-US" sz="1800" dirty="0"/>
              <a:t> </a:t>
            </a:r>
            <a:r>
              <a:rPr lang="en-US" sz="1800" dirty="0" err="1"/>
              <a:t>sebagai</a:t>
            </a:r>
            <a:r>
              <a:rPr lang="en-US" sz="1800" dirty="0"/>
              <a:t> </a:t>
            </a:r>
            <a:r>
              <a:rPr lang="en-US" sz="1800" dirty="0" err="1"/>
              <a:t>sumber</a:t>
            </a:r>
            <a:r>
              <a:rPr lang="en-US" sz="1800" dirty="0"/>
              <a:t> </a:t>
            </a:r>
            <a:r>
              <a:rPr lang="en-US" sz="1800" dirty="0" err="1"/>
              <a:t>utama</a:t>
            </a:r>
            <a:r>
              <a:rPr lang="en-US" sz="1800" dirty="0"/>
              <a:t> </a:t>
            </a:r>
            <a:r>
              <a:rPr lang="en-US" sz="1800" dirty="0" err="1"/>
              <a:t>untuk</a:t>
            </a:r>
            <a:r>
              <a:rPr lang="en-US" sz="1800" dirty="0"/>
              <a:t> </a:t>
            </a:r>
            <a:r>
              <a:rPr lang="en-US" sz="1800" dirty="0" err="1"/>
              <a:t>referensi</a:t>
            </a:r>
            <a:r>
              <a:rPr lang="en-US" sz="1800" dirty="0"/>
              <a:t> </a:t>
            </a:r>
            <a:r>
              <a:rPr lang="en-US" sz="1800" dirty="0" err="1"/>
              <a:t>dalam</a:t>
            </a:r>
            <a:r>
              <a:rPr lang="en-US" sz="1800" dirty="0"/>
              <a:t> proses </a:t>
            </a:r>
            <a:r>
              <a:rPr lang="en-US" sz="1800" dirty="0" err="1"/>
              <a:t>elisitasi</a:t>
            </a:r>
            <a:r>
              <a:rPr lang="en-US" sz="1800" dirty="0"/>
              <a:t> </a:t>
            </a:r>
            <a:r>
              <a:rPr lang="en-US" sz="1800" dirty="0" err="1"/>
              <a:t>kebutuhan</a:t>
            </a:r>
            <a:r>
              <a:rPr lang="en-US" sz="1800" dirty="0"/>
              <a:t> </a:t>
            </a:r>
            <a:r>
              <a:rPr lang="en-US" sz="1800" dirty="0" err="1"/>
              <a:t>sehingga</a:t>
            </a:r>
            <a:r>
              <a:rPr lang="en-US" sz="1800" dirty="0"/>
              <a:t> </a:t>
            </a:r>
            <a:r>
              <a:rPr lang="en-US" sz="1800" dirty="0" err="1"/>
              <a:t>dapat</a:t>
            </a:r>
            <a:r>
              <a:rPr lang="en-US" sz="1800" dirty="0"/>
              <a:t> </a:t>
            </a:r>
            <a:r>
              <a:rPr lang="en-US" sz="1800" dirty="0" err="1"/>
              <a:t>mengurangi</a:t>
            </a:r>
            <a:r>
              <a:rPr lang="en-US" sz="1800" dirty="0"/>
              <a:t> </a:t>
            </a:r>
            <a:r>
              <a:rPr lang="en-US" sz="1800" dirty="0" err="1"/>
              <a:t>ketidakpastian</a:t>
            </a:r>
            <a:r>
              <a:rPr lang="en-US" sz="1800" dirty="0"/>
              <a:t> yang </a:t>
            </a:r>
            <a:r>
              <a:rPr lang="en-US" sz="1800" dirty="0" err="1"/>
              <a:t>muncul</a:t>
            </a:r>
            <a:r>
              <a:rPr lang="en-US" sz="1800" dirty="0"/>
              <a:t> </a:t>
            </a:r>
            <a:r>
              <a:rPr lang="en-US" sz="1800" dirty="0" err="1"/>
              <a:t>dari</a:t>
            </a:r>
            <a:r>
              <a:rPr lang="en-US" sz="1800" dirty="0"/>
              <a:t> </a:t>
            </a:r>
            <a:r>
              <a:rPr lang="en-US" sz="1800" dirty="0" err="1"/>
              <a:t>kebutuhan</a:t>
            </a:r>
            <a:r>
              <a:rPr lang="en-US" sz="1800" dirty="0"/>
              <a:t> </a:t>
            </a:r>
            <a:r>
              <a:rPr lang="en-US" sz="1800" dirty="0" err="1"/>
              <a:t>pengguna</a:t>
            </a:r>
            <a:r>
              <a:rPr lang="en-US" sz="1800" dirty="0"/>
              <a:t>. </a:t>
            </a:r>
          </a:p>
          <a:p>
            <a:pPr lvl="0"/>
            <a:r>
              <a:rPr lang="en-US" sz="1800" dirty="0" err="1"/>
              <a:t>Metode</a:t>
            </a:r>
            <a:r>
              <a:rPr lang="en-US" sz="1800" dirty="0"/>
              <a:t> CBR </a:t>
            </a:r>
            <a:r>
              <a:rPr lang="en-US" sz="1800" dirty="0" err="1"/>
              <a:t>dapat</a:t>
            </a:r>
            <a:r>
              <a:rPr lang="en-US" sz="1800" dirty="0"/>
              <a:t> </a:t>
            </a:r>
            <a:r>
              <a:rPr lang="en-US" sz="1800" dirty="0" err="1"/>
              <a:t>diadaptasi</a:t>
            </a:r>
            <a:r>
              <a:rPr lang="en-US" sz="1800" dirty="0"/>
              <a:t> </a:t>
            </a:r>
            <a:r>
              <a:rPr lang="en-US" sz="1800" dirty="0" err="1"/>
              <a:t>untuk</a:t>
            </a:r>
            <a:r>
              <a:rPr lang="en-US" sz="1800" dirty="0"/>
              <a:t> proses </a:t>
            </a:r>
            <a:r>
              <a:rPr lang="en-US" sz="1800" dirty="0" err="1"/>
              <a:t>menggunakan</a:t>
            </a:r>
            <a:r>
              <a:rPr lang="en-US" sz="1800" dirty="0"/>
              <a:t> </a:t>
            </a:r>
            <a:r>
              <a:rPr lang="en-US" sz="1800" dirty="0" err="1"/>
              <a:t>ulang</a:t>
            </a:r>
            <a:r>
              <a:rPr lang="en-US" sz="1800" dirty="0"/>
              <a:t> </a:t>
            </a:r>
            <a:r>
              <a:rPr lang="en-US" sz="1800" dirty="0" err="1"/>
              <a:t>solusi</a:t>
            </a:r>
            <a:r>
              <a:rPr lang="en-US" sz="1800" dirty="0"/>
              <a:t> GTM yang </a:t>
            </a:r>
            <a:r>
              <a:rPr lang="en-US" sz="1800" dirty="0" err="1"/>
              <a:t>sudah</a:t>
            </a:r>
            <a:r>
              <a:rPr lang="en-US" sz="1800" dirty="0"/>
              <a:t> </a:t>
            </a:r>
            <a:r>
              <a:rPr lang="en-US" sz="1800" dirty="0" err="1"/>
              <a:t>ada</a:t>
            </a:r>
            <a:r>
              <a:rPr lang="en-US" sz="1800" dirty="0"/>
              <a:t> </a:t>
            </a:r>
            <a:r>
              <a:rPr lang="en-US" sz="1800" dirty="0" err="1"/>
              <a:t>sebelumnya</a:t>
            </a:r>
            <a:r>
              <a:rPr lang="en-US" sz="1800" dirty="0"/>
              <a:t> </a:t>
            </a:r>
            <a:r>
              <a:rPr lang="en-US" sz="1800" dirty="0" err="1"/>
              <a:t>sebagai</a:t>
            </a:r>
            <a:r>
              <a:rPr lang="en-US" sz="1800" dirty="0"/>
              <a:t> </a:t>
            </a:r>
            <a:r>
              <a:rPr lang="en-US" sz="1800" dirty="0" err="1"/>
              <a:t>cara</a:t>
            </a:r>
            <a:r>
              <a:rPr lang="en-US" sz="1800" dirty="0"/>
              <a:t> </a:t>
            </a:r>
            <a:r>
              <a:rPr lang="en-US" sz="1800" dirty="0" err="1"/>
              <a:t>untuk</a:t>
            </a:r>
            <a:r>
              <a:rPr lang="en-US" sz="1800" dirty="0"/>
              <a:t> </a:t>
            </a:r>
            <a:r>
              <a:rPr lang="en-US" sz="1800" dirty="0" err="1"/>
              <a:t>memperbaiki</a:t>
            </a:r>
            <a:r>
              <a:rPr lang="en-US" sz="1800" dirty="0"/>
              <a:t> </a:t>
            </a:r>
            <a:r>
              <a:rPr lang="en-US" sz="1800" dirty="0" err="1"/>
              <a:t>kebutuhan</a:t>
            </a:r>
            <a:r>
              <a:rPr lang="en-US" sz="1800" dirty="0"/>
              <a:t> yang </a:t>
            </a:r>
            <a:r>
              <a:rPr lang="en-US" sz="1800" dirty="0" err="1"/>
              <a:t>didapatkan</a:t>
            </a:r>
            <a:r>
              <a:rPr lang="en-US" sz="1800" dirty="0"/>
              <a:t> </a:t>
            </a:r>
            <a:r>
              <a:rPr lang="en-US" sz="1800" dirty="0" err="1"/>
              <a:t>pada</a:t>
            </a:r>
            <a:r>
              <a:rPr lang="en-US" sz="1800" dirty="0"/>
              <a:t> proses </a:t>
            </a:r>
            <a:r>
              <a:rPr lang="en-US" sz="1800" dirty="0" err="1"/>
              <a:t>elisitasi</a:t>
            </a:r>
            <a:r>
              <a:rPr lang="en-US" sz="1800" dirty="0"/>
              <a:t> </a:t>
            </a:r>
            <a:r>
              <a:rPr lang="en-US" sz="1800" dirty="0" err="1"/>
              <a:t>serta</a:t>
            </a:r>
            <a:r>
              <a:rPr lang="en-US" sz="1800" dirty="0"/>
              <a:t> </a:t>
            </a:r>
            <a:r>
              <a:rPr lang="en-US" sz="1800" dirty="0" err="1"/>
              <a:t>mempercepat</a:t>
            </a:r>
            <a:r>
              <a:rPr lang="en-US" sz="1800" dirty="0"/>
              <a:t> proses </a:t>
            </a:r>
            <a:r>
              <a:rPr lang="en-US" sz="1800" dirty="0" err="1"/>
              <a:t>mendapatkan</a:t>
            </a:r>
            <a:r>
              <a:rPr lang="en-US" sz="1800" dirty="0"/>
              <a:t> </a:t>
            </a:r>
            <a:r>
              <a:rPr lang="en-US" sz="1800" dirty="0" err="1"/>
              <a:t>kebutuhan</a:t>
            </a:r>
            <a:r>
              <a:rPr lang="en-US" sz="1800" dirty="0"/>
              <a:t> </a:t>
            </a:r>
            <a:r>
              <a:rPr lang="en-US" sz="1800" dirty="0" err="1"/>
              <a:t>dari</a:t>
            </a:r>
            <a:r>
              <a:rPr lang="en-US" sz="1800" dirty="0"/>
              <a:t> GTM-CB. </a:t>
            </a:r>
            <a:r>
              <a:rPr lang="en-US" sz="1800" dirty="0" err="1"/>
              <a:t>Metode</a:t>
            </a:r>
            <a:r>
              <a:rPr lang="en-US" sz="1800" dirty="0"/>
              <a:t> CBR </a:t>
            </a:r>
            <a:r>
              <a:rPr lang="en-US" sz="1800" dirty="0" err="1"/>
              <a:t>ini</a:t>
            </a:r>
            <a:r>
              <a:rPr lang="en-US" sz="1800" dirty="0"/>
              <a:t> </a:t>
            </a:r>
            <a:r>
              <a:rPr lang="en-US" sz="1800" dirty="0" err="1"/>
              <a:t>telah</a:t>
            </a:r>
            <a:r>
              <a:rPr lang="en-US" sz="1800" dirty="0"/>
              <a:t> di-</a:t>
            </a:r>
            <a:r>
              <a:rPr lang="en-US" sz="1800" dirty="0" err="1"/>
              <a:t>implementasikan</a:t>
            </a:r>
            <a:r>
              <a:rPr lang="en-US" sz="1800" dirty="0"/>
              <a:t> </a:t>
            </a:r>
            <a:r>
              <a:rPr lang="en-US" sz="1800" dirty="0" err="1"/>
              <a:t>pada</a:t>
            </a:r>
            <a:r>
              <a:rPr lang="en-US" sz="1800" dirty="0"/>
              <a:t> </a:t>
            </a:r>
            <a:r>
              <a:rPr lang="en-US" sz="1800" dirty="0" err="1"/>
              <a:t>studi</a:t>
            </a:r>
            <a:r>
              <a:rPr lang="en-US" sz="1800" dirty="0"/>
              <a:t> </a:t>
            </a:r>
            <a:r>
              <a:rPr lang="en-US" sz="1800" dirty="0" err="1"/>
              <a:t>kasus</a:t>
            </a:r>
            <a:r>
              <a:rPr lang="en-US" sz="1800" dirty="0"/>
              <a:t> I </a:t>
            </a:r>
            <a:r>
              <a:rPr lang="en-US" sz="1800" dirty="0" err="1"/>
              <a:t>dan</a:t>
            </a:r>
            <a:r>
              <a:rPr lang="en-US" sz="1800" dirty="0"/>
              <a:t> </a:t>
            </a:r>
            <a:r>
              <a:rPr lang="en-US" sz="1800" dirty="0" err="1"/>
              <a:t>hasilnya</a:t>
            </a:r>
            <a:r>
              <a:rPr lang="en-US" sz="1800" dirty="0"/>
              <a:t> </a:t>
            </a:r>
            <a:r>
              <a:rPr lang="en-US" sz="1800" dirty="0" err="1"/>
              <a:t>mampu</a:t>
            </a:r>
            <a:r>
              <a:rPr lang="en-US" sz="1800" dirty="0"/>
              <a:t> </a:t>
            </a:r>
            <a:r>
              <a:rPr lang="en-US" sz="1800" dirty="0" err="1"/>
              <a:t>memperbaiki</a:t>
            </a:r>
            <a:r>
              <a:rPr lang="en-US" sz="1800" dirty="0"/>
              <a:t> Initial GTM </a:t>
            </a:r>
            <a:r>
              <a:rPr lang="en-US" sz="1800" dirty="0" err="1"/>
              <a:t>menjadi</a:t>
            </a:r>
            <a:r>
              <a:rPr lang="en-US" sz="1800" dirty="0"/>
              <a:t> Proposed GTM.</a:t>
            </a:r>
            <a:endParaRPr lang="en-US" sz="1600" dirty="0"/>
          </a:p>
        </p:txBody>
      </p:sp>
      <p:sp>
        <p:nvSpPr>
          <p:cNvPr id="4" name="Slide Number Placeholder 3"/>
          <p:cNvSpPr>
            <a:spLocks noGrp="1"/>
          </p:cNvSpPr>
          <p:nvPr>
            <p:ph type="sldNum" sz="quarter" idx="12"/>
          </p:nvPr>
        </p:nvSpPr>
        <p:spPr/>
        <p:txBody>
          <a:bodyPr/>
          <a:lstStyle/>
          <a:p>
            <a:fld id="{CEBA4E43-F540-482F-8F84-699E1D7CCC3D}" type="slidenum">
              <a:rPr lang="en-US" smtClean="0"/>
              <a:t>6</a:t>
            </a:fld>
            <a:endParaRPr lang="en-US"/>
          </a:p>
        </p:txBody>
      </p:sp>
    </p:spTree>
    <p:extLst>
      <p:ext uri="{BB962C8B-B14F-4D97-AF65-F5344CB8AC3E}">
        <p14:creationId xmlns:p14="http://schemas.microsoft.com/office/powerpoint/2010/main" val="2193656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a:t>Hasil evaluasi penilaian CORE menunjukkan bahwa proses OGORE mempunyai kualitas yang berada di kategori sangat baik. Hal ini ditunjukkan dari hasil penilaian dari 8 (delapan) penilai yang menunjukkan nilai di atas batas kualitas baik</a:t>
            </a:r>
          </a:p>
          <a:p>
            <a:pPr lvl="0"/>
            <a:r>
              <a:rPr lang="en-US" i="1"/>
              <a:t>Solution Goal Tree Model </a:t>
            </a:r>
            <a:r>
              <a:rPr lang="en-US"/>
              <a:t>yang merupakan hasil dari metode OGORE dapat digunakan pada proses pengembangan sistem informasi untuk mendapatkan fungsi sistem yang mampu memenuhi KPI kebutuhan sistem. </a:t>
            </a:r>
          </a:p>
        </p:txBody>
      </p:sp>
      <p:sp>
        <p:nvSpPr>
          <p:cNvPr id="3" name="Slide Number Placeholder 2"/>
          <p:cNvSpPr>
            <a:spLocks noGrp="1"/>
          </p:cNvSpPr>
          <p:nvPr>
            <p:ph type="sldNum" sz="quarter" idx="12"/>
          </p:nvPr>
        </p:nvSpPr>
        <p:spPr/>
        <p:txBody>
          <a:bodyPr/>
          <a:lstStyle/>
          <a:p>
            <a:fld id="{C28A589A-23A6-4390-9B8A-7C79A4ACC508}" type="slidenum">
              <a:rPr lang="en-US" smtClean="0"/>
              <a:t>7</a:t>
            </a:fld>
            <a:endParaRPr lang="en-US"/>
          </a:p>
        </p:txBody>
      </p:sp>
      <p:sp>
        <p:nvSpPr>
          <p:cNvPr id="4" name="Title 3"/>
          <p:cNvSpPr>
            <a:spLocks noGrp="1"/>
          </p:cNvSpPr>
          <p:nvPr>
            <p:ph type="title"/>
          </p:nvPr>
        </p:nvSpPr>
        <p:spPr/>
        <p:txBody>
          <a:bodyPr/>
          <a:lstStyle/>
          <a:p>
            <a:r>
              <a:rPr lang="en-US"/>
              <a:t>Kesimpulan (lanjutan)</a:t>
            </a:r>
          </a:p>
        </p:txBody>
      </p:sp>
    </p:spTree>
    <p:extLst>
      <p:ext uri="{BB962C8B-B14F-4D97-AF65-F5344CB8AC3E}">
        <p14:creationId xmlns:p14="http://schemas.microsoft.com/office/powerpoint/2010/main" val="3456902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Kesimpulan (lanjutan)</a:t>
            </a:r>
          </a:p>
        </p:txBody>
      </p:sp>
      <p:sp>
        <p:nvSpPr>
          <p:cNvPr id="3" name="Content Placeholder 2"/>
          <p:cNvSpPr>
            <a:spLocks noGrp="1"/>
          </p:cNvSpPr>
          <p:nvPr>
            <p:ph idx="1"/>
          </p:nvPr>
        </p:nvSpPr>
        <p:spPr>
          <a:xfrm>
            <a:off x="872067" y="2645304"/>
            <a:ext cx="7408333" cy="3450696"/>
          </a:xfrm>
        </p:spPr>
        <p:txBody>
          <a:bodyPr>
            <a:normAutofit/>
          </a:bodyPr>
          <a:lstStyle/>
          <a:p>
            <a:pPr lvl="0"/>
            <a:r>
              <a:rPr lang="en-US"/>
              <a:t>Kekurangan-kekurangan yang dimiliki oleh OGORE :</a:t>
            </a:r>
            <a:endParaRPr lang="en-US" sz="1800"/>
          </a:p>
          <a:p>
            <a:pPr lvl="1"/>
            <a:r>
              <a:rPr lang="en-US"/>
              <a:t>Metode OGORE tidak mudah mengidentifikasikan kebutuhan non-fungsional</a:t>
            </a:r>
          </a:p>
          <a:p>
            <a:pPr lvl="1"/>
            <a:r>
              <a:rPr lang="en-US"/>
              <a:t>Metode OGORE tidak bisa memberikan hasil yang maksimal atau berkualitas jika GTM-CB belum memiliki case-based yang banyak dan berkualitas untuk digunakan sebagai gudang data pemberi solusi bagi permasalahan kebutuhan yang muncul.</a:t>
            </a:r>
          </a:p>
        </p:txBody>
      </p:sp>
      <p:sp>
        <p:nvSpPr>
          <p:cNvPr id="4" name="Slide Number Placeholder 3"/>
          <p:cNvSpPr>
            <a:spLocks noGrp="1"/>
          </p:cNvSpPr>
          <p:nvPr>
            <p:ph type="sldNum" sz="quarter" idx="12"/>
          </p:nvPr>
        </p:nvSpPr>
        <p:spPr/>
        <p:txBody>
          <a:bodyPr/>
          <a:lstStyle/>
          <a:p>
            <a:fld id="{CEBA4E43-F540-482F-8F84-699E1D7CCC3D}" type="slidenum">
              <a:rPr lang="en-US" smtClean="0"/>
              <a:t>8</a:t>
            </a:fld>
            <a:endParaRPr lang="en-US"/>
          </a:p>
        </p:txBody>
      </p:sp>
    </p:spTree>
    <p:extLst>
      <p:ext uri="{BB962C8B-B14F-4D97-AF65-F5344CB8AC3E}">
        <p14:creationId xmlns:p14="http://schemas.microsoft.com/office/powerpoint/2010/main" val="544574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Saran Pengembangan</a:t>
            </a:r>
          </a:p>
        </p:txBody>
      </p:sp>
      <p:sp>
        <p:nvSpPr>
          <p:cNvPr id="3" name="Content Placeholder 2"/>
          <p:cNvSpPr>
            <a:spLocks noGrp="1"/>
          </p:cNvSpPr>
          <p:nvPr>
            <p:ph idx="1"/>
          </p:nvPr>
        </p:nvSpPr>
        <p:spPr>
          <a:xfrm>
            <a:off x="628650" y="2080570"/>
            <a:ext cx="7981950" cy="4320230"/>
          </a:xfrm>
        </p:spPr>
        <p:txBody>
          <a:bodyPr>
            <a:noAutofit/>
          </a:bodyPr>
          <a:lstStyle/>
          <a:p>
            <a:pPr lvl="0"/>
            <a:r>
              <a:rPr lang="en-US"/>
              <a:t>Metode CBR yang digunakan pada penelitian masih bisa dikembangkan dan dibuat lebih detail</a:t>
            </a:r>
          </a:p>
          <a:p>
            <a:pPr lvl="0"/>
            <a:r>
              <a:rPr lang="en-US"/>
              <a:t>Mencari kombinasi terbaik dari </a:t>
            </a:r>
            <a:r>
              <a:rPr lang="en-US" i="1"/>
              <a:t>Case-based</a:t>
            </a:r>
            <a:r>
              <a:rPr lang="en-US"/>
              <a:t> </a:t>
            </a:r>
            <a:r>
              <a:rPr lang="en-US" i="1"/>
              <a:t>model</a:t>
            </a:r>
            <a:r>
              <a:rPr lang="en-US"/>
              <a:t> dan teknik </a:t>
            </a:r>
            <a:r>
              <a:rPr lang="en-US" i="1"/>
              <a:t>retrival</a:t>
            </a:r>
            <a:r>
              <a:rPr lang="en-US"/>
              <a:t> pada metode CBR.</a:t>
            </a:r>
          </a:p>
          <a:p>
            <a:r>
              <a:rPr lang="en-US"/>
              <a:t>Hasil dari metode OGORE pada penelitian ini bisa dilanjutkan pada penelitian mengenai pengembangan proses spesifikasi teknis sistem informasi (transformasi </a:t>
            </a:r>
            <a:r>
              <a:rPr lang="en-US" i="1"/>
              <a:t>Solution GTM</a:t>
            </a:r>
            <a:r>
              <a:rPr lang="en-US"/>
              <a:t> menjadi </a:t>
            </a:r>
            <a:r>
              <a:rPr lang="en-US" i="1"/>
              <a:t>UML</a:t>
            </a:r>
            <a:r>
              <a:rPr lang="en-US"/>
              <a:t>) sehingga proses transformasi tersebut berjalan konsisten dan bisa divalidasi.</a:t>
            </a:r>
          </a:p>
        </p:txBody>
      </p:sp>
      <p:sp>
        <p:nvSpPr>
          <p:cNvPr id="4" name="Slide Number Placeholder 3"/>
          <p:cNvSpPr>
            <a:spLocks noGrp="1"/>
          </p:cNvSpPr>
          <p:nvPr>
            <p:ph type="sldNum" sz="quarter" idx="12"/>
          </p:nvPr>
        </p:nvSpPr>
        <p:spPr/>
        <p:txBody>
          <a:bodyPr/>
          <a:lstStyle/>
          <a:p>
            <a:fld id="{CEBA4E43-F540-482F-8F84-699E1D7CCC3D}" type="slidenum">
              <a:rPr lang="en-US" smtClean="0"/>
              <a:t>9</a:t>
            </a:fld>
            <a:endParaRPr lang="en-US"/>
          </a:p>
        </p:txBody>
      </p:sp>
    </p:spTree>
    <p:extLst>
      <p:ext uri="{BB962C8B-B14F-4D97-AF65-F5344CB8AC3E}">
        <p14:creationId xmlns:p14="http://schemas.microsoft.com/office/powerpoint/2010/main" val="42442501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31583</TotalTime>
  <Words>1276</Words>
  <Application>Microsoft Macintosh PowerPoint</Application>
  <PresentationFormat>On-screen Show (4:3)</PresentationFormat>
  <Paragraphs>102</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Candara</vt:lpstr>
      <vt:lpstr>Symbol</vt:lpstr>
      <vt:lpstr>Wingdings</vt:lpstr>
      <vt:lpstr>Waveform</vt:lpstr>
      <vt:lpstr>Organization Goal-Oriented Requirements Engineering (OGORE) Analysis and Refinement</vt:lpstr>
      <vt:lpstr>Substansi</vt:lpstr>
      <vt:lpstr>Dokumentasi Kebutuhan</vt:lpstr>
      <vt:lpstr>Pengelolaan Kebutuhan (Requirements Management)</vt:lpstr>
      <vt:lpstr>Fitur OGORE</vt:lpstr>
      <vt:lpstr>Kesimpulan</vt:lpstr>
      <vt:lpstr>Kesimpulan (lanjutan)</vt:lpstr>
      <vt:lpstr>Kesimpulan (lanjutan)</vt:lpstr>
      <vt:lpstr>Saran Pengembangan</vt:lpstr>
      <vt:lpstr>Saran Pengembangan (lanjutan)</vt:lpstr>
      <vt:lpstr>Daftar Karya Ilmiah</vt:lpstr>
      <vt:lpstr>Daftar Karya Ilmiah (lanjutan)</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PENGEMBANGAN METODE REKAYASA KEBUTUHAN BERORIENTASI PADA TUJUAN ORGANISASI UNTUK MENGURANGI RESIKO YANG DISEBABKAN KEBUTUHAN PENGGUNA SAAT PENGEMBANGAN SISTEM INFORMASI</dc:title>
  <dc:creator>Fransiskus Adikara</dc:creator>
  <cp:lastModifiedBy>Fransiskus Adikara</cp:lastModifiedBy>
  <cp:revision>392</cp:revision>
  <cp:lastPrinted>2015-01-13T08:12:34Z</cp:lastPrinted>
  <dcterms:created xsi:type="dcterms:W3CDTF">2013-05-16T06:17:42Z</dcterms:created>
  <dcterms:modified xsi:type="dcterms:W3CDTF">2018-06-28T06:08:06Z</dcterms:modified>
</cp:coreProperties>
</file>