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3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80" d="100"/>
          <a:sy n="8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4/24/18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4/24/18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Analisis Kebutuhan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115169" y="4445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A42-D44F-B745-8A35-02268FE49CDC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Software Requirements Analysis Phases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Problem recognition</a:t>
            </a:r>
          </a:p>
          <a:p>
            <a:r>
              <a:rPr lang="en-US">
                <a:cs typeface="Times New Roman" charset="0"/>
              </a:rPr>
              <a:t>Evaluation and synthesis</a:t>
            </a:r>
          </a:p>
          <a:p>
            <a:pPr lvl="1"/>
            <a:r>
              <a:rPr lang="en-US">
                <a:cs typeface="Times New Roman" charset="0"/>
              </a:rPr>
              <a:t>focus is on what not how</a:t>
            </a:r>
          </a:p>
          <a:p>
            <a:r>
              <a:rPr lang="en-US">
                <a:cs typeface="Times New Roman" charset="0"/>
              </a:rPr>
              <a:t>Modeling</a:t>
            </a:r>
          </a:p>
          <a:p>
            <a:r>
              <a:rPr lang="en-US">
                <a:cs typeface="Times New Roman" charset="0"/>
              </a:rPr>
              <a:t>Specification</a:t>
            </a:r>
          </a:p>
          <a:p>
            <a:r>
              <a:rPr lang="en-US">
                <a:cs typeface="Times New Roman" charset="0"/>
              </a:rPr>
              <a:t>Review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4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5096-8EBA-B843-8BE7-C84024E497A1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How much effort put towards analysis?</a:t>
            </a:r>
          </a:p>
          <a:p>
            <a:r>
              <a:rPr lang="en-US">
                <a:cs typeface="Times New Roman" charset="0"/>
              </a:rPr>
              <a:t>Who does the analysis?</a:t>
            </a:r>
          </a:p>
          <a:p>
            <a:r>
              <a:rPr lang="en-US">
                <a:cs typeface="Times New Roman" charset="0"/>
              </a:rPr>
              <a:t>Why is it so difficult?</a:t>
            </a:r>
          </a:p>
          <a:p>
            <a:r>
              <a:rPr lang="en-US">
                <a:cs typeface="Times New Roman" charset="0"/>
              </a:rPr>
              <a:t>Bottom line - who pays for it?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FD54-DE51-CF47-9408-86BD3FEBFD7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Economic feasibility</a:t>
            </a:r>
          </a:p>
          <a:p>
            <a:pPr lvl="1"/>
            <a:r>
              <a:rPr lang="en-US">
                <a:cs typeface="Arial" charset="0"/>
              </a:rPr>
              <a:t>cost/benefit analysis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Technical feasibility</a:t>
            </a:r>
          </a:p>
          <a:p>
            <a:pPr lvl="1"/>
            <a:r>
              <a:rPr lang="en-US">
                <a:cs typeface="Arial" charset="0"/>
              </a:rPr>
              <a:t>hardware/software/people, etc.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Legal feasibility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Alternatives</a:t>
            </a:r>
          </a:p>
          <a:p>
            <a:pPr lvl="1"/>
            <a:r>
              <a:rPr lang="en-US"/>
              <a:t>there is always more than one way to do it</a:t>
            </a:r>
          </a:p>
        </p:txBody>
      </p:sp>
    </p:spTree>
    <p:extLst>
      <p:ext uri="{BB962C8B-B14F-4D97-AF65-F5344CB8AC3E}">
        <p14:creationId xmlns:p14="http://schemas.microsoft.com/office/powerpoint/2010/main" val="317178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C3C1-66FC-BD45-8C65-7A2DC34DCCBE}" type="slidenum">
              <a:rPr lang="en-US"/>
              <a:pPr/>
              <a:t>13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Specification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Introduction.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Functional data description.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Subsystem description.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System modeling and simulation results.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Products.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Appendices.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4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BFA-684E-4144-BC5E-B00375297850}" type="slidenum">
              <a:rPr lang="en-US"/>
              <a:pPr/>
              <a:t>14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Requirement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Arial" charset="0"/>
              </a:rPr>
              <a:t>features of system or system function used to fulfill system purpose.</a:t>
            </a:r>
            <a:endParaRPr lang="en-US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Focus on customer</a:t>
            </a:r>
            <a:r>
              <a:rPr lang="ja-JP" altLang="en-US">
                <a:latin typeface="Arial"/>
                <a:cs typeface="Arial" charset="0"/>
              </a:rPr>
              <a:t>’</a:t>
            </a:r>
            <a:r>
              <a:rPr lang="en-US">
                <a:cs typeface="Arial" charset="0"/>
              </a:rPr>
              <a:t>s needs and problem, not on solutions:</a:t>
            </a:r>
            <a:endParaRPr lang="en-US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cs typeface="Arial" charset="0"/>
              </a:rPr>
              <a:t>Requirements definition document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cs typeface="Arial" charset="0"/>
              </a:rPr>
              <a:t>(written for customer).</a:t>
            </a:r>
            <a:endParaRPr lang="en-US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cs typeface="Arial" charset="0"/>
              </a:rPr>
              <a:t>Requirements specification document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cs typeface="Arial" charset="0"/>
              </a:rPr>
              <a:t>(written for programmer; technical staff).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DDB4-9546-DA45-A57A-03F756970A1F}" type="slidenum">
              <a:rPr lang="en-US"/>
              <a:pPr/>
              <a:t>15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Requirements - 1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Arial" charset="0"/>
              </a:rPr>
              <a:t>Functional requirements:</a:t>
            </a:r>
            <a:endParaRPr lang="en-US" sz="28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processing.</a:t>
            </a:r>
            <a:endParaRPr lang="en-US" sz="24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error handling.</a:t>
            </a:r>
            <a:endParaRPr lang="en-US" sz="240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Arial" charset="0"/>
              </a:rPr>
              <a:t>Non-functional requirements:</a:t>
            </a:r>
            <a:endParaRPr lang="en-US" sz="28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Physical environment (equipment locations, multiple sites, etc.).</a:t>
            </a:r>
            <a:endParaRPr lang="en-US" sz="24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Interfaces (data medium etc.).</a:t>
            </a:r>
            <a:endParaRPr lang="en-US" sz="24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User &amp; human factors (who are the users, their skill level etc.).</a:t>
            </a:r>
            <a:endParaRPr lang="en-US" sz="240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7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5D29-B42E-C742-8E41-51AA54F1601C}" type="slidenum">
              <a:rPr lang="en-US"/>
              <a:pPr/>
              <a:t>16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Requirements - 2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Arial" charset="0"/>
              </a:rPr>
              <a:t>Non-functional requirements (continued):</a:t>
            </a:r>
            <a:endParaRPr lang="en-US" sz="28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Performance (how well is system functioning).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Documentation.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Data (qualitative stuff).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Resources (finding, physical space).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Security (backup, firewall).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Times New Roman" charset="0"/>
              </a:rPr>
              <a:t>Quality assurance (max. down time, MTBF, etc.).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056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DF0D-4492-BF49-8EE6-BFED322B3AE5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Software engineering task bridging the gap between system requirements engineering and software design.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Provides software designer with a model of: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system information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function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behavior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Model can be translated to data, architectural, and component-level designs.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Expect to do a little bit of design during analysis and a little bit of analysis during design.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5273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3D0-5AB1-1D4A-91CC-EABEEA66C1B3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Identify customer</a:t>
            </a:r>
            <a:r>
              <a:rPr lang="ja-JP" altLang="en-US">
                <a:latin typeface="Arial"/>
                <a:cs typeface="Times New Roman" charset="0"/>
              </a:rPr>
              <a:t>’</a:t>
            </a:r>
            <a:r>
              <a:rPr lang="en-US">
                <a:cs typeface="Times New Roman" charset="0"/>
              </a:rPr>
              <a:t>s needs.</a:t>
            </a:r>
          </a:p>
          <a:p>
            <a:r>
              <a:rPr lang="en-US">
                <a:cs typeface="Times New Roman" charset="0"/>
              </a:rPr>
              <a:t>Evaluate system for feasibility.</a:t>
            </a:r>
          </a:p>
          <a:p>
            <a:r>
              <a:rPr lang="en-US">
                <a:cs typeface="Times New Roman" charset="0"/>
              </a:rPr>
              <a:t>Perform economic and technical analysis.</a:t>
            </a:r>
          </a:p>
          <a:p>
            <a:r>
              <a:rPr lang="en-US">
                <a:cs typeface="Times New Roman" charset="0"/>
              </a:rPr>
              <a:t>Allocate functions to system elements.</a:t>
            </a:r>
          </a:p>
          <a:p>
            <a:r>
              <a:rPr lang="en-US">
                <a:cs typeface="Times New Roman" charset="0"/>
              </a:rPr>
              <a:t>Establish schedule and constraints.</a:t>
            </a:r>
          </a:p>
          <a:p>
            <a:r>
              <a:rPr lang="en-US">
                <a:cs typeface="Times New Roman" charset="0"/>
              </a:rPr>
              <a:t>Create system definitions.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0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4A42-D44F-B745-8A35-02268FE49CDC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Software Requirements Analysis Phases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Problem recognition</a:t>
            </a:r>
          </a:p>
          <a:p>
            <a:r>
              <a:rPr lang="en-US">
                <a:cs typeface="Times New Roman" charset="0"/>
              </a:rPr>
              <a:t>Evaluation and synthesis</a:t>
            </a:r>
          </a:p>
          <a:p>
            <a:pPr lvl="1"/>
            <a:r>
              <a:rPr lang="en-US">
                <a:cs typeface="Times New Roman" charset="0"/>
              </a:rPr>
              <a:t>focus is on what not how</a:t>
            </a:r>
          </a:p>
          <a:p>
            <a:r>
              <a:rPr lang="en-US">
                <a:cs typeface="Times New Roman" charset="0"/>
              </a:rPr>
              <a:t>Modeling</a:t>
            </a:r>
          </a:p>
          <a:p>
            <a:r>
              <a:rPr lang="en-US">
                <a:cs typeface="Times New Roman" charset="0"/>
              </a:rPr>
              <a:t>Specification</a:t>
            </a:r>
          </a:p>
          <a:p>
            <a:r>
              <a:rPr lang="en-US">
                <a:cs typeface="Times New Roman" charset="0"/>
              </a:rPr>
              <a:t>Review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0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5096-8EBA-B843-8BE7-C84024E497A1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How much effort put towards analysis?</a:t>
            </a:r>
          </a:p>
          <a:p>
            <a:r>
              <a:rPr lang="en-US">
                <a:cs typeface="Times New Roman" charset="0"/>
              </a:rPr>
              <a:t>Who does the analysis?</a:t>
            </a:r>
          </a:p>
          <a:p>
            <a:r>
              <a:rPr lang="en-US">
                <a:cs typeface="Times New Roman" charset="0"/>
              </a:rPr>
              <a:t>Why is it so difficult?</a:t>
            </a:r>
          </a:p>
          <a:p>
            <a:r>
              <a:rPr lang="en-US">
                <a:cs typeface="Times New Roman" charset="0"/>
              </a:rPr>
              <a:t>Bottom line - who pays for it?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9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FD54-DE51-CF47-9408-86BD3FEBFD7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Feasibility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Economic feasibility</a:t>
            </a:r>
          </a:p>
          <a:p>
            <a:pPr lvl="1"/>
            <a:r>
              <a:rPr lang="en-US">
                <a:cs typeface="Arial" charset="0"/>
              </a:rPr>
              <a:t>cost/benefit analysis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Technical feasibility</a:t>
            </a:r>
          </a:p>
          <a:p>
            <a:pPr lvl="1"/>
            <a:r>
              <a:rPr lang="en-US">
                <a:cs typeface="Arial" charset="0"/>
              </a:rPr>
              <a:t>hardware/software/people, etc.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Legal feasibility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Alternatives</a:t>
            </a:r>
          </a:p>
          <a:p>
            <a:pPr lvl="1"/>
            <a:r>
              <a:rPr lang="en-US"/>
              <a:t>there is always more than one way to do it</a:t>
            </a:r>
          </a:p>
        </p:txBody>
      </p:sp>
    </p:spTree>
    <p:extLst>
      <p:ext uri="{BB962C8B-B14F-4D97-AF65-F5344CB8AC3E}">
        <p14:creationId xmlns:p14="http://schemas.microsoft.com/office/powerpoint/2010/main" val="96485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C3C1-66FC-BD45-8C65-7A2DC34DCCBE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Specification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Introduction.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Functional data description.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Subsystem description.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System modeling and simulation results.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Products.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Appendices.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0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DF0D-4492-BF49-8EE6-BFED322B3AE5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Software engineering task bridging the gap between system requirements engineering and software design.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Provides software designer with a model of: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system information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function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behavior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Model can be translated to data, architectural, and component-level designs.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Expect to do a little bit of design during analysis and a little bit of analysis during design.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7766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3D0-5AB1-1D4A-91CC-EABEEA66C1B3}" type="slidenum">
              <a:rPr lang="en-US"/>
              <a:pPr/>
              <a:t>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Identify customer</a:t>
            </a:r>
            <a:r>
              <a:rPr lang="ja-JP" altLang="en-US">
                <a:latin typeface="Arial"/>
                <a:cs typeface="Times New Roman" charset="0"/>
              </a:rPr>
              <a:t>’</a:t>
            </a:r>
            <a:r>
              <a:rPr lang="en-US">
                <a:cs typeface="Times New Roman" charset="0"/>
              </a:rPr>
              <a:t>s needs.</a:t>
            </a:r>
          </a:p>
          <a:p>
            <a:r>
              <a:rPr lang="en-US">
                <a:cs typeface="Times New Roman" charset="0"/>
              </a:rPr>
              <a:t>Evaluate system for feasibility.</a:t>
            </a:r>
          </a:p>
          <a:p>
            <a:r>
              <a:rPr lang="en-US">
                <a:cs typeface="Times New Roman" charset="0"/>
              </a:rPr>
              <a:t>Perform economic and technical analysis.</a:t>
            </a:r>
          </a:p>
          <a:p>
            <a:r>
              <a:rPr lang="en-US">
                <a:cs typeface="Times New Roman" charset="0"/>
              </a:rPr>
              <a:t>Allocate functions to system elements.</a:t>
            </a:r>
          </a:p>
          <a:p>
            <a:r>
              <a:rPr lang="en-US">
                <a:cs typeface="Times New Roman" charset="0"/>
              </a:rPr>
              <a:t>Establish schedule and constraints.</a:t>
            </a:r>
          </a:p>
          <a:p>
            <a:r>
              <a:rPr lang="en-US">
                <a:cs typeface="Times New Roman" charset="0"/>
              </a:rPr>
              <a:t>Create system definitions.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12187</TotalTime>
  <Words>580</Words>
  <Application>Microsoft Macintosh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Pengantar Analisis Kebutuhan Informasi</vt:lpstr>
      <vt:lpstr>Requirements Analysis</vt:lpstr>
      <vt:lpstr>Analysis Objectives </vt:lpstr>
      <vt:lpstr>Software Requirements Analysis Phases</vt:lpstr>
      <vt:lpstr>Management Questions</vt:lpstr>
      <vt:lpstr>Feasibility Study</vt:lpstr>
      <vt:lpstr>System Specification</vt:lpstr>
      <vt:lpstr>Requirements Analysis</vt:lpstr>
      <vt:lpstr>Analysis Objectives </vt:lpstr>
      <vt:lpstr>Software Requirements Analysis Phases</vt:lpstr>
      <vt:lpstr>Management Questions</vt:lpstr>
      <vt:lpstr>Feasibility Study</vt:lpstr>
      <vt:lpstr>System Specification</vt:lpstr>
      <vt:lpstr>Requirements</vt:lpstr>
      <vt:lpstr>Types of Requirements - 1</vt:lpstr>
      <vt:lpstr>Types of Requirements - 2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233</cp:revision>
  <dcterms:created xsi:type="dcterms:W3CDTF">2010-08-24T06:47:44Z</dcterms:created>
  <dcterms:modified xsi:type="dcterms:W3CDTF">2018-04-24T03:49:47Z</dcterms:modified>
</cp:coreProperties>
</file>