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83" r:id="rId2"/>
    <p:sldId id="384" r:id="rId3"/>
    <p:sldId id="385" r:id="rId4"/>
    <p:sldId id="386" r:id="rId5"/>
    <p:sldId id="387" r:id="rId6"/>
    <p:sldId id="38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80" d="100"/>
          <a:sy n="80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4/24/18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4/24/18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Requirement Validation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</a:t>
            </a:r>
            <a:r>
              <a:rPr lang="en-US" dirty="0"/>
              <a:t>9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115169" y="4445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Requirements validation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Concerned with demonstrating that the requirements define the system that the customer really wants.</a:t>
            </a:r>
          </a:p>
          <a:p>
            <a:r>
              <a:rPr lang="en-GB"/>
              <a:t>Requirements error costs are high so validation is very important</a:t>
            </a:r>
          </a:p>
          <a:p>
            <a:pPr lvl="1"/>
            <a:r>
              <a:rPr lang="en-GB"/>
              <a:t>Fixing a requirements error after delivery may cost up to 100 times the cost of fixing an implementation error.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4 Requirements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F70CE-84E9-D04C-9B15-10C693AA0F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70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Requirements checking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 sz="2400" dirty="0">
                <a:solidFill>
                  <a:srgbClr val="000000"/>
                </a:solidFill>
              </a:rPr>
              <a:t>Validity.</a:t>
            </a:r>
            <a:r>
              <a:rPr lang="en-GB" sz="2400" dirty="0" smtClean="0">
                <a:solidFill>
                  <a:srgbClr val="000000"/>
                </a:solidFill>
              </a:rPr>
              <a:t> Does </a:t>
            </a:r>
            <a:r>
              <a:rPr lang="en-GB" sz="2400" dirty="0">
                <a:solidFill>
                  <a:srgbClr val="000000"/>
                </a:solidFill>
              </a:rPr>
              <a:t>the system provide the functions which best support the customer’s needs?</a:t>
            </a:r>
          </a:p>
          <a:p>
            <a:r>
              <a:rPr lang="en-GB" sz="2400" dirty="0">
                <a:solidFill>
                  <a:srgbClr val="000000"/>
                </a:solidFill>
              </a:rPr>
              <a:t>Consistency</a:t>
            </a:r>
            <a:r>
              <a:rPr lang="en-GB" sz="2400" dirty="0" smtClean="0">
                <a:solidFill>
                  <a:srgbClr val="000000"/>
                </a:solidFill>
              </a:rPr>
              <a:t>. </a:t>
            </a:r>
            <a:r>
              <a:rPr lang="en-GB" sz="2400" dirty="0">
                <a:solidFill>
                  <a:srgbClr val="000000"/>
                </a:solidFill>
              </a:rPr>
              <a:t>Are there any requirements conflicts?</a:t>
            </a:r>
          </a:p>
          <a:p>
            <a:r>
              <a:rPr lang="en-GB" sz="2400" dirty="0" smtClean="0">
                <a:solidFill>
                  <a:srgbClr val="000000"/>
                </a:solidFill>
              </a:rPr>
              <a:t>Completeness. Are </a:t>
            </a:r>
            <a:r>
              <a:rPr lang="en-GB" sz="2400" dirty="0">
                <a:solidFill>
                  <a:srgbClr val="000000"/>
                </a:solidFill>
              </a:rPr>
              <a:t>all functions required by the customer included?</a:t>
            </a:r>
          </a:p>
          <a:p>
            <a:r>
              <a:rPr lang="en-GB" sz="2400" dirty="0" smtClean="0">
                <a:solidFill>
                  <a:srgbClr val="000000"/>
                </a:solidFill>
              </a:rPr>
              <a:t>Realism. Can </a:t>
            </a:r>
            <a:r>
              <a:rPr lang="en-GB" sz="2400" dirty="0">
                <a:solidFill>
                  <a:srgbClr val="000000"/>
                </a:solidFill>
              </a:rPr>
              <a:t>the requirements be implemented given available budget and technology</a:t>
            </a:r>
          </a:p>
          <a:p>
            <a:r>
              <a:rPr lang="en-GB" sz="2400" dirty="0">
                <a:solidFill>
                  <a:srgbClr val="000000"/>
                </a:solidFill>
              </a:rPr>
              <a:t>Verifiability. Can the requirements be checked?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4 Requirements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F70CE-84E9-D04C-9B15-10C693AA0F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407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GB"/>
              <a:t>Requirements validation techniques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Requirements reviews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Systematic manual analysis of the requirements.</a:t>
            </a:r>
          </a:p>
          <a:p>
            <a:pPr>
              <a:lnSpc>
                <a:spcPct val="90000"/>
              </a:lnSpc>
            </a:pPr>
            <a:r>
              <a:rPr lang="en-GB" dirty="0"/>
              <a:t>Prototyping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Using an executable model of the system to check requirements. Covered in Chapter</a:t>
            </a:r>
            <a:r>
              <a:rPr lang="en-GB" dirty="0" smtClean="0"/>
              <a:t> 2.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Test-case generation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Developing tests for requirements to check testability.</a:t>
            </a:r>
          </a:p>
          <a:p>
            <a:pPr>
              <a:lnSpc>
                <a:spcPct val="90000"/>
              </a:lnSpc>
              <a:buFont typeface="Zapf Dingbats" charset="2"/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4 Requirements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F70CE-84E9-D04C-9B15-10C693AA0F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1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Requirements reviews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Regular reviews should be held while the requirements definition is being formulated.</a:t>
            </a:r>
          </a:p>
          <a:p>
            <a:r>
              <a:rPr lang="en-GB"/>
              <a:t>Both client and contractor staff should be involved in reviews.</a:t>
            </a:r>
          </a:p>
          <a:p>
            <a:r>
              <a:rPr lang="en-GB"/>
              <a:t>Reviews may be formal (with completed documents) or informal. Good communications between developers, customers and users can resolve problems at an early stage.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4 Requirements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F70CE-84E9-D04C-9B15-10C693AA0F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561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Review checks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</a:rPr>
              <a:t>Verifiability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Is </a:t>
            </a:r>
            <a:r>
              <a:rPr lang="en-GB" dirty="0"/>
              <a:t>the requirement realistically testable?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</a:rPr>
              <a:t>Comprehensibility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Is </a:t>
            </a:r>
            <a:r>
              <a:rPr lang="en-GB" dirty="0"/>
              <a:t>the requirement properly understood?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</a:rPr>
              <a:t>Traceability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Is </a:t>
            </a:r>
            <a:r>
              <a:rPr lang="en-GB" dirty="0"/>
              <a:t>the origin of the requirement clearly stated?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</a:rPr>
              <a:t>Adaptability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Can </a:t>
            </a:r>
            <a:r>
              <a:rPr lang="en-GB" dirty="0"/>
              <a:t>the requirement be changed without a large impact on other requirements?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4 Requirements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F70CE-84E9-D04C-9B15-10C693AA0F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772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12189</TotalTime>
  <Words>303</Words>
  <Application>Microsoft Macintosh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Requirement Validation</vt:lpstr>
      <vt:lpstr>Requirements validation</vt:lpstr>
      <vt:lpstr>Requirements checking</vt:lpstr>
      <vt:lpstr>Requirements validation techniques</vt:lpstr>
      <vt:lpstr>Requirements reviews</vt:lpstr>
      <vt:lpstr>Review checks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239</cp:revision>
  <dcterms:created xsi:type="dcterms:W3CDTF">2010-08-24T06:47:44Z</dcterms:created>
  <dcterms:modified xsi:type="dcterms:W3CDTF">2018-04-24T04:23:09Z</dcterms:modified>
</cp:coreProperties>
</file>