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83" r:id="rId2"/>
    <p:sldId id="386" r:id="rId3"/>
    <p:sldId id="388" r:id="rId4"/>
    <p:sldId id="38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 varScale="1">
        <p:scale>
          <a:sx n="79" d="100"/>
          <a:sy n="79" d="100"/>
        </p:scale>
        <p:origin x="1591" y="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D401D-C29A-4928-88E1-427A39D3C18A}" type="datetimeFigureOut">
              <a:rPr lang="id-ID" smtClean="0"/>
              <a:t>05/10/2017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FD104-B2A3-424E-B3F4-1DFCA91EAA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7911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A048E5B-BD9A-4C0B-B552-4469974D48FE}" type="datetimeFigureOut">
              <a:rPr lang="id-ID"/>
              <a:pPr>
                <a:defRPr/>
              </a:pPr>
              <a:t>05/10/2017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339B845-4BC6-43F6-B113-E03B24E0C7AB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3413082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01859" y="0"/>
            <a:ext cx="9347717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101859" y="228600"/>
            <a:ext cx="9347718" cy="699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71799" y="1524000"/>
            <a:ext cx="6274059" cy="207645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Edit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71798" y="3657600"/>
            <a:ext cx="6274060" cy="1524000"/>
          </a:xfrm>
        </p:spPr>
        <p:txBody>
          <a:bodyPr/>
          <a:lstStyle>
            <a:lvl1pPr marL="0" indent="0" algn="ctr" eaLnBrk="1" hangingPunct="1">
              <a:buNone/>
              <a:defRPr sz="2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here to edit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Bahasan</a:t>
            </a:r>
            <a:br>
              <a:rPr lang="en-US" dirty="0"/>
            </a:br>
            <a:r>
              <a:rPr lang="en-US" dirty="0"/>
              <a:t>Click here to edit </a:t>
            </a:r>
            <a:r>
              <a:rPr lang="en-US" dirty="0" err="1"/>
              <a:t>Pertemuan</a:t>
            </a:r>
            <a:br>
              <a:rPr lang="en-US" dirty="0"/>
            </a:br>
            <a:r>
              <a:rPr lang="en-US" dirty="0"/>
              <a:t>Click here to edit Nama </a:t>
            </a:r>
            <a:r>
              <a:rPr lang="en-US" dirty="0" err="1"/>
              <a:t>Dosen</a:t>
            </a:r>
            <a:br>
              <a:rPr lang="en-US" dirty="0"/>
            </a:br>
            <a:r>
              <a:rPr lang="en-US" dirty="0"/>
              <a:t>Click here to edit Nama Prodi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Fakultas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2E4D6-BEB8-4E99-B8A1-7038C2F2D1BE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8144A-AE3E-4E44-A89F-B6746EC1707D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531876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4FACB-1F5D-4FF9-B5CC-F194F462CCA2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451C2-6190-4BB7-BBA8-1B23D0C40A29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259045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A4BF1-3389-4F47-8435-C04CC10B9A7E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5C1FE-ED77-4380-AE9C-EE28AB75257F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54287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A2BF8-DE4E-4DD8-93A8-819B2A8C6ED6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7CEFC-1327-4C24-92E5-884D19EDEC0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0277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317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24200" y="2420939"/>
            <a:ext cx="3505200" cy="703262"/>
          </a:xfrm>
        </p:spPr>
        <p:txBody>
          <a:bodyPr anchor="t"/>
          <a:lstStyle>
            <a:lvl1pPr algn="l">
              <a:defRPr sz="2800" b="1" cap="all" baseline="0"/>
            </a:lvl1pPr>
          </a:lstStyle>
          <a:p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UTS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3800" y="3240088"/>
            <a:ext cx="5334000" cy="2976562"/>
          </a:xfrm>
        </p:spPr>
        <p:txBody>
          <a:bodyPr anchor="t"/>
          <a:lstStyle>
            <a:lvl1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EDCBD-1673-4569-B2E0-E1B7B9DEF070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71F4A-6D73-4342-9533-46E3ECE91550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04335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3D78E-5710-4279-9346-CA3F3FF1ADAB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B3AD7-5558-4161-B7D2-95F8DE54CD3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900433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C036D-7F85-4604-9C31-D116ABDFBFCB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2A8DE-DF06-4A0A-B8B9-F0FC1DFE8718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1519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7DBD3-F138-4801-A0A6-578A3386CD18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5B9C0-F00E-4EC1-B571-461E0CC5FB03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9094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31518-4759-420B-9C6C-02911BE08FB6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046D4-C1A9-4BE2-8E11-BB51EFD99472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303063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516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D038C-8833-4053-A8B5-3B45FC1C23E1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E78CF-756E-44AB-85F7-AA9B06AF3F0B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83558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3C4F4-CD15-4E8C-A7EE-9212E377943D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5ABA6-7761-4D95-A1CD-8F9B19CA4E3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03229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/>
              <a:t>Click to edit Master text styles</a:t>
            </a:r>
          </a:p>
          <a:p>
            <a:pPr lvl="1"/>
            <a:r>
              <a:rPr lang="en-US" altLang="id-ID"/>
              <a:t>Second level</a:t>
            </a:r>
          </a:p>
          <a:p>
            <a:pPr lvl="2"/>
            <a:r>
              <a:rPr lang="en-US" altLang="id-ID"/>
              <a:t>Third level</a:t>
            </a:r>
          </a:p>
          <a:p>
            <a:pPr lvl="3"/>
            <a:r>
              <a:rPr lang="en-US" altLang="id-ID"/>
              <a:t>Fourth level</a:t>
            </a:r>
          </a:p>
          <a:p>
            <a:pPr lvl="4"/>
            <a:r>
              <a:rPr lang="en-US" altLang="id-ID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611F90-EFA5-425A-83D0-AD67BBCB8FFB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BBC9BDE8-EFE1-4D93-AB31-5E7BCFE0330D}" type="slidenum">
              <a:rPr lang="en-US" altLang="id-ID"/>
              <a:pPr/>
              <a:t>‹#›</a:t>
            </a:fld>
            <a:endParaRPr lang="en-US" altLang="id-ID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Analisis</a:t>
            </a:r>
            <a:r>
              <a:rPr lang="en-GB" dirty="0"/>
              <a:t> </a:t>
            </a:r>
            <a:r>
              <a:rPr lang="en-GB" dirty="0" err="1"/>
              <a:t>Resiko</a:t>
            </a:r>
            <a:br>
              <a:rPr lang="en-GB" dirty="0"/>
            </a:br>
            <a:r>
              <a:rPr lang="en-GB" dirty="0" err="1"/>
              <a:t>Sistem</a:t>
            </a:r>
            <a:r>
              <a:rPr lang="en-GB" dirty="0"/>
              <a:t> </a:t>
            </a:r>
            <a:r>
              <a:rPr lang="en-GB" dirty="0" err="1"/>
              <a:t>Informasi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: Methodology</a:t>
            </a:r>
          </a:p>
          <a:p>
            <a:r>
              <a:rPr lang="en-US" dirty="0" err="1"/>
              <a:t>Pertemuan</a:t>
            </a:r>
            <a:r>
              <a:rPr lang="en-US" dirty="0"/>
              <a:t> 12</a:t>
            </a:r>
            <a:br>
              <a:rPr lang="en-US" dirty="0"/>
            </a:b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Pengampu</a:t>
            </a:r>
            <a:r>
              <a:rPr lang="en-US" dirty="0"/>
              <a:t>: Alivia </a:t>
            </a:r>
            <a:r>
              <a:rPr lang="en-US" dirty="0" err="1"/>
              <a:t>Yulfitri</a:t>
            </a:r>
            <a:r>
              <a:rPr lang="en-US" dirty="0"/>
              <a:t> (2017)</a:t>
            </a:r>
          </a:p>
          <a:p>
            <a:r>
              <a:rPr lang="en-US" dirty="0"/>
              <a:t>Prodi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- </a:t>
            </a:r>
            <a:r>
              <a:rPr lang="en-US" dirty="0" err="1"/>
              <a:t>Fakultas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Komputer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653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189D6-0043-4B78-8EBD-041D5D24F021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852057" y="2057400"/>
            <a:ext cx="6273800" cy="2076450"/>
          </a:xfrm>
        </p:spPr>
        <p:txBody>
          <a:bodyPr/>
          <a:lstStyle/>
          <a:p>
            <a:r>
              <a:rPr lang="en-US" dirty="0"/>
              <a:t>STUDI KASUS</a:t>
            </a:r>
            <a:br>
              <a:rPr lang="en-US" dirty="0"/>
            </a:br>
            <a:r>
              <a:rPr lang="en-US" dirty="0" err="1"/>
              <a:t>Metodologi</a:t>
            </a:r>
            <a:r>
              <a:rPr lang="en-US" dirty="0"/>
              <a:t> </a:t>
            </a:r>
            <a:r>
              <a:rPr lang="en-US" dirty="0" err="1"/>
              <a:t>Asesmen</a:t>
            </a:r>
            <a:r>
              <a:rPr lang="en-US" dirty="0"/>
              <a:t> </a:t>
            </a:r>
            <a:r>
              <a:rPr lang="en-US" dirty="0" err="1"/>
              <a:t>Resiko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220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B1140-DC82-4B33-97DA-036C788E1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B04AB-B65A-42CC-9F07-5B1024A37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Explore the following methodologies </a:t>
            </a:r>
            <a:r>
              <a:rPr lang="en-US" altLang="en-US" dirty="0"/>
              <a:t>for managing risks in information systems:</a:t>
            </a:r>
          </a:p>
          <a:p>
            <a:pPr>
              <a:lnSpc>
                <a:spcPct val="90000"/>
              </a:lnSpc>
            </a:pPr>
            <a:endParaRPr lang="en-US" altLang="en-US" sz="2200" dirty="0"/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200" dirty="0"/>
              <a:t>National Institute of Standards &amp; Technology (NIST) Methodology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200" dirty="0"/>
              <a:t>COBIT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200" dirty="0"/>
              <a:t>ISO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200" dirty="0"/>
              <a:t>OCTAVE®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200" dirty="0"/>
              <a:t>FRAP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200" dirty="0"/>
              <a:t>COBRA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200" dirty="0"/>
              <a:t>Risk Watch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351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B7428-578C-419F-AC59-3A348E369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TUGAS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2B27-40D6-4FA3-9AF6-FA6475157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Cari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deliverable/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asesmen</a:t>
            </a:r>
            <a:r>
              <a:rPr lang="en-US" dirty="0"/>
              <a:t> </a:t>
            </a:r>
            <a:r>
              <a:rPr lang="en-US" dirty="0" err="1"/>
              <a:t>resiko</a:t>
            </a:r>
            <a:endParaRPr lang="en-US" dirty="0"/>
          </a:p>
          <a:p>
            <a:r>
              <a:rPr lang="en-US" dirty="0" err="1"/>
              <a:t>Dokumentasikan</a:t>
            </a:r>
            <a:r>
              <a:rPr lang="en-US" dirty="0"/>
              <a:t> </a:t>
            </a:r>
            <a:r>
              <a:rPr lang="en-US" dirty="0" err="1"/>
              <a:t>tugas-tugas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template deliverable/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</a:t>
            </a:r>
            <a:r>
              <a:rPr lang="en-US" dirty="0" err="1"/>
              <a:t>dipilih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360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1974</TotalTime>
  <Words>60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Analisis Resiko Sistem Informasi</vt:lpstr>
      <vt:lpstr>STUDI KASUS Metodologi Asesmen Resiko </vt:lpstr>
      <vt:lpstr>Assignment</vt:lpstr>
      <vt:lpstr>TUGAS</vt:lpstr>
    </vt:vector>
  </TitlesOfParts>
  <Company>signDesign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Alivia</cp:lastModifiedBy>
  <cp:revision>259</cp:revision>
  <dcterms:created xsi:type="dcterms:W3CDTF">2010-08-24T06:47:44Z</dcterms:created>
  <dcterms:modified xsi:type="dcterms:W3CDTF">2017-10-05T11:28:54Z</dcterms:modified>
</cp:coreProperties>
</file>