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83" r:id="rId2"/>
    <p:sldId id="40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79" d="100"/>
          <a:sy n="79" d="100"/>
        </p:scale>
        <p:origin x="1591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D401D-C29A-4928-88E1-427A39D3C18A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FD104-B2A3-424E-B3F4-1DFCA91EAA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7911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048E5B-BD9A-4C0B-B552-4469974D48FE}" type="datetimeFigureOut">
              <a:rPr lang="id-ID"/>
              <a:pPr>
                <a:defRPr/>
              </a:pPr>
              <a:t>05/10/2017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39B845-4BC6-43F6-B113-E03B24E0C7AB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41308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1859" y="0"/>
            <a:ext cx="9347717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01859" y="228600"/>
            <a:ext cx="9347718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1799" y="1524000"/>
            <a:ext cx="6274059" cy="2076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Edit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71798" y="3657600"/>
            <a:ext cx="6274060" cy="1524000"/>
          </a:xfrm>
        </p:spPr>
        <p:txBody>
          <a:bodyPr/>
          <a:lstStyle>
            <a:lvl1pPr marL="0" indent="0" algn="ctr" eaLnBrk="1" hangingPunct="1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here to edit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Bahasan</a:t>
            </a:r>
            <a:br>
              <a:rPr lang="en-US" dirty="0"/>
            </a:br>
            <a:r>
              <a:rPr lang="en-US" dirty="0"/>
              <a:t>Click here to edit </a:t>
            </a:r>
            <a:r>
              <a:rPr lang="en-US" dirty="0" err="1"/>
              <a:t>Pertemuan</a:t>
            </a:r>
            <a:br>
              <a:rPr lang="en-US" dirty="0"/>
            </a:br>
            <a:r>
              <a:rPr lang="en-US" dirty="0"/>
              <a:t>Click here to edit Nama </a:t>
            </a:r>
            <a:r>
              <a:rPr lang="en-US" dirty="0" err="1"/>
              <a:t>Dosen</a:t>
            </a:r>
            <a:br>
              <a:rPr lang="en-US" dirty="0"/>
            </a:br>
            <a:r>
              <a:rPr lang="en-US" dirty="0"/>
              <a:t>Click here to edit Nama Prodi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Fakultas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E4D6-BEB8-4E99-B8A1-7038C2F2D1BE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144A-AE3E-4E44-A89F-B6746EC1707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3187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FACB-1F5D-4FF9-B5CC-F194F462CCA2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51C2-6190-4BB7-BBA8-1B23D0C40A2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5904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BF1-3389-4F47-8435-C04CC10B9A7E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C1FE-ED77-4380-AE9C-EE28AB75257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428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2BF8-DE4E-4DD8-93A8-819B2A8C6ED6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CEFC-1327-4C24-92E5-884D19EDEC0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0277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200" y="2420939"/>
            <a:ext cx="3505200" cy="703262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UTS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240088"/>
            <a:ext cx="5334000" cy="2976562"/>
          </a:xfrm>
        </p:spPr>
        <p:txBody>
          <a:bodyPr anchor="t"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DCBD-1673-4569-B2E0-E1B7B9DEF070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1F4A-6D73-4342-9533-46E3ECE9155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433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78E-5710-4279-9346-CA3F3FF1ADAB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3AD7-5558-4161-B7D2-95F8DE54CD3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043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036D-7F85-4604-9C31-D116ABDFBFCB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2A8DE-DF06-4A0A-B8B9-F0FC1DFE871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51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DBD3-F138-4801-A0A6-578A3386CD18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5B9C0-F00E-4EC1-B571-461E0CC5FB0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909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1518-4759-420B-9C6C-02911BE08FB6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046D4-C1A9-4BE2-8E11-BB51EFD9947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0306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038C-8833-4053-A8B5-3B45FC1C23E1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78CF-756E-44AB-85F7-AA9B06AF3F0B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3558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C4F4-CD15-4E8C-A7EE-9212E377943D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ABA6-7761-4D95-A1CD-8F9B19CA4E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229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text styles</a:t>
            </a:r>
          </a:p>
          <a:p>
            <a:pPr lvl="1"/>
            <a:r>
              <a:rPr lang="en-US" altLang="id-ID"/>
              <a:t>Second level</a:t>
            </a:r>
          </a:p>
          <a:p>
            <a:pPr lvl="2"/>
            <a:r>
              <a:rPr lang="en-US" altLang="id-ID"/>
              <a:t>Third level</a:t>
            </a:r>
          </a:p>
          <a:p>
            <a:pPr lvl="3"/>
            <a:r>
              <a:rPr lang="en-US" altLang="id-ID"/>
              <a:t>Fourth level</a:t>
            </a:r>
          </a:p>
          <a:p>
            <a:pPr lvl="4"/>
            <a:r>
              <a:rPr lang="en-US" altLang="id-ID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611F90-EFA5-425A-83D0-AD67BBCB8FFB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BC9BDE8-EFE1-4D93-AB31-5E7BCFE0330D}" type="slidenum">
              <a:rPr lang="en-US" altLang="id-ID"/>
              <a:pPr/>
              <a:t>‹#›</a:t>
            </a:fld>
            <a:endParaRPr lang="en-US" altLang="id-ID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14%20Software%20Development%20Risk%20Assessment.pdf" TargetMode="External"/><Relationship Id="rId2" Type="http://schemas.openxmlformats.org/officeDocument/2006/relationships/hyperlink" Target="14%20contoh%20Information%20Risk%20Assessment%20Handbook%200.05%20(1)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14%20sampleriskassessmentrepor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Analisis</a:t>
            </a:r>
            <a:r>
              <a:rPr lang="en-GB" dirty="0"/>
              <a:t> </a:t>
            </a:r>
            <a:r>
              <a:rPr lang="en-GB" dirty="0" err="1"/>
              <a:t>Resiko</a:t>
            </a:r>
            <a:br>
              <a:rPr lang="en-GB" dirty="0"/>
            </a:b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Informasi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resiko</a:t>
            </a:r>
            <a:endParaRPr lang="en-US" dirty="0"/>
          </a:p>
          <a:p>
            <a:r>
              <a:rPr lang="en-US" dirty="0" err="1"/>
              <a:t>Pertemuan</a:t>
            </a:r>
            <a:r>
              <a:rPr lang="en-US" dirty="0"/>
              <a:t> 14</a:t>
            </a:r>
            <a:br>
              <a:rPr lang="en-US" dirty="0"/>
            </a:b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Pengampu</a:t>
            </a:r>
            <a:r>
              <a:rPr lang="en-US" dirty="0"/>
              <a:t>: Alivia </a:t>
            </a:r>
            <a:r>
              <a:rPr lang="en-US" dirty="0" err="1"/>
              <a:t>Yulfitri</a:t>
            </a:r>
            <a:r>
              <a:rPr lang="en-US" dirty="0"/>
              <a:t> (2017)</a:t>
            </a:r>
          </a:p>
          <a:p>
            <a:r>
              <a:rPr lang="en-US" dirty="0"/>
              <a:t>Prodi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- </a:t>
            </a:r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5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50626-72B9-4D86-B7C9-620C81ABA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A0F7F-E42F-459A-ABF7-A00001265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2" action="ppaction://hlinkfile"/>
              </a:rPr>
              <a:t>Information Risk Assessment Handbook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3" action="ppaction://hlinkfile"/>
              </a:rPr>
              <a:t>Software Development Risk Assessment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4" action="ppaction://hlinkfile"/>
              </a:rPr>
              <a:t>Sample Risk Assessment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680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2187</TotalTime>
  <Words>23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Analisis Resiko Sistem Informasi</vt:lpstr>
      <vt:lpstr>EXAMPLE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Alivia</cp:lastModifiedBy>
  <cp:revision>260</cp:revision>
  <dcterms:created xsi:type="dcterms:W3CDTF">2010-08-24T06:47:44Z</dcterms:created>
  <dcterms:modified xsi:type="dcterms:W3CDTF">2017-10-05T14:22:53Z</dcterms:modified>
</cp:coreProperties>
</file>