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83" r:id="rId2"/>
    <p:sldId id="408" r:id="rId3"/>
    <p:sldId id="437" r:id="rId4"/>
    <p:sldId id="452" r:id="rId5"/>
    <p:sldId id="438" r:id="rId6"/>
    <p:sldId id="440" r:id="rId7"/>
    <p:sldId id="441" r:id="rId8"/>
    <p:sldId id="462" r:id="rId9"/>
    <p:sldId id="466" r:id="rId10"/>
    <p:sldId id="467" r:id="rId11"/>
    <p:sldId id="468" r:id="rId12"/>
    <p:sldId id="502" r:id="rId13"/>
    <p:sldId id="487" r:id="rId14"/>
    <p:sldId id="503" r:id="rId15"/>
    <p:sldId id="527" r:id="rId16"/>
    <p:sldId id="528" r:id="rId17"/>
    <p:sldId id="529" r:id="rId18"/>
    <p:sldId id="504" r:id="rId19"/>
    <p:sldId id="530" r:id="rId20"/>
    <p:sldId id="531" r:id="rId21"/>
    <p:sldId id="532" r:id="rId22"/>
    <p:sldId id="533" r:id="rId23"/>
    <p:sldId id="534" r:id="rId24"/>
    <p:sldId id="515" r:id="rId25"/>
    <p:sldId id="488" r:id="rId26"/>
    <p:sldId id="540" r:id="rId27"/>
    <p:sldId id="505" r:id="rId28"/>
    <p:sldId id="506" r:id="rId29"/>
    <p:sldId id="507" r:id="rId30"/>
    <p:sldId id="508" r:id="rId31"/>
    <p:sldId id="509" r:id="rId32"/>
    <p:sldId id="510" r:id="rId33"/>
    <p:sldId id="511" r:id="rId34"/>
    <p:sldId id="541" r:id="rId35"/>
    <p:sldId id="544" r:id="rId36"/>
    <p:sldId id="546" r:id="rId37"/>
    <p:sldId id="545" r:id="rId38"/>
    <p:sldId id="543" r:id="rId39"/>
    <p:sldId id="516" r:id="rId40"/>
    <p:sldId id="526"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3190" autoAdjust="0"/>
  </p:normalViewPr>
  <p:slideViewPr>
    <p:cSldViewPr>
      <p:cViewPr varScale="1">
        <p:scale>
          <a:sx n="79" d="100"/>
          <a:sy n="79" d="100"/>
        </p:scale>
        <p:origin x="1591" y="5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2DEB52-E3E2-4F13-B0A4-94AB35823B4D}" type="doc">
      <dgm:prSet loTypeId="urn:microsoft.com/office/officeart/2005/8/layout/orgChart1" loCatId="hierarchy" qsTypeId="urn:microsoft.com/office/officeart/2005/8/quickstyle/simple1" qsCatId="simple" csTypeId="urn:microsoft.com/office/officeart/2005/8/colors/accent1_2" csCatId="accent1"/>
      <dgm:spPr/>
    </dgm:pt>
    <dgm:pt modelId="{3AC8F024-AB16-47F0-8C68-9828470E714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IS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Components </a:t>
          </a:r>
        </a:p>
      </dgm:t>
    </dgm:pt>
    <dgm:pt modelId="{5BBD7853-CB1F-4EBB-8539-3B1CEE200BFA}" type="parTrans" cxnId="{0D2E8703-B17A-4AC3-9915-EBAF30663902}">
      <dgm:prSet/>
      <dgm:spPr/>
      <dgm:t>
        <a:bodyPr/>
        <a:lstStyle/>
        <a:p>
          <a:endParaRPr lang="en-US">
            <a:solidFill>
              <a:schemeClr val="bg1"/>
            </a:solidFill>
          </a:endParaRPr>
        </a:p>
      </dgm:t>
    </dgm:pt>
    <dgm:pt modelId="{22C72171-BD41-480E-AD62-B97582A08A47}" type="sibTrans" cxnId="{0D2E8703-B17A-4AC3-9915-EBAF30663902}">
      <dgm:prSet/>
      <dgm:spPr/>
      <dgm:t>
        <a:bodyPr/>
        <a:lstStyle/>
        <a:p>
          <a:endParaRPr lang="en-US">
            <a:solidFill>
              <a:schemeClr val="bg1"/>
            </a:solidFill>
          </a:endParaRPr>
        </a:p>
      </dgm:t>
    </dgm:pt>
    <dgm:pt modelId="{47375C7E-0CD7-405D-8CA2-6672A3B36BD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People </a:t>
          </a:r>
        </a:p>
      </dgm:t>
    </dgm:pt>
    <dgm:pt modelId="{C439A188-B883-4F11-861A-E8C361911A33}" type="parTrans" cxnId="{02124963-CD0C-40AC-9398-F7D38D26A831}">
      <dgm:prSet/>
      <dgm:spPr/>
      <dgm:t>
        <a:bodyPr/>
        <a:lstStyle/>
        <a:p>
          <a:endParaRPr lang="en-US">
            <a:solidFill>
              <a:schemeClr val="bg1"/>
            </a:solidFill>
          </a:endParaRPr>
        </a:p>
      </dgm:t>
    </dgm:pt>
    <dgm:pt modelId="{D140982A-70CD-4E9B-BE2B-0D81ED34BD70}" type="sibTrans" cxnId="{02124963-CD0C-40AC-9398-F7D38D26A831}">
      <dgm:prSet/>
      <dgm:spPr/>
      <dgm:t>
        <a:bodyPr/>
        <a:lstStyle/>
        <a:p>
          <a:endParaRPr lang="en-US">
            <a:solidFill>
              <a:schemeClr val="bg1"/>
            </a:solidFill>
          </a:endParaRPr>
        </a:p>
      </dgm:t>
    </dgm:pt>
    <dgm:pt modelId="{57B74EEF-1958-4F87-B436-66CFC87FA1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rPr>
            <a:t>Employees 	</a:t>
          </a:r>
        </a:p>
      </dgm:t>
    </dgm:pt>
    <dgm:pt modelId="{47ABE93F-C6F1-481C-B36A-C960E3056F18}" type="parTrans" cxnId="{D56352B0-4681-41B8-8269-1E24DE7ADA21}">
      <dgm:prSet/>
      <dgm:spPr/>
      <dgm:t>
        <a:bodyPr/>
        <a:lstStyle/>
        <a:p>
          <a:endParaRPr lang="en-US">
            <a:solidFill>
              <a:schemeClr val="bg1"/>
            </a:solidFill>
          </a:endParaRPr>
        </a:p>
      </dgm:t>
    </dgm:pt>
    <dgm:pt modelId="{5C2EC571-0EA8-4102-87E8-4D5F6B3E4DBC}" type="sibTrans" cxnId="{D56352B0-4681-41B8-8269-1E24DE7ADA21}">
      <dgm:prSet/>
      <dgm:spPr/>
      <dgm:t>
        <a:bodyPr/>
        <a:lstStyle/>
        <a:p>
          <a:endParaRPr lang="en-US">
            <a:solidFill>
              <a:schemeClr val="bg1"/>
            </a:solidFill>
          </a:endParaRPr>
        </a:p>
      </dgm:t>
    </dgm:pt>
    <dgm:pt modelId="{C6A4DCB8-405D-440A-8CA1-91E35AFD17F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Authorized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Staff</a:t>
          </a:r>
        </a:p>
      </dgm:t>
    </dgm:pt>
    <dgm:pt modelId="{54132695-0F62-4CE2-B345-674E85361175}" type="parTrans" cxnId="{5C8CEF68-389F-4F49-AA93-715C5D128755}">
      <dgm:prSet/>
      <dgm:spPr/>
      <dgm:t>
        <a:bodyPr/>
        <a:lstStyle/>
        <a:p>
          <a:endParaRPr lang="en-US">
            <a:solidFill>
              <a:schemeClr val="bg1"/>
            </a:solidFill>
          </a:endParaRPr>
        </a:p>
      </dgm:t>
    </dgm:pt>
    <dgm:pt modelId="{1171C752-5013-4E30-B96E-7D9FB72121F8}" type="sibTrans" cxnId="{5C8CEF68-389F-4F49-AA93-715C5D128755}">
      <dgm:prSet/>
      <dgm:spPr/>
      <dgm:t>
        <a:bodyPr/>
        <a:lstStyle/>
        <a:p>
          <a:endParaRPr lang="en-US">
            <a:solidFill>
              <a:schemeClr val="bg1"/>
            </a:solidFill>
          </a:endParaRPr>
        </a:p>
      </dgm:t>
    </dgm:pt>
    <dgm:pt modelId="{C901256B-F64A-4658-B453-E4A2D3C7107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Other staff </a:t>
          </a:r>
        </a:p>
      </dgm:t>
    </dgm:pt>
    <dgm:pt modelId="{E256A8E5-79E7-4B83-A7A6-BCB07E8C80A8}" type="parTrans" cxnId="{87270578-7F00-476A-A425-E701B842E173}">
      <dgm:prSet/>
      <dgm:spPr/>
      <dgm:t>
        <a:bodyPr/>
        <a:lstStyle/>
        <a:p>
          <a:endParaRPr lang="en-US">
            <a:solidFill>
              <a:schemeClr val="bg1"/>
            </a:solidFill>
          </a:endParaRPr>
        </a:p>
      </dgm:t>
    </dgm:pt>
    <dgm:pt modelId="{7870367C-1F96-436A-BB6F-38A64759AD02}" type="sibTrans" cxnId="{87270578-7F00-476A-A425-E701B842E173}">
      <dgm:prSet/>
      <dgm:spPr/>
      <dgm:t>
        <a:bodyPr/>
        <a:lstStyle/>
        <a:p>
          <a:endParaRPr lang="en-US">
            <a:solidFill>
              <a:schemeClr val="bg1"/>
            </a:solidFill>
          </a:endParaRPr>
        </a:p>
      </dgm:t>
    </dgm:pt>
    <dgm:pt modelId="{4DD684E7-494C-4F53-90F1-F1C1E2CC346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Non-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employees </a:t>
          </a:r>
        </a:p>
      </dgm:t>
    </dgm:pt>
    <dgm:pt modelId="{83D3AADD-59A5-48A4-8DF6-52153FB66121}" type="parTrans" cxnId="{53EE8D59-C024-4BEC-94BB-C313C188AFB2}">
      <dgm:prSet/>
      <dgm:spPr/>
      <dgm:t>
        <a:bodyPr/>
        <a:lstStyle/>
        <a:p>
          <a:endParaRPr lang="en-US">
            <a:solidFill>
              <a:schemeClr val="bg1"/>
            </a:solidFill>
          </a:endParaRPr>
        </a:p>
      </dgm:t>
    </dgm:pt>
    <dgm:pt modelId="{EC9D7CA7-0AF3-4C87-93AF-8F913929D6BE}" type="sibTrans" cxnId="{53EE8D59-C024-4BEC-94BB-C313C188AFB2}">
      <dgm:prSet/>
      <dgm:spPr/>
      <dgm:t>
        <a:bodyPr/>
        <a:lstStyle/>
        <a:p>
          <a:endParaRPr lang="en-US">
            <a:solidFill>
              <a:schemeClr val="bg1"/>
            </a:solidFill>
          </a:endParaRPr>
        </a:p>
      </dgm:t>
    </dgm:pt>
    <dgm:pt modelId="{98CDA81C-F0F1-478C-A582-0E4EF6535E3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People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trusted</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 organizations </a:t>
          </a:r>
        </a:p>
      </dgm:t>
    </dgm:pt>
    <dgm:pt modelId="{4F90D008-9C8A-442A-8792-E346D21B0EB0}" type="parTrans" cxnId="{D3E36C88-D1D0-49B1-913B-CD84952E5583}">
      <dgm:prSet/>
      <dgm:spPr/>
      <dgm:t>
        <a:bodyPr/>
        <a:lstStyle/>
        <a:p>
          <a:endParaRPr lang="en-US">
            <a:solidFill>
              <a:schemeClr val="bg1"/>
            </a:solidFill>
          </a:endParaRPr>
        </a:p>
      </dgm:t>
    </dgm:pt>
    <dgm:pt modelId="{5BEFA6A9-6187-4A5B-B510-BA338B32CEC9}" type="sibTrans" cxnId="{D3E36C88-D1D0-49B1-913B-CD84952E5583}">
      <dgm:prSet/>
      <dgm:spPr/>
      <dgm:t>
        <a:bodyPr/>
        <a:lstStyle/>
        <a:p>
          <a:endParaRPr lang="en-US">
            <a:solidFill>
              <a:schemeClr val="bg1"/>
            </a:solidFill>
          </a:endParaRPr>
        </a:p>
      </dgm:t>
    </dgm:pt>
    <dgm:pt modelId="{50E1D348-AEA5-490C-A773-0F8DA59EE2C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Strangers</a:t>
          </a:r>
        </a:p>
      </dgm:t>
    </dgm:pt>
    <dgm:pt modelId="{DC358761-F3A4-4BA6-B133-44C14347C20E}" type="parTrans" cxnId="{D861D0C2-BE63-43D3-B1DF-71482405CFB3}">
      <dgm:prSet/>
      <dgm:spPr/>
      <dgm:t>
        <a:bodyPr/>
        <a:lstStyle/>
        <a:p>
          <a:endParaRPr lang="en-US">
            <a:solidFill>
              <a:schemeClr val="bg1"/>
            </a:solidFill>
          </a:endParaRPr>
        </a:p>
      </dgm:t>
    </dgm:pt>
    <dgm:pt modelId="{8FD05880-B5FA-43D6-A6A1-D6564A9BCD00}" type="sibTrans" cxnId="{D861D0C2-BE63-43D3-B1DF-71482405CFB3}">
      <dgm:prSet/>
      <dgm:spPr/>
      <dgm:t>
        <a:bodyPr/>
        <a:lstStyle/>
        <a:p>
          <a:endParaRPr lang="en-US">
            <a:solidFill>
              <a:schemeClr val="bg1"/>
            </a:solidFill>
          </a:endParaRPr>
        </a:p>
      </dgm:t>
    </dgm:pt>
    <dgm:pt modelId="{863E58EF-7C5B-48F2-A468-9893B56CE99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Procedures </a:t>
          </a:r>
        </a:p>
      </dgm:t>
    </dgm:pt>
    <dgm:pt modelId="{3DFFE305-D711-4BCF-8FD9-8FA523C41C4A}" type="parTrans" cxnId="{5AB5220D-B2BD-4BD1-8850-9CE01726AB0E}">
      <dgm:prSet/>
      <dgm:spPr/>
      <dgm:t>
        <a:bodyPr/>
        <a:lstStyle/>
        <a:p>
          <a:endParaRPr lang="en-US">
            <a:solidFill>
              <a:schemeClr val="bg1"/>
            </a:solidFill>
          </a:endParaRPr>
        </a:p>
      </dgm:t>
    </dgm:pt>
    <dgm:pt modelId="{2C159A68-904F-4745-9A23-F5BB05FC370C}" type="sibTrans" cxnId="{5AB5220D-B2BD-4BD1-8850-9CE01726AB0E}">
      <dgm:prSet/>
      <dgm:spPr/>
      <dgm:t>
        <a:bodyPr/>
        <a:lstStyle/>
        <a:p>
          <a:endParaRPr lang="en-US">
            <a:solidFill>
              <a:schemeClr val="bg1"/>
            </a:solidFill>
          </a:endParaRPr>
        </a:p>
      </dgm:t>
    </dgm:pt>
    <dgm:pt modelId="{3BDDF8A5-B106-43A9-A310-6C3B84AE91A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Standard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\Procedures </a:t>
          </a:r>
        </a:p>
      </dgm:t>
    </dgm:pt>
    <dgm:pt modelId="{7ADC02D8-9780-400A-8F3D-D1B3BFAAF647}" type="parTrans" cxnId="{447A8A56-0AE3-45CC-A491-13AFCF048E37}">
      <dgm:prSet/>
      <dgm:spPr/>
      <dgm:t>
        <a:bodyPr/>
        <a:lstStyle/>
        <a:p>
          <a:endParaRPr lang="en-US">
            <a:solidFill>
              <a:schemeClr val="bg1"/>
            </a:solidFill>
          </a:endParaRPr>
        </a:p>
      </dgm:t>
    </dgm:pt>
    <dgm:pt modelId="{13CC2CF6-C772-4773-8A64-CFEBD2978F82}" type="sibTrans" cxnId="{447A8A56-0AE3-45CC-A491-13AFCF048E37}">
      <dgm:prSet/>
      <dgm:spPr/>
      <dgm:t>
        <a:bodyPr/>
        <a:lstStyle/>
        <a:p>
          <a:endParaRPr lang="en-US">
            <a:solidFill>
              <a:schemeClr val="bg1"/>
            </a:solidFill>
          </a:endParaRPr>
        </a:p>
      </dgm:t>
    </dgm:pt>
    <dgm:pt modelId="{EFFE89F5-ED6A-42E0-A91D-90AE2F8906A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Sensitive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Procedures</a:t>
          </a:r>
        </a:p>
      </dgm:t>
    </dgm:pt>
    <dgm:pt modelId="{8D23E7FB-E622-4B0C-B2FE-BD21C238F5A5}" type="parTrans" cxnId="{BD6EB19F-E832-4C42-9DBB-18420E4F02A9}">
      <dgm:prSet/>
      <dgm:spPr/>
      <dgm:t>
        <a:bodyPr/>
        <a:lstStyle/>
        <a:p>
          <a:endParaRPr lang="en-US">
            <a:solidFill>
              <a:schemeClr val="bg1"/>
            </a:solidFill>
          </a:endParaRPr>
        </a:p>
      </dgm:t>
    </dgm:pt>
    <dgm:pt modelId="{7204AD9A-3B4D-4C37-BC50-0ECD1D38BA3E}" type="sibTrans" cxnId="{BD6EB19F-E832-4C42-9DBB-18420E4F02A9}">
      <dgm:prSet/>
      <dgm:spPr/>
      <dgm:t>
        <a:bodyPr/>
        <a:lstStyle/>
        <a:p>
          <a:endParaRPr lang="en-US">
            <a:solidFill>
              <a:schemeClr val="bg1"/>
            </a:solidFill>
          </a:endParaRPr>
        </a:p>
      </dgm:t>
    </dgm:pt>
    <dgm:pt modelId="{8CBDE751-3FFC-4F2F-A9D0-AAFDD21680F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Data</a:t>
          </a:r>
        </a:p>
      </dgm:t>
    </dgm:pt>
    <dgm:pt modelId="{9237C88A-A362-4B6A-B9C4-029531AF8A0B}" type="parTrans" cxnId="{0CD6E057-05D6-41AD-A20D-254A86FD15E7}">
      <dgm:prSet/>
      <dgm:spPr/>
      <dgm:t>
        <a:bodyPr/>
        <a:lstStyle/>
        <a:p>
          <a:endParaRPr lang="en-US">
            <a:solidFill>
              <a:schemeClr val="bg1"/>
            </a:solidFill>
          </a:endParaRPr>
        </a:p>
      </dgm:t>
    </dgm:pt>
    <dgm:pt modelId="{0AB43CEB-A560-48F1-A109-CCE3AA9E2C19}" type="sibTrans" cxnId="{0CD6E057-05D6-41AD-A20D-254A86FD15E7}">
      <dgm:prSet/>
      <dgm:spPr/>
      <dgm:t>
        <a:bodyPr/>
        <a:lstStyle/>
        <a:p>
          <a:endParaRPr lang="en-US">
            <a:solidFill>
              <a:schemeClr val="bg1"/>
            </a:solidFill>
          </a:endParaRPr>
        </a:p>
      </dgm:t>
    </dgm:pt>
    <dgm:pt modelId="{D8198001-D3E9-4C2F-9403-82B4020563B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Transmission</a:t>
          </a:r>
        </a:p>
      </dgm:t>
    </dgm:pt>
    <dgm:pt modelId="{7B397531-E073-48CA-B945-895AE6C95849}" type="parTrans" cxnId="{5FC0A51E-6EDC-4C23-A71D-57F374EDE00C}">
      <dgm:prSet/>
      <dgm:spPr/>
      <dgm:t>
        <a:bodyPr/>
        <a:lstStyle/>
        <a:p>
          <a:endParaRPr lang="en-US">
            <a:solidFill>
              <a:schemeClr val="bg1"/>
            </a:solidFill>
          </a:endParaRPr>
        </a:p>
      </dgm:t>
    </dgm:pt>
    <dgm:pt modelId="{1B2C8CFE-E0D9-48AD-BFF6-69E001B2AB44}" type="sibTrans" cxnId="{5FC0A51E-6EDC-4C23-A71D-57F374EDE00C}">
      <dgm:prSet/>
      <dgm:spPr/>
      <dgm:t>
        <a:bodyPr/>
        <a:lstStyle/>
        <a:p>
          <a:endParaRPr lang="en-US">
            <a:solidFill>
              <a:schemeClr val="bg1"/>
            </a:solidFill>
          </a:endParaRPr>
        </a:p>
      </dgm:t>
    </dgm:pt>
    <dgm:pt modelId="{4237567C-CCF4-4C9A-9B78-B8C262F9170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Process </a:t>
          </a:r>
        </a:p>
      </dgm:t>
    </dgm:pt>
    <dgm:pt modelId="{001CF604-7CBB-43E7-8238-85B8FC56D04E}" type="parTrans" cxnId="{4E9ED2CB-F570-43C6-976A-436E3ACA8D7E}">
      <dgm:prSet/>
      <dgm:spPr/>
      <dgm:t>
        <a:bodyPr/>
        <a:lstStyle/>
        <a:p>
          <a:endParaRPr lang="en-US">
            <a:solidFill>
              <a:schemeClr val="bg1"/>
            </a:solidFill>
          </a:endParaRPr>
        </a:p>
      </dgm:t>
    </dgm:pt>
    <dgm:pt modelId="{6040B2C4-3F47-4541-9C0D-E1E629E76C4D}" type="sibTrans" cxnId="{4E9ED2CB-F570-43C6-976A-436E3ACA8D7E}">
      <dgm:prSet/>
      <dgm:spPr/>
      <dgm:t>
        <a:bodyPr/>
        <a:lstStyle/>
        <a:p>
          <a:endParaRPr lang="en-US">
            <a:solidFill>
              <a:schemeClr val="bg1"/>
            </a:solidFill>
          </a:endParaRPr>
        </a:p>
      </dgm:t>
    </dgm:pt>
    <dgm:pt modelId="{11013E1B-6374-4174-AC9C-3C50F6DC9FF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Storage</a:t>
          </a:r>
        </a:p>
      </dgm:t>
    </dgm:pt>
    <dgm:pt modelId="{159E5FC7-E8F7-4776-B41C-1036E9553172}" type="parTrans" cxnId="{56E82019-64C1-449D-844C-6ACCF0161395}">
      <dgm:prSet/>
      <dgm:spPr/>
      <dgm:t>
        <a:bodyPr/>
        <a:lstStyle/>
        <a:p>
          <a:endParaRPr lang="en-US">
            <a:solidFill>
              <a:schemeClr val="bg1"/>
            </a:solidFill>
          </a:endParaRPr>
        </a:p>
      </dgm:t>
    </dgm:pt>
    <dgm:pt modelId="{D0D7144A-7F8F-49BF-9FB9-9CA75256E17A}" type="sibTrans" cxnId="{56E82019-64C1-449D-844C-6ACCF0161395}">
      <dgm:prSet/>
      <dgm:spPr/>
      <dgm:t>
        <a:bodyPr/>
        <a:lstStyle/>
        <a:p>
          <a:endParaRPr lang="en-US">
            <a:solidFill>
              <a:schemeClr val="bg1"/>
            </a:solidFill>
          </a:endParaRPr>
        </a:p>
      </dgm:t>
    </dgm:pt>
    <dgm:pt modelId="{82D3FE90-B0C6-4291-851D-379C5F6E768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SW</a:t>
          </a:r>
        </a:p>
      </dgm:t>
    </dgm:pt>
    <dgm:pt modelId="{28DE4778-CA75-4AAD-BD5C-5360CD3E21DB}" type="parTrans" cxnId="{715889E1-F2F4-46A7-95FB-ED4DD196F440}">
      <dgm:prSet/>
      <dgm:spPr/>
      <dgm:t>
        <a:bodyPr/>
        <a:lstStyle/>
        <a:p>
          <a:endParaRPr lang="en-US">
            <a:solidFill>
              <a:schemeClr val="bg1"/>
            </a:solidFill>
          </a:endParaRPr>
        </a:p>
      </dgm:t>
    </dgm:pt>
    <dgm:pt modelId="{BD0E58DB-0EF1-4507-B849-ABB0822CAE47}" type="sibTrans" cxnId="{715889E1-F2F4-46A7-95FB-ED4DD196F440}">
      <dgm:prSet/>
      <dgm:spPr/>
      <dgm:t>
        <a:bodyPr/>
        <a:lstStyle/>
        <a:p>
          <a:endParaRPr lang="en-US">
            <a:solidFill>
              <a:schemeClr val="bg1"/>
            </a:solidFill>
          </a:endParaRPr>
        </a:p>
      </dgm:t>
    </dgm:pt>
    <dgm:pt modelId="{41FE609E-9F61-4917-8A25-3E472D688AD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Application </a:t>
          </a:r>
        </a:p>
      </dgm:t>
    </dgm:pt>
    <dgm:pt modelId="{2BA4552F-B9CB-43DA-B5CE-41F0D2BCB891}" type="parTrans" cxnId="{A3258175-9525-4C32-9ACA-A00AEA7B14E7}">
      <dgm:prSet/>
      <dgm:spPr/>
      <dgm:t>
        <a:bodyPr/>
        <a:lstStyle/>
        <a:p>
          <a:endParaRPr lang="en-US">
            <a:solidFill>
              <a:schemeClr val="bg1"/>
            </a:solidFill>
          </a:endParaRPr>
        </a:p>
      </dgm:t>
    </dgm:pt>
    <dgm:pt modelId="{DDF41528-25B2-494D-B843-49B0EF8C503D}" type="sibTrans" cxnId="{A3258175-9525-4C32-9ACA-A00AEA7B14E7}">
      <dgm:prSet/>
      <dgm:spPr/>
      <dgm:t>
        <a:bodyPr/>
        <a:lstStyle/>
        <a:p>
          <a:endParaRPr lang="en-US">
            <a:solidFill>
              <a:schemeClr val="bg1"/>
            </a:solidFill>
          </a:endParaRPr>
        </a:p>
      </dgm:t>
    </dgm:pt>
    <dgm:pt modelId="{B8C7E50E-A9BD-470E-A6E7-441476DC652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OS</a:t>
          </a:r>
        </a:p>
      </dgm:t>
    </dgm:pt>
    <dgm:pt modelId="{A9C928DB-8215-479A-BF22-A97D5538664D}" type="parTrans" cxnId="{4F8BB840-2809-433C-8215-5DFC1687513F}">
      <dgm:prSet/>
      <dgm:spPr/>
      <dgm:t>
        <a:bodyPr/>
        <a:lstStyle/>
        <a:p>
          <a:endParaRPr lang="en-US">
            <a:solidFill>
              <a:schemeClr val="bg1"/>
            </a:solidFill>
          </a:endParaRPr>
        </a:p>
      </dgm:t>
    </dgm:pt>
    <dgm:pt modelId="{171A7B9F-6969-4D53-B35F-18A8396688FD}" type="sibTrans" cxnId="{4F8BB840-2809-433C-8215-5DFC1687513F}">
      <dgm:prSet/>
      <dgm:spPr/>
      <dgm:t>
        <a:bodyPr/>
        <a:lstStyle/>
        <a:p>
          <a:endParaRPr lang="en-US">
            <a:solidFill>
              <a:schemeClr val="bg1"/>
            </a:solidFill>
          </a:endParaRPr>
        </a:p>
      </dgm:t>
    </dgm:pt>
    <dgm:pt modelId="{3902AB0A-C913-483F-904F-629BAC03AB7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Security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Component</a:t>
          </a:r>
        </a:p>
      </dgm:t>
    </dgm:pt>
    <dgm:pt modelId="{B76944F3-1E22-4ED2-A76A-DB71F8303908}" type="parTrans" cxnId="{255D75E0-21C0-42BA-AB28-C5AF52E50BDC}">
      <dgm:prSet/>
      <dgm:spPr/>
      <dgm:t>
        <a:bodyPr/>
        <a:lstStyle/>
        <a:p>
          <a:endParaRPr lang="en-US">
            <a:solidFill>
              <a:schemeClr val="bg1"/>
            </a:solidFill>
          </a:endParaRPr>
        </a:p>
      </dgm:t>
    </dgm:pt>
    <dgm:pt modelId="{DE153F92-CF57-4E72-A5D0-EADF626CF914}" type="sibTrans" cxnId="{255D75E0-21C0-42BA-AB28-C5AF52E50BDC}">
      <dgm:prSet/>
      <dgm:spPr/>
      <dgm:t>
        <a:bodyPr/>
        <a:lstStyle/>
        <a:p>
          <a:endParaRPr lang="en-US">
            <a:solidFill>
              <a:schemeClr val="bg1"/>
            </a:solidFill>
          </a:endParaRPr>
        </a:p>
      </dgm:t>
    </dgm:pt>
    <dgm:pt modelId="{0E4ED075-39DD-40F6-9065-B7E9C060BDF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HW</a:t>
          </a:r>
        </a:p>
      </dgm:t>
    </dgm:pt>
    <dgm:pt modelId="{6FC15597-C3C7-4A9B-AC7B-5BB23FFF9EB2}" type="parTrans" cxnId="{CF9C9C2D-811E-435A-A7A3-91864E4D6B79}">
      <dgm:prSet/>
      <dgm:spPr/>
      <dgm:t>
        <a:bodyPr/>
        <a:lstStyle/>
        <a:p>
          <a:endParaRPr lang="en-US">
            <a:solidFill>
              <a:schemeClr val="bg1"/>
            </a:solidFill>
          </a:endParaRPr>
        </a:p>
      </dgm:t>
    </dgm:pt>
    <dgm:pt modelId="{B42A3E6F-59F8-4BFE-BDC8-1D0817A3B50D}" type="sibTrans" cxnId="{CF9C9C2D-811E-435A-A7A3-91864E4D6B79}">
      <dgm:prSet/>
      <dgm:spPr/>
      <dgm:t>
        <a:bodyPr/>
        <a:lstStyle/>
        <a:p>
          <a:endParaRPr lang="en-US">
            <a:solidFill>
              <a:schemeClr val="bg1"/>
            </a:solidFill>
          </a:endParaRPr>
        </a:p>
      </dgm:t>
    </dgm:pt>
    <dgm:pt modelId="{C0111746-5DC0-439E-AC88-CD5D743C7A7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System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Devises</a:t>
          </a:r>
        </a:p>
      </dgm:t>
    </dgm:pt>
    <dgm:pt modelId="{D58222C3-A698-41D3-AEC1-6C49C6A6E78C}" type="parTrans" cxnId="{BE6E672B-DC72-4992-AEFD-F3F8D860AAD1}">
      <dgm:prSet/>
      <dgm:spPr/>
      <dgm:t>
        <a:bodyPr/>
        <a:lstStyle/>
        <a:p>
          <a:endParaRPr lang="en-US">
            <a:solidFill>
              <a:schemeClr val="bg1"/>
            </a:solidFill>
          </a:endParaRPr>
        </a:p>
      </dgm:t>
    </dgm:pt>
    <dgm:pt modelId="{69BCD524-84D7-40C8-A605-1735A69A49BF}" type="sibTrans" cxnId="{BE6E672B-DC72-4992-AEFD-F3F8D860AAD1}">
      <dgm:prSet/>
      <dgm:spPr/>
      <dgm:t>
        <a:bodyPr/>
        <a:lstStyle/>
        <a:p>
          <a:endParaRPr lang="en-US">
            <a:solidFill>
              <a:schemeClr val="bg1"/>
            </a:solidFill>
          </a:endParaRPr>
        </a:p>
      </dgm:t>
    </dgm:pt>
    <dgm:pt modelId="{5BF0D3B8-DDBA-4897-8445-1DC93C6F4BC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Net Work</a:t>
          </a:r>
        </a:p>
      </dgm:t>
    </dgm:pt>
    <dgm:pt modelId="{11EAE945-FF67-48E4-A7C0-88848D974776}" type="parTrans" cxnId="{54A4E2B9-D406-4C41-9D12-91786FAA5F31}">
      <dgm:prSet/>
      <dgm:spPr/>
      <dgm:t>
        <a:bodyPr/>
        <a:lstStyle/>
        <a:p>
          <a:endParaRPr lang="en-US">
            <a:solidFill>
              <a:schemeClr val="bg1"/>
            </a:solidFill>
          </a:endParaRPr>
        </a:p>
      </dgm:t>
    </dgm:pt>
    <dgm:pt modelId="{7671A57D-44EF-4672-B3D4-E63BE0D90D36}" type="sibTrans" cxnId="{54A4E2B9-D406-4C41-9D12-91786FAA5F31}">
      <dgm:prSet/>
      <dgm:spPr/>
      <dgm:t>
        <a:bodyPr/>
        <a:lstStyle/>
        <a:p>
          <a:endParaRPr lang="en-US">
            <a:solidFill>
              <a:schemeClr val="bg1"/>
            </a:solidFill>
          </a:endParaRPr>
        </a:p>
      </dgm:t>
    </dgm:pt>
    <dgm:pt modelId="{8E83D83D-E46F-4E3D-8B9B-F1109B8EF3A8}" type="pres">
      <dgm:prSet presAssocID="{B92DEB52-E3E2-4F13-B0A4-94AB35823B4D}" presName="hierChild1" presStyleCnt="0">
        <dgm:presLayoutVars>
          <dgm:orgChart val="1"/>
          <dgm:chPref val="1"/>
          <dgm:dir/>
          <dgm:animOne val="branch"/>
          <dgm:animLvl val="lvl"/>
          <dgm:resizeHandles/>
        </dgm:presLayoutVars>
      </dgm:prSet>
      <dgm:spPr/>
    </dgm:pt>
    <dgm:pt modelId="{676BF6EB-13C3-47B2-B11C-A93341DB92D8}" type="pres">
      <dgm:prSet presAssocID="{3AC8F024-AB16-47F0-8C68-9828470E714C}" presName="hierRoot1" presStyleCnt="0">
        <dgm:presLayoutVars>
          <dgm:hierBranch/>
        </dgm:presLayoutVars>
      </dgm:prSet>
      <dgm:spPr/>
    </dgm:pt>
    <dgm:pt modelId="{EAB86EE9-CAB0-4AA3-859D-CBE8B0399994}" type="pres">
      <dgm:prSet presAssocID="{3AC8F024-AB16-47F0-8C68-9828470E714C}" presName="rootComposite1" presStyleCnt="0"/>
      <dgm:spPr/>
    </dgm:pt>
    <dgm:pt modelId="{DD8803D9-A0CF-4A9F-9D19-91315BC91AFC}" type="pres">
      <dgm:prSet presAssocID="{3AC8F024-AB16-47F0-8C68-9828470E714C}" presName="rootText1" presStyleLbl="node0" presStyleIdx="0" presStyleCnt="1">
        <dgm:presLayoutVars>
          <dgm:chPref val="3"/>
        </dgm:presLayoutVars>
      </dgm:prSet>
      <dgm:spPr/>
    </dgm:pt>
    <dgm:pt modelId="{17EA9579-493A-4D77-83B6-1D1603AFB4B5}" type="pres">
      <dgm:prSet presAssocID="{3AC8F024-AB16-47F0-8C68-9828470E714C}" presName="rootConnector1" presStyleLbl="node1" presStyleIdx="0" presStyleCnt="0"/>
      <dgm:spPr/>
    </dgm:pt>
    <dgm:pt modelId="{108D6157-04AE-4985-970F-E92CCE0CF6F4}" type="pres">
      <dgm:prSet presAssocID="{3AC8F024-AB16-47F0-8C68-9828470E714C}" presName="hierChild2" presStyleCnt="0"/>
      <dgm:spPr/>
    </dgm:pt>
    <dgm:pt modelId="{50179C1A-6941-4E7F-BC77-53CE9D835C93}" type="pres">
      <dgm:prSet presAssocID="{C439A188-B883-4F11-861A-E8C361911A33}" presName="Name35" presStyleLbl="parChTrans1D2" presStyleIdx="0" presStyleCnt="5"/>
      <dgm:spPr/>
    </dgm:pt>
    <dgm:pt modelId="{DFA125B2-5827-4E2B-8F9C-16F1A3AB41A6}" type="pres">
      <dgm:prSet presAssocID="{47375C7E-0CD7-405D-8CA2-6672A3B36BD6}" presName="hierRoot2" presStyleCnt="0">
        <dgm:presLayoutVars>
          <dgm:hierBranch/>
        </dgm:presLayoutVars>
      </dgm:prSet>
      <dgm:spPr/>
    </dgm:pt>
    <dgm:pt modelId="{C31B1C0A-5AB4-4306-AF76-A0CF4D2F8FBD}" type="pres">
      <dgm:prSet presAssocID="{47375C7E-0CD7-405D-8CA2-6672A3B36BD6}" presName="rootComposite" presStyleCnt="0"/>
      <dgm:spPr/>
    </dgm:pt>
    <dgm:pt modelId="{72EBF41F-B628-4461-A709-969930D24EF4}" type="pres">
      <dgm:prSet presAssocID="{47375C7E-0CD7-405D-8CA2-6672A3B36BD6}" presName="rootText" presStyleLbl="node2" presStyleIdx="0" presStyleCnt="5">
        <dgm:presLayoutVars>
          <dgm:chPref val="3"/>
        </dgm:presLayoutVars>
      </dgm:prSet>
      <dgm:spPr/>
    </dgm:pt>
    <dgm:pt modelId="{044B49DB-BB36-43BE-9FDB-9766515D21CC}" type="pres">
      <dgm:prSet presAssocID="{47375C7E-0CD7-405D-8CA2-6672A3B36BD6}" presName="rootConnector" presStyleLbl="node2" presStyleIdx="0" presStyleCnt="5"/>
      <dgm:spPr/>
    </dgm:pt>
    <dgm:pt modelId="{F94AB3E0-0C3D-426F-930C-E8EACD615670}" type="pres">
      <dgm:prSet presAssocID="{47375C7E-0CD7-405D-8CA2-6672A3B36BD6}" presName="hierChild4" presStyleCnt="0"/>
      <dgm:spPr/>
    </dgm:pt>
    <dgm:pt modelId="{B0489802-0D74-485E-80CF-0774D2CBE767}" type="pres">
      <dgm:prSet presAssocID="{47ABE93F-C6F1-481C-B36A-C960E3056F18}" presName="Name35" presStyleLbl="parChTrans1D3" presStyleIdx="0" presStyleCnt="12"/>
      <dgm:spPr/>
    </dgm:pt>
    <dgm:pt modelId="{A4882D46-C77E-4D21-9AE5-AFFCE5FCFC46}" type="pres">
      <dgm:prSet presAssocID="{57B74EEF-1958-4F87-B436-66CFC87FA188}" presName="hierRoot2" presStyleCnt="0">
        <dgm:presLayoutVars>
          <dgm:hierBranch val="r"/>
        </dgm:presLayoutVars>
      </dgm:prSet>
      <dgm:spPr/>
    </dgm:pt>
    <dgm:pt modelId="{53B77B3E-F155-4346-87C0-77359734C1C7}" type="pres">
      <dgm:prSet presAssocID="{57B74EEF-1958-4F87-B436-66CFC87FA188}" presName="rootComposite" presStyleCnt="0"/>
      <dgm:spPr/>
    </dgm:pt>
    <dgm:pt modelId="{6B6318B5-4DAA-456E-BD48-EFFD6FFF89FF}" type="pres">
      <dgm:prSet presAssocID="{57B74EEF-1958-4F87-B436-66CFC87FA188}" presName="rootText" presStyleLbl="node3" presStyleIdx="0" presStyleCnt="12">
        <dgm:presLayoutVars>
          <dgm:chPref val="3"/>
        </dgm:presLayoutVars>
      </dgm:prSet>
      <dgm:spPr/>
    </dgm:pt>
    <dgm:pt modelId="{D4DA984E-4DE4-4373-AFE3-20DA7E1926AB}" type="pres">
      <dgm:prSet presAssocID="{57B74EEF-1958-4F87-B436-66CFC87FA188}" presName="rootConnector" presStyleLbl="node3" presStyleIdx="0" presStyleCnt="12"/>
      <dgm:spPr/>
    </dgm:pt>
    <dgm:pt modelId="{CB471A02-AAC8-4E6E-A503-BBC6616A6B2E}" type="pres">
      <dgm:prSet presAssocID="{57B74EEF-1958-4F87-B436-66CFC87FA188}" presName="hierChild4" presStyleCnt="0"/>
      <dgm:spPr/>
    </dgm:pt>
    <dgm:pt modelId="{CE958F21-B3F3-4DBA-AA01-94D213D218CF}" type="pres">
      <dgm:prSet presAssocID="{54132695-0F62-4CE2-B345-674E85361175}" presName="Name50" presStyleLbl="parChTrans1D4" presStyleIdx="0" presStyleCnt="4"/>
      <dgm:spPr/>
    </dgm:pt>
    <dgm:pt modelId="{9B9FF607-C8A5-4824-BEE5-774E3ED98092}" type="pres">
      <dgm:prSet presAssocID="{C6A4DCB8-405D-440A-8CA1-91E35AFD17FA}" presName="hierRoot2" presStyleCnt="0">
        <dgm:presLayoutVars>
          <dgm:hierBranch val="r"/>
        </dgm:presLayoutVars>
      </dgm:prSet>
      <dgm:spPr/>
    </dgm:pt>
    <dgm:pt modelId="{F374E17C-D146-4F9F-9BE4-515E587E6A17}" type="pres">
      <dgm:prSet presAssocID="{C6A4DCB8-405D-440A-8CA1-91E35AFD17FA}" presName="rootComposite" presStyleCnt="0"/>
      <dgm:spPr/>
    </dgm:pt>
    <dgm:pt modelId="{F436A179-4CD2-4319-90EB-82B589664C42}" type="pres">
      <dgm:prSet presAssocID="{C6A4DCB8-405D-440A-8CA1-91E35AFD17FA}" presName="rootText" presStyleLbl="node4" presStyleIdx="0" presStyleCnt="4">
        <dgm:presLayoutVars>
          <dgm:chPref val="3"/>
        </dgm:presLayoutVars>
      </dgm:prSet>
      <dgm:spPr/>
    </dgm:pt>
    <dgm:pt modelId="{A62524F9-3A47-4D20-A4A9-212E1EBDDC6B}" type="pres">
      <dgm:prSet presAssocID="{C6A4DCB8-405D-440A-8CA1-91E35AFD17FA}" presName="rootConnector" presStyleLbl="node4" presStyleIdx="0" presStyleCnt="4"/>
      <dgm:spPr/>
    </dgm:pt>
    <dgm:pt modelId="{FBBB16D6-701D-42BC-8695-945E194BEC07}" type="pres">
      <dgm:prSet presAssocID="{C6A4DCB8-405D-440A-8CA1-91E35AFD17FA}" presName="hierChild4" presStyleCnt="0"/>
      <dgm:spPr/>
    </dgm:pt>
    <dgm:pt modelId="{EBD96B4B-D18F-4807-8DED-386BAC9969A3}" type="pres">
      <dgm:prSet presAssocID="{C6A4DCB8-405D-440A-8CA1-91E35AFD17FA}" presName="hierChild5" presStyleCnt="0"/>
      <dgm:spPr/>
    </dgm:pt>
    <dgm:pt modelId="{A83E5221-93BD-4E48-BBA3-4D418670622C}" type="pres">
      <dgm:prSet presAssocID="{E256A8E5-79E7-4B83-A7A6-BCB07E8C80A8}" presName="Name50" presStyleLbl="parChTrans1D4" presStyleIdx="1" presStyleCnt="4"/>
      <dgm:spPr/>
    </dgm:pt>
    <dgm:pt modelId="{2DAD1AAB-813B-4E33-88A0-27B49C02C4A7}" type="pres">
      <dgm:prSet presAssocID="{C901256B-F64A-4658-B453-E4A2D3C71079}" presName="hierRoot2" presStyleCnt="0">
        <dgm:presLayoutVars>
          <dgm:hierBranch val="r"/>
        </dgm:presLayoutVars>
      </dgm:prSet>
      <dgm:spPr/>
    </dgm:pt>
    <dgm:pt modelId="{37D90715-696A-4D13-9B7F-C50F90C18A34}" type="pres">
      <dgm:prSet presAssocID="{C901256B-F64A-4658-B453-E4A2D3C71079}" presName="rootComposite" presStyleCnt="0"/>
      <dgm:spPr/>
    </dgm:pt>
    <dgm:pt modelId="{1F54699F-4C1C-43C8-BF38-6C53E74A8A63}" type="pres">
      <dgm:prSet presAssocID="{C901256B-F64A-4658-B453-E4A2D3C71079}" presName="rootText" presStyleLbl="node4" presStyleIdx="1" presStyleCnt="4">
        <dgm:presLayoutVars>
          <dgm:chPref val="3"/>
        </dgm:presLayoutVars>
      </dgm:prSet>
      <dgm:spPr/>
    </dgm:pt>
    <dgm:pt modelId="{1F4E0C93-E9FD-4ABF-94CB-3CFEB3AA1099}" type="pres">
      <dgm:prSet presAssocID="{C901256B-F64A-4658-B453-E4A2D3C71079}" presName="rootConnector" presStyleLbl="node4" presStyleIdx="1" presStyleCnt="4"/>
      <dgm:spPr/>
    </dgm:pt>
    <dgm:pt modelId="{A665659C-6BBA-478D-8E5C-5062A6170378}" type="pres">
      <dgm:prSet presAssocID="{C901256B-F64A-4658-B453-E4A2D3C71079}" presName="hierChild4" presStyleCnt="0"/>
      <dgm:spPr/>
    </dgm:pt>
    <dgm:pt modelId="{3129C01C-2356-454E-96B7-C07CB74A483B}" type="pres">
      <dgm:prSet presAssocID="{C901256B-F64A-4658-B453-E4A2D3C71079}" presName="hierChild5" presStyleCnt="0"/>
      <dgm:spPr/>
    </dgm:pt>
    <dgm:pt modelId="{07A4B67F-7989-44A3-9F50-A8B26550494C}" type="pres">
      <dgm:prSet presAssocID="{57B74EEF-1958-4F87-B436-66CFC87FA188}" presName="hierChild5" presStyleCnt="0"/>
      <dgm:spPr/>
    </dgm:pt>
    <dgm:pt modelId="{A59CAE49-587C-4C1C-916B-0F70B3CC899D}" type="pres">
      <dgm:prSet presAssocID="{83D3AADD-59A5-48A4-8DF6-52153FB66121}" presName="Name35" presStyleLbl="parChTrans1D3" presStyleIdx="1" presStyleCnt="12"/>
      <dgm:spPr/>
    </dgm:pt>
    <dgm:pt modelId="{000BB2B6-636B-4894-B2CC-7EA95380A457}" type="pres">
      <dgm:prSet presAssocID="{4DD684E7-494C-4F53-90F1-F1C1E2CC3468}" presName="hierRoot2" presStyleCnt="0">
        <dgm:presLayoutVars>
          <dgm:hierBranch val="r"/>
        </dgm:presLayoutVars>
      </dgm:prSet>
      <dgm:spPr/>
    </dgm:pt>
    <dgm:pt modelId="{EE9E7325-324E-429D-AECB-599E8155BAE4}" type="pres">
      <dgm:prSet presAssocID="{4DD684E7-494C-4F53-90F1-F1C1E2CC3468}" presName="rootComposite" presStyleCnt="0"/>
      <dgm:spPr/>
    </dgm:pt>
    <dgm:pt modelId="{C37FF5FF-A966-48E0-B939-A410B06A453A}" type="pres">
      <dgm:prSet presAssocID="{4DD684E7-494C-4F53-90F1-F1C1E2CC3468}" presName="rootText" presStyleLbl="node3" presStyleIdx="1" presStyleCnt="12">
        <dgm:presLayoutVars>
          <dgm:chPref val="3"/>
        </dgm:presLayoutVars>
      </dgm:prSet>
      <dgm:spPr/>
    </dgm:pt>
    <dgm:pt modelId="{BD27CF98-3123-4285-BE78-553D5C8E5912}" type="pres">
      <dgm:prSet presAssocID="{4DD684E7-494C-4F53-90F1-F1C1E2CC3468}" presName="rootConnector" presStyleLbl="node3" presStyleIdx="1" presStyleCnt="12"/>
      <dgm:spPr/>
    </dgm:pt>
    <dgm:pt modelId="{54E40A6E-7B41-4ADD-83CB-C54BD22AF89E}" type="pres">
      <dgm:prSet presAssocID="{4DD684E7-494C-4F53-90F1-F1C1E2CC3468}" presName="hierChild4" presStyleCnt="0"/>
      <dgm:spPr/>
    </dgm:pt>
    <dgm:pt modelId="{124A055A-AA08-4D01-B6AD-3DDC5E39BCCC}" type="pres">
      <dgm:prSet presAssocID="{4F90D008-9C8A-442A-8792-E346D21B0EB0}" presName="Name50" presStyleLbl="parChTrans1D4" presStyleIdx="2" presStyleCnt="4"/>
      <dgm:spPr/>
    </dgm:pt>
    <dgm:pt modelId="{5DF9AA8A-732E-4287-8DC0-152AC283DA83}" type="pres">
      <dgm:prSet presAssocID="{98CDA81C-F0F1-478C-A582-0E4EF6535E37}" presName="hierRoot2" presStyleCnt="0">
        <dgm:presLayoutVars>
          <dgm:hierBranch val="r"/>
        </dgm:presLayoutVars>
      </dgm:prSet>
      <dgm:spPr/>
    </dgm:pt>
    <dgm:pt modelId="{FA0DC52A-35AD-48DC-ADFC-654614271863}" type="pres">
      <dgm:prSet presAssocID="{98CDA81C-F0F1-478C-A582-0E4EF6535E37}" presName="rootComposite" presStyleCnt="0"/>
      <dgm:spPr/>
    </dgm:pt>
    <dgm:pt modelId="{D0D8D238-9952-4816-AC8A-03E87FF46AA2}" type="pres">
      <dgm:prSet presAssocID="{98CDA81C-F0F1-478C-A582-0E4EF6535E37}" presName="rootText" presStyleLbl="node4" presStyleIdx="2" presStyleCnt="4">
        <dgm:presLayoutVars>
          <dgm:chPref val="3"/>
        </dgm:presLayoutVars>
      </dgm:prSet>
      <dgm:spPr/>
    </dgm:pt>
    <dgm:pt modelId="{8F77063C-798C-443F-A4C8-7D1833ECD852}" type="pres">
      <dgm:prSet presAssocID="{98CDA81C-F0F1-478C-A582-0E4EF6535E37}" presName="rootConnector" presStyleLbl="node4" presStyleIdx="2" presStyleCnt="4"/>
      <dgm:spPr/>
    </dgm:pt>
    <dgm:pt modelId="{702AF393-AA8A-4C8B-AE9A-FF5863AA611F}" type="pres">
      <dgm:prSet presAssocID="{98CDA81C-F0F1-478C-A582-0E4EF6535E37}" presName="hierChild4" presStyleCnt="0"/>
      <dgm:spPr/>
    </dgm:pt>
    <dgm:pt modelId="{902F5C8D-6091-4F48-AF76-FED1A75E6A54}" type="pres">
      <dgm:prSet presAssocID="{98CDA81C-F0F1-478C-A582-0E4EF6535E37}" presName="hierChild5" presStyleCnt="0"/>
      <dgm:spPr/>
    </dgm:pt>
    <dgm:pt modelId="{9F291C28-3191-40E0-B601-0245D44FCF25}" type="pres">
      <dgm:prSet presAssocID="{DC358761-F3A4-4BA6-B133-44C14347C20E}" presName="Name50" presStyleLbl="parChTrans1D4" presStyleIdx="3" presStyleCnt="4"/>
      <dgm:spPr/>
    </dgm:pt>
    <dgm:pt modelId="{369B4CA7-3DFB-4DCD-827C-4775FAAB5157}" type="pres">
      <dgm:prSet presAssocID="{50E1D348-AEA5-490C-A773-0F8DA59EE2C8}" presName="hierRoot2" presStyleCnt="0">
        <dgm:presLayoutVars>
          <dgm:hierBranch val="r"/>
        </dgm:presLayoutVars>
      </dgm:prSet>
      <dgm:spPr/>
    </dgm:pt>
    <dgm:pt modelId="{8B7BF034-624E-4561-9A61-1F22546C1EDC}" type="pres">
      <dgm:prSet presAssocID="{50E1D348-AEA5-490C-A773-0F8DA59EE2C8}" presName="rootComposite" presStyleCnt="0"/>
      <dgm:spPr/>
    </dgm:pt>
    <dgm:pt modelId="{7D77B276-730A-46EF-89A5-5C5465B60566}" type="pres">
      <dgm:prSet presAssocID="{50E1D348-AEA5-490C-A773-0F8DA59EE2C8}" presName="rootText" presStyleLbl="node4" presStyleIdx="3" presStyleCnt="4">
        <dgm:presLayoutVars>
          <dgm:chPref val="3"/>
        </dgm:presLayoutVars>
      </dgm:prSet>
      <dgm:spPr/>
    </dgm:pt>
    <dgm:pt modelId="{8F0799A8-EE22-4FC7-B068-BDA5D0B5F168}" type="pres">
      <dgm:prSet presAssocID="{50E1D348-AEA5-490C-A773-0F8DA59EE2C8}" presName="rootConnector" presStyleLbl="node4" presStyleIdx="3" presStyleCnt="4"/>
      <dgm:spPr/>
    </dgm:pt>
    <dgm:pt modelId="{002F4B48-5876-4175-985E-BB77B6837C2F}" type="pres">
      <dgm:prSet presAssocID="{50E1D348-AEA5-490C-A773-0F8DA59EE2C8}" presName="hierChild4" presStyleCnt="0"/>
      <dgm:spPr/>
    </dgm:pt>
    <dgm:pt modelId="{D5FA408D-6C8E-4D36-8C5A-A0857BC92F3E}" type="pres">
      <dgm:prSet presAssocID="{50E1D348-AEA5-490C-A773-0F8DA59EE2C8}" presName="hierChild5" presStyleCnt="0"/>
      <dgm:spPr/>
    </dgm:pt>
    <dgm:pt modelId="{1FF7EC21-9BAF-4D96-92B3-BA8EDBDAEE7F}" type="pres">
      <dgm:prSet presAssocID="{4DD684E7-494C-4F53-90F1-F1C1E2CC3468}" presName="hierChild5" presStyleCnt="0"/>
      <dgm:spPr/>
    </dgm:pt>
    <dgm:pt modelId="{8FAF1A79-EFF5-4EE9-A80D-7929D834C2D5}" type="pres">
      <dgm:prSet presAssocID="{47375C7E-0CD7-405D-8CA2-6672A3B36BD6}" presName="hierChild5" presStyleCnt="0"/>
      <dgm:spPr/>
    </dgm:pt>
    <dgm:pt modelId="{03E9EEFB-51E1-43D8-AE1B-3233C8C3961C}" type="pres">
      <dgm:prSet presAssocID="{3DFFE305-D711-4BCF-8FD9-8FA523C41C4A}" presName="Name35" presStyleLbl="parChTrans1D2" presStyleIdx="1" presStyleCnt="5"/>
      <dgm:spPr/>
    </dgm:pt>
    <dgm:pt modelId="{66632114-0EA2-4FBB-8FDF-1E6EA81867BD}" type="pres">
      <dgm:prSet presAssocID="{863E58EF-7C5B-48F2-A468-9893B56CE99D}" presName="hierRoot2" presStyleCnt="0">
        <dgm:presLayoutVars>
          <dgm:hierBranch val="r"/>
        </dgm:presLayoutVars>
      </dgm:prSet>
      <dgm:spPr/>
    </dgm:pt>
    <dgm:pt modelId="{50429866-8088-4C41-8F2E-186DAE1440E6}" type="pres">
      <dgm:prSet presAssocID="{863E58EF-7C5B-48F2-A468-9893B56CE99D}" presName="rootComposite" presStyleCnt="0"/>
      <dgm:spPr/>
    </dgm:pt>
    <dgm:pt modelId="{63B2FF4D-91E5-4094-A12B-78B7A1DCB6B3}" type="pres">
      <dgm:prSet presAssocID="{863E58EF-7C5B-48F2-A468-9893B56CE99D}" presName="rootText" presStyleLbl="node2" presStyleIdx="1" presStyleCnt="5">
        <dgm:presLayoutVars>
          <dgm:chPref val="3"/>
        </dgm:presLayoutVars>
      </dgm:prSet>
      <dgm:spPr/>
    </dgm:pt>
    <dgm:pt modelId="{7DB58D57-557D-47A0-BBC8-430475938603}" type="pres">
      <dgm:prSet presAssocID="{863E58EF-7C5B-48F2-A468-9893B56CE99D}" presName="rootConnector" presStyleLbl="node2" presStyleIdx="1" presStyleCnt="5"/>
      <dgm:spPr/>
    </dgm:pt>
    <dgm:pt modelId="{14EDA29C-2685-4A89-BEEA-8C4257358F23}" type="pres">
      <dgm:prSet presAssocID="{863E58EF-7C5B-48F2-A468-9893B56CE99D}" presName="hierChild4" presStyleCnt="0"/>
      <dgm:spPr/>
    </dgm:pt>
    <dgm:pt modelId="{47A96113-C1C9-4067-BAD6-26DB55CC13A6}" type="pres">
      <dgm:prSet presAssocID="{7ADC02D8-9780-400A-8F3D-D1B3BFAAF647}" presName="Name50" presStyleLbl="parChTrans1D3" presStyleIdx="2" presStyleCnt="12"/>
      <dgm:spPr/>
    </dgm:pt>
    <dgm:pt modelId="{A4E3FF83-86C1-460A-A0C9-8EE4C3056AC6}" type="pres">
      <dgm:prSet presAssocID="{3BDDF8A5-B106-43A9-A310-6C3B84AE91AA}" presName="hierRoot2" presStyleCnt="0">
        <dgm:presLayoutVars>
          <dgm:hierBranch val="r"/>
        </dgm:presLayoutVars>
      </dgm:prSet>
      <dgm:spPr/>
    </dgm:pt>
    <dgm:pt modelId="{54548DDD-5050-4113-97A7-05AD69425C93}" type="pres">
      <dgm:prSet presAssocID="{3BDDF8A5-B106-43A9-A310-6C3B84AE91AA}" presName="rootComposite" presStyleCnt="0"/>
      <dgm:spPr/>
    </dgm:pt>
    <dgm:pt modelId="{63E4B214-4AB2-4DBB-B54C-2AB8B8DD9021}" type="pres">
      <dgm:prSet presAssocID="{3BDDF8A5-B106-43A9-A310-6C3B84AE91AA}" presName="rootText" presStyleLbl="node3" presStyleIdx="2" presStyleCnt="12">
        <dgm:presLayoutVars>
          <dgm:chPref val="3"/>
        </dgm:presLayoutVars>
      </dgm:prSet>
      <dgm:spPr/>
    </dgm:pt>
    <dgm:pt modelId="{146896E5-FA7D-42DF-A3A6-B8F8DAF4DF49}" type="pres">
      <dgm:prSet presAssocID="{3BDDF8A5-B106-43A9-A310-6C3B84AE91AA}" presName="rootConnector" presStyleLbl="node3" presStyleIdx="2" presStyleCnt="12"/>
      <dgm:spPr/>
    </dgm:pt>
    <dgm:pt modelId="{60049C3D-D867-439E-8093-7E6FC5A9C4A8}" type="pres">
      <dgm:prSet presAssocID="{3BDDF8A5-B106-43A9-A310-6C3B84AE91AA}" presName="hierChild4" presStyleCnt="0"/>
      <dgm:spPr/>
    </dgm:pt>
    <dgm:pt modelId="{27807A3F-EDB0-44F2-8CA1-4A3A1E371640}" type="pres">
      <dgm:prSet presAssocID="{3BDDF8A5-B106-43A9-A310-6C3B84AE91AA}" presName="hierChild5" presStyleCnt="0"/>
      <dgm:spPr/>
    </dgm:pt>
    <dgm:pt modelId="{F299D28E-CA4A-483E-AC66-8FB7A685214F}" type="pres">
      <dgm:prSet presAssocID="{8D23E7FB-E622-4B0C-B2FE-BD21C238F5A5}" presName="Name50" presStyleLbl="parChTrans1D3" presStyleIdx="3" presStyleCnt="12"/>
      <dgm:spPr/>
    </dgm:pt>
    <dgm:pt modelId="{E203CFC2-A2DC-4A3B-8F63-0105AE92A005}" type="pres">
      <dgm:prSet presAssocID="{EFFE89F5-ED6A-42E0-A91D-90AE2F8906A3}" presName="hierRoot2" presStyleCnt="0">
        <dgm:presLayoutVars>
          <dgm:hierBranch val="r"/>
        </dgm:presLayoutVars>
      </dgm:prSet>
      <dgm:spPr/>
    </dgm:pt>
    <dgm:pt modelId="{66B3B9F5-28B7-459E-971B-9F294E868E4A}" type="pres">
      <dgm:prSet presAssocID="{EFFE89F5-ED6A-42E0-A91D-90AE2F8906A3}" presName="rootComposite" presStyleCnt="0"/>
      <dgm:spPr/>
    </dgm:pt>
    <dgm:pt modelId="{AD15ADAA-B29D-48B9-8FBF-477268CE3CC3}" type="pres">
      <dgm:prSet presAssocID="{EFFE89F5-ED6A-42E0-A91D-90AE2F8906A3}" presName="rootText" presStyleLbl="node3" presStyleIdx="3" presStyleCnt="12">
        <dgm:presLayoutVars>
          <dgm:chPref val="3"/>
        </dgm:presLayoutVars>
      </dgm:prSet>
      <dgm:spPr/>
    </dgm:pt>
    <dgm:pt modelId="{6BF6097E-14A4-4A7D-9D47-2AABDC811DB4}" type="pres">
      <dgm:prSet presAssocID="{EFFE89F5-ED6A-42E0-A91D-90AE2F8906A3}" presName="rootConnector" presStyleLbl="node3" presStyleIdx="3" presStyleCnt="12"/>
      <dgm:spPr/>
    </dgm:pt>
    <dgm:pt modelId="{F7BD659A-7924-46CA-B5EE-C774D58531A3}" type="pres">
      <dgm:prSet presAssocID="{EFFE89F5-ED6A-42E0-A91D-90AE2F8906A3}" presName="hierChild4" presStyleCnt="0"/>
      <dgm:spPr/>
    </dgm:pt>
    <dgm:pt modelId="{DC90B9D8-E909-4906-A998-4E3622B66E8C}" type="pres">
      <dgm:prSet presAssocID="{EFFE89F5-ED6A-42E0-A91D-90AE2F8906A3}" presName="hierChild5" presStyleCnt="0"/>
      <dgm:spPr/>
    </dgm:pt>
    <dgm:pt modelId="{4C7BD369-23D6-404B-BB67-9FC0864CF4D0}" type="pres">
      <dgm:prSet presAssocID="{863E58EF-7C5B-48F2-A468-9893B56CE99D}" presName="hierChild5" presStyleCnt="0"/>
      <dgm:spPr/>
    </dgm:pt>
    <dgm:pt modelId="{3103B10A-F497-4DBE-955E-F6766322A76F}" type="pres">
      <dgm:prSet presAssocID="{9237C88A-A362-4B6A-B9C4-029531AF8A0B}" presName="Name35" presStyleLbl="parChTrans1D2" presStyleIdx="2" presStyleCnt="5"/>
      <dgm:spPr/>
    </dgm:pt>
    <dgm:pt modelId="{C458F41E-E52D-4346-B692-C31E50B1E186}" type="pres">
      <dgm:prSet presAssocID="{8CBDE751-3FFC-4F2F-A9D0-AAFDD21680FA}" presName="hierRoot2" presStyleCnt="0">
        <dgm:presLayoutVars>
          <dgm:hierBranch val="r"/>
        </dgm:presLayoutVars>
      </dgm:prSet>
      <dgm:spPr/>
    </dgm:pt>
    <dgm:pt modelId="{EC51D7EA-B2F8-4A81-A2D9-6BEBAEA06F4E}" type="pres">
      <dgm:prSet presAssocID="{8CBDE751-3FFC-4F2F-A9D0-AAFDD21680FA}" presName="rootComposite" presStyleCnt="0"/>
      <dgm:spPr/>
    </dgm:pt>
    <dgm:pt modelId="{E2EE503E-5DE0-46EA-831C-20285A538B91}" type="pres">
      <dgm:prSet presAssocID="{8CBDE751-3FFC-4F2F-A9D0-AAFDD21680FA}" presName="rootText" presStyleLbl="node2" presStyleIdx="2" presStyleCnt="5">
        <dgm:presLayoutVars>
          <dgm:chPref val="3"/>
        </dgm:presLayoutVars>
      </dgm:prSet>
      <dgm:spPr/>
    </dgm:pt>
    <dgm:pt modelId="{830790D0-DA08-49AC-87D3-7CD6644C568C}" type="pres">
      <dgm:prSet presAssocID="{8CBDE751-3FFC-4F2F-A9D0-AAFDD21680FA}" presName="rootConnector" presStyleLbl="node2" presStyleIdx="2" presStyleCnt="5"/>
      <dgm:spPr/>
    </dgm:pt>
    <dgm:pt modelId="{5D9AA6E7-6E5F-4E1B-B11D-D3A5E3ED799A}" type="pres">
      <dgm:prSet presAssocID="{8CBDE751-3FFC-4F2F-A9D0-AAFDD21680FA}" presName="hierChild4" presStyleCnt="0"/>
      <dgm:spPr/>
    </dgm:pt>
    <dgm:pt modelId="{E76B2F43-6198-47B4-81EA-5DF0B0DDED61}" type="pres">
      <dgm:prSet presAssocID="{7B397531-E073-48CA-B945-895AE6C95849}" presName="Name50" presStyleLbl="parChTrans1D3" presStyleIdx="4" presStyleCnt="12"/>
      <dgm:spPr/>
    </dgm:pt>
    <dgm:pt modelId="{1C2694EA-99BB-4A07-835B-443A6EEB9344}" type="pres">
      <dgm:prSet presAssocID="{D8198001-D3E9-4C2F-9403-82B4020563BE}" presName="hierRoot2" presStyleCnt="0">
        <dgm:presLayoutVars>
          <dgm:hierBranch val="r"/>
        </dgm:presLayoutVars>
      </dgm:prSet>
      <dgm:spPr/>
    </dgm:pt>
    <dgm:pt modelId="{4C7F108B-BDE5-4673-B07A-232DE91F0D1B}" type="pres">
      <dgm:prSet presAssocID="{D8198001-D3E9-4C2F-9403-82B4020563BE}" presName="rootComposite" presStyleCnt="0"/>
      <dgm:spPr/>
    </dgm:pt>
    <dgm:pt modelId="{107089D9-ED6E-4874-9B2D-2AB8E4B40FE1}" type="pres">
      <dgm:prSet presAssocID="{D8198001-D3E9-4C2F-9403-82B4020563BE}" presName="rootText" presStyleLbl="node3" presStyleIdx="4" presStyleCnt="12">
        <dgm:presLayoutVars>
          <dgm:chPref val="3"/>
        </dgm:presLayoutVars>
      </dgm:prSet>
      <dgm:spPr/>
    </dgm:pt>
    <dgm:pt modelId="{9390CC9B-66CE-44C1-B1B6-347FFC100A63}" type="pres">
      <dgm:prSet presAssocID="{D8198001-D3E9-4C2F-9403-82B4020563BE}" presName="rootConnector" presStyleLbl="node3" presStyleIdx="4" presStyleCnt="12"/>
      <dgm:spPr/>
    </dgm:pt>
    <dgm:pt modelId="{5C5F8AED-4E51-4841-9773-E34F4443BCE9}" type="pres">
      <dgm:prSet presAssocID="{D8198001-D3E9-4C2F-9403-82B4020563BE}" presName="hierChild4" presStyleCnt="0"/>
      <dgm:spPr/>
    </dgm:pt>
    <dgm:pt modelId="{BF8BD85E-6831-4F01-BB87-7058F7443840}" type="pres">
      <dgm:prSet presAssocID="{D8198001-D3E9-4C2F-9403-82B4020563BE}" presName="hierChild5" presStyleCnt="0"/>
      <dgm:spPr/>
    </dgm:pt>
    <dgm:pt modelId="{0F0BF724-EB00-41CC-A1FB-5FED985F1AAF}" type="pres">
      <dgm:prSet presAssocID="{001CF604-7CBB-43E7-8238-85B8FC56D04E}" presName="Name50" presStyleLbl="parChTrans1D3" presStyleIdx="5" presStyleCnt="12"/>
      <dgm:spPr/>
    </dgm:pt>
    <dgm:pt modelId="{EE7EC11D-FF40-4AFE-95F1-420A9C7C7F71}" type="pres">
      <dgm:prSet presAssocID="{4237567C-CCF4-4C9A-9B78-B8C262F9170D}" presName="hierRoot2" presStyleCnt="0">
        <dgm:presLayoutVars>
          <dgm:hierBranch val="r"/>
        </dgm:presLayoutVars>
      </dgm:prSet>
      <dgm:spPr/>
    </dgm:pt>
    <dgm:pt modelId="{49CA70E1-94EF-450C-A800-BE467DC7A379}" type="pres">
      <dgm:prSet presAssocID="{4237567C-CCF4-4C9A-9B78-B8C262F9170D}" presName="rootComposite" presStyleCnt="0"/>
      <dgm:spPr/>
    </dgm:pt>
    <dgm:pt modelId="{FEB5BEBE-3152-4E76-9B60-19EFDA57260B}" type="pres">
      <dgm:prSet presAssocID="{4237567C-CCF4-4C9A-9B78-B8C262F9170D}" presName="rootText" presStyleLbl="node3" presStyleIdx="5" presStyleCnt="12">
        <dgm:presLayoutVars>
          <dgm:chPref val="3"/>
        </dgm:presLayoutVars>
      </dgm:prSet>
      <dgm:spPr/>
    </dgm:pt>
    <dgm:pt modelId="{2A2ECA69-F41C-46A3-8791-A9202E032EA8}" type="pres">
      <dgm:prSet presAssocID="{4237567C-CCF4-4C9A-9B78-B8C262F9170D}" presName="rootConnector" presStyleLbl="node3" presStyleIdx="5" presStyleCnt="12"/>
      <dgm:spPr/>
    </dgm:pt>
    <dgm:pt modelId="{8E42D33C-AF91-438B-B4F7-678B4EEC7F65}" type="pres">
      <dgm:prSet presAssocID="{4237567C-CCF4-4C9A-9B78-B8C262F9170D}" presName="hierChild4" presStyleCnt="0"/>
      <dgm:spPr/>
    </dgm:pt>
    <dgm:pt modelId="{7EBB75EF-8203-45C5-96DA-14230905E04C}" type="pres">
      <dgm:prSet presAssocID="{4237567C-CCF4-4C9A-9B78-B8C262F9170D}" presName="hierChild5" presStyleCnt="0"/>
      <dgm:spPr/>
    </dgm:pt>
    <dgm:pt modelId="{79F43941-1B8F-47C7-822D-A7807A8CCB70}" type="pres">
      <dgm:prSet presAssocID="{159E5FC7-E8F7-4776-B41C-1036E9553172}" presName="Name50" presStyleLbl="parChTrans1D3" presStyleIdx="6" presStyleCnt="12"/>
      <dgm:spPr/>
    </dgm:pt>
    <dgm:pt modelId="{2CBDFCFF-08E8-4CE0-A444-61FEEF4E73BD}" type="pres">
      <dgm:prSet presAssocID="{11013E1B-6374-4174-AC9C-3C50F6DC9FF2}" presName="hierRoot2" presStyleCnt="0">
        <dgm:presLayoutVars>
          <dgm:hierBranch val="r"/>
        </dgm:presLayoutVars>
      </dgm:prSet>
      <dgm:spPr/>
    </dgm:pt>
    <dgm:pt modelId="{7A112880-6D0D-4108-AB97-BE92F3E0F825}" type="pres">
      <dgm:prSet presAssocID="{11013E1B-6374-4174-AC9C-3C50F6DC9FF2}" presName="rootComposite" presStyleCnt="0"/>
      <dgm:spPr/>
    </dgm:pt>
    <dgm:pt modelId="{00738616-9AC9-47C0-B242-E8CBB746623E}" type="pres">
      <dgm:prSet presAssocID="{11013E1B-6374-4174-AC9C-3C50F6DC9FF2}" presName="rootText" presStyleLbl="node3" presStyleIdx="6" presStyleCnt="12">
        <dgm:presLayoutVars>
          <dgm:chPref val="3"/>
        </dgm:presLayoutVars>
      </dgm:prSet>
      <dgm:spPr/>
    </dgm:pt>
    <dgm:pt modelId="{792CA947-6524-4802-B56A-BDCFE022BE8D}" type="pres">
      <dgm:prSet presAssocID="{11013E1B-6374-4174-AC9C-3C50F6DC9FF2}" presName="rootConnector" presStyleLbl="node3" presStyleIdx="6" presStyleCnt="12"/>
      <dgm:spPr/>
    </dgm:pt>
    <dgm:pt modelId="{1179B0EB-8357-4D29-8AE4-CA195E5DF499}" type="pres">
      <dgm:prSet presAssocID="{11013E1B-6374-4174-AC9C-3C50F6DC9FF2}" presName="hierChild4" presStyleCnt="0"/>
      <dgm:spPr/>
    </dgm:pt>
    <dgm:pt modelId="{62C935C4-D2A6-4CA4-A5C1-CCF83AA90224}" type="pres">
      <dgm:prSet presAssocID="{11013E1B-6374-4174-AC9C-3C50F6DC9FF2}" presName="hierChild5" presStyleCnt="0"/>
      <dgm:spPr/>
    </dgm:pt>
    <dgm:pt modelId="{238F6170-CD98-4E9C-B509-52997F9CBB04}" type="pres">
      <dgm:prSet presAssocID="{8CBDE751-3FFC-4F2F-A9D0-AAFDD21680FA}" presName="hierChild5" presStyleCnt="0"/>
      <dgm:spPr/>
    </dgm:pt>
    <dgm:pt modelId="{406D73C7-A0DA-40BF-9E35-5C57EA374D5C}" type="pres">
      <dgm:prSet presAssocID="{28DE4778-CA75-4AAD-BD5C-5360CD3E21DB}" presName="Name35" presStyleLbl="parChTrans1D2" presStyleIdx="3" presStyleCnt="5"/>
      <dgm:spPr/>
    </dgm:pt>
    <dgm:pt modelId="{BA034672-3759-4138-B84F-CE6FEC47F320}" type="pres">
      <dgm:prSet presAssocID="{82D3FE90-B0C6-4291-851D-379C5F6E768E}" presName="hierRoot2" presStyleCnt="0">
        <dgm:presLayoutVars>
          <dgm:hierBranch val="r"/>
        </dgm:presLayoutVars>
      </dgm:prSet>
      <dgm:spPr/>
    </dgm:pt>
    <dgm:pt modelId="{368B498F-E442-4EF2-B3C6-25B86D0BE105}" type="pres">
      <dgm:prSet presAssocID="{82D3FE90-B0C6-4291-851D-379C5F6E768E}" presName="rootComposite" presStyleCnt="0"/>
      <dgm:spPr/>
    </dgm:pt>
    <dgm:pt modelId="{51BD114F-7CCC-4133-97F0-8FDB4063CB58}" type="pres">
      <dgm:prSet presAssocID="{82D3FE90-B0C6-4291-851D-379C5F6E768E}" presName="rootText" presStyleLbl="node2" presStyleIdx="3" presStyleCnt="5">
        <dgm:presLayoutVars>
          <dgm:chPref val="3"/>
        </dgm:presLayoutVars>
      </dgm:prSet>
      <dgm:spPr/>
    </dgm:pt>
    <dgm:pt modelId="{616E8EE7-F92B-4A57-A118-4ABF12626B8D}" type="pres">
      <dgm:prSet presAssocID="{82D3FE90-B0C6-4291-851D-379C5F6E768E}" presName="rootConnector" presStyleLbl="node2" presStyleIdx="3" presStyleCnt="5"/>
      <dgm:spPr/>
    </dgm:pt>
    <dgm:pt modelId="{596E3DEA-1296-4448-84AD-F7FA90415AB1}" type="pres">
      <dgm:prSet presAssocID="{82D3FE90-B0C6-4291-851D-379C5F6E768E}" presName="hierChild4" presStyleCnt="0"/>
      <dgm:spPr/>
    </dgm:pt>
    <dgm:pt modelId="{E4CFF644-C4F8-4E7F-9EA8-0817F00C51AF}" type="pres">
      <dgm:prSet presAssocID="{2BA4552F-B9CB-43DA-B5CE-41F0D2BCB891}" presName="Name50" presStyleLbl="parChTrans1D3" presStyleIdx="7" presStyleCnt="12"/>
      <dgm:spPr/>
    </dgm:pt>
    <dgm:pt modelId="{8DD906A4-9850-4832-B20A-382DF97C4A1B}" type="pres">
      <dgm:prSet presAssocID="{41FE609E-9F61-4917-8A25-3E472D688ADF}" presName="hierRoot2" presStyleCnt="0">
        <dgm:presLayoutVars>
          <dgm:hierBranch val="r"/>
        </dgm:presLayoutVars>
      </dgm:prSet>
      <dgm:spPr/>
    </dgm:pt>
    <dgm:pt modelId="{C4103A5A-B0BE-4CA4-9ACF-18C25E352D42}" type="pres">
      <dgm:prSet presAssocID="{41FE609E-9F61-4917-8A25-3E472D688ADF}" presName="rootComposite" presStyleCnt="0"/>
      <dgm:spPr/>
    </dgm:pt>
    <dgm:pt modelId="{8320C74C-3FD1-4444-A888-1B775E0610DD}" type="pres">
      <dgm:prSet presAssocID="{41FE609E-9F61-4917-8A25-3E472D688ADF}" presName="rootText" presStyleLbl="node3" presStyleIdx="7" presStyleCnt="12">
        <dgm:presLayoutVars>
          <dgm:chPref val="3"/>
        </dgm:presLayoutVars>
      </dgm:prSet>
      <dgm:spPr/>
    </dgm:pt>
    <dgm:pt modelId="{2B129B0C-885D-45B5-832C-E2031194DA0B}" type="pres">
      <dgm:prSet presAssocID="{41FE609E-9F61-4917-8A25-3E472D688ADF}" presName="rootConnector" presStyleLbl="node3" presStyleIdx="7" presStyleCnt="12"/>
      <dgm:spPr/>
    </dgm:pt>
    <dgm:pt modelId="{C17668A8-0183-4417-80EC-4DE09B2F3B6C}" type="pres">
      <dgm:prSet presAssocID="{41FE609E-9F61-4917-8A25-3E472D688ADF}" presName="hierChild4" presStyleCnt="0"/>
      <dgm:spPr/>
    </dgm:pt>
    <dgm:pt modelId="{03F404AB-858F-4D95-AAF2-A44A31CA4152}" type="pres">
      <dgm:prSet presAssocID="{41FE609E-9F61-4917-8A25-3E472D688ADF}" presName="hierChild5" presStyleCnt="0"/>
      <dgm:spPr/>
    </dgm:pt>
    <dgm:pt modelId="{7645D338-8534-4FA9-A0F8-4313B54B0789}" type="pres">
      <dgm:prSet presAssocID="{A9C928DB-8215-479A-BF22-A97D5538664D}" presName="Name50" presStyleLbl="parChTrans1D3" presStyleIdx="8" presStyleCnt="12"/>
      <dgm:spPr/>
    </dgm:pt>
    <dgm:pt modelId="{C1A432C1-09CE-4CF3-90C8-E9D68A25C780}" type="pres">
      <dgm:prSet presAssocID="{B8C7E50E-A9BD-470E-A6E7-441476DC6522}" presName="hierRoot2" presStyleCnt="0">
        <dgm:presLayoutVars>
          <dgm:hierBranch val="r"/>
        </dgm:presLayoutVars>
      </dgm:prSet>
      <dgm:spPr/>
    </dgm:pt>
    <dgm:pt modelId="{BDE08B30-572F-45E2-8340-738FBB3C64CD}" type="pres">
      <dgm:prSet presAssocID="{B8C7E50E-A9BD-470E-A6E7-441476DC6522}" presName="rootComposite" presStyleCnt="0"/>
      <dgm:spPr/>
    </dgm:pt>
    <dgm:pt modelId="{3E0B1640-3514-408D-A57F-301BCE92D8C5}" type="pres">
      <dgm:prSet presAssocID="{B8C7E50E-A9BD-470E-A6E7-441476DC6522}" presName="rootText" presStyleLbl="node3" presStyleIdx="8" presStyleCnt="12">
        <dgm:presLayoutVars>
          <dgm:chPref val="3"/>
        </dgm:presLayoutVars>
      </dgm:prSet>
      <dgm:spPr/>
    </dgm:pt>
    <dgm:pt modelId="{D38BAC02-A7D1-4CA7-AF32-780A95E68A5E}" type="pres">
      <dgm:prSet presAssocID="{B8C7E50E-A9BD-470E-A6E7-441476DC6522}" presName="rootConnector" presStyleLbl="node3" presStyleIdx="8" presStyleCnt="12"/>
      <dgm:spPr/>
    </dgm:pt>
    <dgm:pt modelId="{8E3E2FFE-C3FE-44C8-975F-C0E611D45725}" type="pres">
      <dgm:prSet presAssocID="{B8C7E50E-A9BD-470E-A6E7-441476DC6522}" presName="hierChild4" presStyleCnt="0"/>
      <dgm:spPr/>
    </dgm:pt>
    <dgm:pt modelId="{1697F250-9344-4836-B3EA-776E9470DFEA}" type="pres">
      <dgm:prSet presAssocID="{B8C7E50E-A9BD-470E-A6E7-441476DC6522}" presName="hierChild5" presStyleCnt="0"/>
      <dgm:spPr/>
    </dgm:pt>
    <dgm:pt modelId="{E81C16DD-74A3-4C36-9C74-EAC6AE4DC51E}" type="pres">
      <dgm:prSet presAssocID="{B76944F3-1E22-4ED2-A76A-DB71F8303908}" presName="Name50" presStyleLbl="parChTrans1D3" presStyleIdx="9" presStyleCnt="12"/>
      <dgm:spPr/>
    </dgm:pt>
    <dgm:pt modelId="{9DD3D1BB-AB0E-4147-8EA8-E188F658B36C}" type="pres">
      <dgm:prSet presAssocID="{3902AB0A-C913-483F-904F-629BAC03AB77}" presName="hierRoot2" presStyleCnt="0">
        <dgm:presLayoutVars>
          <dgm:hierBranch val="r"/>
        </dgm:presLayoutVars>
      </dgm:prSet>
      <dgm:spPr/>
    </dgm:pt>
    <dgm:pt modelId="{2654930A-1B4D-4AB3-B37F-0175198F56FA}" type="pres">
      <dgm:prSet presAssocID="{3902AB0A-C913-483F-904F-629BAC03AB77}" presName="rootComposite" presStyleCnt="0"/>
      <dgm:spPr/>
    </dgm:pt>
    <dgm:pt modelId="{758BEF4B-AC55-4F54-BDBD-0C86C4460B75}" type="pres">
      <dgm:prSet presAssocID="{3902AB0A-C913-483F-904F-629BAC03AB77}" presName="rootText" presStyleLbl="node3" presStyleIdx="9" presStyleCnt="12">
        <dgm:presLayoutVars>
          <dgm:chPref val="3"/>
        </dgm:presLayoutVars>
      </dgm:prSet>
      <dgm:spPr/>
    </dgm:pt>
    <dgm:pt modelId="{F2604177-3824-402E-A36A-E5689452A2BD}" type="pres">
      <dgm:prSet presAssocID="{3902AB0A-C913-483F-904F-629BAC03AB77}" presName="rootConnector" presStyleLbl="node3" presStyleIdx="9" presStyleCnt="12"/>
      <dgm:spPr/>
    </dgm:pt>
    <dgm:pt modelId="{D5E8C3D8-DDB6-4018-B415-AC1476E2D53B}" type="pres">
      <dgm:prSet presAssocID="{3902AB0A-C913-483F-904F-629BAC03AB77}" presName="hierChild4" presStyleCnt="0"/>
      <dgm:spPr/>
    </dgm:pt>
    <dgm:pt modelId="{F3724259-51AA-46A6-B5F7-47B7EC33EF6A}" type="pres">
      <dgm:prSet presAssocID="{3902AB0A-C913-483F-904F-629BAC03AB77}" presName="hierChild5" presStyleCnt="0"/>
      <dgm:spPr/>
    </dgm:pt>
    <dgm:pt modelId="{C6A299D6-3832-456F-BC90-DAF79E5662E4}" type="pres">
      <dgm:prSet presAssocID="{82D3FE90-B0C6-4291-851D-379C5F6E768E}" presName="hierChild5" presStyleCnt="0"/>
      <dgm:spPr/>
    </dgm:pt>
    <dgm:pt modelId="{FC1D7AC1-6901-4314-8381-C525D148E1BE}" type="pres">
      <dgm:prSet presAssocID="{6FC15597-C3C7-4A9B-AC7B-5BB23FFF9EB2}" presName="Name35" presStyleLbl="parChTrans1D2" presStyleIdx="4" presStyleCnt="5"/>
      <dgm:spPr/>
    </dgm:pt>
    <dgm:pt modelId="{B0750166-B9BF-4B66-9672-57FC755FC3D3}" type="pres">
      <dgm:prSet presAssocID="{0E4ED075-39DD-40F6-9065-B7E9C060BDFC}" presName="hierRoot2" presStyleCnt="0">
        <dgm:presLayoutVars>
          <dgm:hierBranch val="r"/>
        </dgm:presLayoutVars>
      </dgm:prSet>
      <dgm:spPr/>
    </dgm:pt>
    <dgm:pt modelId="{8C30E6E7-990F-49B9-B53C-579D9E6C0F9A}" type="pres">
      <dgm:prSet presAssocID="{0E4ED075-39DD-40F6-9065-B7E9C060BDFC}" presName="rootComposite" presStyleCnt="0"/>
      <dgm:spPr/>
    </dgm:pt>
    <dgm:pt modelId="{128E6ACF-B6E8-4EA4-AECD-679AF8EBC126}" type="pres">
      <dgm:prSet presAssocID="{0E4ED075-39DD-40F6-9065-B7E9C060BDFC}" presName="rootText" presStyleLbl="node2" presStyleIdx="4" presStyleCnt="5">
        <dgm:presLayoutVars>
          <dgm:chPref val="3"/>
        </dgm:presLayoutVars>
      </dgm:prSet>
      <dgm:spPr/>
    </dgm:pt>
    <dgm:pt modelId="{05D5DAD9-B43A-4443-9592-99C6CC79EE41}" type="pres">
      <dgm:prSet presAssocID="{0E4ED075-39DD-40F6-9065-B7E9C060BDFC}" presName="rootConnector" presStyleLbl="node2" presStyleIdx="4" presStyleCnt="5"/>
      <dgm:spPr/>
    </dgm:pt>
    <dgm:pt modelId="{9839851F-28B0-4E5A-9D74-C92C0DAA2E07}" type="pres">
      <dgm:prSet presAssocID="{0E4ED075-39DD-40F6-9065-B7E9C060BDFC}" presName="hierChild4" presStyleCnt="0"/>
      <dgm:spPr/>
    </dgm:pt>
    <dgm:pt modelId="{A24F26EA-3E5D-4AF9-BB74-1EAF8DBAAEDB}" type="pres">
      <dgm:prSet presAssocID="{D58222C3-A698-41D3-AEC1-6C49C6A6E78C}" presName="Name50" presStyleLbl="parChTrans1D3" presStyleIdx="10" presStyleCnt="12"/>
      <dgm:spPr/>
    </dgm:pt>
    <dgm:pt modelId="{F07377D0-09E6-4F11-845D-99102F6D2873}" type="pres">
      <dgm:prSet presAssocID="{C0111746-5DC0-439E-AC88-CD5D743C7A73}" presName="hierRoot2" presStyleCnt="0">
        <dgm:presLayoutVars>
          <dgm:hierBranch val="r"/>
        </dgm:presLayoutVars>
      </dgm:prSet>
      <dgm:spPr/>
    </dgm:pt>
    <dgm:pt modelId="{8779C762-1235-40FD-B648-20C9B5B92E5E}" type="pres">
      <dgm:prSet presAssocID="{C0111746-5DC0-439E-AC88-CD5D743C7A73}" presName="rootComposite" presStyleCnt="0"/>
      <dgm:spPr/>
    </dgm:pt>
    <dgm:pt modelId="{650C9CF8-9C79-4C85-8284-080468DB7ED0}" type="pres">
      <dgm:prSet presAssocID="{C0111746-5DC0-439E-AC88-CD5D743C7A73}" presName="rootText" presStyleLbl="node3" presStyleIdx="10" presStyleCnt="12">
        <dgm:presLayoutVars>
          <dgm:chPref val="3"/>
        </dgm:presLayoutVars>
      </dgm:prSet>
      <dgm:spPr/>
    </dgm:pt>
    <dgm:pt modelId="{6CA06A32-748B-48F8-963E-6316392AC43B}" type="pres">
      <dgm:prSet presAssocID="{C0111746-5DC0-439E-AC88-CD5D743C7A73}" presName="rootConnector" presStyleLbl="node3" presStyleIdx="10" presStyleCnt="12"/>
      <dgm:spPr/>
    </dgm:pt>
    <dgm:pt modelId="{1E479E71-4450-478C-8D2F-452FC90B0C58}" type="pres">
      <dgm:prSet presAssocID="{C0111746-5DC0-439E-AC88-CD5D743C7A73}" presName="hierChild4" presStyleCnt="0"/>
      <dgm:spPr/>
    </dgm:pt>
    <dgm:pt modelId="{09C3FF30-19E5-4C44-9597-622FD95AA614}" type="pres">
      <dgm:prSet presAssocID="{C0111746-5DC0-439E-AC88-CD5D743C7A73}" presName="hierChild5" presStyleCnt="0"/>
      <dgm:spPr/>
    </dgm:pt>
    <dgm:pt modelId="{B7491019-8B7E-4C98-8751-66952FD5C179}" type="pres">
      <dgm:prSet presAssocID="{11EAE945-FF67-48E4-A7C0-88848D974776}" presName="Name50" presStyleLbl="parChTrans1D3" presStyleIdx="11" presStyleCnt="12"/>
      <dgm:spPr/>
    </dgm:pt>
    <dgm:pt modelId="{ED044915-CCF9-4B7C-A5EE-146448CE0BF9}" type="pres">
      <dgm:prSet presAssocID="{5BF0D3B8-DDBA-4897-8445-1DC93C6F4BCF}" presName="hierRoot2" presStyleCnt="0">
        <dgm:presLayoutVars>
          <dgm:hierBranch val="r"/>
        </dgm:presLayoutVars>
      </dgm:prSet>
      <dgm:spPr/>
    </dgm:pt>
    <dgm:pt modelId="{E3322CD8-4BD0-4740-83D3-94F7AAE5F308}" type="pres">
      <dgm:prSet presAssocID="{5BF0D3B8-DDBA-4897-8445-1DC93C6F4BCF}" presName="rootComposite" presStyleCnt="0"/>
      <dgm:spPr/>
    </dgm:pt>
    <dgm:pt modelId="{CDE006D8-9501-4C4F-8614-1D74B2197B09}" type="pres">
      <dgm:prSet presAssocID="{5BF0D3B8-DDBA-4897-8445-1DC93C6F4BCF}" presName="rootText" presStyleLbl="node3" presStyleIdx="11" presStyleCnt="12">
        <dgm:presLayoutVars>
          <dgm:chPref val="3"/>
        </dgm:presLayoutVars>
      </dgm:prSet>
      <dgm:spPr/>
    </dgm:pt>
    <dgm:pt modelId="{9718C5E1-FAF9-4D92-80A1-167BBEE0F47B}" type="pres">
      <dgm:prSet presAssocID="{5BF0D3B8-DDBA-4897-8445-1DC93C6F4BCF}" presName="rootConnector" presStyleLbl="node3" presStyleIdx="11" presStyleCnt="12"/>
      <dgm:spPr/>
    </dgm:pt>
    <dgm:pt modelId="{EDEE53E4-4116-4D65-B65A-6BCBCBBA5925}" type="pres">
      <dgm:prSet presAssocID="{5BF0D3B8-DDBA-4897-8445-1DC93C6F4BCF}" presName="hierChild4" presStyleCnt="0"/>
      <dgm:spPr/>
    </dgm:pt>
    <dgm:pt modelId="{3B4D9B3E-95D4-43E8-8328-5A7BAA7153F9}" type="pres">
      <dgm:prSet presAssocID="{5BF0D3B8-DDBA-4897-8445-1DC93C6F4BCF}" presName="hierChild5" presStyleCnt="0"/>
      <dgm:spPr/>
    </dgm:pt>
    <dgm:pt modelId="{CE25FB60-FABE-4C02-B819-4611FD5407AB}" type="pres">
      <dgm:prSet presAssocID="{0E4ED075-39DD-40F6-9065-B7E9C060BDFC}" presName="hierChild5" presStyleCnt="0"/>
      <dgm:spPr/>
    </dgm:pt>
    <dgm:pt modelId="{D1BA72A4-B7BC-4F20-94C5-CF79795559BA}" type="pres">
      <dgm:prSet presAssocID="{3AC8F024-AB16-47F0-8C68-9828470E714C}" presName="hierChild3" presStyleCnt="0"/>
      <dgm:spPr/>
    </dgm:pt>
  </dgm:ptLst>
  <dgm:cxnLst>
    <dgm:cxn modelId="{680DC001-622E-4741-9357-B696ACA5AB82}" type="presOf" srcId="{E256A8E5-79E7-4B83-A7A6-BCB07E8C80A8}" destId="{A83E5221-93BD-4E48-BBA3-4D418670622C}" srcOrd="0" destOrd="0" presId="urn:microsoft.com/office/officeart/2005/8/layout/orgChart1"/>
    <dgm:cxn modelId="{0D2E8703-B17A-4AC3-9915-EBAF30663902}" srcId="{B92DEB52-E3E2-4F13-B0A4-94AB35823B4D}" destId="{3AC8F024-AB16-47F0-8C68-9828470E714C}" srcOrd="0" destOrd="0" parTransId="{5BBD7853-CB1F-4EBB-8539-3B1CEE200BFA}" sibTransId="{22C72171-BD41-480E-AD62-B97582A08A47}"/>
    <dgm:cxn modelId="{444A2404-A308-433A-91F3-424929FA3734}" type="presOf" srcId="{4DD684E7-494C-4F53-90F1-F1C1E2CC3468}" destId="{C37FF5FF-A966-48E0-B939-A410B06A453A}" srcOrd="0" destOrd="0" presId="urn:microsoft.com/office/officeart/2005/8/layout/orgChart1"/>
    <dgm:cxn modelId="{1A6F6F09-6F60-4C06-B97B-DB9CAF40207E}" type="presOf" srcId="{B76944F3-1E22-4ED2-A76A-DB71F8303908}" destId="{E81C16DD-74A3-4C36-9C74-EAC6AE4DC51E}" srcOrd="0" destOrd="0" presId="urn:microsoft.com/office/officeart/2005/8/layout/orgChart1"/>
    <dgm:cxn modelId="{5AB5220D-B2BD-4BD1-8850-9CE01726AB0E}" srcId="{3AC8F024-AB16-47F0-8C68-9828470E714C}" destId="{863E58EF-7C5B-48F2-A468-9893B56CE99D}" srcOrd="1" destOrd="0" parTransId="{3DFFE305-D711-4BCF-8FD9-8FA523C41C4A}" sibTransId="{2C159A68-904F-4745-9A23-F5BB05FC370C}"/>
    <dgm:cxn modelId="{6944A00D-DBEF-431E-BAEF-0C6425831523}" type="presOf" srcId="{3AC8F024-AB16-47F0-8C68-9828470E714C}" destId="{DD8803D9-A0CF-4A9F-9D19-91315BC91AFC}" srcOrd="0" destOrd="0" presId="urn:microsoft.com/office/officeart/2005/8/layout/orgChart1"/>
    <dgm:cxn modelId="{FB9BE118-66D6-4FFC-BA99-0EF10066F569}" type="presOf" srcId="{82D3FE90-B0C6-4291-851D-379C5F6E768E}" destId="{616E8EE7-F92B-4A57-A118-4ABF12626B8D}" srcOrd="1" destOrd="0" presId="urn:microsoft.com/office/officeart/2005/8/layout/orgChart1"/>
    <dgm:cxn modelId="{56E82019-64C1-449D-844C-6ACCF0161395}" srcId="{8CBDE751-3FFC-4F2F-A9D0-AAFDD21680FA}" destId="{11013E1B-6374-4174-AC9C-3C50F6DC9FF2}" srcOrd="2" destOrd="0" parTransId="{159E5FC7-E8F7-4776-B41C-1036E9553172}" sibTransId="{D0D7144A-7F8F-49BF-9FB9-9CA75256E17A}"/>
    <dgm:cxn modelId="{5FC0A51E-6EDC-4C23-A71D-57F374EDE00C}" srcId="{8CBDE751-3FFC-4F2F-A9D0-AAFDD21680FA}" destId="{D8198001-D3E9-4C2F-9403-82B4020563BE}" srcOrd="0" destOrd="0" parTransId="{7B397531-E073-48CA-B945-895AE6C95849}" sibTransId="{1B2C8CFE-E0D9-48AD-BFF6-69E001B2AB44}"/>
    <dgm:cxn modelId="{B6470D20-C9BE-4645-9A6F-DA9CB83E0E56}" type="presOf" srcId="{47375C7E-0CD7-405D-8CA2-6672A3B36BD6}" destId="{72EBF41F-B628-4461-A709-969930D24EF4}" srcOrd="0" destOrd="0" presId="urn:microsoft.com/office/officeart/2005/8/layout/orgChart1"/>
    <dgm:cxn modelId="{76E2B726-2D0B-4101-A728-44828BE4A31F}" type="presOf" srcId="{3AC8F024-AB16-47F0-8C68-9828470E714C}" destId="{17EA9579-493A-4D77-83B6-1D1603AFB4B5}" srcOrd="1" destOrd="0" presId="urn:microsoft.com/office/officeart/2005/8/layout/orgChart1"/>
    <dgm:cxn modelId="{BE6E672B-DC72-4992-AEFD-F3F8D860AAD1}" srcId="{0E4ED075-39DD-40F6-9065-B7E9C060BDFC}" destId="{C0111746-5DC0-439E-AC88-CD5D743C7A73}" srcOrd="0" destOrd="0" parTransId="{D58222C3-A698-41D3-AEC1-6C49C6A6E78C}" sibTransId="{69BCD524-84D7-40C8-A605-1735A69A49BF}"/>
    <dgm:cxn modelId="{CF9C9C2D-811E-435A-A7A3-91864E4D6B79}" srcId="{3AC8F024-AB16-47F0-8C68-9828470E714C}" destId="{0E4ED075-39DD-40F6-9065-B7E9C060BDFC}" srcOrd="4" destOrd="0" parTransId="{6FC15597-C3C7-4A9B-AC7B-5BB23FFF9EB2}" sibTransId="{B42A3E6F-59F8-4BFE-BDC8-1D0817A3B50D}"/>
    <dgm:cxn modelId="{FF202338-8542-478A-9510-15149F283A6C}" type="presOf" srcId="{3BDDF8A5-B106-43A9-A310-6C3B84AE91AA}" destId="{63E4B214-4AB2-4DBB-B54C-2AB8B8DD9021}" srcOrd="0" destOrd="0" presId="urn:microsoft.com/office/officeart/2005/8/layout/orgChart1"/>
    <dgm:cxn modelId="{9E889A38-6BAC-416F-98FF-FFA69BC29459}" type="presOf" srcId="{863E58EF-7C5B-48F2-A468-9893B56CE99D}" destId="{7DB58D57-557D-47A0-BBC8-430475938603}" srcOrd="1" destOrd="0" presId="urn:microsoft.com/office/officeart/2005/8/layout/orgChart1"/>
    <dgm:cxn modelId="{DE8B0739-1EFD-44F8-B860-6FE4995D8900}" type="presOf" srcId="{5BF0D3B8-DDBA-4897-8445-1DC93C6F4BCF}" destId="{CDE006D8-9501-4C4F-8614-1D74B2197B09}" srcOrd="0" destOrd="0" presId="urn:microsoft.com/office/officeart/2005/8/layout/orgChart1"/>
    <dgm:cxn modelId="{A008C73E-59DA-471C-8ED2-5562FD5641C0}" type="presOf" srcId="{C6A4DCB8-405D-440A-8CA1-91E35AFD17FA}" destId="{A62524F9-3A47-4D20-A4A9-212E1EBDDC6B}" srcOrd="1" destOrd="0" presId="urn:microsoft.com/office/officeart/2005/8/layout/orgChart1"/>
    <dgm:cxn modelId="{E81ED83E-00FF-4643-9669-AFC3FC7FAA43}" type="presOf" srcId="{4F90D008-9C8A-442A-8792-E346D21B0EB0}" destId="{124A055A-AA08-4D01-B6AD-3DDC5E39BCCC}" srcOrd="0" destOrd="0" presId="urn:microsoft.com/office/officeart/2005/8/layout/orgChart1"/>
    <dgm:cxn modelId="{4F8BB840-2809-433C-8215-5DFC1687513F}" srcId="{82D3FE90-B0C6-4291-851D-379C5F6E768E}" destId="{B8C7E50E-A9BD-470E-A6E7-441476DC6522}" srcOrd="1" destOrd="0" parTransId="{A9C928DB-8215-479A-BF22-A97D5538664D}" sibTransId="{171A7B9F-6969-4D53-B35F-18A8396688FD}"/>
    <dgm:cxn modelId="{F81D6A5B-925F-4F64-B212-1AD0FD3FF87E}" type="presOf" srcId="{50E1D348-AEA5-490C-A773-0F8DA59EE2C8}" destId="{7D77B276-730A-46EF-89A5-5C5465B60566}" srcOrd="0" destOrd="0" presId="urn:microsoft.com/office/officeart/2005/8/layout/orgChart1"/>
    <dgm:cxn modelId="{52ED515C-846B-4B72-8266-31749E32FCC0}" type="presOf" srcId="{7B397531-E073-48CA-B945-895AE6C95849}" destId="{E76B2F43-6198-47B4-81EA-5DF0B0DDED61}" srcOrd="0" destOrd="0" presId="urn:microsoft.com/office/officeart/2005/8/layout/orgChart1"/>
    <dgm:cxn modelId="{02124963-CD0C-40AC-9398-F7D38D26A831}" srcId="{3AC8F024-AB16-47F0-8C68-9828470E714C}" destId="{47375C7E-0CD7-405D-8CA2-6672A3B36BD6}" srcOrd="0" destOrd="0" parTransId="{C439A188-B883-4F11-861A-E8C361911A33}" sibTransId="{D140982A-70CD-4E9B-BE2B-0D81ED34BD70}"/>
    <dgm:cxn modelId="{C972E343-F2DE-4AED-A1CE-FF22DEAACF32}" type="presOf" srcId="{83D3AADD-59A5-48A4-8DF6-52153FB66121}" destId="{A59CAE49-587C-4C1C-916B-0F70B3CC899D}" srcOrd="0" destOrd="0" presId="urn:microsoft.com/office/officeart/2005/8/layout/orgChart1"/>
    <dgm:cxn modelId="{8D887564-5B2E-4442-9698-EE09A9979CBA}" type="presOf" srcId="{DC358761-F3A4-4BA6-B133-44C14347C20E}" destId="{9F291C28-3191-40E0-B601-0245D44FCF25}" srcOrd="0" destOrd="0" presId="urn:microsoft.com/office/officeart/2005/8/layout/orgChart1"/>
    <dgm:cxn modelId="{7104F664-03F7-4032-BA9E-67A209BD3AF6}" type="presOf" srcId="{EFFE89F5-ED6A-42E0-A91D-90AE2F8906A3}" destId="{6BF6097E-14A4-4A7D-9D47-2AABDC811DB4}" srcOrd="1" destOrd="0" presId="urn:microsoft.com/office/officeart/2005/8/layout/orgChart1"/>
    <dgm:cxn modelId="{4B624A66-8A48-4BD4-8A88-DAEBF9527E3D}" type="presOf" srcId="{82D3FE90-B0C6-4291-851D-379C5F6E768E}" destId="{51BD114F-7CCC-4133-97F0-8FDB4063CB58}" srcOrd="0" destOrd="0" presId="urn:microsoft.com/office/officeart/2005/8/layout/orgChart1"/>
    <dgm:cxn modelId="{E9DF0067-F195-4B77-8126-04373F827FC7}" type="presOf" srcId="{11013E1B-6374-4174-AC9C-3C50F6DC9FF2}" destId="{792CA947-6524-4802-B56A-BDCFE022BE8D}" srcOrd="1" destOrd="0" presId="urn:microsoft.com/office/officeart/2005/8/layout/orgChart1"/>
    <dgm:cxn modelId="{5C8CEF68-389F-4F49-AA93-715C5D128755}" srcId="{57B74EEF-1958-4F87-B436-66CFC87FA188}" destId="{C6A4DCB8-405D-440A-8CA1-91E35AFD17FA}" srcOrd="0" destOrd="0" parTransId="{54132695-0F62-4CE2-B345-674E85361175}" sibTransId="{1171C752-5013-4E30-B96E-7D9FB72121F8}"/>
    <dgm:cxn modelId="{34208C69-928A-43E0-9A08-0698100C7DB0}" type="presOf" srcId="{47375C7E-0CD7-405D-8CA2-6672A3B36BD6}" destId="{044B49DB-BB36-43BE-9FDB-9766515D21CC}" srcOrd="1" destOrd="0" presId="urn:microsoft.com/office/officeart/2005/8/layout/orgChart1"/>
    <dgm:cxn modelId="{69B6F169-A0DF-4070-872E-EF73042C346F}" type="presOf" srcId="{D8198001-D3E9-4C2F-9403-82B4020563BE}" destId="{107089D9-ED6E-4874-9B2D-2AB8E4B40FE1}" srcOrd="0" destOrd="0" presId="urn:microsoft.com/office/officeart/2005/8/layout/orgChart1"/>
    <dgm:cxn modelId="{9395836B-4135-4DA6-A4B1-9AEB9B8B722F}" type="presOf" srcId="{0E4ED075-39DD-40F6-9065-B7E9C060BDFC}" destId="{128E6ACF-B6E8-4EA4-AECD-679AF8EBC126}" srcOrd="0" destOrd="0" presId="urn:microsoft.com/office/officeart/2005/8/layout/orgChart1"/>
    <dgm:cxn modelId="{01CAF96C-D0D4-4F6A-A7C5-9292019E94F3}" type="presOf" srcId="{41FE609E-9F61-4917-8A25-3E472D688ADF}" destId="{8320C74C-3FD1-4444-A888-1B775E0610DD}" srcOrd="0" destOrd="0" presId="urn:microsoft.com/office/officeart/2005/8/layout/orgChart1"/>
    <dgm:cxn modelId="{22EADB4E-0F24-47D9-832E-C89DC65A592B}" type="presOf" srcId="{8D23E7FB-E622-4B0C-B2FE-BD21C238F5A5}" destId="{F299D28E-CA4A-483E-AC66-8FB7A685214F}" srcOrd="0" destOrd="0" presId="urn:microsoft.com/office/officeart/2005/8/layout/orgChart1"/>
    <dgm:cxn modelId="{3018B772-5926-46AC-A9FF-F553CE22E32C}" type="presOf" srcId="{C439A188-B883-4F11-861A-E8C361911A33}" destId="{50179C1A-6941-4E7F-BC77-53CE9D835C93}" srcOrd="0" destOrd="0" presId="urn:microsoft.com/office/officeart/2005/8/layout/orgChart1"/>
    <dgm:cxn modelId="{73DC2D53-4D84-444A-8B6F-3F156EE108BD}" type="presOf" srcId="{98CDA81C-F0F1-478C-A582-0E4EF6535E37}" destId="{D0D8D238-9952-4816-AC8A-03E87FF46AA2}" srcOrd="0" destOrd="0" presId="urn:microsoft.com/office/officeart/2005/8/layout/orgChart1"/>
    <dgm:cxn modelId="{65AD4D73-17EC-4008-A396-33399C2C939B}" type="presOf" srcId="{863E58EF-7C5B-48F2-A468-9893B56CE99D}" destId="{63B2FF4D-91E5-4094-A12B-78B7A1DCB6B3}" srcOrd="0" destOrd="0" presId="urn:microsoft.com/office/officeart/2005/8/layout/orgChart1"/>
    <dgm:cxn modelId="{A3258175-9525-4C32-9ACA-A00AEA7B14E7}" srcId="{82D3FE90-B0C6-4291-851D-379C5F6E768E}" destId="{41FE609E-9F61-4917-8A25-3E472D688ADF}" srcOrd="0" destOrd="0" parTransId="{2BA4552F-B9CB-43DA-B5CE-41F0D2BCB891}" sibTransId="{DDF41528-25B2-494D-B843-49B0EF8C503D}"/>
    <dgm:cxn modelId="{9AB29A75-DF1E-45DD-AEC7-30D4626BCBA5}" type="presOf" srcId="{2BA4552F-B9CB-43DA-B5CE-41F0D2BCB891}" destId="{E4CFF644-C4F8-4E7F-9EA8-0817F00C51AF}" srcOrd="0" destOrd="0" presId="urn:microsoft.com/office/officeart/2005/8/layout/orgChart1"/>
    <dgm:cxn modelId="{447A8A56-0AE3-45CC-A491-13AFCF048E37}" srcId="{863E58EF-7C5B-48F2-A468-9893B56CE99D}" destId="{3BDDF8A5-B106-43A9-A310-6C3B84AE91AA}" srcOrd="0" destOrd="0" parTransId="{7ADC02D8-9780-400A-8F3D-D1B3BFAAF647}" sibTransId="{13CC2CF6-C772-4773-8A64-CFEBD2978F82}"/>
    <dgm:cxn modelId="{0CD6E057-05D6-41AD-A20D-254A86FD15E7}" srcId="{3AC8F024-AB16-47F0-8C68-9828470E714C}" destId="{8CBDE751-3FFC-4F2F-A9D0-AAFDD21680FA}" srcOrd="2" destOrd="0" parTransId="{9237C88A-A362-4B6A-B9C4-029531AF8A0B}" sibTransId="{0AB43CEB-A560-48F1-A109-CCE3AA9E2C19}"/>
    <dgm:cxn modelId="{87270578-7F00-476A-A425-E701B842E173}" srcId="{57B74EEF-1958-4F87-B436-66CFC87FA188}" destId="{C901256B-F64A-4658-B453-E4A2D3C71079}" srcOrd="1" destOrd="0" parTransId="{E256A8E5-79E7-4B83-A7A6-BCB07E8C80A8}" sibTransId="{7870367C-1F96-436A-BB6F-38A64759AD02}"/>
    <dgm:cxn modelId="{A041CA58-CDDE-48B0-89AE-469199C196F5}" type="presOf" srcId="{B92DEB52-E3E2-4F13-B0A4-94AB35823B4D}" destId="{8E83D83D-E46F-4E3D-8B9B-F1109B8EF3A8}" srcOrd="0" destOrd="0" presId="urn:microsoft.com/office/officeart/2005/8/layout/orgChart1"/>
    <dgm:cxn modelId="{23B48059-C3DB-4671-8628-663D04516DA9}" type="presOf" srcId="{4237567C-CCF4-4C9A-9B78-B8C262F9170D}" destId="{FEB5BEBE-3152-4E76-9B60-19EFDA57260B}" srcOrd="0" destOrd="0" presId="urn:microsoft.com/office/officeart/2005/8/layout/orgChart1"/>
    <dgm:cxn modelId="{53EE8D59-C024-4BEC-94BB-C313C188AFB2}" srcId="{47375C7E-0CD7-405D-8CA2-6672A3B36BD6}" destId="{4DD684E7-494C-4F53-90F1-F1C1E2CC3468}" srcOrd="1" destOrd="0" parTransId="{83D3AADD-59A5-48A4-8DF6-52153FB66121}" sibTransId="{EC9D7CA7-0AF3-4C87-93AF-8F913929D6BE}"/>
    <dgm:cxn modelId="{7F98E47B-8F23-455A-9754-FA8BA0764C81}" type="presOf" srcId="{11013E1B-6374-4174-AC9C-3C50F6DC9FF2}" destId="{00738616-9AC9-47C0-B242-E8CBB746623E}" srcOrd="0" destOrd="0" presId="urn:microsoft.com/office/officeart/2005/8/layout/orgChart1"/>
    <dgm:cxn modelId="{0D3CA87C-F792-47C7-AB72-B165C01347C2}" type="presOf" srcId="{41FE609E-9F61-4917-8A25-3E472D688ADF}" destId="{2B129B0C-885D-45B5-832C-E2031194DA0B}" srcOrd="1" destOrd="0" presId="urn:microsoft.com/office/officeart/2005/8/layout/orgChart1"/>
    <dgm:cxn modelId="{C88FD77D-41C8-4751-9B5E-B75D75D63783}" type="presOf" srcId="{C0111746-5DC0-439E-AC88-CD5D743C7A73}" destId="{6CA06A32-748B-48F8-963E-6316392AC43B}" srcOrd="1" destOrd="0" presId="urn:microsoft.com/office/officeart/2005/8/layout/orgChart1"/>
    <dgm:cxn modelId="{6ADB8E84-4B14-45EE-9CF3-D1FE85952DE0}" type="presOf" srcId="{8CBDE751-3FFC-4F2F-A9D0-AAFDD21680FA}" destId="{E2EE503E-5DE0-46EA-831C-20285A538B91}" srcOrd="0" destOrd="0" presId="urn:microsoft.com/office/officeart/2005/8/layout/orgChart1"/>
    <dgm:cxn modelId="{CBC86A88-5459-4EDC-8928-6AC31A4E0BCA}" type="presOf" srcId="{D8198001-D3E9-4C2F-9403-82B4020563BE}" destId="{9390CC9B-66CE-44C1-B1B6-347FFC100A63}" srcOrd="1" destOrd="0" presId="urn:microsoft.com/office/officeart/2005/8/layout/orgChart1"/>
    <dgm:cxn modelId="{D3E36C88-D1D0-49B1-913B-CD84952E5583}" srcId="{4DD684E7-494C-4F53-90F1-F1C1E2CC3468}" destId="{98CDA81C-F0F1-478C-A582-0E4EF6535E37}" srcOrd="0" destOrd="0" parTransId="{4F90D008-9C8A-442A-8792-E346D21B0EB0}" sibTransId="{5BEFA6A9-6187-4A5B-B510-BA338B32CEC9}"/>
    <dgm:cxn modelId="{6604588D-2245-40C8-9F4F-E84F14A16360}" type="presOf" srcId="{B8C7E50E-A9BD-470E-A6E7-441476DC6522}" destId="{D38BAC02-A7D1-4CA7-AF32-780A95E68A5E}" srcOrd="1" destOrd="0" presId="urn:microsoft.com/office/officeart/2005/8/layout/orgChart1"/>
    <dgm:cxn modelId="{73CFE791-0680-4EEE-91BE-D7561946F391}" type="presOf" srcId="{001CF604-7CBB-43E7-8238-85B8FC56D04E}" destId="{0F0BF724-EB00-41CC-A1FB-5FED985F1AAF}" srcOrd="0" destOrd="0" presId="urn:microsoft.com/office/officeart/2005/8/layout/orgChart1"/>
    <dgm:cxn modelId="{84DD3B93-C399-4F60-9705-FB58A7A3A8C6}" type="presOf" srcId="{54132695-0F62-4CE2-B345-674E85361175}" destId="{CE958F21-B3F3-4DBA-AA01-94D213D218CF}" srcOrd="0" destOrd="0" presId="urn:microsoft.com/office/officeart/2005/8/layout/orgChart1"/>
    <dgm:cxn modelId="{D808B39B-7F6F-4171-BBAF-F04E0B4E42B7}" type="presOf" srcId="{3DFFE305-D711-4BCF-8FD9-8FA523C41C4A}" destId="{03E9EEFB-51E1-43D8-AE1B-3233C8C3961C}" srcOrd="0" destOrd="0" presId="urn:microsoft.com/office/officeart/2005/8/layout/orgChart1"/>
    <dgm:cxn modelId="{57AC0C9E-4CC7-4991-85B4-262EB0F6CDCF}" type="presOf" srcId="{C6A4DCB8-405D-440A-8CA1-91E35AFD17FA}" destId="{F436A179-4CD2-4319-90EB-82B589664C42}" srcOrd="0" destOrd="0" presId="urn:microsoft.com/office/officeart/2005/8/layout/orgChart1"/>
    <dgm:cxn modelId="{7210579E-87AF-41BA-9257-F390C1566AAC}" type="presOf" srcId="{B8C7E50E-A9BD-470E-A6E7-441476DC6522}" destId="{3E0B1640-3514-408D-A57F-301BCE92D8C5}" srcOrd="0" destOrd="0" presId="urn:microsoft.com/office/officeart/2005/8/layout/orgChart1"/>
    <dgm:cxn modelId="{7D99449F-8F13-4257-80D6-0AEBC62A1826}" type="presOf" srcId="{6FC15597-C3C7-4A9B-AC7B-5BB23FFF9EB2}" destId="{FC1D7AC1-6901-4314-8381-C525D148E1BE}" srcOrd="0" destOrd="0" presId="urn:microsoft.com/office/officeart/2005/8/layout/orgChart1"/>
    <dgm:cxn modelId="{BD6EB19F-E832-4C42-9DBB-18420E4F02A9}" srcId="{863E58EF-7C5B-48F2-A468-9893B56CE99D}" destId="{EFFE89F5-ED6A-42E0-A91D-90AE2F8906A3}" srcOrd="1" destOrd="0" parTransId="{8D23E7FB-E622-4B0C-B2FE-BD21C238F5A5}" sibTransId="{7204AD9A-3B4D-4C37-BC50-0ECD1D38BA3E}"/>
    <dgm:cxn modelId="{203B59A0-FD83-44D6-84F0-4C63A742EEBC}" type="presOf" srcId="{EFFE89F5-ED6A-42E0-A91D-90AE2F8906A3}" destId="{AD15ADAA-B29D-48B9-8FBF-477268CE3CC3}" srcOrd="0" destOrd="0" presId="urn:microsoft.com/office/officeart/2005/8/layout/orgChart1"/>
    <dgm:cxn modelId="{AF262BA3-318A-4103-8226-8D62777BA117}" type="presOf" srcId="{11EAE945-FF67-48E4-A7C0-88848D974776}" destId="{B7491019-8B7E-4C98-8751-66952FD5C179}" srcOrd="0" destOrd="0" presId="urn:microsoft.com/office/officeart/2005/8/layout/orgChart1"/>
    <dgm:cxn modelId="{613D63A3-6019-49A2-9F24-0E47AFB3311E}" type="presOf" srcId="{159E5FC7-E8F7-4776-B41C-1036E9553172}" destId="{79F43941-1B8F-47C7-822D-A7807A8CCB70}" srcOrd="0" destOrd="0" presId="urn:microsoft.com/office/officeart/2005/8/layout/orgChart1"/>
    <dgm:cxn modelId="{1AB75DA9-0C45-4B83-A59E-3CBBD4CBA9AB}" type="presOf" srcId="{C901256B-F64A-4658-B453-E4A2D3C71079}" destId="{1F54699F-4C1C-43C8-BF38-6C53E74A8A63}" srcOrd="0" destOrd="0" presId="urn:microsoft.com/office/officeart/2005/8/layout/orgChart1"/>
    <dgm:cxn modelId="{839797AA-942E-4AEB-A5C1-4443A69364BD}" type="presOf" srcId="{D58222C3-A698-41D3-AEC1-6C49C6A6E78C}" destId="{A24F26EA-3E5D-4AF9-BB74-1EAF8DBAAEDB}" srcOrd="0" destOrd="0" presId="urn:microsoft.com/office/officeart/2005/8/layout/orgChart1"/>
    <dgm:cxn modelId="{C00417AB-CE4C-478D-BB79-995692DEF6F2}" type="presOf" srcId="{C0111746-5DC0-439E-AC88-CD5D743C7A73}" destId="{650C9CF8-9C79-4C85-8284-080468DB7ED0}" srcOrd="0" destOrd="0" presId="urn:microsoft.com/office/officeart/2005/8/layout/orgChart1"/>
    <dgm:cxn modelId="{8AF3D0AB-FD81-40E0-8F25-282A2B5C813E}" type="presOf" srcId="{50E1D348-AEA5-490C-A773-0F8DA59EE2C8}" destId="{8F0799A8-EE22-4FC7-B068-BDA5D0B5F168}" srcOrd="1" destOrd="0" presId="urn:microsoft.com/office/officeart/2005/8/layout/orgChart1"/>
    <dgm:cxn modelId="{E7854BB0-D3AB-4AFF-BD52-24FB59ECC887}" type="presOf" srcId="{0E4ED075-39DD-40F6-9065-B7E9C060BDFC}" destId="{05D5DAD9-B43A-4443-9592-99C6CC79EE41}" srcOrd="1" destOrd="0" presId="urn:microsoft.com/office/officeart/2005/8/layout/orgChart1"/>
    <dgm:cxn modelId="{D56352B0-4681-41B8-8269-1E24DE7ADA21}" srcId="{47375C7E-0CD7-405D-8CA2-6672A3B36BD6}" destId="{57B74EEF-1958-4F87-B436-66CFC87FA188}" srcOrd="0" destOrd="0" parTransId="{47ABE93F-C6F1-481C-B36A-C960E3056F18}" sibTransId="{5C2EC571-0EA8-4102-87E8-4D5F6B3E4DBC}"/>
    <dgm:cxn modelId="{4CBF7DB1-266F-44A9-9F6E-A18E3AAAC281}" type="presOf" srcId="{3902AB0A-C913-483F-904F-629BAC03AB77}" destId="{758BEF4B-AC55-4F54-BDBD-0C86C4460B75}" srcOrd="0" destOrd="0" presId="urn:microsoft.com/office/officeart/2005/8/layout/orgChart1"/>
    <dgm:cxn modelId="{409636B3-8479-4C41-9050-9717ECD19B53}" type="presOf" srcId="{47ABE93F-C6F1-481C-B36A-C960E3056F18}" destId="{B0489802-0D74-485E-80CF-0774D2CBE767}" srcOrd="0" destOrd="0" presId="urn:microsoft.com/office/officeart/2005/8/layout/orgChart1"/>
    <dgm:cxn modelId="{095538B9-5F68-4ED0-9C7E-85E5996D9E21}" type="presOf" srcId="{9237C88A-A362-4B6A-B9C4-029531AF8A0B}" destId="{3103B10A-F497-4DBE-955E-F6766322A76F}" srcOrd="0" destOrd="0" presId="urn:microsoft.com/office/officeart/2005/8/layout/orgChart1"/>
    <dgm:cxn modelId="{54A4E2B9-D406-4C41-9D12-91786FAA5F31}" srcId="{0E4ED075-39DD-40F6-9065-B7E9C060BDFC}" destId="{5BF0D3B8-DDBA-4897-8445-1DC93C6F4BCF}" srcOrd="1" destOrd="0" parTransId="{11EAE945-FF67-48E4-A7C0-88848D974776}" sibTransId="{7671A57D-44EF-4672-B3D4-E63BE0D90D36}"/>
    <dgm:cxn modelId="{A44506BB-CBA6-4926-8ECC-E64B7246EC76}" type="presOf" srcId="{57B74EEF-1958-4F87-B436-66CFC87FA188}" destId="{6B6318B5-4DAA-456E-BD48-EFFD6FFF89FF}" srcOrd="0" destOrd="0" presId="urn:microsoft.com/office/officeart/2005/8/layout/orgChart1"/>
    <dgm:cxn modelId="{3BB700BE-0878-488A-B4FA-02A1DED33FB4}" type="presOf" srcId="{57B74EEF-1958-4F87-B436-66CFC87FA188}" destId="{D4DA984E-4DE4-4373-AFE3-20DA7E1926AB}" srcOrd="1" destOrd="0" presId="urn:microsoft.com/office/officeart/2005/8/layout/orgChart1"/>
    <dgm:cxn modelId="{69FAAABE-E2EF-4E71-A5FA-5AE982F14E0A}" type="presOf" srcId="{4DD684E7-494C-4F53-90F1-F1C1E2CC3468}" destId="{BD27CF98-3123-4285-BE78-553D5C8E5912}" srcOrd="1" destOrd="0" presId="urn:microsoft.com/office/officeart/2005/8/layout/orgChart1"/>
    <dgm:cxn modelId="{434DCBBF-7751-471A-89F4-7275D961E1E4}" type="presOf" srcId="{C901256B-F64A-4658-B453-E4A2D3C71079}" destId="{1F4E0C93-E9FD-4ABF-94CB-3CFEB3AA1099}" srcOrd="1" destOrd="0" presId="urn:microsoft.com/office/officeart/2005/8/layout/orgChart1"/>
    <dgm:cxn modelId="{D861D0C2-BE63-43D3-B1DF-71482405CFB3}" srcId="{4DD684E7-494C-4F53-90F1-F1C1E2CC3468}" destId="{50E1D348-AEA5-490C-A773-0F8DA59EE2C8}" srcOrd="1" destOrd="0" parTransId="{DC358761-F3A4-4BA6-B133-44C14347C20E}" sibTransId="{8FD05880-B5FA-43D6-A6A1-D6564A9BCD00}"/>
    <dgm:cxn modelId="{6A03D3C3-D58C-46F7-AD8F-753D43A9816F}" type="presOf" srcId="{28DE4778-CA75-4AAD-BD5C-5360CD3E21DB}" destId="{406D73C7-A0DA-40BF-9E35-5C57EA374D5C}" srcOrd="0" destOrd="0" presId="urn:microsoft.com/office/officeart/2005/8/layout/orgChart1"/>
    <dgm:cxn modelId="{4ECA86C7-8CE6-44BB-8A3F-E59536543B4D}" type="presOf" srcId="{5BF0D3B8-DDBA-4897-8445-1DC93C6F4BCF}" destId="{9718C5E1-FAF9-4D92-80A1-167BBEE0F47B}" srcOrd="1" destOrd="0" presId="urn:microsoft.com/office/officeart/2005/8/layout/orgChart1"/>
    <dgm:cxn modelId="{4E9ED2CB-F570-43C6-976A-436E3ACA8D7E}" srcId="{8CBDE751-3FFC-4F2F-A9D0-AAFDD21680FA}" destId="{4237567C-CCF4-4C9A-9B78-B8C262F9170D}" srcOrd="1" destOrd="0" parTransId="{001CF604-7CBB-43E7-8238-85B8FC56D04E}" sibTransId="{6040B2C4-3F47-4541-9C0D-E1E629E76C4D}"/>
    <dgm:cxn modelId="{3508ABCD-CA15-4833-9CE3-ACFF4F7866F2}" type="presOf" srcId="{3BDDF8A5-B106-43A9-A310-6C3B84AE91AA}" destId="{146896E5-FA7D-42DF-A3A6-B8F8DAF4DF49}" srcOrd="1" destOrd="0" presId="urn:microsoft.com/office/officeart/2005/8/layout/orgChart1"/>
    <dgm:cxn modelId="{86E1FED7-4122-4E6D-996A-1018ED6D1149}" type="presOf" srcId="{7ADC02D8-9780-400A-8F3D-D1B3BFAAF647}" destId="{47A96113-C1C9-4067-BAD6-26DB55CC13A6}" srcOrd="0" destOrd="0" presId="urn:microsoft.com/office/officeart/2005/8/layout/orgChart1"/>
    <dgm:cxn modelId="{0163AEDC-84E5-43A2-B840-DBE648E2A563}" type="presOf" srcId="{98CDA81C-F0F1-478C-A582-0E4EF6535E37}" destId="{8F77063C-798C-443F-A4C8-7D1833ECD852}" srcOrd="1" destOrd="0" presId="urn:microsoft.com/office/officeart/2005/8/layout/orgChart1"/>
    <dgm:cxn modelId="{E84300DD-F96F-45C4-8A82-9222CA387E40}" type="presOf" srcId="{4237567C-CCF4-4C9A-9B78-B8C262F9170D}" destId="{2A2ECA69-F41C-46A3-8791-A9202E032EA8}" srcOrd="1" destOrd="0" presId="urn:microsoft.com/office/officeart/2005/8/layout/orgChart1"/>
    <dgm:cxn modelId="{255D75E0-21C0-42BA-AB28-C5AF52E50BDC}" srcId="{82D3FE90-B0C6-4291-851D-379C5F6E768E}" destId="{3902AB0A-C913-483F-904F-629BAC03AB77}" srcOrd="2" destOrd="0" parTransId="{B76944F3-1E22-4ED2-A76A-DB71F8303908}" sibTransId="{DE153F92-CF57-4E72-A5D0-EADF626CF914}"/>
    <dgm:cxn modelId="{715889E1-F2F4-46A7-95FB-ED4DD196F440}" srcId="{3AC8F024-AB16-47F0-8C68-9828470E714C}" destId="{82D3FE90-B0C6-4291-851D-379C5F6E768E}" srcOrd="3" destOrd="0" parTransId="{28DE4778-CA75-4AAD-BD5C-5360CD3E21DB}" sibTransId="{BD0E58DB-0EF1-4507-B849-ABB0822CAE47}"/>
    <dgm:cxn modelId="{D222A4E4-B867-424C-90B8-679ED1F1F7E2}" type="presOf" srcId="{A9C928DB-8215-479A-BF22-A97D5538664D}" destId="{7645D338-8534-4FA9-A0F8-4313B54B0789}" srcOrd="0" destOrd="0" presId="urn:microsoft.com/office/officeart/2005/8/layout/orgChart1"/>
    <dgm:cxn modelId="{76141AF2-A267-4680-A19A-3B247C2B4F66}" type="presOf" srcId="{8CBDE751-3FFC-4F2F-A9D0-AAFDD21680FA}" destId="{830790D0-DA08-49AC-87D3-7CD6644C568C}" srcOrd="1" destOrd="0" presId="urn:microsoft.com/office/officeart/2005/8/layout/orgChart1"/>
    <dgm:cxn modelId="{1FE3E8F9-FCE8-45C8-8660-5D03737446D7}" type="presOf" srcId="{3902AB0A-C913-483F-904F-629BAC03AB77}" destId="{F2604177-3824-402E-A36A-E5689452A2BD}" srcOrd="1" destOrd="0" presId="urn:microsoft.com/office/officeart/2005/8/layout/orgChart1"/>
    <dgm:cxn modelId="{E0820D22-6A05-4D55-8A60-24D35A0E6691}" type="presParOf" srcId="{8E83D83D-E46F-4E3D-8B9B-F1109B8EF3A8}" destId="{676BF6EB-13C3-47B2-B11C-A93341DB92D8}" srcOrd="0" destOrd="0" presId="urn:microsoft.com/office/officeart/2005/8/layout/orgChart1"/>
    <dgm:cxn modelId="{0938DC5B-D8E5-4ABA-8E74-4F3D554861CA}" type="presParOf" srcId="{676BF6EB-13C3-47B2-B11C-A93341DB92D8}" destId="{EAB86EE9-CAB0-4AA3-859D-CBE8B0399994}" srcOrd="0" destOrd="0" presId="urn:microsoft.com/office/officeart/2005/8/layout/orgChart1"/>
    <dgm:cxn modelId="{BF4616AD-86D8-4C65-AE2E-86980A9A8262}" type="presParOf" srcId="{EAB86EE9-CAB0-4AA3-859D-CBE8B0399994}" destId="{DD8803D9-A0CF-4A9F-9D19-91315BC91AFC}" srcOrd="0" destOrd="0" presId="urn:microsoft.com/office/officeart/2005/8/layout/orgChart1"/>
    <dgm:cxn modelId="{8D87E25B-E62E-4ADE-A867-6A4E7AAA82C7}" type="presParOf" srcId="{EAB86EE9-CAB0-4AA3-859D-CBE8B0399994}" destId="{17EA9579-493A-4D77-83B6-1D1603AFB4B5}" srcOrd="1" destOrd="0" presId="urn:microsoft.com/office/officeart/2005/8/layout/orgChart1"/>
    <dgm:cxn modelId="{F17A6A96-55C0-4A93-8E06-CDA638D89964}" type="presParOf" srcId="{676BF6EB-13C3-47B2-B11C-A93341DB92D8}" destId="{108D6157-04AE-4985-970F-E92CCE0CF6F4}" srcOrd="1" destOrd="0" presId="urn:microsoft.com/office/officeart/2005/8/layout/orgChart1"/>
    <dgm:cxn modelId="{15831342-45CE-4839-8E47-D3122CD4B679}" type="presParOf" srcId="{108D6157-04AE-4985-970F-E92CCE0CF6F4}" destId="{50179C1A-6941-4E7F-BC77-53CE9D835C93}" srcOrd="0" destOrd="0" presId="urn:microsoft.com/office/officeart/2005/8/layout/orgChart1"/>
    <dgm:cxn modelId="{30172EE0-CD04-495A-9032-675345A9F877}" type="presParOf" srcId="{108D6157-04AE-4985-970F-E92CCE0CF6F4}" destId="{DFA125B2-5827-4E2B-8F9C-16F1A3AB41A6}" srcOrd="1" destOrd="0" presId="urn:microsoft.com/office/officeart/2005/8/layout/orgChart1"/>
    <dgm:cxn modelId="{D48ABC78-AFE8-49BA-907C-97A88110541E}" type="presParOf" srcId="{DFA125B2-5827-4E2B-8F9C-16F1A3AB41A6}" destId="{C31B1C0A-5AB4-4306-AF76-A0CF4D2F8FBD}" srcOrd="0" destOrd="0" presId="urn:microsoft.com/office/officeart/2005/8/layout/orgChart1"/>
    <dgm:cxn modelId="{27F8A45A-77B0-408C-803F-5736A21E7FDF}" type="presParOf" srcId="{C31B1C0A-5AB4-4306-AF76-A0CF4D2F8FBD}" destId="{72EBF41F-B628-4461-A709-969930D24EF4}" srcOrd="0" destOrd="0" presId="urn:microsoft.com/office/officeart/2005/8/layout/orgChart1"/>
    <dgm:cxn modelId="{C2EAD586-9972-4B16-9140-6532FCC6C9D8}" type="presParOf" srcId="{C31B1C0A-5AB4-4306-AF76-A0CF4D2F8FBD}" destId="{044B49DB-BB36-43BE-9FDB-9766515D21CC}" srcOrd="1" destOrd="0" presId="urn:microsoft.com/office/officeart/2005/8/layout/orgChart1"/>
    <dgm:cxn modelId="{8E17DE0F-7DAA-467C-84A9-F13B9A22DE2A}" type="presParOf" srcId="{DFA125B2-5827-4E2B-8F9C-16F1A3AB41A6}" destId="{F94AB3E0-0C3D-426F-930C-E8EACD615670}" srcOrd="1" destOrd="0" presId="urn:microsoft.com/office/officeart/2005/8/layout/orgChart1"/>
    <dgm:cxn modelId="{B8E30032-586E-40D3-A483-022E020DC433}" type="presParOf" srcId="{F94AB3E0-0C3D-426F-930C-E8EACD615670}" destId="{B0489802-0D74-485E-80CF-0774D2CBE767}" srcOrd="0" destOrd="0" presId="urn:microsoft.com/office/officeart/2005/8/layout/orgChart1"/>
    <dgm:cxn modelId="{03E0E19D-75B5-4830-B343-27E316CC55B7}" type="presParOf" srcId="{F94AB3E0-0C3D-426F-930C-E8EACD615670}" destId="{A4882D46-C77E-4D21-9AE5-AFFCE5FCFC46}" srcOrd="1" destOrd="0" presId="urn:microsoft.com/office/officeart/2005/8/layout/orgChart1"/>
    <dgm:cxn modelId="{7FB1989A-8B9B-485F-A45E-09B290BEB050}" type="presParOf" srcId="{A4882D46-C77E-4D21-9AE5-AFFCE5FCFC46}" destId="{53B77B3E-F155-4346-87C0-77359734C1C7}" srcOrd="0" destOrd="0" presId="urn:microsoft.com/office/officeart/2005/8/layout/orgChart1"/>
    <dgm:cxn modelId="{DFF32B8B-22C0-4821-91ED-3328B4D2FDF7}" type="presParOf" srcId="{53B77B3E-F155-4346-87C0-77359734C1C7}" destId="{6B6318B5-4DAA-456E-BD48-EFFD6FFF89FF}" srcOrd="0" destOrd="0" presId="urn:microsoft.com/office/officeart/2005/8/layout/orgChart1"/>
    <dgm:cxn modelId="{CFEB837F-F437-482F-9E5D-BC13526D89AD}" type="presParOf" srcId="{53B77B3E-F155-4346-87C0-77359734C1C7}" destId="{D4DA984E-4DE4-4373-AFE3-20DA7E1926AB}" srcOrd="1" destOrd="0" presId="urn:microsoft.com/office/officeart/2005/8/layout/orgChart1"/>
    <dgm:cxn modelId="{90626933-55D1-4CD3-A524-3D35DDE0DBF2}" type="presParOf" srcId="{A4882D46-C77E-4D21-9AE5-AFFCE5FCFC46}" destId="{CB471A02-AAC8-4E6E-A503-BBC6616A6B2E}" srcOrd="1" destOrd="0" presId="urn:microsoft.com/office/officeart/2005/8/layout/orgChart1"/>
    <dgm:cxn modelId="{7ACCA5A8-3FC1-48B2-A6AF-B8AE64A1ABE5}" type="presParOf" srcId="{CB471A02-AAC8-4E6E-A503-BBC6616A6B2E}" destId="{CE958F21-B3F3-4DBA-AA01-94D213D218CF}" srcOrd="0" destOrd="0" presId="urn:microsoft.com/office/officeart/2005/8/layout/orgChart1"/>
    <dgm:cxn modelId="{04201847-BE8D-4B10-895E-4B6380B7BF45}" type="presParOf" srcId="{CB471A02-AAC8-4E6E-A503-BBC6616A6B2E}" destId="{9B9FF607-C8A5-4824-BEE5-774E3ED98092}" srcOrd="1" destOrd="0" presId="urn:microsoft.com/office/officeart/2005/8/layout/orgChart1"/>
    <dgm:cxn modelId="{C2E2C909-B64F-4704-B434-67D90A46A88B}" type="presParOf" srcId="{9B9FF607-C8A5-4824-BEE5-774E3ED98092}" destId="{F374E17C-D146-4F9F-9BE4-515E587E6A17}" srcOrd="0" destOrd="0" presId="urn:microsoft.com/office/officeart/2005/8/layout/orgChart1"/>
    <dgm:cxn modelId="{AD77B41C-EAEF-41D8-9446-25716403BD91}" type="presParOf" srcId="{F374E17C-D146-4F9F-9BE4-515E587E6A17}" destId="{F436A179-4CD2-4319-90EB-82B589664C42}" srcOrd="0" destOrd="0" presId="urn:microsoft.com/office/officeart/2005/8/layout/orgChart1"/>
    <dgm:cxn modelId="{5EC282EB-A47B-4F56-97C3-FA753BDF8077}" type="presParOf" srcId="{F374E17C-D146-4F9F-9BE4-515E587E6A17}" destId="{A62524F9-3A47-4D20-A4A9-212E1EBDDC6B}" srcOrd="1" destOrd="0" presId="urn:microsoft.com/office/officeart/2005/8/layout/orgChart1"/>
    <dgm:cxn modelId="{A87B4065-E56C-4713-AD48-8B0715A8593B}" type="presParOf" srcId="{9B9FF607-C8A5-4824-BEE5-774E3ED98092}" destId="{FBBB16D6-701D-42BC-8695-945E194BEC07}" srcOrd="1" destOrd="0" presId="urn:microsoft.com/office/officeart/2005/8/layout/orgChart1"/>
    <dgm:cxn modelId="{075135C3-AAB2-4001-A74B-A049A5E5D53A}" type="presParOf" srcId="{9B9FF607-C8A5-4824-BEE5-774E3ED98092}" destId="{EBD96B4B-D18F-4807-8DED-386BAC9969A3}" srcOrd="2" destOrd="0" presId="urn:microsoft.com/office/officeart/2005/8/layout/orgChart1"/>
    <dgm:cxn modelId="{99EBCB77-AFB9-4B69-81AB-A5AA845108E0}" type="presParOf" srcId="{CB471A02-AAC8-4E6E-A503-BBC6616A6B2E}" destId="{A83E5221-93BD-4E48-BBA3-4D418670622C}" srcOrd="2" destOrd="0" presId="urn:microsoft.com/office/officeart/2005/8/layout/orgChart1"/>
    <dgm:cxn modelId="{2BEC18BA-DA74-493F-905C-29B21F5B6D91}" type="presParOf" srcId="{CB471A02-AAC8-4E6E-A503-BBC6616A6B2E}" destId="{2DAD1AAB-813B-4E33-88A0-27B49C02C4A7}" srcOrd="3" destOrd="0" presId="urn:microsoft.com/office/officeart/2005/8/layout/orgChart1"/>
    <dgm:cxn modelId="{B7431EBC-DC2A-4255-8D0C-4D9FA7C2216B}" type="presParOf" srcId="{2DAD1AAB-813B-4E33-88A0-27B49C02C4A7}" destId="{37D90715-696A-4D13-9B7F-C50F90C18A34}" srcOrd="0" destOrd="0" presId="urn:microsoft.com/office/officeart/2005/8/layout/orgChart1"/>
    <dgm:cxn modelId="{656C7E0A-9175-43F5-9EDC-A9DE324BD584}" type="presParOf" srcId="{37D90715-696A-4D13-9B7F-C50F90C18A34}" destId="{1F54699F-4C1C-43C8-BF38-6C53E74A8A63}" srcOrd="0" destOrd="0" presId="urn:microsoft.com/office/officeart/2005/8/layout/orgChart1"/>
    <dgm:cxn modelId="{8FC16EE2-9A7C-4BBF-867C-7EE40473F537}" type="presParOf" srcId="{37D90715-696A-4D13-9B7F-C50F90C18A34}" destId="{1F4E0C93-E9FD-4ABF-94CB-3CFEB3AA1099}" srcOrd="1" destOrd="0" presId="urn:microsoft.com/office/officeart/2005/8/layout/orgChart1"/>
    <dgm:cxn modelId="{BEAD4EDB-C861-4D0A-9E33-8688C7F87D0F}" type="presParOf" srcId="{2DAD1AAB-813B-4E33-88A0-27B49C02C4A7}" destId="{A665659C-6BBA-478D-8E5C-5062A6170378}" srcOrd="1" destOrd="0" presId="urn:microsoft.com/office/officeart/2005/8/layout/orgChart1"/>
    <dgm:cxn modelId="{92169BE8-141A-4EC8-93B9-C747F641067F}" type="presParOf" srcId="{2DAD1AAB-813B-4E33-88A0-27B49C02C4A7}" destId="{3129C01C-2356-454E-96B7-C07CB74A483B}" srcOrd="2" destOrd="0" presId="urn:microsoft.com/office/officeart/2005/8/layout/orgChart1"/>
    <dgm:cxn modelId="{95F3EA8C-8FB6-4DCC-98DD-97986FE176A3}" type="presParOf" srcId="{A4882D46-C77E-4D21-9AE5-AFFCE5FCFC46}" destId="{07A4B67F-7989-44A3-9F50-A8B26550494C}" srcOrd="2" destOrd="0" presId="urn:microsoft.com/office/officeart/2005/8/layout/orgChart1"/>
    <dgm:cxn modelId="{C4919636-3126-4B86-97CD-508B84FFE3A3}" type="presParOf" srcId="{F94AB3E0-0C3D-426F-930C-E8EACD615670}" destId="{A59CAE49-587C-4C1C-916B-0F70B3CC899D}" srcOrd="2" destOrd="0" presId="urn:microsoft.com/office/officeart/2005/8/layout/orgChart1"/>
    <dgm:cxn modelId="{D68F8D2B-4D56-429A-B445-0554F9D80D73}" type="presParOf" srcId="{F94AB3E0-0C3D-426F-930C-E8EACD615670}" destId="{000BB2B6-636B-4894-B2CC-7EA95380A457}" srcOrd="3" destOrd="0" presId="urn:microsoft.com/office/officeart/2005/8/layout/orgChart1"/>
    <dgm:cxn modelId="{1B6109C9-2D72-45C1-B889-BF3E6D61F1F8}" type="presParOf" srcId="{000BB2B6-636B-4894-B2CC-7EA95380A457}" destId="{EE9E7325-324E-429D-AECB-599E8155BAE4}" srcOrd="0" destOrd="0" presId="urn:microsoft.com/office/officeart/2005/8/layout/orgChart1"/>
    <dgm:cxn modelId="{BF654192-8445-47F8-89C9-4D6409A39840}" type="presParOf" srcId="{EE9E7325-324E-429D-AECB-599E8155BAE4}" destId="{C37FF5FF-A966-48E0-B939-A410B06A453A}" srcOrd="0" destOrd="0" presId="urn:microsoft.com/office/officeart/2005/8/layout/orgChart1"/>
    <dgm:cxn modelId="{32B4B291-7EB0-4A8A-93A0-2376F2EC57A2}" type="presParOf" srcId="{EE9E7325-324E-429D-AECB-599E8155BAE4}" destId="{BD27CF98-3123-4285-BE78-553D5C8E5912}" srcOrd="1" destOrd="0" presId="urn:microsoft.com/office/officeart/2005/8/layout/orgChart1"/>
    <dgm:cxn modelId="{CD496871-B89E-42AA-B24D-10A39689F09C}" type="presParOf" srcId="{000BB2B6-636B-4894-B2CC-7EA95380A457}" destId="{54E40A6E-7B41-4ADD-83CB-C54BD22AF89E}" srcOrd="1" destOrd="0" presId="urn:microsoft.com/office/officeart/2005/8/layout/orgChart1"/>
    <dgm:cxn modelId="{68F25ECC-73F1-4270-9571-D56ECFEB1926}" type="presParOf" srcId="{54E40A6E-7B41-4ADD-83CB-C54BD22AF89E}" destId="{124A055A-AA08-4D01-B6AD-3DDC5E39BCCC}" srcOrd="0" destOrd="0" presId="urn:microsoft.com/office/officeart/2005/8/layout/orgChart1"/>
    <dgm:cxn modelId="{7BF98F52-E31E-4526-B910-3E529EB9A831}" type="presParOf" srcId="{54E40A6E-7B41-4ADD-83CB-C54BD22AF89E}" destId="{5DF9AA8A-732E-4287-8DC0-152AC283DA83}" srcOrd="1" destOrd="0" presId="urn:microsoft.com/office/officeart/2005/8/layout/orgChart1"/>
    <dgm:cxn modelId="{A09840EF-639D-46A7-9590-50A5EBA8357A}" type="presParOf" srcId="{5DF9AA8A-732E-4287-8DC0-152AC283DA83}" destId="{FA0DC52A-35AD-48DC-ADFC-654614271863}" srcOrd="0" destOrd="0" presId="urn:microsoft.com/office/officeart/2005/8/layout/orgChart1"/>
    <dgm:cxn modelId="{7DE1A6C3-B2C9-42D4-9F03-2AB8397D71F7}" type="presParOf" srcId="{FA0DC52A-35AD-48DC-ADFC-654614271863}" destId="{D0D8D238-9952-4816-AC8A-03E87FF46AA2}" srcOrd="0" destOrd="0" presId="urn:microsoft.com/office/officeart/2005/8/layout/orgChart1"/>
    <dgm:cxn modelId="{4C83E237-87F7-4985-AD8B-58298C0D1D29}" type="presParOf" srcId="{FA0DC52A-35AD-48DC-ADFC-654614271863}" destId="{8F77063C-798C-443F-A4C8-7D1833ECD852}" srcOrd="1" destOrd="0" presId="urn:microsoft.com/office/officeart/2005/8/layout/orgChart1"/>
    <dgm:cxn modelId="{0DF683DC-60B3-4E4B-AC89-8D6B1B5D2CA1}" type="presParOf" srcId="{5DF9AA8A-732E-4287-8DC0-152AC283DA83}" destId="{702AF393-AA8A-4C8B-AE9A-FF5863AA611F}" srcOrd="1" destOrd="0" presId="urn:microsoft.com/office/officeart/2005/8/layout/orgChart1"/>
    <dgm:cxn modelId="{91C3E136-187C-4A54-A8C1-7EC65713E890}" type="presParOf" srcId="{5DF9AA8A-732E-4287-8DC0-152AC283DA83}" destId="{902F5C8D-6091-4F48-AF76-FED1A75E6A54}" srcOrd="2" destOrd="0" presId="urn:microsoft.com/office/officeart/2005/8/layout/orgChart1"/>
    <dgm:cxn modelId="{190D90C3-A1DD-42AB-90E7-4CC75DCAF93F}" type="presParOf" srcId="{54E40A6E-7B41-4ADD-83CB-C54BD22AF89E}" destId="{9F291C28-3191-40E0-B601-0245D44FCF25}" srcOrd="2" destOrd="0" presId="urn:microsoft.com/office/officeart/2005/8/layout/orgChart1"/>
    <dgm:cxn modelId="{C904AA32-AC86-4CD1-804B-C0DAFB2713E5}" type="presParOf" srcId="{54E40A6E-7B41-4ADD-83CB-C54BD22AF89E}" destId="{369B4CA7-3DFB-4DCD-827C-4775FAAB5157}" srcOrd="3" destOrd="0" presId="urn:microsoft.com/office/officeart/2005/8/layout/orgChart1"/>
    <dgm:cxn modelId="{E10ED08B-65C2-4E54-8CAF-082A7A731F3B}" type="presParOf" srcId="{369B4CA7-3DFB-4DCD-827C-4775FAAB5157}" destId="{8B7BF034-624E-4561-9A61-1F22546C1EDC}" srcOrd="0" destOrd="0" presId="urn:microsoft.com/office/officeart/2005/8/layout/orgChart1"/>
    <dgm:cxn modelId="{D3E4A20F-2906-432C-94F7-A6CA2FFF2901}" type="presParOf" srcId="{8B7BF034-624E-4561-9A61-1F22546C1EDC}" destId="{7D77B276-730A-46EF-89A5-5C5465B60566}" srcOrd="0" destOrd="0" presId="urn:microsoft.com/office/officeart/2005/8/layout/orgChart1"/>
    <dgm:cxn modelId="{D1EB3C61-A51D-4B49-99AA-D361955BC516}" type="presParOf" srcId="{8B7BF034-624E-4561-9A61-1F22546C1EDC}" destId="{8F0799A8-EE22-4FC7-B068-BDA5D0B5F168}" srcOrd="1" destOrd="0" presId="urn:microsoft.com/office/officeart/2005/8/layout/orgChart1"/>
    <dgm:cxn modelId="{376CAD42-B23F-4EE8-BA16-4D28BB011877}" type="presParOf" srcId="{369B4CA7-3DFB-4DCD-827C-4775FAAB5157}" destId="{002F4B48-5876-4175-985E-BB77B6837C2F}" srcOrd="1" destOrd="0" presId="urn:microsoft.com/office/officeart/2005/8/layout/orgChart1"/>
    <dgm:cxn modelId="{BB04D0C2-FC78-4306-8815-00D2E8D7144E}" type="presParOf" srcId="{369B4CA7-3DFB-4DCD-827C-4775FAAB5157}" destId="{D5FA408D-6C8E-4D36-8C5A-A0857BC92F3E}" srcOrd="2" destOrd="0" presId="urn:microsoft.com/office/officeart/2005/8/layout/orgChart1"/>
    <dgm:cxn modelId="{ECC14417-AB5B-4669-B5BA-0827CE8D1E44}" type="presParOf" srcId="{000BB2B6-636B-4894-B2CC-7EA95380A457}" destId="{1FF7EC21-9BAF-4D96-92B3-BA8EDBDAEE7F}" srcOrd="2" destOrd="0" presId="urn:microsoft.com/office/officeart/2005/8/layout/orgChart1"/>
    <dgm:cxn modelId="{A921A38C-187C-491A-82B3-1291B4BDBCF4}" type="presParOf" srcId="{DFA125B2-5827-4E2B-8F9C-16F1A3AB41A6}" destId="{8FAF1A79-EFF5-4EE9-A80D-7929D834C2D5}" srcOrd="2" destOrd="0" presId="urn:microsoft.com/office/officeart/2005/8/layout/orgChart1"/>
    <dgm:cxn modelId="{EB77155A-5AA9-4131-8159-631099711F18}" type="presParOf" srcId="{108D6157-04AE-4985-970F-E92CCE0CF6F4}" destId="{03E9EEFB-51E1-43D8-AE1B-3233C8C3961C}" srcOrd="2" destOrd="0" presId="urn:microsoft.com/office/officeart/2005/8/layout/orgChart1"/>
    <dgm:cxn modelId="{F3EFE67C-D23A-42DB-A817-6D0FB52AB193}" type="presParOf" srcId="{108D6157-04AE-4985-970F-E92CCE0CF6F4}" destId="{66632114-0EA2-4FBB-8FDF-1E6EA81867BD}" srcOrd="3" destOrd="0" presId="urn:microsoft.com/office/officeart/2005/8/layout/orgChart1"/>
    <dgm:cxn modelId="{DFDFF1C2-8092-401E-9867-B9AC4A9699CE}" type="presParOf" srcId="{66632114-0EA2-4FBB-8FDF-1E6EA81867BD}" destId="{50429866-8088-4C41-8F2E-186DAE1440E6}" srcOrd="0" destOrd="0" presId="urn:microsoft.com/office/officeart/2005/8/layout/orgChart1"/>
    <dgm:cxn modelId="{87BED86B-C00C-4991-B396-6D02CD0A1669}" type="presParOf" srcId="{50429866-8088-4C41-8F2E-186DAE1440E6}" destId="{63B2FF4D-91E5-4094-A12B-78B7A1DCB6B3}" srcOrd="0" destOrd="0" presId="urn:microsoft.com/office/officeart/2005/8/layout/orgChart1"/>
    <dgm:cxn modelId="{DD48F934-B3BF-483A-911B-BB04B8FC357A}" type="presParOf" srcId="{50429866-8088-4C41-8F2E-186DAE1440E6}" destId="{7DB58D57-557D-47A0-BBC8-430475938603}" srcOrd="1" destOrd="0" presId="urn:microsoft.com/office/officeart/2005/8/layout/orgChart1"/>
    <dgm:cxn modelId="{014AF29E-D8EE-4A84-A54C-ABE553719D62}" type="presParOf" srcId="{66632114-0EA2-4FBB-8FDF-1E6EA81867BD}" destId="{14EDA29C-2685-4A89-BEEA-8C4257358F23}" srcOrd="1" destOrd="0" presId="urn:microsoft.com/office/officeart/2005/8/layout/orgChart1"/>
    <dgm:cxn modelId="{5D5E7CD4-C604-4267-98C0-C1EBBC3AFD39}" type="presParOf" srcId="{14EDA29C-2685-4A89-BEEA-8C4257358F23}" destId="{47A96113-C1C9-4067-BAD6-26DB55CC13A6}" srcOrd="0" destOrd="0" presId="urn:microsoft.com/office/officeart/2005/8/layout/orgChart1"/>
    <dgm:cxn modelId="{33A37D8D-CA9C-4CBB-9004-FD1955E72490}" type="presParOf" srcId="{14EDA29C-2685-4A89-BEEA-8C4257358F23}" destId="{A4E3FF83-86C1-460A-A0C9-8EE4C3056AC6}" srcOrd="1" destOrd="0" presId="urn:microsoft.com/office/officeart/2005/8/layout/orgChart1"/>
    <dgm:cxn modelId="{220033A4-262C-4F97-9FA7-79178AA3BA53}" type="presParOf" srcId="{A4E3FF83-86C1-460A-A0C9-8EE4C3056AC6}" destId="{54548DDD-5050-4113-97A7-05AD69425C93}" srcOrd="0" destOrd="0" presId="urn:microsoft.com/office/officeart/2005/8/layout/orgChart1"/>
    <dgm:cxn modelId="{516F3477-384D-4A7B-BA3B-7E99B89887F9}" type="presParOf" srcId="{54548DDD-5050-4113-97A7-05AD69425C93}" destId="{63E4B214-4AB2-4DBB-B54C-2AB8B8DD9021}" srcOrd="0" destOrd="0" presId="urn:microsoft.com/office/officeart/2005/8/layout/orgChart1"/>
    <dgm:cxn modelId="{68494E75-68F0-4212-9D15-5F596C8FD3AC}" type="presParOf" srcId="{54548DDD-5050-4113-97A7-05AD69425C93}" destId="{146896E5-FA7D-42DF-A3A6-B8F8DAF4DF49}" srcOrd="1" destOrd="0" presId="urn:microsoft.com/office/officeart/2005/8/layout/orgChart1"/>
    <dgm:cxn modelId="{1AFD87DF-BDE4-429D-9E98-60526E4C0AA8}" type="presParOf" srcId="{A4E3FF83-86C1-460A-A0C9-8EE4C3056AC6}" destId="{60049C3D-D867-439E-8093-7E6FC5A9C4A8}" srcOrd="1" destOrd="0" presId="urn:microsoft.com/office/officeart/2005/8/layout/orgChart1"/>
    <dgm:cxn modelId="{2F41DC7E-C284-4EDD-AA62-41A10E2A1DDB}" type="presParOf" srcId="{A4E3FF83-86C1-460A-A0C9-8EE4C3056AC6}" destId="{27807A3F-EDB0-44F2-8CA1-4A3A1E371640}" srcOrd="2" destOrd="0" presId="urn:microsoft.com/office/officeart/2005/8/layout/orgChart1"/>
    <dgm:cxn modelId="{EA8C7AFC-BD40-4DC5-8ED9-4DBA065E7E52}" type="presParOf" srcId="{14EDA29C-2685-4A89-BEEA-8C4257358F23}" destId="{F299D28E-CA4A-483E-AC66-8FB7A685214F}" srcOrd="2" destOrd="0" presId="urn:microsoft.com/office/officeart/2005/8/layout/orgChart1"/>
    <dgm:cxn modelId="{F0007418-9836-42C8-9C34-C1A2A108485E}" type="presParOf" srcId="{14EDA29C-2685-4A89-BEEA-8C4257358F23}" destId="{E203CFC2-A2DC-4A3B-8F63-0105AE92A005}" srcOrd="3" destOrd="0" presId="urn:microsoft.com/office/officeart/2005/8/layout/orgChart1"/>
    <dgm:cxn modelId="{79833443-369E-4067-9DEF-9C00A07CAA8A}" type="presParOf" srcId="{E203CFC2-A2DC-4A3B-8F63-0105AE92A005}" destId="{66B3B9F5-28B7-459E-971B-9F294E868E4A}" srcOrd="0" destOrd="0" presId="urn:microsoft.com/office/officeart/2005/8/layout/orgChart1"/>
    <dgm:cxn modelId="{76F21B86-C24E-4BA4-A874-8104DDFB532A}" type="presParOf" srcId="{66B3B9F5-28B7-459E-971B-9F294E868E4A}" destId="{AD15ADAA-B29D-48B9-8FBF-477268CE3CC3}" srcOrd="0" destOrd="0" presId="urn:microsoft.com/office/officeart/2005/8/layout/orgChart1"/>
    <dgm:cxn modelId="{13545589-F07B-46FF-829C-7A931AE52046}" type="presParOf" srcId="{66B3B9F5-28B7-459E-971B-9F294E868E4A}" destId="{6BF6097E-14A4-4A7D-9D47-2AABDC811DB4}" srcOrd="1" destOrd="0" presId="urn:microsoft.com/office/officeart/2005/8/layout/orgChart1"/>
    <dgm:cxn modelId="{68D78478-5B22-4555-B847-461CE14FE352}" type="presParOf" srcId="{E203CFC2-A2DC-4A3B-8F63-0105AE92A005}" destId="{F7BD659A-7924-46CA-B5EE-C774D58531A3}" srcOrd="1" destOrd="0" presId="urn:microsoft.com/office/officeart/2005/8/layout/orgChart1"/>
    <dgm:cxn modelId="{C129CE3F-A4CA-4888-A4E9-85C175E4BE8D}" type="presParOf" srcId="{E203CFC2-A2DC-4A3B-8F63-0105AE92A005}" destId="{DC90B9D8-E909-4906-A998-4E3622B66E8C}" srcOrd="2" destOrd="0" presId="urn:microsoft.com/office/officeart/2005/8/layout/orgChart1"/>
    <dgm:cxn modelId="{9C267861-78BE-4BE6-83E9-4E670A3CD40A}" type="presParOf" srcId="{66632114-0EA2-4FBB-8FDF-1E6EA81867BD}" destId="{4C7BD369-23D6-404B-BB67-9FC0864CF4D0}" srcOrd="2" destOrd="0" presId="urn:microsoft.com/office/officeart/2005/8/layout/orgChart1"/>
    <dgm:cxn modelId="{EECC22B6-1CC6-4CCF-9CA0-8580C6CFD92C}" type="presParOf" srcId="{108D6157-04AE-4985-970F-E92CCE0CF6F4}" destId="{3103B10A-F497-4DBE-955E-F6766322A76F}" srcOrd="4" destOrd="0" presId="urn:microsoft.com/office/officeart/2005/8/layout/orgChart1"/>
    <dgm:cxn modelId="{E9C58ED7-3506-4527-833A-536287290F6D}" type="presParOf" srcId="{108D6157-04AE-4985-970F-E92CCE0CF6F4}" destId="{C458F41E-E52D-4346-B692-C31E50B1E186}" srcOrd="5" destOrd="0" presId="urn:microsoft.com/office/officeart/2005/8/layout/orgChart1"/>
    <dgm:cxn modelId="{6344597B-B5AC-4038-BD1F-6FCD44E02C0A}" type="presParOf" srcId="{C458F41E-E52D-4346-B692-C31E50B1E186}" destId="{EC51D7EA-B2F8-4A81-A2D9-6BEBAEA06F4E}" srcOrd="0" destOrd="0" presId="urn:microsoft.com/office/officeart/2005/8/layout/orgChart1"/>
    <dgm:cxn modelId="{5E88BFDB-6477-43F4-B7B5-DF075BE417C4}" type="presParOf" srcId="{EC51D7EA-B2F8-4A81-A2D9-6BEBAEA06F4E}" destId="{E2EE503E-5DE0-46EA-831C-20285A538B91}" srcOrd="0" destOrd="0" presId="urn:microsoft.com/office/officeart/2005/8/layout/orgChart1"/>
    <dgm:cxn modelId="{94117A04-E622-4FCF-A6D9-8B6BC83785FF}" type="presParOf" srcId="{EC51D7EA-B2F8-4A81-A2D9-6BEBAEA06F4E}" destId="{830790D0-DA08-49AC-87D3-7CD6644C568C}" srcOrd="1" destOrd="0" presId="urn:microsoft.com/office/officeart/2005/8/layout/orgChart1"/>
    <dgm:cxn modelId="{491DFA42-84B5-4C0E-A856-585B0AE2B8FF}" type="presParOf" srcId="{C458F41E-E52D-4346-B692-C31E50B1E186}" destId="{5D9AA6E7-6E5F-4E1B-B11D-D3A5E3ED799A}" srcOrd="1" destOrd="0" presId="urn:microsoft.com/office/officeart/2005/8/layout/orgChart1"/>
    <dgm:cxn modelId="{026D0C88-4AC8-4BD4-A705-6254AA911282}" type="presParOf" srcId="{5D9AA6E7-6E5F-4E1B-B11D-D3A5E3ED799A}" destId="{E76B2F43-6198-47B4-81EA-5DF0B0DDED61}" srcOrd="0" destOrd="0" presId="urn:microsoft.com/office/officeart/2005/8/layout/orgChart1"/>
    <dgm:cxn modelId="{D3A4389C-3E4A-49A4-AB5B-A229234EF074}" type="presParOf" srcId="{5D9AA6E7-6E5F-4E1B-B11D-D3A5E3ED799A}" destId="{1C2694EA-99BB-4A07-835B-443A6EEB9344}" srcOrd="1" destOrd="0" presId="urn:microsoft.com/office/officeart/2005/8/layout/orgChart1"/>
    <dgm:cxn modelId="{4FB8B84B-3EB4-4E04-A6B6-E803EC1FA10A}" type="presParOf" srcId="{1C2694EA-99BB-4A07-835B-443A6EEB9344}" destId="{4C7F108B-BDE5-4673-B07A-232DE91F0D1B}" srcOrd="0" destOrd="0" presId="urn:microsoft.com/office/officeart/2005/8/layout/orgChart1"/>
    <dgm:cxn modelId="{522ACDF6-C5CD-4569-98DB-8614674EA65E}" type="presParOf" srcId="{4C7F108B-BDE5-4673-B07A-232DE91F0D1B}" destId="{107089D9-ED6E-4874-9B2D-2AB8E4B40FE1}" srcOrd="0" destOrd="0" presId="urn:microsoft.com/office/officeart/2005/8/layout/orgChart1"/>
    <dgm:cxn modelId="{158E6F0D-DB68-4498-93C3-021A37C50584}" type="presParOf" srcId="{4C7F108B-BDE5-4673-B07A-232DE91F0D1B}" destId="{9390CC9B-66CE-44C1-B1B6-347FFC100A63}" srcOrd="1" destOrd="0" presId="urn:microsoft.com/office/officeart/2005/8/layout/orgChart1"/>
    <dgm:cxn modelId="{3A8721DF-FFF2-4FC7-BAB7-3EF7F71D66FD}" type="presParOf" srcId="{1C2694EA-99BB-4A07-835B-443A6EEB9344}" destId="{5C5F8AED-4E51-4841-9773-E34F4443BCE9}" srcOrd="1" destOrd="0" presId="urn:microsoft.com/office/officeart/2005/8/layout/orgChart1"/>
    <dgm:cxn modelId="{176B9D06-E213-454D-A4BD-BAEBC78C4399}" type="presParOf" srcId="{1C2694EA-99BB-4A07-835B-443A6EEB9344}" destId="{BF8BD85E-6831-4F01-BB87-7058F7443840}" srcOrd="2" destOrd="0" presId="urn:microsoft.com/office/officeart/2005/8/layout/orgChart1"/>
    <dgm:cxn modelId="{D02DEBAB-481A-441C-BB08-FF6C1D8AF3F4}" type="presParOf" srcId="{5D9AA6E7-6E5F-4E1B-B11D-D3A5E3ED799A}" destId="{0F0BF724-EB00-41CC-A1FB-5FED985F1AAF}" srcOrd="2" destOrd="0" presId="urn:microsoft.com/office/officeart/2005/8/layout/orgChart1"/>
    <dgm:cxn modelId="{3339410C-AE53-4C27-ABD2-236A940185CF}" type="presParOf" srcId="{5D9AA6E7-6E5F-4E1B-B11D-D3A5E3ED799A}" destId="{EE7EC11D-FF40-4AFE-95F1-420A9C7C7F71}" srcOrd="3" destOrd="0" presId="urn:microsoft.com/office/officeart/2005/8/layout/orgChart1"/>
    <dgm:cxn modelId="{3E2BB190-09DA-4965-A113-8734058E2D05}" type="presParOf" srcId="{EE7EC11D-FF40-4AFE-95F1-420A9C7C7F71}" destId="{49CA70E1-94EF-450C-A800-BE467DC7A379}" srcOrd="0" destOrd="0" presId="urn:microsoft.com/office/officeart/2005/8/layout/orgChart1"/>
    <dgm:cxn modelId="{6CEC0566-332E-4BF6-8CA4-877F3338265F}" type="presParOf" srcId="{49CA70E1-94EF-450C-A800-BE467DC7A379}" destId="{FEB5BEBE-3152-4E76-9B60-19EFDA57260B}" srcOrd="0" destOrd="0" presId="urn:microsoft.com/office/officeart/2005/8/layout/orgChart1"/>
    <dgm:cxn modelId="{EC6FF5BE-E00D-497F-BD25-91319EDACD98}" type="presParOf" srcId="{49CA70E1-94EF-450C-A800-BE467DC7A379}" destId="{2A2ECA69-F41C-46A3-8791-A9202E032EA8}" srcOrd="1" destOrd="0" presId="urn:microsoft.com/office/officeart/2005/8/layout/orgChart1"/>
    <dgm:cxn modelId="{6EED91A9-96AA-4FBD-96AD-1A1105C3D54E}" type="presParOf" srcId="{EE7EC11D-FF40-4AFE-95F1-420A9C7C7F71}" destId="{8E42D33C-AF91-438B-B4F7-678B4EEC7F65}" srcOrd="1" destOrd="0" presId="urn:microsoft.com/office/officeart/2005/8/layout/orgChart1"/>
    <dgm:cxn modelId="{A8D42A71-E72E-45B5-BCD5-D5386081A409}" type="presParOf" srcId="{EE7EC11D-FF40-4AFE-95F1-420A9C7C7F71}" destId="{7EBB75EF-8203-45C5-96DA-14230905E04C}" srcOrd="2" destOrd="0" presId="urn:microsoft.com/office/officeart/2005/8/layout/orgChart1"/>
    <dgm:cxn modelId="{D19F8A33-E1D8-4757-84A4-FD9FBF1295B0}" type="presParOf" srcId="{5D9AA6E7-6E5F-4E1B-B11D-D3A5E3ED799A}" destId="{79F43941-1B8F-47C7-822D-A7807A8CCB70}" srcOrd="4" destOrd="0" presId="urn:microsoft.com/office/officeart/2005/8/layout/orgChart1"/>
    <dgm:cxn modelId="{113B1F60-D71A-4025-A2FB-9C08C5045F17}" type="presParOf" srcId="{5D9AA6E7-6E5F-4E1B-B11D-D3A5E3ED799A}" destId="{2CBDFCFF-08E8-4CE0-A444-61FEEF4E73BD}" srcOrd="5" destOrd="0" presId="urn:microsoft.com/office/officeart/2005/8/layout/orgChart1"/>
    <dgm:cxn modelId="{4EC09818-2547-466D-A84F-20D28C0ED8B1}" type="presParOf" srcId="{2CBDFCFF-08E8-4CE0-A444-61FEEF4E73BD}" destId="{7A112880-6D0D-4108-AB97-BE92F3E0F825}" srcOrd="0" destOrd="0" presId="urn:microsoft.com/office/officeart/2005/8/layout/orgChart1"/>
    <dgm:cxn modelId="{CB328661-716F-4DA4-B45C-F71A390A1407}" type="presParOf" srcId="{7A112880-6D0D-4108-AB97-BE92F3E0F825}" destId="{00738616-9AC9-47C0-B242-E8CBB746623E}" srcOrd="0" destOrd="0" presId="urn:microsoft.com/office/officeart/2005/8/layout/orgChart1"/>
    <dgm:cxn modelId="{4E60DAA7-DF00-4C67-8DF2-4C756DE9F8B1}" type="presParOf" srcId="{7A112880-6D0D-4108-AB97-BE92F3E0F825}" destId="{792CA947-6524-4802-B56A-BDCFE022BE8D}" srcOrd="1" destOrd="0" presId="urn:microsoft.com/office/officeart/2005/8/layout/orgChart1"/>
    <dgm:cxn modelId="{293DCFD3-B834-419C-8881-EABA372F2DA8}" type="presParOf" srcId="{2CBDFCFF-08E8-4CE0-A444-61FEEF4E73BD}" destId="{1179B0EB-8357-4D29-8AE4-CA195E5DF499}" srcOrd="1" destOrd="0" presId="urn:microsoft.com/office/officeart/2005/8/layout/orgChart1"/>
    <dgm:cxn modelId="{F3A51142-49D7-4B1E-B71A-571A93CFBEF0}" type="presParOf" srcId="{2CBDFCFF-08E8-4CE0-A444-61FEEF4E73BD}" destId="{62C935C4-D2A6-4CA4-A5C1-CCF83AA90224}" srcOrd="2" destOrd="0" presId="urn:microsoft.com/office/officeart/2005/8/layout/orgChart1"/>
    <dgm:cxn modelId="{B50CF406-6864-47E3-B38B-608502DD5C39}" type="presParOf" srcId="{C458F41E-E52D-4346-B692-C31E50B1E186}" destId="{238F6170-CD98-4E9C-B509-52997F9CBB04}" srcOrd="2" destOrd="0" presId="urn:microsoft.com/office/officeart/2005/8/layout/orgChart1"/>
    <dgm:cxn modelId="{5FC5B546-E5E2-4B43-BFA3-8A385CF19BC4}" type="presParOf" srcId="{108D6157-04AE-4985-970F-E92CCE0CF6F4}" destId="{406D73C7-A0DA-40BF-9E35-5C57EA374D5C}" srcOrd="6" destOrd="0" presId="urn:microsoft.com/office/officeart/2005/8/layout/orgChart1"/>
    <dgm:cxn modelId="{D9CC6908-D8B6-4A20-9395-A738036C914F}" type="presParOf" srcId="{108D6157-04AE-4985-970F-E92CCE0CF6F4}" destId="{BA034672-3759-4138-B84F-CE6FEC47F320}" srcOrd="7" destOrd="0" presId="urn:microsoft.com/office/officeart/2005/8/layout/orgChart1"/>
    <dgm:cxn modelId="{9F17DE5F-8B78-4025-BCF2-114604D42A3A}" type="presParOf" srcId="{BA034672-3759-4138-B84F-CE6FEC47F320}" destId="{368B498F-E442-4EF2-B3C6-25B86D0BE105}" srcOrd="0" destOrd="0" presId="urn:microsoft.com/office/officeart/2005/8/layout/orgChart1"/>
    <dgm:cxn modelId="{05ED32DB-17AF-42A0-B09B-D2BD18F7E2D8}" type="presParOf" srcId="{368B498F-E442-4EF2-B3C6-25B86D0BE105}" destId="{51BD114F-7CCC-4133-97F0-8FDB4063CB58}" srcOrd="0" destOrd="0" presId="urn:microsoft.com/office/officeart/2005/8/layout/orgChart1"/>
    <dgm:cxn modelId="{0178F80C-63BF-4706-ACEB-E011691A4FC8}" type="presParOf" srcId="{368B498F-E442-4EF2-B3C6-25B86D0BE105}" destId="{616E8EE7-F92B-4A57-A118-4ABF12626B8D}" srcOrd="1" destOrd="0" presId="urn:microsoft.com/office/officeart/2005/8/layout/orgChart1"/>
    <dgm:cxn modelId="{B155B25A-CEC8-4B51-B6A5-C4D8695C75C5}" type="presParOf" srcId="{BA034672-3759-4138-B84F-CE6FEC47F320}" destId="{596E3DEA-1296-4448-84AD-F7FA90415AB1}" srcOrd="1" destOrd="0" presId="urn:microsoft.com/office/officeart/2005/8/layout/orgChart1"/>
    <dgm:cxn modelId="{A73EDCD1-478C-4129-8268-EFA7619C6EE8}" type="presParOf" srcId="{596E3DEA-1296-4448-84AD-F7FA90415AB1}" destId="{E4CFF644-C4F8-4E7F-9EA8-0817F00C51AF}" srcOrd="0" destOrd="0" presId="urn:microsoft.com/office/officeart/2005/8/layout/orgChart1"/>
    <dgm:cxn modelId="{05B79F19-2847-4D00-8FB6-A0A586057868}" type="presParOf" srcId="{596E3DEA-1296-4448-84AD-F7FA90415AB1}" destId="{8DD906A4-9850-4832-B20A-382DF97C4A1B}" srcOrd="1" destOrd="0" presId="urn:microsoft.com/office/officeart/2005/8/layout/orgChart1"/>
    <dgm:cxn modelId="{C92ED01E-14CE-4C14-995A-DE27986397F5}" type="presParOf" srcId="{8DD906A4-9850-4832-B20A-382DF97C4A1B}" destId="{C4103A5A-B0BE-4CA4-9ACF-18C25E352D42}" srcOrd="0" destOrd="0" presId="urn:microsoft.com/office/officeart/2005/8/layout/orgChart1"/>
    <dgm:cxn modelId="{E15FB0F0-4EE8-4664-93FD-97F12ADE647A}" type="presParOf" srcId="{C4103A5A-B0BE-4CA4-9ACF-18C25E352D42}" destId="{8320C74C-3FD1-4444-A888-1B775E0610DD}" srcOrd="0" destOrd="0" presId="urn:microsoft.com/office/officeart/2005/8/layout/orgChart1"/>
    <dgm:cxn modelId="{29F46425-0BD0-486D-A2E4-A3823E9CF8A4}" type="presParOf" srcId="{C4103A5A-B0BE-4CA4-9ACF-18C25E352D42}" destId="{2B129B0C-885D-45B5-832C-E2031194DA0B}" srcOrd="1" destOrd="0" presId="urn:microsoft.com/office/officeart/2005/8/layout/orgChart1"/>
    <dgm:cxn modelId="{7D844D4D-58DD-4652-9B46-35253C58A965}" type="presParOf" srcId="{8DD906A4-9850-4832-B20A-382DF97C4A1B}" destId="{C17668A8-0183-4417-80EC-4DE09B2F3B6C}" srcOrd="1" destOrd="0" presId="urn:microsoft.com/office/officeart/2005/8/layout/orgChart1"/>
    <dgm:cxn modelId="{19E43BDE-1F9D-4177-93C7-0EBA7079295C}" type="presParOf" srcId="{8DD906A4-9850-4832-B20A-382DF97C4A1B}" destId="{03F404AB-858F-4D95-AAF2-A44A31CA4152}" srcOrd="2" destOrd="0" presId="urn:microsoft.com/office/officeart/2005/8/layout/orgChart1"/>
    <dgm:cxn modelId="{B1FE4A81-AE33-4740-B5B8-BD45897DE783}" type="presParOf" srcId="{596E3DEA-1296-4448-84AD-F7FA90415AB1}" destId="{7645D338-8534-4FA9-A0F8-4313B54B0789}" srcOrd="2" destOrd="0" presId="urn:microsoft.com/office/officeart/2005/8/layout/orgChart1"/>
    <dgm:cxn modelId="{5C79C061-9E41-4702-B457-D349AF876F25}" type="presParOf" srcId="{596E3DEA-1296-4448-84AD-F7FA90415AB1}" destId="{C1A432C1-09CE-4CF3-90C8-E9D68A25C780}" srcOrd="3" destOrd="0" presId="urn:microsoft.com/office/officeart/2005/8/layout/orgChart1"/>
    <dgm:cxn modelId="{7163C626-E26A-4F36-9D5E-2E3A35339F74}" type="presParOf" srcId="{C1A432C1-09CE-4CF3-90C8-E9D68A25C780}" destId="{BDE08B30-572F-45E2-8340-738FBB3C64CD}" srcOrd="0" destOrd="0" presId="urn:microsoft.com/office/officeart/2005/8/layout/orgChart1"/>
    <dgm:cxn modelId="{D1125BE3-48DD-4E51-BC6F-FAC783ECA9A6}" type="presParOf" srcId="{BDE08B30-572F-45E2-8340-738FBB3C64CD}" destId="{3E0B1640-3514-408D-A57F-301BCE92D8C5}" srcOrd="0" destOrd="0" presId="urn:microsoft.com/office/officeart/2005/8/layout/orgChart1"/>
    <dgm:cxn modelId="{56DC45A2-8D1A-4FD3-9FBA-1BEF5A23F42D}" type="presParOf" srcId="{BDE08B30-572F-45E2-8340-738FBB3C64CD}" destId="{D38BAC02-A7D1-4CA7-AF32-780A95E68A5E}" srcOrd="1" destOrd="0" presId="urn:microsoft.com/office/officeart/2005/8/layout/orgChart1"/>
    <dgm:cxn modelId="{7AB1B288-377B-45FA-94CD-5F569287FDF9}" type="presParOf" srcId="{C1A432C1-09CE-4CF3-90C8-E9D68A25C780}" destId="{8E3E2FFE-C3FE-44C8-975F-C0E611D45725}" srcOrd="1" destOrd="0" presId="urn:microsoft.com/office/officeart/2005/8/layout/orgChart1"/>
    <dgm:cxn modelId="{025E6F18-9FBA-4A9E-9254-A028C32E7F55}" type="presParOf" srcId="{C1A432C1-09CE-4CF3-90C8-E9D68A25C780}" destId="{1697F250-9344-4836-B3EA-776E9470DFEA}" srcOrd="2" destOrd="0" presId="urn:microsoft.com/office/officeart/2005/8/layout/orgChart1"/>
    <dgm:cxn modelId="{9A1947CE-CCF3-41B1-BA3B-A9EDCC0791A2}" type="presParOf" srcId="{596E3DEA-1296-4448-84AD-F7FA90415AB1}" destId="{E81C16DD-74A3-4C36-9C74-EAC6AE4DC51E}" srcOrd="4" destOrd="0" presId="urn:microsoft.com/office/officeart/2005/8/layout/orgChart1"/>
    <dgm:cxn modelId="{E92FA49A-CDF4-433E-8F9D-D01530ABD2EA}" type="presParOf" srcId="{596E3DEA-1296-4448-84AD-F7FA90415AB1}" destId="{9DD3D1BB-AB0E-4147-8EA8-E188F658B36C}" srcOrd="5" destOrd="0" presId="urn:microsoft.com/office/officeart/2005/8/layout/orgChart1"/>
    <dgm:cxn modelId="{9DA98570-B0FC-46E2-8D7C-C9369031417C}" type="presParOf" srcId="{9DD3D1BB-AB0E-4147-8EA8-E188F658B36C}" destId="{2654930A-1B4D-4AB3-B37F-0175198F56FA}" srcOrd="0" destOrd="0" presId="urn:microsoft.com/office/officeart/2005/8/layout/orgChart1"/>
    <dgm:cxn modelId="{E02BA275-C7DA-4A94-9449-AB2256F801DE}" type="presParOf" srcId="{2654930A-1B4D-4AB3-B37F-0175198F56FA}" destId="{758BEF4B-AC55-4F54-BDBD-0C86C4460B75}" srcOrd="0" destOrd="0" presId="urn:microsoft.com/office/officeart/2005/8/layout/orgChart1"/>
    <dgm:cxn modelId="{CB1ADADE-E856-4580-9C60-03D451B50D78}" type="presParOf" srcId="{2654930A-1B4D-4AB3-B37F-0175198F56FA}" destId="{F2604177-3824-402E-A36A-E5689452A2BD}" srcOrd="1" destOrd="0" presId="urn:microsoft.com/office/officeart/2005/8/layout/orgChart1"/>
    <dgm:cxn modelId="{5C95DFEB-5FBC-4DF3-B793-1D0D561DFB9C}" type="presParOf" srcId="{9DD3D1BB-AB0E-4147-8EA8-E188F658B36C}" destId="{D5E8C3D8-DDB6-4018-B415-AC1476E2D53B}" srcOrd="1" destOrd="0" presId="urn:microsoft.com/office/officeart/2005/8/layout/orgChart1"/>
    <dgm:cxn modelId="{A6149DB0-86A5-453A-9A57-0AC2EE18D18E}" type="presParOf" srcId="{9DD3D1BB-AB0E-4147-8EA8-E188F658B36C}" destId="{F3724259-51AA-46A6-B5F7-47B7EC33EF6A}" srcOrd="2" destOrd="0" presId="urn:microsoft.com/office/officeart/2005/8/layout/orgChart1"/>
    <dgm:cxn modelId="{C066A888-095C-462E-A29E-D01E3127BD15}" type="presParOf" srcId="{BA034672-3759-4138-B84F-CE6FEC47F320}" destId="{C6A299D6-3832-456F-BC90-DAF79E5662E4}" srcOrd="2" destOrd="0" presId="urn:microsoft.com/office/officeart/2005/8/layout/orgChart1"/>
    <dgm:cxn modelId="{A9C090D7-68B2-4EB5-B1F8-4FCAF3F409A9}" type="presParOf" srcId="{108D6157-04AE-4985-970F-E92CCE0CF6F4}" destId="{FC1D7AC1-6901-4314-8381-C525D148E1BE}" srcOrd="8" destOrd="0" presId="urn:microsoft.com/office/officeart/2005/8/layout/orgChart1"/>
    <dgm:cxn modelId="{162EB625-D8EA-4691-A61A-FE0E919AD594}" type="presParOf" srcId="{108D6157-04AE-4985-970F-E92CCE0CF6F4}" destId="{B0750166-B9BF-4B66-9672-57FC755FC3D3}" srcOrd="9" destOrd="0" presId="urn:microsoft.com/office/officeart/2005/8/layout/orgChart1"/>
    <dgm:cxn modelId="{79320F73-6B5D-45A3-A8A6-1EB944057DB2}" type="presParOf" srcId="{B0750166-B9BF-4B66-9672-57FC755FC3D3}" destId="{8C30E6E7-990F-49B9-B53C-579D9E6C0F9A}" srcOrd="0" destOrd="0" presId="urn:microsoft.com/office/officeart/2005/8/layout/orgChart1"/>
    <dgm:cxn modelId="{8DF612B8-91BD-4764-943E-C98D4FBADD7B}" type="presParOf" srcId="{8C30E6E7-990F-49B9-B53C-579D9E6C0F9A}" destId="{128E6ACF-B6E8-4EA4-AECD-679AF8EBC126}" srcOrd="0" destOrd="0" presId="urn:microsoft.com/office/officeart/2005/8/layout/orgChart1"/>
    <dgm:cxn modelId="{B9B8E684-D38C-4284-B2DB-039A722E1A6E}" type="presParOf" srcId="{8C30E6E7-990F-49B9-B53C-579D9E6C0F9A}" destId="{05D5DAD9-B43A-4443-9592-99C6CC79EE41}" srcOrd="1" destOrd="0" presId="urn:microsoft.com/office/officeart/2005/8/layout/orgChart1"/>
    <dgm:cxn modelId="{5B555E46-833F-4B06-BA9D-83BDA18F0518}" type="presParOf" srcId="{B0750166-B9BF-4B66-9672-57FC755FC3D3}" destId="{9839851F-28B0-4E5A-9D74-C92C0DAA2E07}" srcOrd="1" destOrd="0" presId="urn:microsoft.com/office/officeart/2005/8/layout/orgChart1"/>
    <dgm:cxn modelId="{C4E74864-3389-4A75-A986-67BEF02894C4}" type="presParOf" srcId="{9839851F-28B0-4E5A-9D74-C92C0DAA2E07}" destId="{A24F26EA-3E5D-4AF9-BB74-1EAF8DBAAEDB}" srcOrd="0" destOrd="0" presId="urn:microsoft.com/office/officeart/2005/8/layout/orgChart1"/>
    <dgm:cxn modelId="{222D7116-7E54-499E-89B9-290B127CE9B5}" type="presParOf" srcId="{9839851F-28B0-4E5A-9D74-C92C0DAA2E07}" destId="{F07377D0-09E6-4F11-845D-99102F6D2873}" srcOrd="1" destOrd="0" presId="urn:microsoft.com/office/officeart/2005/8/layout/orgChart1"/>
    <dgm:cxn modelId="{27A7AE74-BD5A-4923-AC60-56AA2B4C71E3}" type="presParOf" srcId="{F07377D0-09E6-4F11-845D-99102F6D2873}" destId="{8779C762-1235-40FD-B648-20C9B5B92E5E}" srcOrd="0" destOrd="0" presId="urn:microsoft.com/office/officeart/2005/8/layout/orgChart1"/>
    <dgm:cxn modelId="{61E182CF-6E10-4FA0-8EA3-335324CF88F2}" type="presParOf" srcId="{8779C762-1235-40FD-B648-20C9B5B92E5E}" destId="{650C9CF8-9C79-4C85-8284-080468DB7ED0}" srcOrd="0" destOrd="0" presId="urn:microsoft.com/office/officeart/2005/8/layout/orgChart1"/>
    <dgm:cxn modelId="{62098B7F-F1AD-4DE7-B8F2-941909CAE2A2}" type="presParOf" srcId="{8779C762-1235-40FD-B648-20C9B5B92E5E}" destId="{6CA06A32-748B-48F8-963E-6316392AC43B}" srcOrd="1" destOrd="0" presId="urn:microsoft.com/office/officeart/2005/8/layout/orgChart1"/>
    <dgm:cxn modelId="{CC9F677A-FAC8-4B2E-800E-DDB9C7B1F4F7}" type="presParOf" srcId="{F07377D0-09E6-4F11-845D-99102F6D2873}" destId="{1E479E71-4450-478C-8D2F-452FC90B0C58}" srcOrd="1" destOrd="0" presId="urn:microsoft.com/office/officeart/2005/8/layout/orgChart1"/>
    <dgm:cxn modelId="{ED60EA55-D79B-4CEE-9F5D-5270F12275B5}" type="presParOf" srcId="{F07377D0-09E6-4F11-845D-99102F6D2873}" destId="{09C3FF30-19E5-4C44-9597-622FD95AA614}" srcOrd="2" destOrd="0" presId="urn:microsoft.com/office/officeart/2005/8/layout/orgChart1"/>
    <dgm:cxn modelId="{B321929C-4097-4B01-AEA3-88FD57C7039A}" type="presParOf" srcId="{9839851F-28B0-4E5A-9D74-C92C0DAA2E07}" destId="{B7491019-8B7E-4C98-8751-66952FD5C179}" srcOrd="2" destOrd="0" presId="urn:microsoft.com/office/officeart/2005/8/layout/orgChart1"/>
    <dgm:cxn modelId="{6B123F4A-7526-4310-8CEF-D20AFC46B568}" type="presParOf" srcId="{9839851F-28B0-4E5A-9D74-C92C0DAA2E07}" destId="{ED044915-CCF9-4B7C-A5EE-146448CE0BF9}" srcOrd="3" destOrd="0" presId="urn:microsoft.com/office/officeart/2005/8/layout/orgChart1"/>
    <dgm:cxn modelId="{A8279808-4BDF-45AB-91AF-81B6C35498EE}" type="presParOf" srcId="{ED044915-CCF9-4B7C-A5EE-146448CE0BF9}" destId="{E3322CD8-4BD0-4740-83D3-94F7AAE5F308}" srcOrd="0" destOrd="0" presId="urn:microsoft.com/office/officeart/2005/8/layout/orgChart1"/>
    <dgm:cxn modelId="{18D36BF8-10AB-412B-864B-D13652BD7927}" type="presParOf" srcId="{E3322CD8-4BD0-4740-83D3-94F7AAE5F308}" destId="{CDE006D8-9501-4C4F-8614-1D74B2197B09}" srcOrd="0" destOrd="0" presId="urn:microsoft.com/office/officeart/2005/8/layout/orgChart1"/>
    <dgm:cxn modelId="{1BA0FF00-6CEF-463C-8EA6-C9E525BBD249}" type="presParOf" srcId="{E3322CD8-4BD0-4740-83D3-94F7AAE5F308}" destId="{9718C5E1-FAF9-4D92-80A1-167BBEE0F47B}" srcOrd="1" destOrd="0" presId="urn:microsoft.com/office/officeart/2005/8/layout/orgChart1"/>
    <dgm:cxn modelId="{BDE47131-9314-4D3F-B8B4-4F8DB90D4ADC}" type="presParOf" srcId="{ED044915-CCF9-4B7C-A5EE-146448CE0BF9}" destId="{EDEE53E4-4116-4D65-B65A-6BCBCBBA5925}" srcOrd="1" destOrd="0" presId="urn:microsoft.com/office/officeart/2005/8/layout/orgChart1"/>
    <dgm:cxn modelId="{97F75D6E-A1B1-44F4-976D-C279EAA8E609}" type="presParOf" srcId="{ED044915-CCF9-4B7C-A5EE-146448CE0BF9}" destId="{3B4D9B3E-95D4-43E8-8328-5A7BAA7153F9}" srcOrd="2" destOrd="0" presId="urn:microsoft.com/office/officeart/2005/8/layout/orgChart1"/>
    <dgm:cxn modelId="{B3118562-C665-4523-82E9-88975DD3B41D}" type="presParOf" srcId="{B0750166-B9BF-4B66-9672-57FC755FC3D3}" destId="{CE25FB60-FABE-4C02-B819-4611FD5407AB}" srcOrd="2" destOrd="0" presId="urn:microsoft.com/office/officeart/2005/8/layout/orgChart1"/>
    <dgm:cxn modelId="{963FC44F-F056-47BC-8E20-E53B6E7A01CB}" type="presParOf" srcId="{676BF6EB-13C3-47B2-B11C-A93341DB92D8}" destId="{D1BA72A4-B7BC-4F20-94C5-CF79795559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2DEB52-E3E2-4F13-B0A4-94AB35823B4D}" type="doc">
      <dgm:prSet loTypeId="urn:microsoft.com/office/officeart/2005/8/layout/orgChart1" loCatId="hierarchy" qsTypeId="urn:microsoft.com/office/officeart/2005/8/quickstyle/simple1" qsCatId="simple" csTypeId="urn:microsoft.com/office/officeart/2005/8/colors/accent1_2" csCatId="accent1"/>
      <dgm:spPr/>
    </dgm:pt>
    <dgm:pt modelId="{3AC8F024-AB16-47F0-8C68-9828470E714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IS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Components </a:t>
          </a:r>
        </a:p>
      </dgm:t>
    </dgm:pt>
    <dgm:pt modelId="{5BBD7853-CB1F-4EBB-8539-3B1CEE200BFA}" type="parTrans" cxnId="{0D2E8703-B17A-4AC3-9915-EBAF30663902}">
      <dgm:prSet/>
      <dgm:spPr/>
      <dgm:t>
        <a:bodyPr/>
        <a:lstStyle/>
        <a:p>
          <a:endParaRPr lang="en-US">
            <a:solidFill>
              <a:schemeClr val="bg1"/>
            </a:solidFill>
          </a:endParaRPr>
        </a:p>
      </dgm:t>
    </dgm:pt>
    <dgm:pt modelId="{22C72171-BD41-480E-AD62-B97582A08A47}" type="sibTrans" cxnId="{0D2E8703-B17A-4AC3-9915-EBAF30663902}">
      <dgm:prSet/>
      <dgm:spPr/>
      <dgm:t>
        <a:bodyPr/>
        <a:lstStyle/>
        <a:p>
          <a:endParaRPr lang="en-US">
            <a:solidFill>
              <a:schemeClr val="bg1"/>
            </a:solidFill>
          </a:endParaRPr>
        </a:p>
      </dgm:t>
    </dgm:pt>
    <dgm:pt modelId="{47375C7E-0CD7-405D-8CA2-6672A3B36BD6}">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People </a:t>
          </a:r>
        </a:p>
      </dgm:t>
    </dgm:pt>
    <dgm:pt modelId="{C439A188-B883-4F11-861A-E8C361911A33}" type="parTrans" cxnId="{02124963-CD0C-40AC-9398-F7D38D26A831}">
      <dgm:prSet/>
      <dgm:spPr/>
      <dgm:t>
        <a:bodyPr/>
        <a:lstStyle/>
        <a:p>
          <a:endParaRPr lang="en-US">
            <a:solidFill>
              <a:schemeClr val="bg1"/>
            </a:solidFill>
          </a:endParaRPr>
        </a:p>
      </dgm:t>
    </dgm:pt>
    <dgm:pt modelId="{D140982A-70CD-4E9B-BE2B-0D81ED34BD70}" type="sibTrans" cxnId="{02124963-CD0C-40AC-9398-F7D38D26A831}">
      <dgm:prSet/>
      <dgm:spPr/>
      <dgm:t>
        <a:bodyPr/>
        <a:lstStyle/>
        <a:p>
          <a:endParaRPr lang="en-US">
            <a:solidFill>
              <a:schemeClr val="bg1"/>
            </a:solidFill>
          </a:endParaRPr>
        </a:p>
      </dgm:t>
    </dgm:pt>
    <dgm:pt modelId="{57B74EEF-1958-4F87-B436-66CFC87FA18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bg1"/>
              </a:solidFill>
              <a:effectLst/>
              <a:latin typeface="Arial" panose="020B0604020202020204" pitchFamily="34" charset="0"/>
              <a:cs typeface="Arial" panose="020B0604020202020204" pitchFamily="34" charset="0"/>
            </a:rPr>
            <a:t>Employees 	</a:t>
          </a:r>
        </a:p>
      </dgm:t>
    </dgm:pt>
    <dgm:pt modelId="{47ABE93F-C6F1-481C-B36A-C960E3056F18}" type="parTrans" cxnId="{D56352B0-4681-41B8-8269-1E24DE7ADA21}">
      <dgm:prSet/>
      <dgm:spPr/>
      <dgm:t>
        <a:bodyPr/>
        <a:lstStyle/>
        <a:p>
          <a:endParaRPr lang="en-US">
            <a:solidFill>
              <a:schemeClr val="bg1"/>
            </a:solidFill>
          </a:endParaRPr>
        </a:p>
      </dgm:t>
    </dgm:pt>
    <dgm:pt modelId="{5C2EC571-0EA8-4102-87E8-4D5F6B3E4DBC}" type="sibTrans" cxnId="{D56352B0-4681-41B8-8269-1E24DE7ADA21}">
      <dgm:prSet/>
      <dgm:spPr/>
      <dgm:t>
        <a:bodyPr/>
        <a:lstStyle/>
        <a:p>
          <a:endParaRPr lang="en-US">
            <a:solidFill>
              <a:schemeClr val="bg1"/>
            </a:solidFill>
          </a:endParaRPr>
        </a:p>
      </dgm:t>
    </dgm:pt>
    <dgm:pt modelId="{C6A4DCB8-405D-440A-8CA1-91E35AFD17F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Authorized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Staff</a:t>
          </a:r>
        </a:p>
      </dgm:t>
    </dgm:pt>
    <dgm:pt modelId="{54132695-0F62-4CE2-B345-674E85361175}" type="parTrans" cxnId="{5C8CEF68-389F-4F49-AA93-715C5D128755}">
      <dgm:prSet/>
      <dgm:spPr/>
      <dgm:t>
        <a:bodyPr/>
        <a:lstStyle/>
        <a:p>
          <a:endParaRPr lang="en-US">
            <a:solidFill>
              <a:schemeClr val="bg1"/>
            </a:solidFill>
          </a:endParaRPr>
        </a:p>
      </dgm:t>
    </dgm:pt>
    <dgm:pt modelId="{1171C752-5013-4E30-B96E-7D9FB72121F8}" type="sibTrans" cxnId="{5C8CEF68-389F-4F49-AA93-715C5D128755}">
      <dgm:prSet/>
      <dgm:spPr/>
      <dgm:t>
        <a:bodyPr/>
        <a:lstStyle/>
        <a:p>
          <a:endParaRPr lang="en-US">
            <a:solidFill>
              <a:schemeClr val="bg1"/>
            </a:solidFill>
          </a:endParaRPr>
        </a:p>
      </dgm:t>
    </dgm:pt>
    <dgm:pt modelId="{C901256B-F64A-4658-B453-E4A2D3C71079}">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Other staff </a:t>
          </a:r>
        </a:p>
      </dgm:t>
    </dgm:pt>
    <dgm:pt modelId="{E256A8E5-79E7-4B83-A7A6-BCB07E8C80A8}" type="parTrans" cxnId="{87270578-7F00-476A-A425-E701B842E173}">
      <dgm:prSet/>
      <dgm:spPr/>
      <dgm:t>
        <a:bodyPr/>
        <a:lstStyle/>
        <a:p>
          <a:endParaRPr lang="en-US">
            <a:solidFill>
              <a:schemeClr val="bg1"/>
            </a:solidFill>
          </a:endParaRPr>
        </a:p>
      </dgm:t>
    </dgm:pt>
    <dgm:pt modelId="{7870367C-1F96-436A-BB6F-38A64759AD02}" type="sibTrans" cxnId="{87270578-7F00-476A-A425-E701B842E173}">
      <dgm:prSet/>
      <dgm:spPr/>
      <dgm:t>
        <a:bodyPr/>
        <a:lstStyle/>
        <a:p>
          <a:endParaRPr lang="en-US">
            <a:solidFill>
              <a:schemeClr val="bg1"/>
            </a:solidFill>
          </a:endParaRPr>
        </a:p>
      </dgm:t>
    </dgm:pt>
    <dgm:pt modelId="{4DD684E7-494C-4F53-90F1-F1C1E2CC346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Non-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employees </a:t>
          </a:r>
        </a:p>
      </dgm:t>
    </dgm:pt>
    <dgm:pt modelId="{83D3AADD-59A5-48A4-8DF6-52153FB66121}" type="parTrans" cxnId="{53EE8D59-C024-4BEC-94BB-C313C188AFB2}">
      <dgm:prSet/>
      <dgm:spPr/>
      <dgm:t>
        <a:bodyPr/>
        <a:lstStyle/>
        <a:p>
          <a:endParaRPr lang="en-US">
            <a:solidFill>
              <a:schemeClr val="bg1"/>
            </a:solidFill>
          </a:endParaRPr>
        </a:p>
      </dgm:t>
    </dgm:pt>
    <dgm:pt modelId="{EC9D7CA7-0AF3-4C87-93AF-8F913929D6BE}" type="sibTrans" cxnId="{53EE8D59-C024-4BEC-94BB-C313C188AFB2}">
      <dgm:prSet/>
      <dgm:spPr/>
      <dgm:t>
        <a:bodyPr/>
        <a:lstStyle/>
        <a:p>
          <a:endParaRPr lang="en-US">
            <a:solidFill>
              <a:schemeClr val="bg1"/>
            </a:solidFill>
          </a:endParaRPr>
        </a:p>
      </dgm:t>
    </dgm:pt>
    <dgm:pt modelId="{98CDA81C-F0F1-478C-A582-0E4EF6535E3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People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trusted</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 organizations </a:t>
          </a:r>
        </a:p>
      </dgm:t>
    </dgm:pt>
    <dgm:pt modelId="{4F90D008-9C8A-442A-8792-E346D21B0EB0}" type="parTrans" cxnId="{D3E36C88-D1D0-49B1-913B-CD84952E5583}">
      <dgm:prSet/>
      <dgm:spPr/>
      <dgm:t>
        <a:bodyPr/>
        <a:lstStyle/>
        <a:p>
          <a:endParaRPr lang="en-US">
            <a:solidFill>
              <a:schemeClr val="bg1"/>
            </a:solidFill>
          </a:endParaRPr>
        </a:p>
      </dgm:t>
    </dgm:pt>
    <dgm:pt modelId="{5BEFA6A9-6187-4A5B-B510-BA338B32CEC9}" type="sibTrans" cxnId="{D3E36C88-D1D0-49B1-913B-CD84952E5583}">
      <dgm:prSet/>
      <dgm:spPr/>
      <dgm:t>
        <a:bodyPr/>
        <a:lstStyle/>
        <a:p>
          <a:endParaRPr lang="en-US">
            <a:solidFill>
              <a:schemeClr val="bg1"/>
            </a:solidFill>
          </a:endParaRPr>
        </a:p>
      </dgm:t>
    </dgm:pt>
    <dgm:pt modelId="{50E1D348-AEA5-490C-A773-0F8DA59EE2C8}">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Strangers</a:t>
          </a:r>
        </a:p>
      </dgm:t>
    </dgm:pt>
    <dgm:pt modelId="{DC358761-F3A4-4BA6-B133-44C14347C20E}" type="parTrans" cxnId="{D861D0C2-BE63-43D3-B1DF-71482405CFB3}">
      <dgm:prSet/>
      <dgm:spPr/>
      <dgm:t>
        <a:bodyPr/>
        <a:lstStyle/>
        <a:p>
          <a:endParaRPr lang="en-US">
            <a:solidFill>
              <a:schemeClr val="bg1"/>
            </a:solidFill>
          </a:endParaRPr>
        </a:p>
      </dgm:t>
    </dgm:pt>
    <dgm:pt modelId="{8FD05880-B5FA-43D6-A6A1-D6564A9BCD00}" type="sibTrans" cxnId="{D861D0C2-BE63-43D3-B1DF-71482405CFB3}">
      <dgm:prSet/>
      <dgm:spPr/>
      <dgm:t>
        <a:bodyPr/>
        <a:lstStyle/>
        <a:p>
          <a:endParaRPr lang="en-US">
            <a:solidFill>
              <a:schemeClr val="bg1"/>
            </a:solidFill>
          </a:endParaRPr>
        </a:p>
      </dgm:t>
    </dgm:pt>
    <dgm:pt modelId="{863E58EF-7C5B-48F2-A468-9893B56CE99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Procedures </a:t>
          </a:r>
        </a:p>
      </dgm:t>
    </dgm:pt>
    <dgm:pt modelId="{3DFFE305-D711-4BCF-8FD9-8FA523C41C4A}" type="parTrans" cxnId="{5AB5220D-B2BD-4BD1-8850-9CE01726AB0E}">
      <dgm:prSet/>
      <dgm:spPr/>
      <dgm:t>
        <a:bodyPr/>
        <a:lstStyle/>
        <a:p>
          <a:endParaRPr lang="en-US">
            <a:solidFill>
              <a:schemeClr val="bg1"/>
            </a:solidFill>
          </a:endParaRPr>
        </a:p>
      </dgm:t>
    </dgm:pt>
    <dgm:pt modelId="{2C159A68-904F-4745-9A23-F5BB05FC370C}" type="sibTrans" cxnId="{5AB5220D-B2BD-4BD1-8850-9CE01726AB0E}">
      <dgm:prSet/>
      <dgm:spPr/>
      <dgm:t>
        <a:bodyPr/>
        <a:lstStyle/>
        <a:p>
          <a:endParaRPr lang="en-US">
            <a:solidFill>
              <a:schemeClr val="bg1"/>
            </a:solidFill>
          </a:endParaRPr>
        </a:p>
      </dgm:t>
    </dgm:pt>
    <dgm:pt modelId="{3BDDF8A5-B106-43A9-A310-6C3B84AE91A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Standard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\Procedures </a:t>
          </a:r>
        </a:p>
      </dgm:t>
    </dgm:pt>
    <dgm:pt modelId="{7ADC02D8-9780-400A-8F3D-D1B3BFAAF647}" type="parTrans" cxnId="{447A8A56-0AE3-45CC-A491-13AFCF048E37}">
      <dgm:prSet/>
      <dgm:spPr/>
      <dgm:t>
        <a:bodyPr/>
        <a:lstStyle/>
        <a:p>
          <a:endParaRPr lang="en-US">
            <a:solidFill>
              <a:schemeClr val="bg1"/>
            </a:solidFill>
          </a:endParaRPr>
        </a:p>
      </dgm:t>
    </dgm:pt>
    <dgm:pt modelId="{13CC2CF6-C772-4773-8A64-CFEBD2978F82}" type="sibTrans" cxnId="{447A8A56-0AE3-45CC-A491-13AFCF048E37}">
      <dgm:prSet/>
      <dgm:spPr/>
      <dgm:t>
        <a:bodyPr/>
        <a:lstStyle/>
        <a:p>
          <a:endParaRPr lang="en-US">
            <a:solidFill>
              <a:schemeClr val="bg1"/>
            </a:solidFill>
          </a:endParaRPr>
        </a:p>
      </dgm:t>
    </dgm:pt>
    <dgm:pt modelId="{EFFE89F5-ED6A-42E0-A91D-90AE2F8906A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Sensitive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Procedures</a:t>
          </a:r>
        </a:p>
      </dgm:t>
    </dgm:pt>
    <dgm:pt modelId="{8D23E7FB-E622-4B0C-B2FE-BD21C238F5A5}" type="parTrans" cxnId="{BD6EB19F-E832-4C42-9DBB-18420E4F02A9}">
      <dgm:prSet/>
      <dgm:spPr/>
      <dgm:t>
        <a:bodyPr/>
        <a:lstStyle/>
        <a:p>
          <a:endParaRPr lang="en-US">
            <a:solidFill>
              <a:schemeClr val="bg1"/>
            </a:solidFill>
          </a:endParaRPr>
        </a:p>
      </dgm:t>
    </dgm:pt>
    <dgm:pt modelId="{7204AD9A-3B4D-4C37-BC50-0ECD1D38BA3E}" type="sibTrans" cxnId="{BD6EB19F-E832-4C42-9DBB-18420E4F02A9}">
      <dgm:prSet/>
      <dgm:spPr/>
      <dgm:t>
        <a:bodyPr/>
        <a:lstStyle/>
        <a:p>
          <a:endParaRPr lang="en-US">
            <a:solidFill>
              <a:schemeClr val="bg1"/>
            </a:solidFill>
          </a:endParaRPr>
        </a:p>
      </dgm:t>
    </dgm:pt>
    <dgm:pt modelId="{8CBDE751-3FFC-4F2F-A9D0-AAFDD21680FA}">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Data</a:t>
          </a:r>
        </a:p>
      </dgm:t>
    </dgm:pt>
    <dgm:pt modelId="{9237C88A-A362-4B6A-B9C4-029531AF8A0B}" type="parTrans" cxnId="{0CD6E057-05D6-41AD-A20D-254A86FD15E7}">
      <dgm:prSet/>
      <dgm:spPr/>
      <dgm:t>
        <a:bodyPr/>
        <a:lstStyle/>
        <a:p>
          <a:endParaRPr lang="en-US">
            <a:solidFill>
              <a:schemeClr val="bg1"/>
            </a:solidFill>
          </a:endParaRPr>
        </a:p>
      </dgm:t>
    </dgm:pt>
    <dgm:pt modelId="{0AB43CEB-A560-48F1-A109-CCE3AA9E2C19}" type="sibTrans" cxnId="{0CD6E057-05D6-41AD-A20D-254A86FD15E7}">
      <dgm:prSet/>
      <dgm:spPr/>
      <dgm:t>
        <a:bodyPr/>
        <a:lstStyle/>
        <a:p>
          <a:endParaRPr lang="en-US">
            <a:solidFill>
              <a:schemeClr val="bg1"/>
            </a:solidFill>
          </a:endParaRPr>
        </a:p>
      </dgm:t>
    </dgm:pt>
    <dgm:pt modelId="{D8198001-D3E9-4C2F-9403-82B4020563B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Transmission</a:t>
          </a:r>
        </a:p>
      </dgm:t>
    </dgm:pt>
    <dgm:pt modelId="{7B397531-E073-48CA-B945-895AE6C95849}" type="parTrans" cxnId="{5FC0A51E-6EDC-4C23-A71D-57F374EDE00C}">
      <dgm:prSet/>
      <dgm:spPr/>
      <dgm:t>
        <a:bodyPr/>
        <a:lstStyle/>
        <a:p>
          <a:endParaRPr lang="en-US">
            <a:solidFill>
              <a:schemeClr val="bg1"/>
            </a:solidFill>
          </a:endParaRPr>
        </a:p>
      </dgm:t>
    </dgm:pt>
    <dgm:pt modelId="{1B2C8CFE-E0D9-48AD-BFF6-69E001B2AB44}" type="sibTrans" cxnId="{5FC0A51E-6EDC-4C23-A71D-57F374EDE00C}">
      <dgm:prSet/>
      <dgm:spPr/>
      <dgm:t>
        <a:bodyPr/>
        <a:lstStyle/>
        <a:p>
          <a:endParaRPr lang="en-US">
            <a:solidFill>
              <a:schemeClr val="bg1"/>
            </a:solidFill>
          </a:endParaRPr>
        </a:p>
      </dgm:t>
    </dgm:pt>
    <dgm:pt modelId="{4237567C-CCF4-4C9A-9B78-B8C262F9170D}">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Process </a:t>
          </a:r>
        </a:p>
      </dgm:t>
    </dgm:pt>
    <dgm:pt modelId="{001CF604-7CBB-43E7-8238-85B8FC56D04E}" type="parTrans" cxnId="{4E9ED2CB-F570-43C6-976A-436E3ACA8D7E}">
      <dgm:prSet/>
      <dgm:spPr/>
      <dgm:t>
        <a:bodyPr/>
        <a:lstStyle/>
        <a:p>
          <a:endParaRPr lang="en-US">
            <a:solidFill>
              <a:schemeClr val="bg1"/>
            </a:solidFill>
          </a:endParaRPr>
        </a:p>
      </dgm:t>
    </dgm:pt>
    <dgm:pt modelId="{6040B2C4-3F47-4541-9C0D-E1E629E76C4D}" type="sibTrans" cxnId="{4E9ED2CB-F570-43C6-976A-436E3ACA8D7E}">
      <dgm:prSet/>
      <dgm:spPr/>
      <dgm:t>
        <a:bodyPr/>
        <a:lstStyle/>
        <a:p>
          <a:endParaRPr lang="en-US">
            <a:solidFill>
              <a:schemeClr val="bg1"/>
            </a:solidFill>
          </a:endParaRPr>
        </a:p>
      </dgm:t>
    </dgm:pt>
    <dgm:pt modelId="{11013E1B-6374-4174-AC9C-3C50F6DC9FF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Storage</a:t>
          </a:r>
        </a:p>
      </dgm:t>
    </dgm:pt>
    <dgm:pt modelId="{159E5FC7-E8F7-4776-B41C-1036E9553172}" type="parTrans" cxnId="{56E82019-64C1-449D-844C-6ACCF0161395}">
      <dgm:prSet/>
      <dgm:spPr/>
      <dgm:t>
        <a:bodyPr/>
        <a:lstStyle/>
        <a:p>
          <a:endParaRPr lang="en-US">
            <a:solidFill>
              <a:schemeClr val="bg1"/>
            </a:solidFill>
          </a:endParaRPr>
        </a:p>
      </dgm:t>
    </dgm:pt>
    <dgm:pt modelId="{D0D7144A-7F8F-49BF-9FB9-9CA75256E17A}" type="sibTrans" cxnId="{56E82019-64C1-449D-844C-6ACCF0161395}">
      <dgm:prSet/>
      <dgm:spPr/>
      <dgm:t>
        <a:bodyPr/>
        <a:lstStyle/>
        <a:p>
          <a:endParaRPr lang="en-US">
            <a:solidFill>
              <a:schemeClr val="bg1"/>
            </a:solidFill>
          </a:endParaRPr>
        </a:p>
      </dgm:t>
    </dgm:pt>
    <dgm:pt modelId="{82D3FE90-B0C6-4291-851D-379C5F6E768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SW</a:t>
          </a:r>
        </a:p>
      </dgm:t>
    </dgm:pt>
    <dgm:pt modelId="{28DE4778-CA75-4AAD-BD5C-5360CD3E21DB}" type="parTrans" cxnId="{715889E1-F2F4-46A7-95FB-ED4DD196F440}">
      <dgm:prSet/>
      <dgm:spPr/>
      <dgm:t>
        <a:bodyPr/>
        <a:lstStyle/>
        <a:p>
          <a:endParaRPr lang="en-US">
            <a:solidFill>
              <a:schemeClr val="bg1"/>
            </a:solidFill>
          </a:endParaRPr>
        </a:p>
      </dgm:t>
    </dgm:pt>
    <dgm:pt modelId="{BD0E58DB-0EF1-4507-B849-ABB0822CAE47}" type="sibTrans" cxnId="{715889E1-F2F4-46A7-95FB-ED4DD196F440}">
      <dgm:prSet/>
      <dgm:spPr/>
      <dgm:t>
        <a:bodyPr/>
        <a:lstStyle/>
        <a:p>
          <a:endParaRPr lang="en-US">
            <a:solidFill>
              <a:schemeClr val="bg1"/>
            </a:solidFill>
          </a:endParaRPr>
        </a:p>
      </dgm:t>
    </dgm:pt>
    <dgm:pt modelId="{41FE609E-9F61-4917-8A25-3E472D688AD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Application </a:t>
          </a:r>
        </a:p>
      </dgm:t>
    </dgm:pt>
    <dgm:pt modelId="{2BA4552F-B9CB-43DA-B5CE-41F0D2BCB891}" type="parTrans" cxnId="{A3258175-9525-4C32-9ACA-A00AEA7B14E7}">
      <dgm:prSet/>
      <dgm:spPr/>
      <dgm:t>
        <a:bodyPr/>
        <a:lstStyle/>
        <a:p>
          <a:endParaRPr lang="en-US">
            <a:solidFill>
              <a:schemeClr val="bg1"/>
            </a:solidFill>
          </a:endParaRPr>
        </a:p>
      </dgm:t>
    </dgm:pt>
    <dgm:pt modelId="{DDF41528-25B2-494D-B843-49B0EF8C503D}" type="sibTrans" cxnId="{A3258175-9525-4C32-9ACA-A00AEA7B14E7}">
      <dgm:prSet/>
      <dgm:spPr/>
      <dgm:t>
        <a:bodyPr/>
        <a:lstStyle/>
        <a:p>
          <a:endParaRPr lang="en-US">
            <a:solidFill>
              <a:schemeClr val="bg1"/>
            </a:solidFill>
          </a:endParaRPr>
        </a:p>
      </dgm:t>
    </dgm:pt>
    <dgm:pt modelId="{B8C7E50E-A9BD-470E-A6E7-441476DC6522}">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OS</a:t>
          </a:r>
        </a:p>
      </dgm:t>
    </dgm:pt>
    <dgm:pt modelId="{A9C928DB-8215-479A-BF22-A97D5538664D}" type="parTrans" cxnId="{4F8BB840-2809-433C-8215-5DFC1687513F}">
      <dgm:prSet/>
      <dgm:spPr/>
      <dgm:t>
        <a:bodyPr/>
        <a:lstStyle/>
        <a:p>
          <a:endParaRPr lang="en-US">
            <a:solidFill>
              <a:schemeClr val="bg1"/>
            </a:solidFill>
          </a:endParaRPr>
        </a:p>
      </dgm:t>
    </dgm:pt>
    <dgm:pt modelId="{171A7B9F-6969-4D53-B35F-18A8396688FD}" type="sibTrans" cxnId="{4F8BB840-2809-433C-8215-5DFC1687513F}">
      <dgm:prSet/>
      <dgm:spPr/>
      <dgm:t>
        <a:bodyPr/>
        <a:lstStyle/>
        <a:p>
          <a:endParaRPr lang="en-US">
            <a:solidFill>
              <a:schemeClr val="bg1"/>
            </a:solidFill>
          </a:endParaRPr>
        </a:p>
      </dgm:t>
    </dgm:pt>
    <dgm:pt modelId="{3902AB0A-C913-483F-904F-629BAC03AB77}">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Security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Component</a:t>
          </a:r>
        </a:p>
      </dgm:t>
    </dgm:pt>
    <dgm:pt modelId="{B76944F3-1E22-4ED2-A76A-DB71F8303908}" type="parTrans" cxnId="{255D75E0-21C0-42BA-AB28-C5AF52E50BDC}">
      <dgm:prSet/>
      <dgm:spPr/>
      <dgm:t>
        <a:bodyPr/>
        <a:lstStyle/>
        <a:p>
          <a:endParaRPr lang="en-US">
            <a:solidFill>
              <a:schemeClr val="bg1"/>
            </a:solidFill>
          </a:endParaRPr>
        </a:p>
      </dgm:t>
    </dgm:pt>
    <dgm:pt modelId="{DE153F92-CF57-4E72-A5D0-EADF626CF914}" type="sibTrans" cxnId="{255D75E0-21C0-42BA-AB28-C5AF52E50BDC}">
      <dgm:prSet/>
      <dgm:spPr/>
      <dgm:t>
        <a:bodyPr/>
        <a:lstStyle/>
        <a:p>
          <a:endParaRPr lang="en-US">
            <a:solidFill>
              <a:schemeClr val="bg1"/>
            </a:solidFill>
          </a:endParaRPr>
        </a:p>
      </dgm:t>
    </dgm:pt>
    <dgm:pt modelId="{0E4ED075-39DD-40F6-9065-B7E9C060BDFC}">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bg1"/>
              </a:solidFill>
              <a:effectLst/>
              <a:latin typeface="Arial" panose="020B0604020202020204" pitchFamily="34" charset="0"/>
              <a:cs typeface="Arial" panose="020B0604020202020204" pitchFamily="34" charset="0"/>
            </a:rPr>
            <a:t>HW</a:t>
          </a:r>
        </a:p>
      </dgm:t>
    </dgm:pt>
    <dgm:pt modelId="{6FC15597-C3C7-4A9B-AC7B-5BB23FFF9EB2}" type="parTrans" cxnId="{CF9C9C2D-811E-435A-A7A3-91864E4D6B79}">
      <dgm:prSet/>
      <dgm:spPr/>
      <dgm:t>
        <a:bodyPr/>
        <a:lstStyle/>
        <a:p>
          <a:endParaRPr lang="en-US">
            <a:solidFill>
              <a:schemeClr val="bg1"/>
            </a:solidFill>
          </a:endParaRPr>
        </a:p>
      </dgm:t>
    </dgm:pt>
    <dgm:pt modelId="{B42A3E6F-59F8-4BFE-BDC8-1D0817A3B50D}" type="sibTrans" cxnId="{CF9C9C2D-811E-435A-A7A3-91864E4D6B79}">
      <dgm:prSet/>
      <dgm:spPr/>
      <dgm:t>
        <a:bodyPr/>
        <a:lstStyle/>
        <a:p>
          <a:endParaRPr lang="en-US">
            <a:solidFill>
              <a:schemeClr val="bg1"/>
            </a:solidFill>
          </a:endParaRPr>
        </a:p>
      </dgm:t>
    </dgm:pt>
    <dgm:pt modelId="{C0111746-5DC0-439E-AC88-CD5D743C7A73}">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System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Devises</a:t>
          </a:r>
        </a:p>
      </dgm:t>
    </dgm:pt>
    <dgm:pt modelId="{D58222C3-A698-41D3-AEC1-6C49C6A6E78C}" type="parTrans" cxnId="{BE6E672B-DC72-4992-AEFD-F3F8D860AAD1}">
      <dgm:prSet/>
      <dgm:spPr/>
      <dgm:t>
        <a:bodyPr/>
        <a:lstStyle/>
        <a:p>
          <a:endParaRPr lang="en-US">
            <a:solidFill>
              <a:schemeClr val="bg1"/>
            </a:solidFill>
          </a:endParaRPr>
        </a:p>
      </dgm:t>
    </dgm:pt>
    <dgm:pt modelId="{69BCD524-84D7-40C8-A605-1735A69A49BF}" type="sibTrans" cxnId="{BE6E672B-DC72-4992-AEFD-F3F8D860AAD1}">
      <dgm:prSet/>
      <dgm:spPr/>
      <dgm:t>
        <a:bodyPr/>
        <a:lstStyle/>
        <a:p>
          <a:endParaRPr lang="en-US">
            <a:solidFill>
              <a:schemeClr val="bg1"/>
            </a:solidFill>
          </a:endParaRPr>
        </a:p>
      </dgm:t>
    </dgm:pt>
    <dgm:pt modelId="{5BF0D3B8-DDBA-4897-8445-1DC93C6F4BCF}">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Net Work</a:t>
          </a:r>
        </a:p>
      </dgm:t>
    </dgm:pt>
    <dgm:pt modelId="{11EAE945-FF67-48E4-A7C0-88848D974776}" type="parTrans" cxnId="{54A4E2B9-D406-4C41-9D12-91786FAA5F31}">
      <dgm:prSet/>
      <dgm:spPr/>
      <dgm:t>
        <a:bodyPr/>
        <a:lstStyle/>
        <a:p>
          <a:endParaRPr lang="en-US">
            <a:solidFill>
              <a:schemeClr val="bg1"/>
            </a:solidFill>
          </a:endParaRPr>
        </a:p>
      </dgm:t>
    </dgm:pt>
    <dgm:pt modelId="{7671A57D-44EF-4672-B3D4-E63BE0D90D36}" type="sibTrans" cxnId="{54A4E2B9-D406-4C41-9D12-91786FAA5F31}">
      <dgm:prSet/>
      <dgm:spPr/>
      <dgm:t>
        <a:bodyPr/>
        <a:lstStyle/>
        <a:p>
          <a:endParaRPr lang="en-US">
            <a:solidFill>
              <a:schemeClr val="bg1"/>
            </a:solidFill>
          </a:endParaRPr>
        </a:p>
      </dgm:t>
    </dgm:pt>
    <dgm:pt modelId="{8E83D83D-E46F-4E3D-8B9B-F1109B8EF3A8}" type="pres">
      <dgm:prSet presAssocID="{B92DEB52-E3E2-4F13-B0A4-94AB35823B4D}" presName="hierChild1" presStyleCnt="0">
        <dgm:presLayoutVars>
          <dgm:orgChart val="1"/>
          <dgm:chPref val="1"/>
          <dgm:dir/>
          <dgm:animOne val="branch"/>
          <dgm:animLvl val="lvl"/>
          <dgm:resizeHandles/>
        </dgm:presLayoutVars>
      </dgm:prSet>
      <dgm:spPr/>
    </dgm:pt>
    <dgm:pt modelId="{676BF6EB-13C3-47B2-B11C-A93341DB92D8}" type="pres">
      <dgm:prSet presAssocID="{3AC8F024-AB16-47F0-8C68-9828470E714C}" presName="hierRoot1" presStyleCnt="0">
        <dgm:presLayoutVars>
          <dgm:hierBranch/>
        </dgm:presLayoutVars>
      </dgm:prSet>
      <dgm:spPr/>
    </dgm:pt>
    <dgm:pt modelId="{EAB86EE9-CAB0-4AA3-859D-CBE8B0399994}" type="pres">
      <dgm:prSet presAssocID="{3AC8F024-AB16-47F0-8C68-9828470E714C}" presName="rootComposite1" presStyleCnt="0"/>
      <dgm:spPr/>
    </dgm:pt>
    <dgm:pt modelId="{DD8803D9-A0CF-4A9F-9D19-91315BC91AFC}" type="pres">
      <dgm:prSet presAssocID="{3AC8F024-AB16-47F0-8C68-9828470E714C}" presName="rootText1" presStyleLbl="node0" presStyleIdx="0" presStyleCnt="1">
        <dgm:presLayoutVars>
          <dgm:chPref val="3"/>
        </dgm:presLayoutVars>
      </dgm:prSet>
      <dgm:spPr/>
    </dgm:pt>
    <dgm:pt modelId="{17EA9579-493A-4D77-83B6-1D1603AFB4B5}" type="pres">
      <dgm:prSet presAssocID="{3AC8F024-AB16-47F0-8C68-9828470E714C}" presName="rootConnector1" presStyleLbl="node1" presStyleIdx="0" presStyleCnt="0"/>
      <dgm:spPr/>
    </dgm:pt>
    <dgm:pt modelId="{108D6157-04AE-4985-970F-E92CCE0CF6F4}" type="pres">
      <dgm:prSet presAssocID="{3AC8F024-AB16-47F0-8C68-9828470E714C}" presName="hierChild2" presStyleCnt="0"/>
      <dgm:spPr/>
    </dgm:pt>
    <dgm:pt modelId="{50179C1A-6941-4E7F-BC77-53CE9D835C93}" type="pres">
      <dgm:prSet presAssocID="{C439A188-B883-4F11-861A-E8C361911A33}" presName="Name35" presStyleLbl="parChTrans1D2" presStyleIdx="0" presStyleCnt="5"/>
      <dgm:spPr/>
    </dgm:pt>
    <dgm:pt modelId="{DFA125B2-5827-4E2B-8F9C-16F1A3AB41A6}" type="pres">
      <dgm:prSet presAssocID="{47375C7E-0CD7-405D-8CA2-6672A3B36BD6}" presName="hierRoot2" presStyleCnt="0">
        <dgm:presLayoutVars>
          <dgm:hierBranch/>
        </dgm:presLayoutVars>
      </dgm:prSet>
      <dgm:spPr/>
    </dgm:pt>
    <dgm:pt modelId="{C31B1C0A-5AB4-4306-AF76-A0CF4D2F8FBD}" type="pres">
      <dgm:prSet presAssocID="{47375C7E-0CD7-405D-8CA2-6672A3B36BD6}" presName="rootComposite" presStyleCnt="0"/>
      <dgm:spPr/>
    </dgm:pt>
    <dgm:pt modelId="{72EBF41F-B628-4461-A709-969930D24EF4}" type="pres">
      <dgm:prSet presAssocID="{47375C7E-0CD7-405D-8CA2-6672A3B36BD6}" presName="rootText" presStyleLbl="node2" presStyleIdx="0" presStyleCnt="5">
        <dgm:presLayoutVars>
          <dgm:chPref val="3"/>
        </dgm:presLayoutVars>
      </dgm:prSet>
      <dgm:spPr/>
    </dgm:pt>
    <dgm:pt modelId="{044B49DB-BB36-43BE-9FDB-9766515D21CC}" type="pres">
      <dgm:prSet presAssocID="{47375C7E-0CD7-405D-8CA2-6672A3B36BD6}" presName="rootConnector" presStyleLbl="node2" presStyleIdx="0" presStyleCnt="5"/>
      <dgm:spPr/>
    </dgm:pt>
    <dgm:pt modelId="{F94AB3E0-0C3D-426F-930C-E8EACD615670}" type="pres">
      <dgm:prSet presAssocID="{47375C7E-0CD7-405D-8CA2-6672A3B36BD6}" presName="hierChild4" presStyleCnt="0"/>
      <dgm:spPr/>
    </dgm:pt>
    <dgm:pt modelId="{B0489802-0D74-485E-80CF-0774D2CBE767}" type="pres">
      <dgm:prSet presAssocID="{47ABE93F-C6F1-481C-B36A-C960E3056F18}" presName="Name35" presStyleLbl="parChTrans1D3" presStyleIdx="0" presStyleCnt="12"/>
      <dgm:spPr/>
    </dgm:pt>
    <dgm:pt modelId="{A4882D46-C77E-4D21-9AE5-AFFCE5FCFC46}" type="pres">
      <dgm:prSet presAssocID="{57B74EEF-1958-4F87-B436-66CFC87FA188}" presName="hierRoot2" presStyleCnt="0">
        <dgm:presLayoutVars>
          <dgm:hierBranch val="r"/>
        </dgm:presLayoutVars>
      </dgm:prSet>
      <dgm:spPr/>
    </dgm:pt>
    <dgm:pt modelId="{53B77B3E-F155-4346-87C0-77359734C1C7}" type="pres">
      <dgm:prSet presAssocID="{57B74EEF-1958-4F87-B436-66CFC87FA188}" presName="rootComposite" presStyleCnt="0"/>
      <dgm:spPr/>
    </dgm:pt>
    <dgm:pt modelId="{6B6318B5-4DAA-456E-BD48-EFFD6FFF89FF}" type="pres">
      <dgm:prSet presAssocID="{57B74EEF-1958-4F87-B436-66CFC87FA188}" presName="rootText" presStyleLbl="node3" presStyleIdx="0" presStyleCnt="12">
        <dgm:presLayoutVars>
          <dgm:chPref val="3"/>
        </dgm:presLayoutVars>
      </dgm:prSet>
      <dgm:spPr/>
    </dgm:pt>
    <dgm:pt modelId="{D4DA984E-4DE4-4373-AFE3-20DA7E1926AB}" type="pres">
      <dgm:prSet presAssocID="{57B74EEF-1958-4F87-B436-66CFC87FA188}" presName="rootConnector" presStyleLbl="node3" presStyleIdx="0" presStyleCnt="12"/>
      <dgm:spPr/>
    </dgm:pt>
    <dgm:pt modelId="{CB471A02-AAC8-4E6E-A503-BBC6616A6B2E}" type="pres">
      <dgm:prSet presAssocID="{57B74EEF-1958-4F87-B436-66CFC87FA188}" presName="hierChild4" presStyleCnt="0"/>
      <dgm:spPr/>
    </dgm:pt>
    <dgm:pt modelId="{CE958F21-B3F3-4DBA-AA01-94D213D218CF}" type="pres">
      <dgm:prSet presAssocID="{54132695-0F62-4CE2-B345-674E85361175}" presName="Name50" presStyleLbl="parChTrans1D4" presStyleIdx="0" presStyleCnt="4"/>
      <dgm:spPr/>
    </dgm:pt>
    <dgm:pt modelId="{9B9FF607-C8A5-4824-BEE5-774E3ED98092}" type="pres">
      <dgm:prSet presAssocID="{C6A4DCB8-405D-440A-8CA1-91E35AFD17FA}" presName="hierRoot2" presStyleCnt="0">
        <dgm:presLayoutVars>
          <dgm:hierBranch val="r"/>
        </dgm:presLayoutVars>
      </dgm:prSet>
      <dgm:spPr/>
    </dgm:pt>
    <dgm:pt modelId="{F374E17C-D146-4F9F-9BE4-515E587E6A17}" type="pres">
      <dgm:prSet presAssocID="{C6A4DCB8-405D-440A-8CA1-91E35AFD17FA}" presName="rootComposite" presStyleCnt="0"/>
      <dgm:spPr/>
    </dgm:pt>
    <dgm:pt modelId="{F436A179-4CD2-4319-90EB-82B589664C42}" type="pres">
      <dgm:prSet presAssocID="{C6A4DCB8-405D-440A-8CA1-91E35AFD17FA}" presName="rootText" presStyleLbl="node4" presStyleIdx="0" presStyleCnt="4">
        <dgm:presLayoutVars>
          <dgm:chPref val="3"/>
        </dgm:presLayoutVars>
      </dgm:prSet>
      <dgm:spPr/>
    </dgm:pt>
    <dgm:pt modelId="{A62524F9-3A47-4D20-A4A9-212E1EBDDC6B}" type="pres">
      <dgm:prSet presAssocID="{C6A4DCB8-405D-440A-8CA1-91E35AFD17FA}" presName="rootConnector" presStyleLbl="node4" presStyleIdx="0" presStyleCnt="4"/>
      <dgm:spPr/>
    </dgm:pt>
    <dgm:pt modelId="{FBBB16D6-701D-42BC-8695-945E194BEC07}" type="pres">
      <dgm:prSet presAssocID="{C6A4DCB8-405D-440A-8CA1-91E35AFD17FA}" presName="hierChild4" presStyleCnt="0"/>
      <dgm:spPr/>
    </dgm:pt>
    <dgm:pt modelId="{EBD96B4B-D18F-4807-8DED-386BAC9969A3}" type="pres">
      <dgm:prSet presAssocID="{C6A4DCB8-405D-440A-8CA1-91E35AFD17FA}" presName="hierChild5" presStyleCnt="0"/>
      <dgm:spPr/>
    </dgm:pt>
    <dgm:pt modelId="{A83E5221-93BD-4E48-BBA3-4D418670622C}" type="pres">
      <dgm:prSet presAssocID="{E256A8E5-79E7-4B83-A7A6-BCB07E8C80A8}" presName="Name50" presStyleLbl="parChTrans1D4" presStyleIdx="1" presStyleCnt="4"/>
      <dgm:spPr/>
    </dgm:pt>
    <dgm:pt modelId="{2DAD1AAB-813B-4E33-88A0-27B49C02C4A7}" type="pres">
      <dgm:prSet presAssocID="{C901256B-F64A-4658-B453-E4A2D3C71079}" presName="hierRoot2" presStyleCnt="0">
        <dgm:presLayoutVars>
          <dgm:hierBranch val="r"/>
        </dgm:presLayoutVars>
      </dgm:prSet>
      <dgm:spPr/>
    </dgm:pt>
    <dgm:pt modelId="{37D90715-696A-4D13-9B7F-C50F90C18A34}" type="pres">
      <dgm:prSet presAssocID="{C901256B-F64A-4658-B453-E4A2D3C71079}" presName="rootComposite" presStyleCnt="0"/>
      <dgm:spPr/>
    </dgm:pt>
    <dgm:pt modelId="{1F54699F-4C1C-43C8-BF38-6C53E74A8A63}" type="pres">
      <dgm:prSet presAssocID="{C901256B-F64A-4658-B453-E4A2D3C71079}" presName="rootText" presStyleLbl="node4" presStyleIdx="1" presStyleCnt="4">
        <dgm:presLayoutVars>
          <dgm:chPref val="3"/>
        </dgm:presLayoutVars>
      </dgm:prSet>
      <dgm:spPr/>
    </dgm:pt>
    <dgm:pt modelId="{1F4E0C93-E9FD-4ABF-94CB-3CFEB3AA1099}" type="pres">
      <dgm:prSet presAssocID="{C901256B-F64A-4658-B453-E4A2D3C71079}" presName="rootConnector" presStyleLbl="node4" presStyleIdx="1" presStyleCnt="4"/>
      <dgm:spPr/>
    </dgm:pt>
    <dgm:pt modelId="{A665659C-6BBA-478D-8E5C-5062A6170378}" type="pres">
      <dgm:prSet presAssocID="{C901256B-F64A-4658-B453-E4A2D3C71079}" presName="hierChild4" presStyleCnt="0"/>
      <dgm:spPr/>
    </dgm:pt>
    <dgm:pt modelId="{3129C01C-2356-454E-96B7-C07CB74A483B}" type="pres">
      <dgm:prSet presAssocID="{C901256B-F64A-4658-B453-E4A2D3C71079}" presName="hierChild5" presStyleCnt="0"/>
      <dgm:spPr/>
    </dgm:pt>
    <dgm:pt modelId="{07A4B67F-7989-44A3-9F50-A8B26550494C}" type="pres">
      <dgm:prSet presAssocID="{57B74EEF-1958-4F87-B436-66CFC87FA188}" presName="hierChild5" presStyleCnt="0"/>
      <dgm:spPr/>
    </dgm:pt>
    <dgm:pt modelId="{A59CAE49-587C-4C1C-916B-0F70B3CC899D}" type="pres">
      <dgm:prSet presAssocID="{83D3AADD-59A5-48A4-8DF6-52153FB66121}" presName="Name35" presStyleLbl="parChTrans1D3" presStyleIdx="1" presStyleCnt="12"/>
      <dgm:spPr/>
    </dgm:pt>
    <dgm:pt modelId="{000BB2B6-636B-4894-B2CC-7EA95380A457}" type="pres">
      <dgm:prSet presAssocID="{4DD684E7-494C-4F53-90F1-F1C1E2CC3468}" presName="hierRoot2" presStyleCnt="0">
        <dgm:presLayoutVars>
          <dgm:hierBranch val="r"/>
        </dgm:presLayoutVars>
      </dgm:prSet>
      <dgm:spPr/>
    </dgm:pt>
    <dgm:pt modelId="{EE9E7325-324E-429D-AECB-599E8155BAE4}" type="pres">
      <dgm:prSet presAssocID="{4DD684E7-494C-4F53-90F1-F1C1E2CC3468}" presName="rootComposite" presStyleCnt="0"/>
      <dgm:spPr/>
    </dgm:pt>
    <dgm:pt modelId="{C37FF5FF-A966-48E0-B939-A410B06A453A}" type="pres">
      <dgm:prSet presAssocID="{4DD684E7-494C-4F53-90F1-F1C1E2CC3468}" presName="rootText" presStyleLbl="node3" presStyleIdx="1" presStyleCnt="12">
        <dgm:presLayoutVars>
          <dgm:chPref val="3"/>
        </dgm:presLayoutVars>
      </dgm:prSet>
      <dgm:spPr/>
    </dgm:pt>
    <dgm:pt modelId="{BD27CF98-3123-4285-BE78-553D5C8E5912}" type="pres">
      <dgm:prSet presAssocID="{4DD684E7-494C-4F53-90F1-F1C1E2CC3468}" presName="rootConnector" presStyleLbl="node3" presStyleIdx="1" presStyleCnt="12"/>
      <dgm:spPr/>
    </dgm:pt>
    <dgm:pt modelId="{54E40A6E-7B41-4ADD-83CB-C54BD22AF89E}" type="pres">
      <dgm:prSet presAssocID="{4DD684E7-494C-4F53-90F1-F1C1E2CC3468}" presName="hierChild4" presStyleCnt="0"/>
      <dgm:spPr/>
    </dgm:pt>
    <dgm:pt modelId="{124A055A-AA08-4D01-B6AD-3DDC5E39BCCC}" type="pres">
      <dgm:prSet presAssocID="{4F90D008-9C8A-442A-8792-E346D21B0EB0}" presName="Name50" presStyleLbl="parChTrans1D4" presStyleIdx="2" presStyleCnt="4"/>
      <dgm:spPr/>
    </dgm:pt>
    <dgm:pt modelId="{5DF9AA8A-732E-4287-8DC0-152AC283DA83}" type="pres">
      <dgm:prSet presAssocID="{98CDA81C-F0F1-478C-A582-0E4EF6535E37}" presName="hierRoot2" presStyleCnt="0">
        <dgm:presLayoutVars>
          <dgm:hierBranch val="r"/>
        </dgm:presLayoutVars>
      </dgm:prSet>
      <dgm:spPr/>
    </dgm:pt>
    <dgm:pt modelId="{FA0DC52A-35AD-48DC-ADFC-654614271863}" type="pres">
      <dgm:prSet presAssocID="{98CDA81C-F0F1-478C-A582-0E4EF6535E37}" presName="rootComposite" presStyleCnt="0"/>
      <dgm:spPr/>
    </dgm:pt>
    <dgm:pt modelId="{D0D8D238-9952-4816-AC8A-03E87FF46AA2}" type="pres">
      <dgm:prSet presAssocID="{98CDA81C-F0F1-478C-A582-0E4EF6535E37}" presName="rootText" presStyleLbl="node4" presStyleIdx="2" presStyleCnt="4">
        <dgm:presLayoutVars>
          <dgm:chPref val="3"/>
        </dgm:presLayoutVars>
      </dgm:prSet>
      <dgm:spPr/>
    </dgm:pt>
    <dgm:pt modelId="{8F77063C-798C-443F-A4C8-7D1833ECD852}" type="pres">
      <dgm:prSet presAssocID="{98CDA81C-F0F1-478C-A582-0E4EF6535E37}" presName="rootConnector" presStyleLbl="node4" presStyleIdx="2" presStyleCnt="4"/>
      <dgm:spPr/>
    </dgm:pt>
    <dgm:pt modelId="{702AF393-AA8A-4C8B-AE9A-FF5863AA611F}" type="pres">
      <dgm:prSet presAssocID="{98CDA81C-F0F1-478C-A582-0E4EF6535E37}" presName="hierChild4" presStyleCnt="0"/>
      <dgm:spPr/>
    </dgm:pt>
    <dgm:pt modelId="{902F5C8D-6091-4F48-AF76-FED1A75E6A54}" type="pres">
      <dgm:prSet presAssocID="{98CDA81C-F0F1-478C-A582-0E4EF6535E37}" presName="hierChild5" presStyleCnt="0"/>
      <dgm:spPr/>
    </dgm:pt>
    <dgm:pt modelId="{9F291C28-3191-40E0-B601-0245D44FCF25}" type="pres">
      <dgm:prSet presAssocID="{DC358761-F3A4-4BA6-B133-44C14347C20E}" presName="Name50" presStyleLbl="parChTrans1D4" presStyleIdx="3" presStyleCnt="4"/>
      <dgm:spPr/>
    </dgm:pt>
    <dgm:pt modelId="{369B4CA7-3DFB-4DCD-827C-4775FAAB5157}" type="pres">
      <dgm:prSet presAssocID="{50E1D348-AEA5-490C-A773-0F8DA59EE2C8}" presName="hierRoot2" presStyleCnt="0">
        <dgm:presLayoutVars>
          <dgm:hierBranch val="r"/>
        </dgm:presLayoutVars>
      </dgm:prSet>
      <dgm:spPr/>
    </dgm:pt>
    <dgm:pt modelId="{8B7BF034-624E-4561-9A61-1F22546C1EDC}" type="pres">
      <dgm:prSet presAssocID="{50E1D348-AEA5-490C-A773-0F8DA59EE2C8}" presName="rootComposite" presStyleCnt="0"/>
      <dgm:spPr/>
    </dgm:pt>
    <dgm:pt modelId="{7D77B276-730A-46EF-89A5-5C5465B60566}" type="pres">
      <dgm:prSet presAssocID="{50E1D348-AEA5-490C-A773-0F8DA59EE2C8}" presName="rootText" presStyleLbl="node4" presStyleIdx="3" presStyleCnt="4">
        <dgm:presLayoutVars>
          <dgm:chPref val="3"/>
        </dgm:presLayoutVars>
      </dgm:prSet>
      <dgm:spPr/>
    </dgm:pt>
    <dgm:pt modelId="{8F0799A8-EE22-4FC7-B068-BDA5D0B5F168}" type="pres">
      <dgm:prSet presAssocID="{50E1D348-AEA5-490C-A773-0F8DA59EE2C8}" presName="rootConnector" presStyleLbl="node4" presStyleIdx="3" presStyleCnt="4"/>
      <dgm:spPr/>
    </dgm:pt>
    <dgm:pt modelId="{002F4B48-5876-4175-985E-BB77B6837C2F}" type="pres">
      <dgm:prSet presAssocID="{50E1D348-AEA5-490C-A773-0F8DA59EE2C8}" presName="hierChild4" presStyleCnt="0"/>
      <dgm:spPr/>
    </dgm:pt>
    <dgm:pt modelId="{D5FA408D-6C8E-4D36-8C5A-A0857BC92F3E}" type="pres">
      <dgm:prSet presAssocID="{50E1D348-AEA5-490C-A773-0F8DA59EE2C8}" presName="hierChild5" presStyleCnt="0"/>
      <dgm:spPr/>
    </dgm:pt>
    <dgm:pt modelId="{1FF7EC21-9BAF-4D96-92B3-BA8EDBDAEE7F}" type="pres">
      <dgm:prSet presAssocID="{4DD684E7-494C-4F53-90F1-F1C1E2CC3468}" presName="hierChild5" presStyleCnt="0"/>
      <dgm:spPr/>
    </dgm:pt>
    <dgm:pt modelId="{8FAF1A79-EFF5-4EE9-A80D-7929D834C2D5}" type="pres">
      <dgm:prSet presAssocID="{47375C7E-0CD7-405D-8CA2-6672A3B36BD6}" presName="hierChild5" presStyleCnt="0"/>
      <dgm:spPr/>
    </dgm:pt>
    <dgm:pt modelId="{03E9EEFB-51E1-43D8-AE1B-3233C8C3961C}" type="pres">
      <dgm:prSet presAssocID="{3DFFE305-D711-4BCF-8FD9-8FA523C41C4A}" presName="Name35" presStyleLbl="parChTrans1D2" presStyleIdx="1" presStyleCnt="5"/>
      <dgm:spPr/>
    </dgm:pt>
    <dgm:pt modelId="{66632114-0EA2-4FBB-8FDF-1E6EA81867BD}" type="pres">
      <dgm:prSet presAssocID="{863E58EF-7C5B-48F2-A468-9893B56CE99D}" presName="hierRoot2" presStyleCnt="0">
        <dgm:presLayoutVars>
          <dgm:hierBranch val="r"/>
        </dgm:presLayoutVars>
      </dgm:prSet>
      <dgm:spPr/>
    </dgm:pt>
    <dgm:pt modelId="{50429866-8088-4C41-8F2E-186DAE1440E6}" type="pres">
      <dgm:prSet presAssocID="{863E58EF-7C5B-48F2-A468-9893B56CE99D}" presName="rootComposite" presStyleCnt="0"/>
      <dgm:spPr/>
    </dgm:pt>
    <dgm:pt modelId="{63B2FF4D-91E5-4094-A12B-78B7A1DCB6B3}" type="pres">
      <dgm:prSet presAssocID="{863E58EF-7C5B-48F2-A468-9893B56CE99D}" presName="rootText" presStyleLbl="node2" presStyleIdx="1" presStyleCnt="5">
        <dgm:presLayoutVars>
          <dgm:chPref val="3"/>
        </dgm:presLayoutVars>
      </dgm:prSet>
      <dgm:spPr/>
    </dgm:pt>
    <dgm:pt modelId="{7DB58D57-557D-47A0-BBC8-430475938603}" type="pres">
      <dgm:prSet presAssocID="{863E58EF-7C5B-48F2-A468-9893B56CE99D}" presName="rootConnector" presStyleLbl="node2" presStyleIdx="1" presStyleCnt="5"/>
      <dgm:spPr/>
    </dgm:pt>
    <dgm:pt modelId="{14EDA29C-2685-4A89-BEEA-8C4257358F23}" type="pres">
      <dgm:prSet presAssocID="{863E58EF-7C5B-48F2-A468-9893B56CE99D}" presName="hierChild4" presStyleCnt="0"/>
      <dgm:spPr/>
    </dgm:pt>
    <dgm:pt modelId="{47A96113-C1C9-4067-BAD6-26DB55CC13A6}" type="pres">
      <dgm:prSet presAssocID="{7ADC02D8-9780-400A-8F3D-D1B3BFAAF647}" presName="Name50" presStyleLbl="parChTrans1D3" presStyleIdx="2" presStyleCnt="12"/>
      <dgm:spPr/>
    </dgm:pt>
    <dgm:pt modelId="{A4E3FF83-86C1-460A-A0C9-8EE4C3056AC6}" type="pres">
      <dgm:prSet presAssocID="{3BDDF8A5-B106-43A9-A310-6C3B84AE91AA}" presName="hierRoot2" presStyleCnt="0">
        <dgm:presLayoutVars>
          <dgm:hierBranch val="r"/>
        </dgm:presLayoutVars>
      </dgm:prSet>
      <dgm:spPr/>
    </dgm:pt>
    <dgm:pt modelId="{54548DDD-5050-4113-97A7-05AD69425C93}" type="pres">
      <dgm:prSet presAssocID="{3BDDF8A5-B106-43A9-A310-6C3B84AE91AA}" presName="rootComposite" presStyleCnt="0"/>
      <dgm:spPr/>
    </dgm:pt>
    <dgm:pt modelId="{63E4B214-4AB2-4DBB-B54C-2AB8B8DD9021}" type="pres">
      <dgm:prSet presAssocID="{3BDDF8A5-B106-43A9-A310-6C3B84AE91AA}" presName="rootText" presStyleLbl="node3" presStyleIdx="2" presStyleCnt="12">
        <dgm:presLayoutVars>
          <dgm:chPref val="3"/>
        </dgm:presLayoutVars>
      </dgm:prSet>
      <dgm:spPr/>
    </dgm:pt>
    <dgm:pt modelId="{146896E5-FA7D-42DF-A3A6-B8F8DAF4DF49}" type="pres">
      <dgm:prSet presAssocID="{3BDDF8A5-B106-43A9-A310-6C3B84AE91AA}" presName="rootConnector" presStyleLbl="node3" presStyleIdx="2" presStyleCnt="12"/>
      <dgm:spPr/>
    </dgm:pt>
    <dgm:pt modelId="{60049C3D-D867-439E-8093-7E6FC5A9C4A8}" type="pres">
      <dgm:prSet presAssocID="{3BDDF8A5-B106-43A9-A310-6C3B84AE91AA}" presName="hierChild4" presStyleCnt="0"/>
      <dgm:spPr/>
    </dgm:pt>
    <dgm:pt modelId="{27807A3F-EDB0-44F2-8CA1-4A3A1E371640}" type="pres">
      <dgm:prSet presAssocID="{3BDDF8A5-B106-43A9-A310-6C3B84AE91AA}" presName="hierChild5" presStyleCnt="0"/>
      <dgm:spPr/>
    </dgm:pt>
    <dgm:pt modelId="{F299D28E-CA4A-483E-AC66-8FB7A685214F}" type="pres">
      <dgm:prSet presAssocID="{8D23E7FB-E622-4B0C-B2FE-BD21C238F5A5}" presName="Name50" presStyleLbl="parChTrans1D3" presStyleIdx="3" presStyleCnt="12"/>
      <dgm:spPr/>
    </dgm:pt>
    <dgm:pt modelId="{E203CFC2-A2DC-4A3B-8F63-0105AE92A005}" type="pres">
      <dgm:prSet presAssocID="{EFFE89F5-ED6A-42E0-A91D-90AE2F8906A3}" presName="hierRoot2" presStyleCnt="0">
        <dgm:presLayoutVars>
          <dgm:hierBranch val="r"/>
        </dgm:presLayoutVars>
      </dgm:prSet>
      <dgm:spPr/>
    </dgm:pt>
    <dgm:pt modelId="{66B3B9F5-28B7-459E-971B-9F294E868E4A}" type="pres">
      <dgm:prSet presAssocID="{EFFE89F5-ED6A-42E0-A91D-90AE2F8906A3}" presName="rootComposite" presStyleCnt="0"/>
      <dgm:spPr/>
    </dgm:pt>
    <dgm:pt modelId="{AD15ADAA-B29D-48B9-8FBF-477268CE3CC3}" type="pres">
      <dgm:prSet presAssocID="{EFFE89F5-ED6A-42E0-A91D-90AE2F8906A3}" presName="rootText" presStyleLbl="node3" presStyleIdx="3" presStyleCnt="12">
        <dgm:presLayoutVars>
          <dgm:chPref val="3"/>
        </dgm:presLayoutVars>
      </dgm:prSet>
      <dgm:spPr/>
    </dgm:pt>
    <dgm:pt modelId="{6BF6097E-14A4-4A7D-9D47-2AABDC811DB4}" type="pres">
      <dgm:prSet presAssocID="{EFFE89F5-ED6A-42E0-A91D-90AE2F8906A3}" presName="rootConnector" presStyleLbl="node3" presStyleIdx="3" presStyleCnt="12"/>
      <dgm:spPr/>
    </dgm:pt>
    <dgm:pt modelId="{F7BD659A-7924-46CA-B5EE-C774D58531A3}" type="pres">
      <dgm:prSet presAssocID="{EFFE89F5-ED6A-42E0-A91D-90AE2F8906A3}" presName="hierChild4" presStyleCnt="0"/>
      <dgm:spPr/>
    </dgm:pt>
    <dgm:pt modelId="{DC90B9D8-E909-4906-A998-4E3622B66E8C}" type="pres">
      <dgm:prSet presAssocID="{EFFE89F5-ED6A-42E0-A91D-90AE2F8906A3}" presName="hierChild5" presStyleCnt="0"/>
      <dgm:spPr/>
    </dgm:pt>
    <dgm:pt modelId="{4C7BD369-23D6-404B-BB67-9FC0864CF4D0}" type="pres">
      <dgm:prSet presAssocID="{863E58EF-7C5B-48F2-A468-9893B56CE99D}" presName="hierChild5" presStyleCnt="0"/>
      <dgm:spPr/>
    </dgm:pt>
    <dgm:pt modelId="{3103B10A-F497-4DBE-955E-F6766322A76F}" type="pres">
      <dgm:prSet presAssocID="{9237C88A-A362-4B6A-B9C4-029531AF8A0B}" presName="Name35" presStyleLbl="parChTrans1D2" presStyleIdx="2" presStyleCnt="5"/>
      <dgm:spPr/>
    </dgm:pt>
    <dgm:pt modelId="{C458F41E-E52D-4346-B692-C31E50B1E186}" type="pres">
      <dgm:prSet presAssocID="{8CBDE751-3FFC-4F2F-A9D0-AAFDD21680FA}" presName="hierRoot2" presStyleCnt="0">
        <dgm:presLayoutVars>
          <dgm:hierBranch val="r"/>
        </dgm:presLayoutVars>
      </dgm:prSet>
      <dgm:spPr/>
    </dgm:pt>
    <dgm:pt modelId="{EC51D7EA-B2F8-4A81-A2D9-6BEBAEA06F4E}" type="pres">
      <dgm:prSet presAssocID="{8CBDE751-3FFC-4F2F-A9D0-AAFDD21680FA}" presName="rootComposite" presStyleCnt="0"/>
      <dgm:spPr/>
    </dgm:pt>
    <dgm:pt modelId="{E2EE503E-5DE0-46EA-831C-20285A538B91}" type="pres">
      <dgm:prSet presAssocID="{8CBDE751-3FFC-4F2F-A9D0-AAFDD21680FA}" presName="rootText" presStyleLbl="node2" presStyleIdx="2" presStyleCnt="5">
        <dgm:presLayoutVars>
          <dgm:chPref val="3"/>
        </dgm:presLayoutVars>
      </dgm:prSet>
      <dgm:spPr/>
    </dgm:pt>
    <dgm:pt modelId="{830790D0-DA08-49AC-87D3-7CD6644C568C}" type="pres">
      <dgm:prSet presAssocID="{8CBDE751-3FFC-4F2F-A9D0-AAFDD21680FA}" presName="rootConnector" presStyleLbl="node2" presStyleIdx="2" presStyleCnt="5"/>
      <dgm:spPr/>
    </dgm:pt>
    <dgm:pt modelId="{5D9AA6E7-6E5F-4E1B-B11D-D3A5E3ED799A}" type="pres">
      <dgm:prSet presAssocID="{8CBDE751-3FFC-4F2F-A9D0-AAFDD21680FA}" presName="hierChild4" presStyleCnt="0"/>
      <dgm:spPr/>
    </dgm:pt>
    <dgm:pt modelId="{E76B2F43-6198-47B4-81EA-5DF0B0DDED61}" type="pres">
      <dgm:prSet presAssocID="{7B397531-E073-48CA-B945-895AE6C95849}" presName="Name50" presStyleLbl="parChTrans1D3" presStyleIdx="4" presStyleCnt="12"/>
      <dgm:spPr/>
    </dgm:pt>
    <dgm:pt modelId="{1C2694EA-99BB-4A07-835B-443A6EEB9344}" type="pres">
      <dgm:prSet presAssocID="{D8198001-D3E9-4C2F-9403-82B4020563BE}" presName="hierRoot2" presStyleCnt="0">
        <dgm:presLayoutVars>
          <dgm:hierBranch val="r"/>
        </dgm:presLayoutVars>
      </dgm:prSet>
      <dgm:spPr/>
    </dgm:pt>
    <dgm:pt modelId="{4C7F108B-BDE5-4673-B07A-232DE91F0D1B}" type="pres">
      <dgm:prSet presAssocID="{D8198001-D3E9-4C2F-9403-82B4020563BE}" presName="rootComposite" presStyleCnt="0"/>
      <dgm:spPr/>
    </dgm:pt>
    <dgm:pt modelId="{107089D9-ED6E-4874-9B2D-2AB8E4B40FE1}" type="pres">
      <dgm:prSet presAssocID="{D8198001-D3E9-4C2F-9403-82B4020563BE}" presName="rootText" presStyleLbl="node3" presStyleIdx="4" presStyleCnt="12">
        <dgm:presLayoutVars>
          <dgm:chPref val="3"/>
        </dgm:presLayoutVars>
      </dgm:prSet>
      <dgm:spPr/>
    </dgm:pt>
    <dgm:pt modelId="{9390CC9B-66CE-44C1-B1B6-347FFC100A63}" type="pres">
      <dgm:prSet presAssocID="{D8198001-D3E9-4C2F-9403-82B4020563BE}" presName="rootConnector" presStyleLbl="node3" presStyleIdx="4" presStyleCnt="12"/>
      <dgm:spPr/>
    </dgm:pt>
    <dgm:pt modelId="{5C5F8AED-4E51-4841-9773-E34F4443BCE9}" type="pres">
      <dgm:prSet presAssocID="{D8198001-D3E9-4C2F-9403-82B4020563BE}" presName="hierChild4" presStyleCnt="0"/>
      <dgm:spPr/>
    </dgm:pt>
    <dgm:pt modelId="{BF8BD85E-6831-4F01-BB87-7058F7443840}" type="pres">
      <dgm:prSet presAssocID="{D8198001-D3E9-4C2F-9403-82B4020563BE}" presName="hierChild5" presStyleCnt="0"/>
      <dgm:spPr/>
    </dgm:pt>
    <dgm:pt modelId="{0F0BF724-EB00-41CC-A1FB-5FED985F1AAF}" type="pres">
      <dgm:prSet presAssocID="{001CF604-7CBB-43E7-8238-85B8FC56D04E}" presName="Name50" presStyleLbl="parChTrans1D3" presStyleIdx="5" presStyleCnt="12"/>
      <dgm:spPr/>
    </dgm:pt>
    <dgm:pt modelId="{EE7EC11D-FF40-4AFE-95F1-420A9C7C7F71}" type="pres">
      <dgm:prSet presAssocID="{4237567C-CCF4-4C9A-9B78-B8C262F9170D}" presName="hierRoot2" presStyleCnt="0">
        <dgm:presLayoutVars>
          <dgm:hierBranch val="r"/>
        </dgm:presLayoutVars>
      </dgm:prSet>
      <dgm:spPr/>
    </dgm:pt>
    <dgm:pt modelId="{49CA70E1-94EF-450C-A800-BE467DC7A379}" type="pres">
      <dgm:prSet presAssocID="{4237567C-CCF4-4C9A-9B78-B8C262F9170D}" presName="rootComposite" presStyleCnt="0"/>
      <dgm:spPr/>
    </dgm:pt>
    <dgm:pt modelId="{FEB5BEBE-3152-4E76-9B60-19EFDA57260B}" type="pres">
      <dgm:prSet presAssocID="{4237567C-CCF4-4C9A-9B78-B8C262F9170D}" presName="rootText" presStyleLbl="node3" presStyleIdx="5" presStyleCnt="12">
        <dgm:presLayoutVars>
          <dgm:chPref val="3"/>
        </dgm:presLayoutVars>
      </dgm:prSet>
      <dgm:spPr/>
    </dgm:pt>
    <dgm:pt modelId="{2A2ECA69-F41C-46A3-8791-A9202E032EA8}" type="pres">
      <dgm:prSet presAssocID="{4237567C-CCF4-4C9A-9B78-B8C262F9170D}" presName="rootConnector" presStyleLbl="node3" presStyleIdx="5" presStyleCnt="12"/>
      <dgm:spPr/>
    </dgm:pt>
    <dgm:pt modelId="{8E42D33C-AF91-438B-B4F7-678B4EEC7F65}" type="pres">
      <dgm:prSet presAssocID="{4237567C-CCF4-4C9A-9B78-B8C262F9170D}" presName="hierChild4" presStyleCnt="0"/>
      <dgm:spPr/>
    </dgm:pt>
    <dgm:pt modelId="{7EBB75EF-8203-45C5-96DA-14230905E04C}" type="pres">
      <dgm:prSet presAssocID="{4237567C-CCF4-4C9A-9B78-B8C262F9170D}" presName="hierChild5" presStyleCnt="0"/>
      <dgm:spPr/>
    </dgm:pt>
    <dgm:pt modelId="{79F43941-1B8F-47C7-822D-A7807A8CCB70}" type="pres">
      <dgm:prSet presAssocID="{159E5FC7-E8F7-4776-B41C-1036E9553172}" presName="Name50" presStyleLbl="parChTrans1D3" presStyleIdx="6" presStyleCnt="12"/>
      <dgm:spPr/>
    </dgm:pt>
    <dgm:pt modelId="{2CBDFCFF-08E8-4CE0-A444-61FEEF4E73BD}" type="pres">
      <dgm:prSet presAssocID="{11013E1B-6374-4174-AC9C-3C50F6DC9FF2}" presName="hierRoot2" presStyleCnt="0">
        <dgm:presLayoutVars>
          <dgm:hierBranch val="r"/>
        </dgm:presLayoutVars>
      </dgm:prSet>
      <dgm:spPr/>
    </dgm:pt>
    <dgm:pt modelId="{7A112880-6D0D-4108-AB97-BE92F3E0F825}" type="pres">
      <dgm:prSet presAssocID="{11013E1B-6374-4174-AC9C-3C50F6DC9FF2}" presName="rootComposite" presStyleCnt="0"/>
      <dgm:spPr/>
    </dgm:pt>
    <dgm:pt modelId="{00738616-9AC9-47C0-B242-E8CBB746623E}" type="pres">
      <dgm:prSet presAssocID="{11013E1B-6374-4174-AC9C-3C50F6DC9FF2}" presName="rootText" presStyleLbl="node3" presStyleIdx="6" presStyleCnt="12">
        <dgm:presLayoutVars>
          <dgm:chPref val="3"/>
        </dgm:presLayoutVars>
      </dgm:prSet>
      <dgm:spPr/>
    </dgm:pt>
    <dgm:pt modelId="{792CA947-6524-4802-B56A-BDCFE022BE8D}" type="pres">
      <dgm:prSet presAssocID="{11013E1B-6374-4174-AC9C-3C50F6DC9FF2}" presName="rootConnector" presStyleLbl="node3" presStyleIdx="6" presStyleCnt="12"/>
      <dgm:spPr/>
    </dgm:pt>
    <dgm:pt modelId="{1179B0EB-8357-4D29-8AE4-CA195E5DF499}" type="pres">
      <dgm:prSet presAssocID="{11013E1B-6374-4174-AC9C-3C50F6DC9FF2}" presName="hierChild4" presStyleCnt="0"/>
      <dgm:spPr/>
    </dgm:pt>
    <dgm:pt modelId="{62C935C4-D2A6-4CA4-A5C1-CCF83AA90224}" type="pres">
      <dgm:prSet presAssocID="{11013E1B-6374-4174-AC9C-3C50F6DC9FF2}" presName="hierChild5" presStyleCnt="0"/>
      <dgm:spPr/>
    </dgm:pt>
    <dgm:pt modelId="{238F6170-CD98-4E9C-B509-52997F9CBB04}" type="pres">
      <dgm:prSet presAssocID="{8CBDE751-3FFC-4F2F-A9D0-AAFDD21680FA}" presName="hierChild5" presStyleCnt="0"/>
      <dgm:spPr/>
    </dgm:pt>
    <dgm:pt modelId="{406D73C7-A0DA-40BF-9E35-5C57EA374D5C}" type="pres">
      <dgm:prSet presAssocID="{28DE4778-CA75-4AAD-BD5C-5360CD3E21DB}" presName="Name35" presStyleLbl="parChTrans1D2" presStyleIdx="3" presStyleCnt="5"/>
      <dgm:spPr/>
    </dgm:pt>
    <dgm:pt modelId="{BA034672-3759-4138-B84F-CE6FEC47F320}" type="pres">
      <dgm:prSet presAssocID="{82D3FE90-B0C6-4291-851D-379C5F6E768E}" presName="hierRoot2" presStyleCnt="0">
        <dgm:presLayoutVars>
          <dgm:hierBranch val="r"/>
        </dgm:presLayoutVars>
      </dgm:prSet>
      <dgm:spPr/>
    </dgm:pt>
    <dgm:pt modelId="{368B498F-E442-4EF2-B3C6-25B86D0BE105}" type="pres">
      <dgm:prSet presAssocID="{82D3FE90-B0C6-4291-851D-379C5F6E768E}" presName="rootComposite" presStyleCnt="0"/>
      <dgm:spPr/>
    </dgm:pt>
    <dgm:pt modelId="{51BD114F-7CCC-4133-97F0-8FDB4063CB58}" type="pres">
      <dgm:prSet presAssocID="{82D3FE90-B0C6-4291-851D-379C5F6E768E}" presName="rootText" presStyleLbl="node2" presStyleIdx="3" presStyleCnt="5">
        <dgm:presLayoutVars>
          <dgm:chPref val="3"/>
        </dgm:presLayoutVars>
      </dgm:prSet>
      <dgm:spPr/>
    </dgm:pt>
    <dgm:pt modelId="{616E8EE7-F92B-4A57-A118-4ABF12626B8D}" type="pres">
      <dgm:prSet presAssocID="{82D3FE90-B0C6-4291-851D-379C5F6E768E}" presName="rootConnector" presStyleLbl="node2" presStyleIdx="3" presStyleCnt="5"/>
      <dgm:spPr/>
    </dgm:pt>
    <dgm:pt modelId="{596E3DEA-1296-4448-84AD-F7FA90415AB1}" type="pres">
      <dgm:prSet presAssocID="{82D3FE90-B0C6-4291-851D-379C5F6E768E}" presName="hierChild4" presStyleCnt="0"/>
      <dgm:spPr/>
    </dgm:pt>
    <dgm:pt modelId="{E4CFF644-C4F8-4E7F-9EA8-0817F00C51AF}" type="pres">
      <dgm:prSet presAssocID="{2BA4552F-B9CB-43DA-B5CE-41F0D2BCB891}" presName="Name50" presStyleLbl="parChTrans1D3" presStyleIdx="7" presStyleCnt="12"/>
      <dgm:spPr/>
    </dgm:pt>
    <dgm:pt modelId="{8DD906A4-9850-4832-B20A-382DF97C4A1B}" type="pres">
      <dgm:prSet presAssocID="{41FE609E-9F61-4917-8A25-3E472D688ADF}" presName="hierRoot2" presStyleCnt="0">
        <dgm:presLayoutVars>
          <dgm:hierBranch val="r"/>
        </dgm:presLayoutVars>
      </dgm:prSet>
      <dgm:spPr/>
    </dgm:pt>
    <dgm:pt modelId="{C4103A5A-B0BE-4CA4-9ACF-18C25E352D42}" type="pres">
      <dgm:prSet presAssocID="{41FE609E-9F61-4917-8A25-3E472D688ADF}" presName="rootComposite" presStyleCnt="0"/>
      <dgm:spPr/>
    </dgm:pt>
    <dgm:pt modelId="{8320C74C-3FD1-4444-A888-1B775E0610DD}" type="pres">
      <dgm:prSet presAssocID="{41FE609E-9F61-4917-8A25-3E472D688ADF}" presName="rootText" presStyleLbl="node3" presStyleIdx="7" presStyleCnt="12">
        <dgm:presLayoutVars>
          <dgm:chPref val="3"/>
        </dgm:presLayoutVars>
      </dgm:prSet>
      <dgm:spPr/>
    </dgm:pt>
    <dgm:pt modelId="{2B129B0C-885D-45B5-832C-E2031194DA0B}" type="pres">
      <dgm:prSet presAssocID="{41FE609E-9F61-4917-8A25-3E472D688ADF}" presName="rootConnector" presStyleLbl="node3" presStyleIdx="7" presStyleCnt="12"/>
      <dgm:spPr/>
    </dgm:pt>
    <dgm:pt modelId="{C17668A8-0183-4417-80EC-4DE09B2F3B6C}" type="pres">
      <dgm:prSet presAssocID="{41FE609E-9F61-4917-8A25-3E472D688ADF}" presName="hierChild4" presStyleCnt="0"/>
      <dgm:spPr/>
    </dgm:pt>
    <dgm:pt modelId="{03F404AB-858F-4D95-AAF2-A44A31CA4152}" type="pres">
      <dgm:prSet presAssocID="{41FE609E-9F61-4917-8A25-3E472D688ADF}" presName="hierChild5" presStyleCnt="0"/>
      <dgm:spPr/>
    </dgm:pt>
    <dgm:pt modelId="{7645D338-8534-4FA9-A0F8-4313B54B0789}" type="pres">
      <dgm:prSet presAssocID="{A9C928DB-8215-479A-BF22-A97D5538664D}" presName="Name50" presStyleLbl="parChTrans1D3" presStyleIdx="8" presStyleCnt="12"/>
      <dgm:spPr/>
    </dgm:pt>
    <dgm:pt modelId="{C1A432C1-09CE-4CF3-90C8-E9D68A25C780}" type="pres">
      <dgm:prSet presAssocID="{B8C7E50E-A9BD-470E-A6E7-441476DC6522}" presName="hierRoot2" presStyleCnt="0">
        <dgm:presLayoutVars>
          <dgm:hierBranch val="r"/>
        </dgm:presLayoutVars>
      </dgm:prSet>
      <dgm:spPr/>
    </dgm:pt>
    <dgm:pt modelId="{BDE08B30-572F-45E2-8340-738FBB3C64CD}" type="pres">
      <dgm:prSet presAssocID="{B8C7E50E-A9BD-470E-A6E7-441476DC6522}" presName="rootComposite" presStyleCnt="0"/>
      <dgm:spPr/>
    </dgm:pt>
    <dgm:pt modelId="{3E0B1640-3514-408D-A57F-301BCE92D8C5}" type="pres">
      <dgm:prSet presAssocID="{B8C7E50E-A9BD-470E-A6E7-441476DC6522}" presName="rootText" presStyleLbl="node3" presStyleIdx="8" presStyleCnt="12">
        <dgm:presLayoutVars>
          <dgm:chPref val="3"/>
        </dgm:presLayoutVars>
      </dgm:prSet>
      <dgm:spPr/>
    </dgm:pt>
    <dgm:pt modelId="{D38BAC02-A7D1-4CA7-AF32-780A95E68A5E}" type="pres">
      <dgm:prSet presAssocID="{B8C7E50E-A9BD-470E-A6E7-441476DC6522}" presName="rootConnector" presStyleLbl="node3" presStyleIdx="8" presStyleCnt="12"/>
      <dgm:spPr/>
    </dgm:pt>
    <dgm:pt modelId="{8E3E2FFE-C3FE-44C8-975F-C0E611D45725}" type="pres">
      <dgm:prSet presAssocID="{B8C7E50E-A9BD-470E-A6E7-441476DC6522}" presName="hierChild4" presStyleCnt="0"/>
      <dgm:spPr/>
    </dgm:pt>
    <dgm:pt modelId="{1697F250-9344-4836-B3EA-776E9470DFEA}" type="pres">
      <dgm:prSet presAssocID="{B8C7E50E-A9BD-470E-A6E7-441476DC6522}" presName="hierChild5" presStyleCnt="0"/>
      <dgm:spPr/>
    </dgm:pt>
    <dgm:pt modelId="{E81C16DD-74A3-4C36-9C74-EAC6AE4DC51E}" type="pres">
      <dgm:prSet presAssocID="{B76944F3-1E22-4ED2-A76A-DB71F8303908}" presName="Name50" presStyleLbl="parChTrans1D3" presStyleIdx="9" presStyleCnt="12"/>
      <dgm:spPr/>
    </dgm:pt>
    <dgm:pt modelId="{9DD3D1BB-AB0E-4147-8EA8-E188F658B36C}" type="pres">
      <dgm:prSet presAssocID="{3902AB0A-C913-483F-904F-629BAC03AB77}" presName="hierRoot2" presStyleCnt="0">
        <dgm:presLayoutVars>
          <dgm:hierBranch val="r"/>
        </dgm:presLayoutVars>
      </dgm:prSet>
      <dgm:spPr/>
    </dgm:pt>
    <dgm:pt modelId="{2654930A-1B4D-4AB3-B37F-0175198F56FA}" type="pres">
      <dgm:prSet presAssocID="{3902AB0A-C913-483F-904F-629BAC03AB77}" presName="rootComposite" presStyleCnt="0"/>
      <dgm:spPr/>
    </dgm:pt>
    <dgm:pt modelId="{758BEF4B-AC55-4F54-BDBD-0C86C4460B75}" type="pres">
      <dgm:prSet presAssocID="{3902AB0A-C913-483F-904F-629BAC03AB77}" presName="rootText" presStyleLbl="node3" presStyleIdx="9" presStyleCnt="12">
        <dgm:presLayoutVars>
          <dgm:chPref val="3"/>
        </dgm:presLayoutVars>
      </dgm:prSet>
      <dgm:spPr/>
    </dgm:pt>
    <dgm:pt modelId="{F2604177-3824-402E-A36A-E5689452A2BD}" type="pres">
      <dgm:prSet presAssocID="{3902AB0A-C913-483F-904F-629BAC03AB77}" presName="rootConnector" presStyleLbl="node3" presStyleIdx="9" presStyleCnt="12"/>
      <dgm:spPr/>
    </dgm:pt>
    <dgm:pt modelId="{D5E8C3D8-DDB6-4018-B415-AC1476E2D53B}" type="pres">
      <dgm:prSet presAssocID="{3902AB0A-C913-483F-904F-629BAC03AB77}" presName="hierChild4" presStyleCnt="0"/>
      <dgm:spPr/>
    </dgm:pt>
    <dgm:pt modelId="{F3724259-51AA-46A6-B5F7-47B7EC33EF6A}" type="pres">
      <dgm:prSet presAssocID="{3902AB0A-C913-483F-904F-629BAC03AB77}" presName="hierChild5" presStyleCnt="0"/>
      <dgm:spPr/>
    </dgm:pt>
    <dgm:pt modelId="{C6A299D6-3832-456F-BC90-DAF79E5662E4}" type="pres">
      <dgm:prSet presAssocID="{82D3FE90-B0C6-4291-851D-379C5F6E768E}" presName="hierChild5" presStyleCnt="0"/>
      <dgm:spPr/>
    </dgm:pt>
    <dgm:pt modelId="{FC1D7AC1-6901-4314-8381-C525D148E1BE}" type="pres">
      <dgm:prSet presAssocID="{6FC15597-C3C7-4A9B-AC7B-5BB23FFF9EB2}" presName="Name35" presStyleLbl="parChTrans1D2" presStyleIdx="4" presStyleCnt="5"/>
      <dgm:spPr/>
    </dgm:pt>
    <dgm:pt modelId="{B0750166-B9BF-4B66-9672-57FC755FC3D3}" type="pres">
      <dgm:prSet presAssocID="{0E4ED075-39DD-40F6-9065-B7E9C060BDFC}" presName="hierRoot2" presStyleCnt="0">
        <dgm:presLayoutVars>
          <dgm:hierBranch val="r"/>
        </dgm:presLayoutVars>
      </dgm:prSet>
      <dgm:spPr/>
    </dgm:pt>
    <dgm:pt modelId="{8C30E6E7-990F-49B9-B53C-579D9E6C0F9A}" type="pres">
      <dgm:prSet presAssocID="{0E4ED075-39DD-40F6-9065-B7E9C060BDFC}" presName="rootComposite" presStyleCnt="0"/>
      <dgm:spPr/>
    </dgm:pt>
    <dgm:pt modelId="{128E6ACF-B6E8-4EA4-AECD-679AF8EBC126}" type="pres">
      <dgm:prSet presAssocID="{0E4ED075-39DD-40F6-9065-B7E9C060BDFC}" presName="rootText" presStyleLbl="node2" presStyleIdx="4" presStyleCnt="5">
        <dgm:presLayoutVars>
          <dgm:chPref val="3"/>
        </dgm:presLayoutVars>
      </dgm:prSet>
      <dgm:spPr/>
    </dgm:pt>
    <dgm:pt modelId="{05D5DAD9-B43A-4443-9592-99C6CC79EE41}" type="pres">
      <dgm:prSet presAssocID="{0E4ED075-39DD-40F6-9065-B7E9C060BDFC}" presName="rootConnector" presStyleLbl="node2" presStyleIdx="4" presStyleCnt="5"/>
      <dgm:spPr/>
    </dgm:pt>
    <dgm:pt modelId="{9839851F-28B0-4E5A-9D74-C92C0DAA2E07}" type="pres">
      <dgm:prSet presAssocID="{0E4ED075-39DD-40F6-9065-B7E9C060BDFC}" presName="hierChild4" presStyleCnt="0"/>
      <dgm:spPr/>
    </dgm:pt>
    <dgm:pt modelId="{A24F26EA-3E5D-4AF9-BB74-1EAF8DBAAEDB}" type="pres">
      <dgm:prSet presAssocID="{D58222C3-A698-41D3-AEC1-6C49C6A6E78C}" presName="Name50" presStyleLbl="parChTrans1D3" presStyleIdx="10" presStyleCnt="12"/>
      <dgm:spPr/>
    </dgm:pt>
    <dgm:pt modelId="{F07377D0-09E6-4F11-845D-99102F6D2873}" type="pres">
      <dgm:prSet presAssocID="{C0111746-5DC0-439E-AC88-CD5D743C7A73}" presName="hierRoot2" presStyleCnt="0">
        <dgm:presLayoutVars>
          <dgm:hierBranch val="r"/>
        </dgm:presLayoutVars>
      </dgm:prSet>
      <dgm:spPr/>
    </dgm:pt>
    <dgm:pt modelId="{8779C762-1235-40FD-B648-20C9B5B92E5E}" type="pres">
      <dgm:prSet presAssocID="{C0111746-5DC0-439E-AC88-CD5D743C7A73}" presName="rootComposite" presStyleCnt="0"/>
      <dgm:spPr/>
    </dgm:pt>
    <dgm:pt modelId="{650C9CF8-9C79-4C85-8284-080468DB7ED0}" type="pres">
      <dgm:prSet presAssocID="{C0111746-5DC0-439E-AC88-CD5D743C7A73}" presName="rootText" presStyleLbl="node3" presStyleIdx="10" presStyleCnt="12">
        <dgm:presLayoutVars>
          <dgm:chPref val="3"/>
        </dgm:presLayoutVars>
      </dgm:prSet>
      <dgm:spPr/>
    </dgm:pt>
    <dgm:pt modelId="{6CA06A32-748B-48F8-963E-6316392AC43B}" type="pres">
      <dgm:prSet presAssocID="{C0111746-5DC0-439E-AC88-CD5D743C7A73}" presName="rootConnector" presStyleLbl="node3" presStyleIdx="10" presStyleCnt="12"/>
      <dgm:spPr/>
    </dgm:pt>
    <dgm:pt modelId="{1E479E71-4450-478C-8D2F-452FC90B0C58}" type="pres">
      <dgm:prSet presAssocID="{C0111746-5DC0-439E-AC88-CD5D743C7A73}" presName="hierChild4" presStyleCnt="0"/>
      <dgm:spPr/>
    </dgm:pt>
    <dgm:pt modelId="{09C3FF30-19E5-4C44-9597-622FD95AA614}" type="pres">
      <dgm:prSet presAssocID="{C0111746-5DC0-439E-AC88-CD5D743C7A73}" presName="hierChild5" presStyleCnt="0"/>
      <dgm:spPr/>
    </dgm:pt>
    <dgm:pt modelId="{B7491019-8B7E-4C98-8751-66952FD5C179}" type="pres">
      <dgm:prSet presAssocID="{11EAE945-FF67-48E4-A7C0-88848D974776}" presName="Name50" presStyleLbl="parChTrans1D3" presStyleIdx="11" presStyleCnt="12"/>
      <dgm:spPr/>
    </dgm:pt>
    <dgm:pt modelId="{ED044915-CCF9-4B7C-A5EE-146448CE0BF9}" type="pres">
      <dgm:prSet presAssocID="{5BF0D3B8-DDBA-4897-8445-1DC93C6F4BCF}" presName="hierRoot2" presStyleCnt="0">
        <dgm:presLayoutVars>
          <dgm:hierBranch val="r"/>
        </dgm:presLayoutVars>
      </dgm:prSet>
      <dgm:spPr/>
    </dgm:pt>
    <dgm:pt modelId="{E3322CD8-4BD0-4740-83D3-94F7AAE5F308}" type="pres">
      <dgm:prSet presAssocID="{5BF0D3B8-DDBA-4897-8445-1DC93C6F4BCF}" presName="rootComposite" presStyleCnt="0"/>
      <dgm:spPr/>
    </dgm:pt>
    <dgm:pt modelId="{CDE006D8-9501-4C4F-8614-1D74B2197B09}" type="pres">
      <dgm:prSet presAssocID="{5BF0D3B8-DDBA-4897-8445-1DC93C6F4BCF}" presName="rootText" presStyleLbl="node3" presStyleIdx="11" presStyleCnt="12">
        <dgm:presLayoutVars>
          <dgm:chPref val="3"/>
        </dgm:presLayoutVars>
      </dgm:prSet>
      <dgm:spPr/>
    </dgm:pt>
    <dgm:pt modelId="{9718C5E1-FAF9-4D92-80A1-167BBEE0F47B}" type="pres">
      <dgm:prSet presAssocID="{5BF0D3B8-DDBA-4897-8445-1DC93C6F4BCF}" presName="rootConnector" presStyleLbl="node3" presStyleIdx="11" presStyleCnt="12"/>
      <dgm:spPr/>
    </dgm:pt>
    <dgm:pt modelId="{EDEE53E4-4116-4D65-B65A-6BCBCBBA5925}" type="pres">
      <dgm:prSet presAssocID="{5BF0D3B8-DDBA-4897-8445-1DC93C6F4BCF}" presName="hierChild4" presStyleCnt="0"/>
      <dgm:spPr/>
    </dgm:pt>
    <dgm:pt modelId="{3B4D9B3E-95D4-43E8-8328-5A7BAA7153F9}" type="pres">
      <dgm:prSet presAssocID="{5BF0D3B8-DDBA-4897-8445-1DC93C6F4BCF}" presName="hierChild5" presStyleCnt="0"/>
      <dgm:spPr/>
    </dgm:pt>
    <dgm:pt modelId="{CE25FB60-FABE-4C02-B819-4611FD5407AB}" type="pres">
      <dgm:prSet presAssocID="{0E4ED075-39DD-40F6-9065-B7E9C060BDFC}" presName="hierChild5" presStyleCnt="0"/>
      <dgm:spPr/>
    </dgm:pt>
    <dgm:pt modelId="{D1BA72A4-B7BC-4F20-94C5-CF79795559BA}" type="pres">
      <dgm:prSet presAssocID="{3AC8F024-AB16-47F0-8C68-9828470E714C}" presName="hierChild3" presStyleCnt="0"/>
      <dgm:spPr/>
    </dgm:pt>
  </dgm:ptLst>
  <dgm:cxnLst>
    <dgm:cxn modelId="{680DC001-622E-4741-9357-B696ACA5AB82}" type="presOf" srcId="{E256A8E5-79E7-4B83-A7A6-BCB07E8C80A8}" destId="{A83E5221-93BD-4E48-BBA3-4D418670622C}" srcOrd="0" destOrd="0" presId="urn:microsoft.com/office/officeart/2005/8/layout/orgChart1"/>
    <dgm:cxn modelId="{0D2E8703-B17A-4AC3-9915-EBAF30663902}" srcId="{B92DEB52-E3E2-4F13-B0A4-94AB35823B4D}" destId="{3AC8F024-AB16-47F0-8C68-9828470E714C}" srcOrd="0" destOrd="0" parTransId="{5BBD7853-CB1F-4EBB-8539-3B1CEE200BFA}" sibTransId="{22C72171-BD41-480E-AD62-B97582A08A47}"/>
    <dgm:cxn modelId="{444A2404-A308-433A-91F3-424929FA3734}" type="presOf" srcId="{4DD684E7-494C-4F53-90F1-F1C1E2CC3468}" destId="{C37FF5FF-A966-48E0-B939-A410B06A453A}" srcOrd="0" destOrd="0" presId="urn:microsoft.com/office/officeart/2005/8/layout/orgChart1"/>
    <dgm:cxn modelId="{1A6F6F09-6F60-4C06-B97B-DB9CAF40207E}" type="presOf" srcId="{B76944F3-1E22-4ED2-A76A-DB71F8303908}" destId="{E81C16DD-74A3-4C36-9C74-EAC6AE4DC51E}" srcOrd="0" destOrd="0" presId="urn:microsoft.com/office/officeart/2005/8/layout/orgChart1"/>
    <dgm:cxn modelId="{5AB5220D-B2BD-4BD1-8850-9CE01726AB0E}" srcId="{3AC8F024-AB16-47F0-8C68-9828470E714C}" destId="{863E58EF-7C5B-48F2-A468-9893B56CE99D}" srcOrd="1" destOrd="0" parTransId="{3DFFE305-D711-4BCF-8FD9-8FA523C41C4A}" sibTransId="{2C159A68-904F-4745-9A23-F5BB05FC370C}"/>
    <dgm:cxn modelId="{6944A00D-DBEF-431E-BAEF-0C6425831523}" type="presOf" srcId="{3AC8F024-AB16-47F0-8C68-9828470E714C}" destId="{DD8803D9-A0CF-4A9F-9D19-91315BC91AFC}" srcOrd="0" destOrd="0" presId="urn:microsoft.com/office/officeart/2005/8/layout/orgChart1"/>
    <dgm:cxn modelId="{FB9BE118-66D6-4FFC-BA99-0EF10066F569}" type="presOf" srcId="{82D3FE90-B0C6-4291-851D-379C5F6E768E}" destId="{616E8EE7-F92B-4A57-A118-4ABF12626B8D}" srcOrd="1" destOrd="0" presId="urn:microsoft.com/office/officeart/2005/8/layout/orgChart1"/>
    <dgm:cxn modelId="{56E82019-64C1-449D-844C-6ACCF0161395}" srcId="{8CBDE751-3FFC-4F2F-A9D0-AAFDD21680FA}" destId="{11013E1B-6374-4174-AC9C-3C50F6DC9FF2}" srcOrd="2" destOrd="0" parTransId="{159E5FC7-E8F7-4776-B41C-1036E9553172}" sibTransId="{D0D7144A-7F8F-49BF-9FB9-9CA75256E17A}"/>
    <dgm:cxn modelId="{5FC0A51E-6EDC-4C23-A71D-57F374EDE00C}" srcId="{8CBDE751-3FFC-4F2F-A9D0-AAFDD21680FA}" destId="{D8198001-D3E9-4C2F-9403-82B4020563BE}" srcOrd="0" destOrd="0" parTransId="{7B397531-E073-48CA-B945-895AE6C95849}" sibTransId="{1B2C8CFE-E0D9-48AD-BFF6-69E001B2AB44}"/>
    <dgm:cxn modelId="{B6470D20-C9BE-4645-9A6F-DA9CB83E0E56}" type="presOf" srcId="{47375C7E-0CD7-405D-8CA2-6672A3B36BD6}" destId="{72EBF41F-B628-4461-A709-969930D24EF4}" srcOrd="0" destOrd="0" presId="urn:microsoft.com/office/officeart/2005/8/layout/orgChart1"/>
    <dgm:cxn modelId="{76E2B726-2D0B-4101-A728-44828BE4A31F}" type="presOf" srcId="{3AC8F024-AB16-47F0-8C68-9828470E714C}" destId="{17EA9579-493A-4D77-83B6-1D1603AFB4B5}" srcOrd="1" destOrd="0" presId="urn:microsoft.com/office/officeart/2005/8/layout/orgChart1"/>
    <dgm:cxn modelId="{BE6E672B-DC72-4992-AEFD-F3F8D860AAD1}" srcId="{0E4ED075-39DD-40F6-9065-B7E9C060BDFC}" destId="{C0111746-5DC0-439E-AC88-CD5D743C7A73}" srcOrd="0" destOrd="0" parTransId="{D58222C3-A698-41D3-AEC1-6C49C6A6E78C}" sibTransId="{69BCD524-84D7-40C8-A605-1735A69A49BF}"/>
    <dgm:cxn modelId="{CF9C9C2D-811E-435A-A7A3-91864E4D6B79}" srcId="{3AC8F024-AB16-47F0-8C68-9828470E714C}" destId="{0E4ED075-39DD-40F6-9065-B7E9C060BDFC}" srcOrd="4" destOrd="0" parTransId="{6FC15597-C3C7-4A9B-AC7B-5BB23FFF9EB2}" sibTransId="{B42A3E6F-59F8-4BFE-BDC8-1D0817A3B50D}"/>
    <dgm:cxn modelId="{FF202338-8542-478A-9510-15149F283A6C}" type="presOf" srcId="{3BDDF8A5-B106-43A9-A310-6C3B84AE91AA}" destId="{63E4B214-4AB2-4DBB-B54C-2AB8B8DD9021}" srcOrd="0" destOrd="0" presId="urn:microsoft.com/office/officeart/2005/8/layout/orgChart1"/>
    <dgm:cxn modelId="{9E889A38-6BAC-416F-98FF-FFA69BC29459}" type="presOf" srcId="{863E58EF-7C5B-48F2-A468-9893B56CE99D}" destId="{7DB58D57-557D-47A0-BBC8-430475938603}" srcOrd="1" destOrd="0" presId="urn:microsoft.com/office/officeart/2005/8/layout/orgChart1"/>
    <dgm:cxn modelId="{DE8B0739-1EFD-44F8-B860-6FE4995D8900}" type="presOf" srcId="{5BF0D3B8-DDBA-4897-8445-1DC93C6F4BCF}" destId="{CDE006D8-9501-4C4F-8614-1D74B2197B09}" srcOrd="0" destOrd="0" presId="urn:microsoft.com/office/officeart/2005/8/layout/orgChart1"/>
    <dgm:cxn modelId="{A008C73E-59DA-471C-8ED2-5562FD5641C0}" type="presOf" srcId="{C6A4DCB8-405D-440A-8CA1-91E35AFD17FA}" destId="{A62524F9-3A47-4D20-A4A9-212E1EBDDC6B}" srcOrd="1" destOrd="0" presId="urn:microsoft.com/office/officeart/2005/8/layout/orgChart1"/>
    <dgm:cxn modelId="{E81ED83E-00FF-4643-9669-AFC3FC7FAA43}" type="presOf" srcId="{4F90D008-9C8A-442A-8792-E346D21B0EB0}" destId="{124A055A-AA08-4D01-B6AD-3DDC5E39BCCC}" srcOrd="0" destOrd="0" presId="urn:microsoft.com/office/officeart/2005/8/layout/orgChart1"/>
    <dgm:cxn modelId="{4F8BB840-2809-433C-8215-5DFC1687513F}" srcId="{82D3FE90-B0C6-4291-851D-379C5F6E768E}" destId="{B8C7E50E-A9BD-470E-A6E7-441476DC6522}" srcOrd="1" destOrd="0" parTransId="{A9C928DB-8215-479A-BF22-A97D5538664D}" sibTransId="{171A7B9F-6969-4D53-B35F-18A8396688FD}"/>
    <dgm:cxn modelId="{F81D6A5B-925F-4F64-B212-1AD0FD3FF87E}" type="presOf" srcId="{50E1D348-AEA5-490C-A773-0F8DA59EE2C8}" destId="{7D77B276-730A-46EF-89A5-5C5465B60566}" srcOrd="0" destOrd="0" presId="urn:microsoft.com/office/officeart/2005/8/layout/orgChart1"/>
    <dgm:cxn modelId="{52ED515C-846B-4B72-8266-31749E32FCC0}" type="presOf" srcId="{7B397531-E073-48CA-B945-895AE6C95849}" destId="{E76B2F43-6198-47B4-81EA-5DF0B0DDED61}" srcOrd="0" destOrd="0" presId="urn:microsoft.com/office/officeart/2005/8/layout/orgChart1"/>
    <dgm:cxn modelId="{02124963-CD0C-40AC-9398-F7D38D26A831}" srcId="{3AC8F024-AB16-47F0-8C68-9828470E714C}" destId="{47375C7E-0CD7-405D-8CA2-6672A3B36BD6}" srcOrd="0" destOrd="0" parTransId="{C439A188-B883-4F11-861A-E8C361911A33}" sibTransId="{D140982A-70CD-4E9B-BE2B-0D81ED34BD70}"/>
    <dgm:cxn modelId="{C972E343-F2DE-4AED-A1CE-FF22DEAACF32}" type="presOf" srcId="{83D3AADD-59A5-48A4-8DF6-52153FB66121}" destId="{A59CAE49-587C-4C1C-916B-0F70B3CC899D}" srcOrd="0" destOrd="0" presId="urn:microsoft.com/office/officeart/2005/8/layout/orgChart1"/>
    <dgm:cxn modelId="{8D887564-5B2E-4442-9698-EE09A9979CBA}" type="presOf" srcId="{DC358761-F3A4-4BA6-B133-44C14347C20E}" destId="{9F291C28-3191-40E0-B601-0245D44FCF25}" srcOrd="0" destOrd="0" presId="urn:microsoft.com/office/officeart/2005/8/layout/orgChart1"/>
    <dgm:cxn modelId="{7104F664-03F7-4032-BA9E-67A209BD3AF6}" type="presOf" srcId="{EFFE89F5-ED6A-42E0-A91D-90AE2F8906A3}" destId="{6BF6097E-14A4-4A7D-9D47-2AABDC811DB4}" srcOrd="1" destOrd="0" presId="urn:microsoft.com/office/officeart/2005/8/layout/orgChart1"/>
    <dgm:cxn modelId="{4B624A66-8A48-4BD4-8A88-DAEBF9527E3D}" type="presOf" srcId="{82D3FE90-B0C6-4291-851D-379C5F6E768E}" destId="{51BD114F-7CCC-4133-97F0-8FDB4063CB58}" srcOrd="0" destOrd="0" presId="urn:microsoft.com/office/officeart/2005/8/layout/orgChart1"/>
    <dgm:cxn modelId="{E9DF0067-F195-4B77-8126-04373F827FC7}" type="presOf" srcId="{11013E1B-6374-4174-AC9C-3C50F6DC9FF2}" destId="{792CA947-6524-4802-B56A-BDCFE022BE8D}" srcOrd="1" destOrd="0" presId="urn:microsoft.com/office/officeart/2005/8/layout/orgChart1"/>
    <dgm:cxn modelId="{5C8CEF68-389F-4F49-AA93-715C5D128755}" srcId="{57B74EEF-1958-4F87-B436-66CFC87FA188}" destId="{C6A4DCB8-405D-440A-8CA1-91E35AFD17FA}" srcOrd="0" destOrd="0" parTransId="{54132695-0F62-4CE2-B345-674E85361175}" sibTransId="{1171C752-5013-4E30-B96E-7D9FB72121F8}"/>
    <dgm:cxn modelId="{34208C69-928A-43E0-9A08-0698100C7DB0}" type="presOf" srcId="{47375C7E-0CD7-405D-8CA2-6672A3B36BD6}" destId="{044B49DB-BB36-43BE-9FDB-9766515D21CC}" srcOrd="1" destOrd="0" presId="urn:microsoft.com/office/officeart/2005/8/layout/orgChart1"/>
    <dgm:cxn modelId="{69B6F169-A0DF-4070-872E-EF73042C346F}" type="presOf" srcId="{D8198001-D3E9-4C2F-9403-82B4020563BE}" destId="{107089D9-ED6E-4874-9B2D-2AB8E4B40FE1}" srcOrd="0" destOrd="0" presId="urn:microsoft.com/office/officeart/2005/8/layout/orgChart1"/>
    <dgm:cxn modelId="{9395836B-4135-4DA6-A4B1-9AEB9B8B722F}" type="presOf" srcId="{0E4ED075-39DD-40F6-9065-B7E9C060BDFC}" destId="{128E6ACF-B6E8-4EA4-AECD-679AF8EBC126}" srcOrd="0" destOrd="0" presId="urn:microsoft.com/office/officeart/2005/8/layout/orgChart1"/>
    <dgm:cxn modelId="{01CAF96C-D0D4-4F6A-A7C5-9292019E94F3}" type="presOf" srcId="{41FE609E-9F61-4917-8A25-3E472D688ADF}" destId="{8320C74C-3FD1-4444-A888-1B775E0610DD}" srcOrd="0" destOrd="0" presId="urn:microsoft.com/office/officeart/2005/8/layout/orgChart1"/>
    <dgm:cxn modelId="{22EADB4E-0F24-47D9-832E-C89DC65A592B}" type="presOf" srcId="{8D23E7FB-E622-4B0C-B2FE-BD21C238F5A5}" destId="{F299D28E-CA4A-483E-AC66-8FB7A685214F}" srcOrd="0" destOrd="0" presId="urn:microsoft.com/office/officeart/2005/8/layout/orgChart1"/>
    <dgm:cxn modelId="{3018B772-5926-46AC-A9FF-F553CE22E32C}" type="presOf" srcId="{C439A188-B883-4F11-861A-E8C361911A33}" destId="{50179C1A-6941-4E7F-BC77-53CE9D835C93}" srcOrd="0" destOrd="0" presId="urn:microsoft.com/office/officeart/2005/8/layout/orgChart1"/>
    <dgm:cxn modelId="{73DC2D53-4D84-444A-8B6F-3F156EE108BD}" type="presOf" srcId="{98CDA81C-F0F1-478C-A582-0E4EF6535E37}" destId="{D0D8D238-9952-4816-AC8A-03E87FF46AA2}" srcOrd="0" destOrd="0" presId="urn:microsoft.com/office/officeart/2005/8/layout/orgChart1"/>
    <dgm:cxn modelId="{65AD4D73-17EC-4008-A396-33399C2C939B}" type="presOf" srcId="{863E58EF-7C5B-48F2-A468-9893B56CE99D}" destId="{63B2FF4D-91E5-4094-A12B-78B7A1DCB6B3}" srcOrd="0" destOrd="0" presId="urn:microsoft.com/office/officeart/2005/8/layout/orgChart1"/>
    <dgm:cxn modelId="{A3258175-9525-4C32-9ACA-A00AEA7B14E7}" srcId="{82D3FE90-B0C6-4291-851D-379C5F6E768E}" destId="{41FE609E-9F61-4917-8A25-3E472D688ADF}" srcOrd="0" destOrd="0" parTransId="{2BA4552F-B9CB-43DA-B5CE-41F0D2BCB891}" sibTransId="{DDF41528-25B2-494D-B843-49B0EF8C503D}"/>
    <dgm:cxn modelId="{9AB29A75-DF1E-45DD-AEC7-30D4626BCBA5}" type="presOf" srcId="{2BA4552F-B9CB-43DA-B5CE-41F0D2BCB891}" destId="{E4CFF644-C4F8-4E7F-9EA8-0817F00C51AF}" srcOrd="0" destOrd="0" presId="urn:microsoft.com/office/officeart/2005/8/layout/orgChart1"/>
    <dgm:cxn modelId="{447A8A56-0AE3-45CC-A491-13AFCF048E37}" srcId="{863E58EF-7C5B-48F2-A468-9893B56CE99D}" destId="{3BDDF8A5-B106-43A9-A310-6C3B84AE91AA}" srcOrd="0" destOrd="0" parTransId="{7ADC02D8-9780-400A-8F3D-D1B3BFAAF647}" sibTransId="{13CC2CF6-C772-4773-8A64-CFEBD2978F82}"/>
    <dgm:cxn modelId="{0CD6E057-05D6-41AD-A20D-254A86FD15E7}" srcId="{3AC8F024-AB16-47F0-8C68-9828470E714C}" destId="{8CBDE751-3FFC-4F2F-A9D0-AAFDD21680FA}" srcOrd="2" destOrd="0" parTransId="{9237C88A-A362-4B6A-B9C4-029531AF8A0B}" sibTransId="{0AB43CEB-A560-48F1-A109-CCE3AA9E2C19}"/>
    <dgm:cxn modelId="{87270578-7F00-476A-A425-E701B842E173}" srcId="{57B74EEF-1958-4F87-B436-66CFC87FA188}" destId="{C901256B-F64A-4658-B453-E4A2D3C71079}" srcOrd="1" destOrd="0" parTransId="{E256A8E5-79E7-4B83-A7A6-BCB07E8C80A8}" sibTransId="{7870367C-1F96-436A-BB6F-38A64759AD02}"/>
    <dgm:cxn modelId="{A041CA58-CDDE-48B0-89AE-469199C196F5}" type="presOf" srcId="{B92DEB52-E3E2-4F13-B0A4-94AB35823B4D}" destId="{8E83D83D-E46F-4E3D-8B9B-F1109B8EF3A8}" srcOrd="0" destOrd="0" presId="urn:microsoft.com/office/officeart/2005/8/layout/orgChart1"/>
    <dgm:cxn modelId="{23B48059-C3DB-4671-8628-663D04516DA9}" type="presOf" srcId="{4237567C-CCF4-4C9A-9B78-B8C262F9170D}" destId="{FEB5BEBE-3152-4E76-9B60-19EFDA57260B}" srcOrd="0" destOrd="0" presId="urn:microsoft.com/office/officeart/2005/8/layout/orgChart1"/>
    <dgm:cxn modelId="{53EE8D59-C024-4BEC-94BB-C313C188AFB2}" srcId="{47375C7E-0CD7-405D-8CA2-6672A3B36BD6}" destId="{4DD684E7-494C-4F53-90F1-F1C1E2CC3468}" srcOrd="1" destOrd="0" parTransId="{83D3AADD-59A5-48A4-8DF6-52153FB66121}" sibTransId="{EC9D7CA7-0AF3-4C87-93AF-8F913929D6BE}"/>
    <dgm:cxn modelId="{7F98E47B-8F23-455A-9754-FA8BA0764C81}" type="presOf" srcId="{11013E1B-6374-4174-AC9C-3C50F6DC9FF2}" destId="{00738616-9AC9-47C0-B242-E8CBB746623E}" srcOrd="0" destOrd="0" presId="urn:microsoft.com/office/officeart/2005/8/layout/orgChart1"/>
    <dgm:cxn modelId="{0D3CA87C-F792-47C7-AB72-B165C01347C2}" type="presOf" srcId="{41FE609E-9F61-4917-8A25-3E472D688ADF}" destId="{2B129B0C-885D-45B5-832C-E2031194DA0B}" srcOrd="1" destOrd="0" presId="urn:microsoft.com/office/officeart/2005/8/layout/orgChart1"/>
    <dgm:cxn modelId="{C88FD77D-41C8-4751-9B5E-B75D75D63783}" type="presOf" srcId="{C0111746-5DC0-439E-AC88-CD5D743C7A73}" destId="{6CA06A32-748B-48F8-963E-6316392AC43B}" srcOrd="1" destOrd="0" presId="urn:microsoft.com/office/officeart/2005/8/layout/orgChart1"/>
    <dgm:cxn modelId="{6ADB8E84-4B14-45EE-9CF3-D1FE85952DE0}" type="presOf" srcId="{8CBDE751-3FFC-4F2F-A9D0-AAFDD21680FA}" destId="{E2EE503E-5DE0-46EA-831C-20285A538B91}" srcOrd="0" destOrd="0" presId="urn:microsoft.com/office/officeart/2005/8/layout/orgChart1"/>
    <dgm:cxn modelId="{CBC86A88-5459-4EDC-8928-6AC31A4E0BCA}" type="presOf" srcId="{D8198001-D3E9-4C2F-9403-82B4020563BE}" destId="{9390CC9B-66CE-44C1-B1B6-347FFC100A63}" srcOrd="1" destOrd="0" presId="urn:microsoft.com/office/officeart/2005/8/layout/orgChart1"/>
    <dgm:cxn modelId="{D3E36C88-D1D0-49B1-913B-CD84952E5583}" srcId="{4DD684E7-494C-4F53-90F1-F1C1E2CC3468}" destId="{98CDA81C-F0F1-478C-A582-0E4EF6535E37}" srcOrd="0" destOrd="0" parTransId="{4F90D008-9C8A-442A-8792-E346D21B0EB0}" sibTransId="{5BEFA6A9-6187-4A5B-B510-BA338B32CEC9}"/>
    <dgm:cxn modelId="{6604588D-2245-40C8-9F4F-E84F14A16360}" type="presOf" srcId="{B8C7E50E-A9BD-470E-A6E7-441476DC6522}" destId="{D38BAC02-A7D1-4CA7-AF32-780A95E68A5E}" srcOrd="1" destOrd="0" presId="urn:microsoft.com/office/officeart/2005/8/layout/orgChart1"/>
    <dgm:cxn modelId="{73CFE791-0680-4EEE-91BE-D7561946F391}" type="presOf" srcId="{001CF604-7CBB-43E7-8238-85B8FC56D04E}" destId="{0F0BF724-EB00-41CC-A1FB-5FED985F1AAF}" srcOrd="0" destOrd="0" presId="urn:microsoft.com/office/officeart/2005/8/layout/orgChart1"/>
    <dgm:cxn modelId="{84DD3B93-C399-4F60-9705-FB58A7A3A8C6}" type="presOf" srcId="{54132695-0F62-4CE2-B345-674E85361175}" destId="{CE958F21-B3F3-4DBA-AA01-94D213D218CF}" srcOrd="0" destOrd="0" presId="urn:microsoft.com/office/officeart/2005/8/layout/orgChart1"/>
    <dgm:cxn modelId="{D808B39B-7F6F-4171-BBAF-F04E0B4E42B7}" type="presOf" srcId="{3DFFE305-D711-4BCF-8FD9-8FA523C41C4A}" destId="{03E9EEFB-51E1-43D8-AE1B-3233C8C3961C}" srcOrd="0" destOrd="0" presId="urn:microsoft.com/office/officeart/2005/8/layout/orgChart1"/>
    <dgm:cxn modelId="{57AC0C9E-4CC7-4991-85B4-262EB0F6CDCF}" type="presOf" srcId="{C6A4DCB8-405D-440A-8CA1-91E35AFD17FA}" destId="{F436A179-4CD2-4319-90EB-82B589664C42}" srcOrd="0" destOrd="0" presId="urn:microsoft.com/office/officeart/2005/8/layout/orgChart1"/>
    <dgm:cxn modelId="{7210579E-87AF-41BA-9257-F390C1566AAC}" type="presOf" srcId="{B8C7E50E-A9BD-470E-A6E7-441476DC6522}" destId="{3E0B1640-3514-408D-A57F-301BCE92D8C5}" srcOrd="0" destOrd="0" presId="urn:microsoft.com/office/officeart/2005/8/layout/orgChart1"/>
    <dgm:cxn modelId="{7D99449F-8F13-4257-80D6-0AEBC62A1826}" type="presOf" srcId="{6FC15597-C3C7-4A9B-AC7B-5BB23FFF9EB2}" destId="{FC1D7AC1-6901-4314-8381-C525D148E1BE}" srcOrd="0" destOrd="0" presId="urn:microsoft.com/office/officeart/2005/8/layout/orgChart1"/>
    <dgm:cxn modelId="{BD6EB19F-E832-4C42-9DBB-18420E4F02A9}" srcId="{863E58EF-7C5B-48F2-A468-9893B56CE99D}" destId="{EFFE89F5-ED6A-42E0-A91D-90AE2F8906A3}" srcOrd="1" destOrd="0" parTransId="{8D23E7FB-E622-4B0C-B2FE-BD21C238F5A5}" sibTransId="{7204AD9A-3B4D-4C37-BC50-0ECD1D38BA3E}"/>
    <dgm:cxn modelId="{203B59A0-FD83-44D6-84F0-4C63A742EEBC}" type="presOf" srcId="{EFFE89F5-ED6A-42E0-A91D-90AE2F8906A3}" destId="{AD15ADAA-B29D-48B9-8FBF-477268CE3CC3}" srcOrd="0" destOrd="0" presId="urn:microsoft.com/office/officeart/2005/8/layout/orgChart1"/>
    <dgm:cxn modelId="{AF262BA3-318A-4103-8226-8D62777BA117}" type="presOf" srcId="{11EAE945-FF67-48E4-A7C0-88848D974776}" destId="{B7491019-8B7E-4C98-8751-66952FD5C179}" srcOrd="0" destOrd="0" presId="urn:microsoft.com/office/officeart/2005/8/layout/orgChart1"/>
    <dgm:cxn modelId="{613D63A3-6019-49A2-9F24-0E47AFB3311E}" type="presOf" srcId="{159E5FC7-E8F7-4776-B41C-1036E9553172}" destId="{79F43941-1B8F-47C7-822D-A7807A8CCB70}" srcOrd="0" destOrd="0" presId="urn:microsoft.com/office/officeart/2005/8/layout/orgChart1"/>
    <dgm:cxn modelId="{1AB75DA9-0C45-4B83-A59E-3CBBD4CBA9AB}" type="presOf" srcId="{C901256B-F64A-4658-B453-E4A2D3C71079}" destId="{1F54699F-4C1C-43C8-BF38-6C53E74A8A63}" srcOrd="0" destOrd="0" presId="urn:microsoft.com/office/officeart/2005/8/layout/orgChart1"/>
    <dgm:cxn modelId="{839797AA-942E-4AEB-A5C1-4443A69364BD}" type="presOf" srcId="{D58222C3-A698-41D3-AEC1-6C49C6A6E78C}" destId="{A24F26EA-3E5D-4AF9-BB74-1EAF8DBAAEDB}" srcOrd="0" destOrd="0" presId="urn:microsoft.com/office/officeart/2005/8/layout/orgChart1"/>
    <dgm:cxn modelId="{C00417AB-CE4C-478D-BB79-995692DEF6F2}" type="presOf" srcId="{C0111746-5DC0-439E-AC88-CD5D743C7A73}" destId="{650C9CF8-9C79-4C85-8284-080468DB7ED0}" srcOrd="0" destOrd="0" presId="urn:microsoft.com/office/officeart/2005/8/layout/orgChart1"/>
    <dgm:cxn modelId="{8AF3D0AB-FD81-40E0-8F25-282A2B5C813E}" type="presOf" srcId="{50E1D348-AEA5-490C-A773-0F8DA59EE2C8}" destId="{8F0799A8-EE22-4FC7-B068-BDA5D0B5F168}" srcOrd="1" destOrd="0" presId="urn:microsoft.com/office/officeart/2005/8/layout/orgChart1"/>
    <dgm:cxn modelId="{E7854BB0-D3AB-4AFF-BD52-24FB59ECC887}" type="presOf" srcId="{0E4ED075-39DD-40F6-9065-B7E9C060BDFC}" destId="{05D5DAD9-B43A-4443-9592-99C6CC79EE41}" srcOrd="1" destOrd="0" presId="urn:microsoft.com/office/officeart/2005/8/layout/orgChart1"/>
    <dgm:cxn modelId="{D56352B0-4681-41B8-8269-1E24DE7ADA21}" srcId="{47375C7E-0CD7-405D-8CA2-6672A3B36BD6}" destId="{57B74EEF-1958-4F87-B436-66CFC87FA188}" srcOrd="0" destOrd="0" parTransId="{47ABE93F-C6F1-481C-B36A-C960E3056F18}" sibTransId="{5C2EC571-0EA8-4102-87E8-4D5F6B3E4DBC}"/>
    <dgm:cxn modelId="{4CBF7DB1-266F-44A9-9F6E-A18E3AAAC281}" type="presOf" srcId="{3902AB0A-C913-483F-904F-629BAC03AB77}" destId="{758BEF4B-AC55-4F54-BDBD-0C86C4460B75}" srcOrd="0" destOrd="0" presId="urn:microsoft.com/office/officeart/2005/8/layout/orgChart1"/>
    <dgm:cxn modelId="{409636B3-8479-4C41-9050-9717ECD19B53}" type="presOf" srcId="{47ABE93F-C6F1-481C-B36A-C960E3056F18}" destId="{B0489802-0D74-485E-80CF-0774D2CBE767}" srcOrd="0" destOrd="0" presId="urn:microsoft.com/office/officeart/2005/8/layout/orgChart1"/>
    <dgm:cxn modelId="{095538B9-5F68-4ED0-9C7E-85E5996D9E21}" type="presOf" srcId="{9237C88A-A362-4B6A-B9C4-029531AF8A0B}" destId="{3103B10A-F497-4DBE-955E-F6766322A76F}" srcOrd="0" destOrd="0" presId="urn:microsoft.com/office/officeart/2005/8/layout/orgChart1"/>
    <dgm:cxn modelId="{54A4E2B9-D406-4C41-9D12-91786FAA5F31}" srcId="{0E4ED075-39DD-40F6-9065-B7E9C060BDFC}" destId="{5BF0D3B8-DDBA-4897-8445-1DC93C6F4BCF}" srcOrd="1" destOrd="0" parTransId="{11EAE945-FF67-48E4-A7C0-88848D974776}" sibTransId="{7671A57D-44EF-4672-B3D4-E63BE0D90D36}"/>
    <dgm:cxn modelId="{A44506BB-CBA6-4926-8ECC-E64B7246EC76}" type="presOf" srcId="{57B74EEF-1958-4F87-B436-66CFC87FA188}" destId="{6B6318B5-4DAA-456E-BD48-EFFD6FFF89FF}" srcOrd="0" destOrd="0" presId="urn:microsoft.com/office/officeart/2005/8/layout/orgChart1"/>
    <dgm:cxn modelId="{3BB700BE-0878-488A-B4FA-02A1DED33FB4}" type="presOf" srcId="{57B74EEF-1958-4F87-B436-66CFC87FA188}" destId="{D4DA984E-4DE4-4373-AFE3-20DA7E1926AB}" srcOrd="1" destOrd="0" presId="urn:microsoft.com/office/officeart/2005/8/layout/orgChart1"/>
    <dgm:cxn modelId="{69FAAABE-E2EF-4E71-A5FA-5AE982F14E0A}" type="presOf" srcId="{4DD684E7-494C-4F53-90F1-F1C1E2CC3468}" destId="{BD27CF98-3123-4285-BE78-553D5C8E5912}" srcOrd="1" destOrd="0" presId="urn:microsoft.com/office/officeart/2005/8/layout/orgChart1"/>
    <dgm:cxn modelId="{434DCBBF-7751-471A-89F4-7275D961E1E4}" type="presOf" srcId="{C901256B-F64A-4658-B453-E4A2D3C71079}" destId="{1F4E0C93-E9FD-4ABF-94CB-3CFEB3AA1099}" srcOrd="1" destOrd="0" presId="urn:microsoft.com/office/officeart/2005/8/layout/orgChart1"/>
    <dgm:cxn modelId="{D861D0C2-BE63-43D3-B1DF-71482405CFB3}" srcId="{4DD684E7-494C-4F53-90F1-F1C1E2CC3468}" destId="{50E1D348-AEA5-490C-A773-0F8DA59EE2C8}" srcOrd="1" destOrd="0" parTransId="{DC358761-F3A4-4BA6-B133-44C14347C20E}" sibTransId="{8FD05880-B5FA-43D6-A6A1-D6564A9BCD00}"/>
    <dgm:cxn modelId="{6A03D3C3-D58C-46F7-AD8F-753D43A9816F}" type="presOf" srcId="{28DE4778-CA75-4AAD-BD5C-5360CD3E21DB}" destId="{406D73C7-A0DA-40BF-9E35-5C57EA374D5C}" srcOrd="0" destOrd="0" presId="urn:microsoft.com/office/officeart/2005/8/layout/orgChart1"/>
    <dgm:cxn modelId="{4ECA86C7-8CE6-44BB-8A3F-E59536543B4D}" type="presOf" srcId="{5BF0D3B8-DDBA-4897-8445-1DC93C6F4BCF}" destId="{9718C5E1-FAF9-4D92-80A1-167BBEE0F47B}" srcOrd="1" destOrd="0" presId="urn:microsoft.com/office/officeart/2005/8/layout/orgChart1"/>
    <dgm:cxn modelId="{4E9ED2CB-F570-43C6-976A-436E3ACA8D7E}" srcId="{8CBDE751-3FFC-4F2F-A9D0-AAFDD21680FA}" destId="{4237567C-CCF4-4C9A-9B78-B8C262F9170D}" srcOrd="1" destOrd="0" parTransId="{001CF604-7CBB-43E7-8238-85B8FC56D04E}" sibTransId="{6040B2C4-3F47-4541-9C0D-E1E629E76C4D}"/>
    <dgm:cxn modelId="{3508ABCD-CA15-4833-9CE3-ACFF4F7866F2}" type="presOf" srcId="{3BDDF8A5-B106-43A9-A310-6C3B84AE91AA}" destId="{146896E5-FA7D-42DF-A3A6-B8F8DAF4DF49}" srcOrd="1" destOrd="0" presId="urn:microsoft.com/office/officeart/2005/8/layout/orgChart1"/>
    <dgm:cxn modelId="{86E1FED7-4122-4E6D-996A-1018ED6D1149}" type="presOf" srcId="{7ADC02D8-9780-400A-8F3D-D1B3BFAAF647}" destId="{47A96113-C1C9-4067-BAD6-26DB55CC13A6}" srcOrd="0" destOrd="0" presId="urn:microsoft.com/office/officeart/2005/8/layout/orgChart1"/>
    <dgm:cxn modelId="{0163AEDC-84E5-43A2-B840-DBE648E2A563}" type="presOf" srcId="{98CDA81C-F0F1-478C-A582-0E4EF6535E37}" destId="{8F77063C-798C-443F-A4C8-7D1833ECD852}" srcOrd="1" destOrd="0" presId="urn:microsoft.com/office/officeart/2005/8/layout/orgChart1"/>
    <dgm:cxn modelId="{E84300DD-F96F-45C4-8A82-9222CA387E40}" type="presOf" srcId="{4237567C-CCF4-4C9A-9B78-B8C262F9170D}" destId="{2A2ECA69-F41C-46A3-8791-A9202E032EA8}" srcOrd="1" destOrd="0" presId="urn:microsoft.com/office/officeart/2005/8/layout/orgChart1"/>
    <dgm:cxn modelId="{255D75E0-21C0-42BA-AB28-C5AF52E50BDC}" srcId="{82D3FE90-B0C6-4291-851D-379C5F6E768E}" destId="{3902AB0A-C913-483F-904F-629BAC03AB77}" srcOrd="2" destOrd="0" parTransId="{B76944F3-1E22-4ED2-A76A-DB71F8303908}" sibTransId="{DE153F92-CF57-4E72-A5D0-EADF626CF914}"/>
    <dgm:cxn modelId="{715889E1-F2F4-46A7-95FB-ED4DD196F440}" srcId="{3AC8F024-AB16-47F0-8C68-9828470E714C}" destId="{82D3FE90-B0C6-4291-851D-379C5F6E768E}" srcOrd="3" destOrd="0" parTransId="{28DE4778-CA75-4AAD-BD5C-5360CD3E21DB}" sibTransId="{BD0E58DB-0EF1-4507-B849-ABB0822CAE47}"/>
    <dgm:cxn modelId="{D222A4E4-B867-424C-90B8-679ED1F1F7E2}" type="presOf" srcId="{A9C928DB-8215-479A-BF22-A97D5538664D}" destId="{7645D338-8534-4FA9-A0F8-4313B54B0789}" srcOrd="0" destOrd="0" presId="urn:microsoft.com/office/officeart/2005/8/layout/orgChart1"/>
    <dgm:cxn modelId="{76141AF2-A267-4680-A19A-3B247C2B4F66}" type="presOf" srcId="{8CBDE751-3FFC-4F2F-A9D0-AAFDD21680FA}" destId="{830790D0-DA08-49AC-87D3-7CD6644C568C}" srcOrd="1" destOrd="0" presId="urn:microsoft.com/office/officeart/2005/8/layout/orgChart1"/>
    <dgm:cxn modelId="{1FE3E8F9-FCE8-45C8-8660-5D03737446D7}" type="presOf" srcId="{3902AB0A-C913-483F-904F-629BAC03AB77}" destId="{F2604177-3824-402E-A36A-E5689452A2BD}" srcOrd="1" destOrd="0" presId="urn:microsoft.com/office/officeart/2005/8/layout/orgChart1"/>
    <dgm:cxn modelId="{E0820D22-6A05-4D55-8A60-24D35A0E6691}" type="presParOf" srcId="{8E83D83D-E46F-4E3D-8B9B-F1109B8EF3A8}" destId="{676BF6EB-13C3-47B2-B11C-A93341DB92D8}" srcOrd="0" destOrd="0" presId="urn:microsoft.com/office/officeart/2005/8/layout/orgChart1"/>
    <dgm:cxn modelId="{0938DC5B-D8E5-4ABA-8E74-4F3D554861CA}" type="presParOf" srcId="{676BF6EB-13C3-47B2-B11C-A93341DB92D8}" destId="{EAB86EE9-CAB0-4AA3-859D-CBE8B0399994}" srcOrd="0" destOrd="0" presId="urn:microsoft.com/office/officeart/2005/8/layout/orgChart1"/>
    <dgm:cxn modelId="{BF4616AD-86D8-4C65-AE2E-86980A9A8262}" type="presParOf" srcId="{EAB86EE9-CAB0-4AA3-859D-CBE8B0399994}" destId="{DD8803D9-A0CF-4A9F-9D19-91315BC91AFC}" srcOrd="0" destOrd="0" presId="urn:microsoft.com/office/officeart/2005/8/layout/orgChart1"/>
    <dgm:cxn modelId="{8D87E25B-E62E-4ADE-A867-6A4E7AAA82C7}" type="presParOf" srcId="{EAB86EE9-CAB0-4AA3-859D-CBE8B0399994}" destId="{17EA9579-493A-4D77-83B6-1D1603AFB4B5}" srcOrd="1" destOrd="0" presId="urn:microsoft.com/office/officeart/2005/8/layout/orgChart1"/>
    <dgm:cxn modelId="{F17A6A96-55C0-4A93-8E06-CDA638D89964}" type="presParOf" srcId="{676BF6EB-13C3-47B2-B11C-A93341DB92D8}" destId="{108D6157-04AE-4985-970F-E92CCE0CF6F4}" srcOrd="1" destOrd="0" presId="urn:microsoft.com/office/officeart/2005/8/layout/orgChart1"/>
    <dgm:cxn modelId="{15831342-45CE-4839-8E47-D3122CD4B679}" type="presParOf" srcId="{108D6157-04AE-4985-970F-E92CCE0CF6F4}" destId="{50179C1A-6941-4E7F-BC77-53CE9D835C93}" srcOrd="0" destOrd="0" presId="urn:microsoft.com/office/officeart/2005/8/layout/orgChart1"/>
    <dgm:cxn modelId="{30172EE0-CD04-495A-9032-675345A9F877}" type="presParOf" srcId="{108D6157-04AE-4985-970F-E92CCE0CF6F4}" destId="{DFA125B2-5827-4E2B-8F9C-16F1A3AB41A6}" srcOrd="1" destOrd="0" presId="urn:microsoft.com/office/officeart/2005/8/layout/orgChart1"/>
    <dgm:cxn modelId="{D48ABC78-AFE8-49BA-907C-97A88110541E}" type="presParOf" srcId="{DFA125B2-5827-4E2B-8F9C-16F1A3AB41A6}" destId="{C31B1C0A-5AB4-4306-AF76-A0CF4D2F8FBD}" srcOrd="0" destOrd="0" presId="urn:microsoft.com/office/officeart/2005/8/layout/orgChart1"/>
    <dgm:cxn modelId="{27F8A45A-77B0-408C-803F-5736A21E7FDF}" type="presParOf" srcId="{C31B1C0A-5AB4-4306-AF76-A0CF4D2F8FBD}" destId="{72EBF41F-B628-4461-A709-969930D24EF4}" srcOrd="0" destOrd="0" presId="urn:microsoft.com/office/officeart/2005/8/layout/orgChart1"/>
    <dgm:cxn modelId="{C2EAD586-9972-4B16-9140-6532FCC6C9D8}" type="presParOf" srcId="{C31B1C0A-5AB4-4306-AF76-A0CF4D2F8FBD}" destId="{044B49DB-BB36-43BE-9FDB-9766515D21CC}" srcOrd="1" destOrd="0" presId="urn:microsoft.com/office/officeart/2005/8/layout/orgChart1"/>
    <dgm:cxn modelId="{8E17DE0F-7DAA-467C-84A9-F13B9A22DE2A}" type="presParOf" srcId="{DFA125B2-5827-4E2B-8F9C-16F1A3AB41A6}" destId="{F94AB3E0-0C3D-426F-930C-E8EACD615670}" srcOrd="1" destOrd="0" presId="urn:microsoft.com/office/officeart/2005/8/layout/orgChart1"/>
    <dgm:cxn modelId="{B8E30032-586E-40D3-A483-022E020DC433}" type="presParOf" srcId="{F94AB3E0-0C3D-426F-930C-E8EACD615670}" destId="{B0489802-0D74-485E-80CF-0774D2CBE767}" srcOrd="0" destOrd="0" presId="urn:microsoft.com/office/officeart/2005/8/layout/orgChart1"/>
    <dgm:cxn modelId="{03E0E19D-75B5-4830-B343-27E316CC55B7}" type="presParOf" srcId="{F94AB3E0-0C3D-426F-930C-E8EACD615670}" destId="{A4882D46-C77E-4D21-9AE5-AFFCE5FCFC46}" srcOrd="1" destOrd="0" presId="urn:microsoft.com/office/officeart/2005/8/layout/orgChart1"/>
    <dgm:cxn modelId="{7FB1989A-8B9B-485F-A45E-09B290BEB050}" type="presParOf" srcId="{A4882D46-C77E-4D21-9AE5-AFFCE5FCFC46}" destId="{53B77B3E-F155-4346-87C0-77359734C1C7}" srcOrd="0" destOrd="0" presId="urn:microsoft.com/office/officeart/2005/8/layout/orgChart1"/>
    <dgm:cxn modelId="{DFF32B8B-22C0-4821-91ED-3328B4D2FDF7}" type="presParOf" srcId="{53B77B3E-F155-4346-87C0-77359734C1C7}" destId="{6B6318B5-4DAA-456E-BD48-EFFD6FFF89FF}" srcOrd="0" destOrd="0" presId="urn:microsoft.com/office/officeart/2005/8/layout/orgChart1"/>
    <dgm:cxn modelId="{CFEB837F-F437-482F-9E5D-BC13526D89AD}" type="presParOf" srcId="{53B77B3E-F155-4346-87C0-77359734C1C7}" destId="{D4DA984E-4DE4-4373-AFE3-20DA7E1926AB}" srcOrd="1" destOrd="0" presId="urn:microsoft.com/office/officeart/2005/8/layout/orgChart1"/>
    <dgm:cxn modelId="{90626933-55D1-4CD3-A524-3D35DDE0DBF2}" type="presParOf" srcId="{A4882D46-C77E-4D21-9AE5-AFFCE5FCFC46}" destId="{CB471A02-AAC8-4E6E-A503-BBC6616A6B2E}" srcOrd="1" destOrd="0" presId="urn:microsoft.com/office/officeart/2005/8/layout/orgChart1"/>
    <dgm:cxn modelId="{7ACCA5A8-3FC1-48B2-A6AF-B8AE64A1ABE5}" type="presParOf" srcId="{CB471A02-AAC8-4E6E-A503-BBC6616A6B2E}" destId="{CE958F21-B3F3-4DBA-AA01-94D213D218CF}" srcOrd="0" destOrd="0" presId="urn:microsoft.com/office/officeart/2005/8/layout/orgChart1"/>
    <dgm:cxn modelId="{04201847-BE8D-4B10-895E-4B6380B7BF45}" type="presParOf" srcId="{CB471A02-AAC8-4E6E-A503-BBC6616A6B2E}" destId="{9B9FF607-C8A5-4824-BEE5-774E3ED98092}" srcOrd="1" destOrd="0" presId="urn:microsoft.com/office/officeart/2005/8/layout/orgChart1"/>
    <dgm:cxn modelId="{C2E2C909-B64F-4704-B434-67D90A46A88B}" type="presParOf" srcId="{9B9FF607-C8A5-4824-BEE5-774E3ED98092}" destId="{F374E17C-D146-4F9F-9BE4-515E587E6A17}" srcOrd="0" destOrd="0" presId="urn:microsoft.com/office/officeart/2005/8/layout/orgChart1"/>
    <dgm:cxn modelId="{AD77B41C-EAEF-41D8-9446-25716403BD91}" type="presParOf" srcId="{F374E17C-D146-4F9F-9BE4-515E587E6A17}" destId="{F436A179-4CD2-4319-90EB-82B589664C42}" srcOrd="0" destOrd="0" presId="urn:microsoft.com/office/officeart/2005/8/layout/orgChart1"/>
    <dgm:cxn modelId="{5EC282EB-A47B-4F56-97C3-FA753BDF8077}" type="presParOf" srcId="{F374E17C-D146-4F9F-9BE4-515E587E6A17}" destId="{A62524F9-3A47-4D20-A4A9-212E1EBDDC6B}" srcOrd="1" destOrd="0" presId="urn:microsoft.com/office/officeart/2005/8/layout/orgChart1"/>
    <dgm:cxn modelId="{A87B4065-E56C-4713-AD48-8B0715A8593B}" type="presParOf" srcId="{9B9FF607-C8A5-4824-BEE5-774E3ED98092}" destId="{FBBB16D6-701D-42BC-8695-945E194BEC07}" srcOrd="1" destOrd="0" presId="urn:microsoft.com/office/officeart/2005/8/layout/orgChart1"/>
    <dgm:cxn modelId="{075135C3-AAB2-4001-A74B-A049A5E5D53A}" type="presParOf" srcId="{9B9FF607-C8A5-4824-BEE5-774E3ED98092}" destId="{EBD96B4B-D18F-4807-8DED-386BAC9969A3}" srcOrd="2" destOrd="0" presId="urn:microsoft.com/office/officeart/2005/8/layout/orgChart1"/>
    <dgm:cxn modelId="{99EBCB77-AFB9-4B69-81AB-A5AA845108E0}" type="presParOf" srcId="{CB471A02-AAC8-4E6E-A503-BBC6616A6B2E}" destId="{A83E5221-93BD-4E48-BBA3-4D418670622C}" srcOrd="2" destOrd="0" presId="urn:microsoft.com/office/officeart/2005/8/layout/orgChart1"/>
    <dgm:cxn modelId="{2BEC18BA-DA74-493F-905C-29B21F5B6D91}" type="presParOf" srcId="{CB471A02-AAC8-4E6E-A503-BBC6616A6B2E}" destId="{2DAD1AAB-813B-4E33-88A0-27B49C02C4A7}" srcOrd="3" destOrd="0" presId="urn:microsoft.com/office/officeart/2005/8/layout/orgChart1"/>
    <dgm:cxn modelId="{B7431EBC-DC2A-4255-8D0C-4D9FA7C2216B}" type="presParOf" srcId="{2DAD1AAB-813B-4E33-88A0-27B49C02C4A7}" destId="{37D90715-696A-4D13-9B7F-C50F90C18A34}" srcOrd="0" destOrd="0" presId="urn:microsoft.com/office/officeart/2005/8/layout/orgChart1"/>
    <dgm:cxn modelId="{656C7E0A-9175-43F5-9EDC-A9DE324BD584}" type="presParOf" srcId="{37D90715-696A-4D13-9B7F-C50F90C18A34}" destId="{1F54699F-4C1C-43C8-BF38-6C53E74A8A63}" srcOrd="0" destOrd="0" presId="urn:microsoft.com/office/officeart/2005/8/layout/orgChart1"/>
    <dgm:cxn modelId="{8FC16EE2-9A7C-4BBF-867C-7EE40473F537}" type="presParOf" srcId="{37D90715-696A-4D13-9B7F-C50F90C18A34}" destId="{1F4E0C93-E9FD-4ABF-94CB-3CFEB3AA1099}" srcOrd="1" destOrd="0" presId="urn:microsoft.com/office/officeart/2005/8/layout/orgChart1"/>
    <dgm:cxn modelId="{BEAD4EDB-C861-4D0A-9E33-8688C7F87D0F}" type="presParOf" srcId="{2DAD1AAB-813B-4E33-88A0-27B49C02C4A7}" destId="{A665659C-6BBA-478D-8E5C-5062A6170378}" srcOrd="1" destOrd="0" presId="urn:microsoft.com/office/officeart/2005/8/layout/orgChart1"/>
    <dgm:cxn modelId="{92169BE8-141A-4EC8-93B9-C747F641067F}" type="presParOf" srcId="{2DAD1AAB-813B-4E33-88A0-27B49C02C4A7}" destId="{3129C01C-2356-454E-96B7-C07CB74A483B}" srcOrd="2" destOrd="0" presId="urn:microsoft.com/office/officeart/2005/8/layout/orgChart1"/>
    <dgm:cxn modelId="{95F3EA8C-8FB6-4DCC-98DD-97986FE176A3}" type="presParOf" srcId="{A4882D46-C77E-4D21-9AE5-AFFCE5FCFC46}" destId="{07A4B67F-7989-44A3-9F50-A8B26550494C}" srcOrd="2" destOrd="0" presId="urn:microsoft.com/office/officeart/2005/8/layout/orgChart1"/>
    <dgm:cxn modelId="{C4919636-3126-4B86-97CD-508B84FFE3A3}" type="presParOf" srcId="{F94AB3E0-0C3D-426F-930C-E8EACD615670}" destId="{A59CAE49-587C-4C1C-916B-0F70B3CC899D}" srcOrd="2" destOrd="0" presId="urn:microsoft.com/office/officeart/2005/8/layout/orgChart1"/>
    <dgm:cxn modelId="{D68F8D2B-4D56-429A-B445-0554F9D80D73}" type="presParOf" srcId="{F94AB3E0-0C3D-426F-930C-E8EACD615670}" destId="{000BB2B6-636B-4894-B2CC-7EA95380A457}" srcOrd="3" destOrd="0" presId="urn:microsoft.com/office/officeart/2005/8/layout/orgChart1"/>
    <dgm:cxn modelId="{1B6109C9-2D72-45C1-B889-BF3E6D61F1F8}" type="presParOf" srcId="{000BB2B6-636B-4894-B2CC-7EA95380A457}" destId="{EE9E7325-324E-429D-AECB-599E8155BAE4}" srcOrd="0" destOrd="0" presId="urn:microsoft.com/office/officeart/2005/8/layout/orgChart1"/>
    <dgm:cxn modelId="{BF654192-8445-47F8-89C9-4D6409A39840}" type="presParOf" srcId="{EE9E7325-324E-429D-AECB-599E8155BAE4}" destId="{C37FF5FF-A966-48E0-B939-A410B06A453A}" srcOrd="0" destOrd="0" presId="urn:microsoft.com/office/officeart/2005/8/layout/orgChart1"/>
    <dgm:cxn modelId="{32B4B291-7EB0-4A8A-93A0-2376F2EC57A2}" type="presParOf" srcId="{EE9E7325-324E-429D-AECB-599E8155BAE4}" destId="{BD27CF98-3123-4285-BE78-553D5C8E5912}" srcOrd="1" destOrd="0" presId="urn:microsoft.com/office/officeart/2005/8/layout/orgChart1"/>
    <dgm:cxn modelId="{CD496871-B89E-42AA-B24D-10A39689F09C}" type="presParOf" srcId="{000BB2B6-636B-4894-B2CC-7EA95380A457}" destId="{54E40A6E-7B41-4ADD-83CB-C54BD22AF89E}" srcOrd="1" destOrd="0" presId="urn:microsoft.com/office/officeart/2005/8/layout/orgChart1"/>
    <dgm:cxn modelId="{68F25ECC-73F1-4270-9571-D56ECFEB1926}" type="presParOf" srcId="{54E40A6E-7B41-4ADD-83CB-C54BD22AF89E}" destId="{124A055A-AA08-4D01-B6AD-3DDC5E39BCCC}" srcOrd="0" destOrd="0" presId="urn:microsoft.com/office/officeart/2005/8/layout/orgChart1"/>
    <dgm:cxn modelId="{7BF98F52-E31E-4526-B910-3E529EB9A831}" type="presParOf" srcId="{54E40A6E-7B41-4ADD-83CB-C54BD22AF89E}" destId="{5DF9AA8A-732E-4287-8DC0-152AC283DA83}" srcOrd="1" destOrd="0" presId="urn:microsoft.com/office/officeart/2005/8/layout/orgChart1"/>
    <dgm:cxn modelId="{A09840EF-639D-46A7-9590-50A5EBA8357A}" type="presParOf" srcId="{5DF9AA8A-732E-4287-8DC0-152AC283DA83}" destId="{FA0DC52A-35AD-48DC-ADFC-654614271863}" srcOrd="0" destOrd="0" presId="urn:microsoft.com/office/officeart/2005/8/layout/orgChart1"/>
    <dgm:cxn modelId="{7DE1A6C3-B2C9-42D4-9F03-2AB8397D71F7}" type="presParOf" srcId="{FA0DC52A-35AD-48DC-ADFC-654614271863}" destId="{D0D8D238-9952-4816-AC8A-03E87FF46AA2}" srcOrd="0" destOrd="0" presId="urn:microsoft.com/office/officeart/2005/8/layout/orgChart1"/>
    <dgm:cxn modelId="{4C83E237-87F7-4985-AD8B-58298C0D1D29}" type="presParOf" srcId="{FA0DC52A-35AD-48DC-ADFC-654614271863}" destId="{8F77063C-798C-443F-A4C8-7D1833ECD852}" srcOrd="1" destOrd="0" presId="urn:microsoft.com/office/officeart/2005/8/layout/orgChart1"/>
    <dgm:cxn modelId="{0DF683DC-60B3-4E4B-AC89-8D6B1B5D2CA1}" type="presParOf" srcId="{5DF9AA8A-732E-4287-8DC0-152AC283DA83}" destId="{702AF393-AA8A-4C8B-AE9A-FF5863AA611F}" srcOrd="1" destOrd="0" presId="urn:microsoft.com/office/officeart/2005/8/layout/orgChart1"/>
    <dgm:cxn modelId="{91C3E136-187C-4A54-A8C1-7EC65713E890}" type="presParOf" srcId="{5DF9AA8A-732E-4287-8DC0-152AC283DA83}" destId="{902F5C8D-6091-4F48-AF76-FED1A75E6A54}" srcOrd="2" destOrd="0" presId="urn:microsoft.com/office/officeart/2005/8/layout/orgChart1"/>
    <dgm:cxn modelId="{190D90C3-A1DD-42AB-90E7-4CC75DCAF93F}" type="presParOf" srcId="{54E40A6E-7B41-4ADD-83CB-C54BD22AF89E}" destId="{9F291C28-3191-40E0-B601-0245D44FCF25}" srcOrd="2" destOrd="0" presId="urn:microsoft.com/office/officeart/2005/8/layout/orgChart1"/>
    <dgm:cxn modelId="{C904AA32-AC86-4CD1-804B-C0DAFB2713E5}" type="presParOf" srcId="{54E40A6E-7B41-4ADD-83CB-C54BD22AF89E}" destId="{369B4CA7-3DFB-4DCD-827C-4775FAAB5157}" srcOrd="3" destOrd="0" presId="urn:microsoft.com/office/officeart/2005/8/layout/orgChart1"/>
    <dgm:cxn modelId="{E10ED08B-65C2-4E54-8CAF-082A7A731F3B}" type="presParOf" srcId="{369B4CA7-3DFB-4DCD-827C-4775FAAB5157}" destId="{8B7BF034-624E-4561-9A61-1F22546C1EDC}" srcOrd="0" destOrd="0" presId="urn:microsoft.com/office/officeart/2005/8/layout/orgChart1"/>
    <dgm:cxn modelId="{D3E4A20F-2906-432C-94F7-A6CA2FFF2901}" type="presParOf" srcId="{8B7BF034-624E-4561-9A61-1F22546C1EDC}" destId="{7D77B276-730A-46EF-89A5-5C5465B60566}" srcOrd="0" destOrd="0" presId="urn:microsoft.com/office/officeart/2005/8/layout/orgChart1"/>
    <dgm:cxn modelId="{D1EB3C61-A51D-4B49-99AA-D361955BC516}" type="presParOf" srcId="{8B7BF034-624E-4561-9A61-1F22546C1EDC}" destId="{8F0799A8-EE22-4FC7-B068-BDA5D0B5F168}" srcOrd="1" destOrd="0" presId="urn:microsoft.com/office/officeart/2005/8/layout/orgChart1"/>
    <dgm:cxn modelId="{376CAD42-B23F-4EE8-BA16-4D28BB011877}" type="presParOf" srcId="{369B4CA7-3DFB-4DCD-827C-4775FAAB5157}" destId="{002F4B48-5876-4175-985E-BB77B6837C2F}" srcOrd="1" destOrd="0" presId="urn:microsoft.com/office/officeart/2005/8/layout/orgChart1"/>
    <dgm:cxn modelId="{BB04D0C2-FC78-4306-8815-00D2E8D7144E}" type="presParOf" srcId="{369B4CA7-3DFB-4DCD-827C-4775FAAB5157}" destId="{D5FA408D-6C8E-4D36-8C5A-A0857BC92F3E}" srcOrd="2" destOrd="0" presId="urn:microsoft.com/office/officeart/2005/8/layout/orgChart1"/>
    <dgm:cxn modelId="{ECC14417-AB5B-4669-B5BA-0827CE8D1E44}" type="presParOf" srcId="{000BB2B6-636B-4894-B2CC-7EA95380A457}" destId="{1FF7EC21-9BAF-4D96-92B3-BA8EDBDAEE7F}" srcOrd="2" destOrd="0" presId="urn:microsoft.com/office/officeart/2005/8/layout/orgChart1"/>
    <dgm:cxn modelId="{A921A38C-187C-491A-82B3-1291B4BDBCF4}" type="presParOf" srcId="{DFA125B2-5827-4E2B-8F9C-16F1A3AB41A6}" destId="{8FAF1A79-EFF5-4EE9-A80D-7929D834C2D5}" srcOrd="2" destOrd="0" presId="urn:microsoft.com/office/officeart/2005/8/layout/orgChart1"/>
    <dgm:cxn modelId="{EB77155A-5AA9-4131-8159-631099711F18}" type="presParOf" srcId="{108D6157-04AE-4985-970F-E92CCE0CF6F4}" destId="{03E9EEFB-51E1-43D8-AE1B-3233C8C3961C}" srcOrd="2" destOrd="0" presId="urn:microsoft.com/office/officeart/2005/8/layout/orgChart1"/>
    <dgm:cxn modelId="{F3EFE67C-D23A-42DB-A817-6D0FB52AB193}" type="presParOf" srcId="{108D6157-04AE-4985-970F-E92CCE0CF6F4}" destId="{66632114-0EA2-4FBB-8FDF-1E6EA81867BD}" srcOrd="3" destOrd="0" presId="urn:microsoft.com/office/officeart/2005/8/layout/orgChart1"/>
    <dgm:cxn modelId="{DFDFF1C2-8092-401E-9867-B9AC4A9699CE}" type="presParOf" srcId="{66632114-0EA2-4FBB-8FDF-1E6EA81867BD}" destId="{50429866-8088-4C41-8F2E-186DAE1440E6}" srcOrd="0" destOrd="0" presId="urn:microsoft.com/office/officeart/2005/8/layout/orgChart1"/>
    <dgm:cxn modelId="{87BED86B-C00C-4991-B396-6D02CD0A1669}" type="presParOf" srcId="{50429866-8088-4C41-8F2E-186DAE1440E6}" destId="{63B2FF4D-91E5-4094-A12B-78B7A1DCB6B3}" srcOrd="0" destOrd="0" presId="urn:microsoft.com/office/officeart/2005/8/layout/orgChart1"/>
    <dgm:cxn modelId="{DD48F934-B3BF-483A-911B-BB04B8FC357A}" type="presParOf" srcId="{50429866-8088-4C41-8F2E-186DAE1440E6}" destId="{7DB58D57-557D-47A0-BBC8-430475938603}" srcOrd="1" destOrd="0" presId="urn:microsoft.com/office/officeart/2005/8/layout/orgChart1"/>
    <dgm:cxn modelId="{014AF29E-D8EE-4A84-A54C-ABE553719D62}" type="presParOf" srcId="{66632114-0EA2-4FBB-8FDF-1E6EA81867BD}" destId="{14EDA29C-2685-4A89-BEEA-8C4257358F23}" srcOrd="1" destOrd="0" presId="urn:microsoft.com/office/officeart/2005/8/layout/orgChart1"/>
    <dgm:cxn modelId="{5D5E7CD4-C604-4267-98C0-C1EBBC3AFD39}" type="presParOf" srcId="{14EDA29C-2685-4A89-BEEA-8C4257358F23}" destId="{47A96113-C1C9-4067-BAD6-26DB55CC13A6}" srcOrd="0" destOrd="0" presId="urn:microsoft.com/office/officeart/2005/8/layout/orgChart1"/>
    <dgm:cxn modelId="{33A37D8D-CA9C-4CBB-9004-FD1955E72490}" type="presParOf" srcId="{14EDA29C-2685-4A89-BEEA-8C4257358F23}" destId="{A4E3FF83-86C1-460A-A0C9-8EE4C3056AC6}" srcOrd="1" destOrd="0" presId="urn:microsoft.com/office/officeart/2005/8/layout/orgChart1"/>
    <dgm:cxn modelId="{220033A4-262C-4F97-9FA7-79178AA3BA53}" type="presParOf" srcId="{A4E3FF83-86C1-460A-A0C9-8EE4C3056AC6}" destId="{54548DDD-5050-4113-97A7-05AD69425C93}" srcOrd="0" destOrd="0" presId="urn:microsoft.com/office/officeart/2005/8/layout/orgChart1"/>
    <dgm:cxn modelId="{516F3477-384D-4A7B-BA3B-7E99B89887F9}" type="presParOf" srcId="{54548DDD-5050-4113-97A7-05AD69425C93}" destId="{63E4B214-4AB2-4DBB-B54C-2AB8B8DD9021}" srcOrd="0" destOrd="0" presId="urn:microsoft.com/office/officeart/2005/8/layout/orgChart1"/>
    <dgm:cxn modelId="{68494E75-68F0-4212-9D15-5F596C8FD3AC}" type="presParOf" srcId="{54548DDD-5050-4113-97A7-05AD69425C93}" destId="{146896E5-FA7D-42DF-A3A6-B8F8DAF4DF49}" srcOrd="1" destOrd="0" presId="urn:microsoft.com/office/officeart/2005/8/layout/orgChart1"/>
    <dgm:cxn modelId="{1AFD87DF-BDE4-429D-9E98-60526E4C0AA8}" type="presParOf" srcId="{A4E3FF83-86C1-460A-A0C9-8EE4C3056AC6}" destId="{60049C3D-D867-439E-8093-7E6FC5A9C4A8}" srcOrd="1" destOrd="0" presId="urn:microsoft.com/office/officeart/2005/8/layout/orgChart1"/>
    <dgm:cxn modelId="{2F41DC7E-C284-4EDD-AA62-41A10E2A1DDB}" type="presParOf" srcId="{A4E3FF83-86C1-460A-A0C9-8EE4C3056AC6}" destId="{27807A3F-EDB0-44F2-8CA1-4A3A1E371640}" srcOrd="2" destOrd="0" presId="urn:microsoft.com/office/officeart/2005/8/layout/orgChart1"/>
    <dgm:cxn modelId="{EA8C7AFC-BD40-4DC5-8ED9-4DBA065E7E52}" type="presParOf" srcId="{14EDA29C-2685-4A89-BEEA-8C4257358F23}" destId="{F299D28E-CA4A-483E-AC66-8FB7A685214F}" srcOrd="2" destOrd="0" presId="urn:microsoft.com/office/officeart/2005/8/layout/orgChart1"/>
    <dgm:cxn modelId="{F0007418-9836-42C8-9C34-C1A2A108485E}" type="presParOf" srcId="{14EDA29C-2685-4A89-BEEA-8C4257358F23}" destId="{E203CFC2-A2DC-4A3B-8F63-0105AE92A005}" srcOrd="3" destOrd="0" presId="urn:microsoft.com/office/officeart/2005/8/layout/orgChart1"/>
    <dgm:cxn modelId="{79833443-369E-4067-9DEF-9C00A07CAA8A}" type="presParOf" srcId="{E203CFC2-A2DC-4A3B-8F63-0105AE92A005}" destId="{66B3B9F5-28B7-459E-971B-9F294E868E4A}" srcOrd="0" destOrd="0" presId="urn:microsoft.com/office/officeart/2005/8/layout/orgChart1"/>
    <dgm:cxn modelId="{76F21B86-C24E-4BA4-A874-8104DDFB532A}" type="presParOf" srcId="{66B3B9F5-28B7-459E-971B-9F294E868E4A}" destId="{AD15ADAA-B29D-48B9-8FBF-477268CE3CC3}" srcOrd="0" destOrd="0" presId="urn:microsoft.com/office/officeart/2005/8/layout/orgChart1"/>
    <dgm:cxn modelId="{13545589-F07B-46FF-829C-7A931AE52046}" type="presParOf" srcId="{66B3B9F5-28B7-459E-971B-9F294E868E4A}" destId="{6BF6097E-14A4-4A7D-9D47-2AABDC811DB4}" srcOrd="1" destOrd="0" presId="urn:microsoft.com/office/officeart/2005/8/layout/orgChart1"/>
    <dgm:cxn modelId="{68D78478-5B22-4555-B847-461CE14FE352}" type="presParOf" srcId="{E203CFC2-A2DC-4A3B-8F63-0105AE92A005}" destId="{F7BD659A-7924-46CA-B5EE-C774D58531A3}" srcOrd="1" destOrd="0" presId="urn:microsoft.com/office/officeart/2005/8/layout/orgChart1"/>
    <dgm:cxn modelId="{C129CE3F-A4CA-4888-A4E9-85C175E4BE8D}" type="presParOf" srcId="{E203CFC2-A2DC-4A3B-8F63-0105AE92A005}" destId="{DC90B9D8-E909-4906-A998-4E3622B66E8C}" srcOrd="2" destOrd="0" presId="urn:microsoft.com/office/officeart/2005/8/layout/orgChart1"/>
    <dgm:cxn modelId="{9C267861-78BE-4BE6-83E9-4E670A3CD40A}" type="presParOf" srcId="{66632114-0EA2-4FBB-8FDF-1E6EA81867BD}" destId="{4C7BD369-23D6-404B-BB67-9FC0864CF4D0}" srcOrd="2" destOrd="0" presId="urn:microsoft.com/office/officeart/2005/8/layout/orgChart1"/>
    <dgm:cxn modelId="{EECC22B6-1CC6-4CCF-9CA0-8580C6CFD92C}" type="presParOf" srcId="{108D6157-04AE-4985-970F-E92CCE0CF6F4}" destId="{3103B10A-F497-4DBE-955E-F6766322A76F}" srcOrd="4" destOrd="0" presId="urn:microsoft.com/office/officeart/2005/8/layout/orgChart1"/>
    <dgm:cxn modelId="{E9C58ED7-3506-4527-833A-536287290F6D}" type="presParOf" srcId="{108D6157-04AE-4985-970F-E92CCE0CF6F4}" destId="{C458F41E-E52D-4346-B692-C31E50B1E186}" srcOrd="5" destOrd="0" presId="urn:microsoft.com/office/officeart/2005/8/layout/orgChart1"/>
    <dgm:cxn modelId="{6344597B-B5AC-4038-BD1F-6FCD44E02C0A}" type="presParOf" srcId="{C458F41E-E52D-4346-B692-C31E50B1E186}" destId="{EC51D7EA-B2F8-4A81-A2D9-6BEBAEA06F4E}" srcOrd="0" destOrd="0" presId="urn:microsoft.com/office/officeart/2005/8/layout/orgChart1"/>
    <dgm:cxn modelId="{5E88BFDB-6477-43F4-B7B5-DF075BE417C4}" type="presParOf" srcId="{EC51D7EA-B2F8-4A81-A2D9-6BEBAEA06F4E}" destId="{E2EE503E-5DE0-46EA-831C-20285A538B91}" srcOrd="0" destOrd="0" presId="urn:microsoft.com/office/officeart/2005/8/layout/orgChart1"/>
    <dgm:cxn modelId="{94117A04-E622-4FCF-A6D9-8B6BC83785FF}" type="presParOf" srcId="{EC51D7EA-B2F8-4A81-A2D9-6BEBAEA06F4E}" destId="{830790D0-DA08-49AC-87D3-7CD6644C568C}" srcOrd="1" destOrd="0" presId="urn:microsoft.com/office/officeart/2005/8/layout/orgChart1"/>
    <dgm:cxn modelId="{491DFA42-84B5-4C0E-A856-585B0AE2B8FF}" type="presParOf" srcId="{C458F41E-E52D-4346-B692-C31E50B1E186}" destId="{5D9AA6E7-6E5F-4E1B-B11D-D3A5E3ED799A}" srcOrd="1" destOrd="0" presId="urn:microsoft.com/office/officeart/2005/8/layout/orgChart1"/>
    <dgm:cxn modelId="{026D0C88-4AC8-4BD4-A705-6254AA911282}" type="presParOf" srcId="{5D9AA6E7-6E5F-4E1B-B11D-D3A5E3ED799A}" destId="{E76B2F43-6198-47B4-81EA-5DF0B0DDED61}" srcOrd="0" destOrd="0" presId="urn:microsoft.com/office/officeart/2005/8/layout/orgChart1"/>
    <dgm:cxn modelId="{D3A4389C-3E4A-49A4-AB5B-A229234EF074}" type="presParOf" srcId="{5D9AA6E7-6E5F-4E1B-B11D-D3A5E3ED799A}" destId="{1C2694EA-99BB-4A07-835B-443A6EEB9344}" srcOrd="1" destOrd="0" presId="urn:microsoft.com/office/officeart/2005/8/layout/orgChart1"/>
    <dgm:cxn modelId="{4FB8B84B-3EB4-4E04-A6B6-E803EC1FA10A}" type="presParOf" srcId="{1C2694EA-99BB-4A07-835B-443A6EEB9344}" destId="{4C7F108B-BDE5-4673-B07A-232DE91F0D1B}" srcOrd="0" destOrd="0" presId="urn:microsoft.com/office/officeart/2005/8/layout/orgChart1"/>
    <dgm:cxn modelId="{522ACDF6-C5CD-4569-98DB-8614674EA65E}" type="presParOf" srcId="{4C7F108B-BDE5-4673-B07A-232DE91F0D1B}" destId="{107089D9-ED6E-4874-9B2D-2AB8E4B40FE1}" srcOrd="0" destOrd="0" presId="urn:microsoft.com/office/officeart/2005/8/layout/orgChart1"/>
    <dgm:cxn modelId="{158E6F0D-DB68-4498-93C3-021A37C50584}" type="presParOf" srcId="{4C7F108B-BDE5-4673-B07A-232DE91F0D1B}" destId="{9390CC9B-66CE-44C1-B1B6-347FFC100A63}" srcOrd="1" destOrd="0" presId="urn:microsoft.com/office/officeart/2005/8/layout/orgChart1"/>
    <dgm:cxn modelId="{3A8721DF-FFF2-4FC7-BAB7-3EF7F71D66FD}" type="presParOf" srcId="{1C2694EA-99BB-4A07-835B-443A6EEB9344}" destId="{5C5F8AED-4E51-4841-9773-E34F4443BCE9}" srcOrd="1" destOrd="0" presId="urn:microsoft.com/office/officeart/2005/8/layout/orgChart1"/>
    <dgm:cxn modelId="{176B9D06-E213-454D-A4BD-BAEBC78C4399}" type="presParOf" srcId="{1C2694EA-99BB-4A07-835B-443A6EEB9344}" destId="{BF8BD85E-6831-4F01-BB87-7058F7443840}" srcOrd="2" destOrd="0" presId="urn:microsoft.com/office/officeart/2005/8/layout/orgChart1"/>
    <dgm:cxn modelId="{D02DEBAB-481A-441C-BB08-FF6C1D8AF3F4}" type="presParOf" srcId="{5D9AA6E7-6E5F-4E1B-B11D-D3A5E3ED799A}" destId="{0F0BF724-EB00-41CC-A1FB-5FED985F1AAF}" srcOrd="2" destOrd="0" presId="urn:microsoft.com/office/officeart/2005/8/layout/orgChart1"/>
    <dgm:cxn modelId="{3339410C-AE53-4C27-ABD2-236A940185CF}" type="presParOf" srcId="{5D9AA6E7-6E5F-4E1B-B11D-D3A5E3ED799A}" destId="{EE7EC11D-FF40-4AFE-95F1-420A9C7C7F71}" srcOrd="3" destOrd="0" presId="urn:microsoft.com/office/officeart/2005/8/layout/orgChart1"/>
    <dgm:cxn modelId="{3E2BB190-09DA-4965-A113-8734058E2D05}" type="presParOf" srcId="{EE7EC11D-FF40-4AFE-95F1-420A9C7C7F71}" destId="{49CA70E1-94EF-450C-A800-BE467DC7A379}" srcOrd="0" destOrd="0" presId="urn:microsoft.com/office/officeart/2005/8/layout/orgChart1"/>
    <dgm:cxn modelId="{6CEC0566-332E-4BF6-8CA4-877F3338265F}" type="presParOf" srcId="{49CA70E1-94EF-450C-A800-BE467DC7A379}" destId="{FEB5BEBE-3152-4E76-9B60-19EFDA57260B}" srcOrd="0" destOrd="0" presId="urn:microsoft.com/office/officeart/2005/8/layout/orgChart1"/>
    <dgm:cxn modelId="{EC6FF5BE-E00D-497F-BD25-91319EDACD98}" type="presParOf" srcId="{49CA70E1-94EF-450C-A800-BE467DC7A379}" destId="{2A2ECA69-F41C-46A3-8791-A9202E032EA8}" srcOrd="1" destOrd="0" presId="urn:microsoft.com/office/officeart/2005/8/layout/orgChart1"/>
    <dgm:cxn modelId="{6EED91A9-96AA-4FBD-96AD-1A1105C3D54E}" type="presParOf" srcId="{EE7EC11D-FF40-4AFE-95F1-420A9C7C7F71}" destId="{8E42D33C-AF91-438B-B4F7-678B4EEC7F65}" srcOrd="1" destOrd="0" presId="urn:microsoft.com/office/officeart/2005/8/layout/orgChart1"/>
    <dgm:cxn modelId="{A8D42A71-E72E-45B5-BCD5-D5386081A409}" type="presParOf" srcId="{EE7EC11D-FF40-4AFE-95F1-420A9C7C7F71}" destId="{7EBB75EF-8203-45C5-96DA-14230905E04C}" srcOrd="2" destOrd="0" presId="urn:microsoft.com/office/officeart/2005/8/layout/orgChart1"/>
    <dgm:cxn modelId="{D19F8A33-E1D8-4757-84A4-FD9FBF1295B0}" type="presParOf" srcId="{5D9AA6E7-6E5F-4E1B-B11D-D3A5E3ED799A}" destId="{79F43941-1B8F-47C7-822D-A7807A8CCB70}" srcOrd="4" destOrd="0" presId="urn:microsoft.com/office/officeart/2005/8/layout/orgChart1"/>
    <dgm:cxn modelId="{113B1F60-D71A-4025-A2FB-9C08C5045F17}" type="presParOf" srcId="{5D9AA6E7-6E5F-4E1B-B11D-D3A5E3ED799A}" destId="{2CBDFCFF-08E8-4CE0-A444-61FEEF4E73BD}" srcOrd="5" destOrd="0" presId="urn:microsoft.com/office/officeart/2005/8/layout/orgChart1"/>
    <dgm:cxn modelId="{4EC09818-2547-466D-A84F-20D28C0ED8B1}" type="presParOf" srcId="{2CBDFCFF-08E8-4CE0-A444-61FEEF4E73BD}" destId="{7A112880-6D0D-4108-AB97-BE92F3E0F825}" srcOrd="0" destOrd="0" presId="urn:microsoft.com/office/officeart/2005/8/layout/orgChart1"/>
    <dgm:cxn modelId="{CB328661-716F-4DA4-B45C-F71A390A1407}" type="presParOf" srcId="{7A112880-6D0D-4108-AB97-BE92F3E0F825}" destId="{00738616-9AC9-47C0-B242-E8CBB746623E}" srcOrd="0" destOrd="0" presId="urn:microsoft.com/office/officeart/2005/8/layout/orgChart1"/>
    <dgm:cxn modelId="{4E60DAA7-DF00-4C67-8DF2-4C756DE9F8B1}" type="presParOf" srcId="{7A112880-6D0D-4108-AB97-BE92F3E0F825}" destId="{792CA947-6524-4802-B56A-BDCFE022BE8D}" srcOrd="1" destOrd="0" presId="urn:microsoft.com/office/officeart/2005/8/layout/orgChart1"/>
    <dgm:cxn modelId="{293DCFD3-B834-419C-8881-EABA372F2DA8}" type="presParOf" srcId="{2CBDFCFF-08E8-4CE0-A444-61FEEF4E73BD}" destId="{1179B0EB-8357-4D29-8AE4-CA195E5DF499}" srcOrd="1" destOrd="0" presId="urn:microsoft.com/office/officeart/2005/8/layout/orgChart1"/>
    <dgm:cxn modelId="{F3A51142-49D7-4B1E-B71A-571A93CFBEF0}" type="presParOf" srcId="{2CBDFCFF-08E8-4CE0-A444-61FEEF4E73BD}" destId="{62C935C4-D2A6-4CA4-A5C1-CCF83AA90224}" srcOrd="2" destOrd="0" presId="urn:microsoft.com/office/officeart/2005/8/layout/orgChart1"/>
    <dgm:cxn modelId="{B50CF406-6864-47E3-B38B-608502DD5C39}" type="presParOf" srcId="{C458F41E-E52D-4346-B692-C31E50B1E186}" destId="{238F6170-CD98-4E9C-B509-52997F9CBB04}" srcOrd="2" destOrd="0" presId="urn:microsoft.com/office/officeart/2005/8/layout/orgChart1"/>
    <dgm:cxn modelId="{5FC5B546-E5E2-4B43-BFA3-8A385CF19BC4}" type="presParOf" srcId="{108D6157-04AE-4985-970F-E92CCE0CF6F4}" destId="{406D73C7-A0DA-40BF-9E35-5C57EA374D5C}" srcOrd="6" destOrd="0" presId="urn:microsoft.com/office/officeart/2005/8/layout/orgChart1"/>
    <dgm:cxn modelId="{D9CC6908-D8B6-4A20-9395-A738036C914F}" type="presParOf" srcId="{108D6157-04AE-4985-970F-E92CCE0CF6F4}" destId="{BA034672-3759-4138-B84F-CE6FEC47F320}" srcOrd="7" destOrd="0" presId="urn:microsoft.com/office/officeart/2005/8/layout/orgChart1"/>
    <dgm:cxn modelId="{9F17DE5F-8B78-4025-BCF2-114604D42A3A}" type="presParOf" srcId="{BA034672-3759-4138-B84F-CE6FEC47F320}" destId="{368B498F-E442-4EF2-B3C6-25B86D0BE105}" srcOrd="0" destOrd="0" presId="urn:microsoft.com/office/officeart/2005/8/layout/orgChart1"/>
    <dgm:cxn modelId="{05ED32DB-17AF-42A0-B09B-D2BD18F7E2D8}" type="presParOf" srcId="{368B498F-E442-4EF2-B3C6-25B86D0BE105}" destId="{51BD114F-7CCC-4133-97F0-8FDB4063CB58}" srcOrd="0" destOrd="0" presId="urn:microsoft.com/office/officeart/2005/8/layout/orgChart1"/>
    <dgm:cxn modelId="{0178F80C-63BF-4706-ACEB-E011691A4FC8}" type="presParOf" srcId="{368B498F-E442-4EF2-B3C6-25B86D0BE105}" destId="{616E8EE7-F92B-4A57-A118-4ABF12626B8D}" srcOrd="1" destOrd="0" presId="urn:microsoft.com/office/officeart/2005/8/layout/orgChart1"/>
    <dgm:cxn modelId="{B155B25A-CEC8-4B51-B6A5-C4D8695C75C5}" type="presParOf" srcId="{BA034672-3759-4138-B84F-CE6FEC47F320}" destId="{596E3DEA-1296-4448-84AD-F7FA90415AB1}" srcOrd="1" destOrd="0" presId="urn:microsoft.com/office/officeart/2005/8/layout/orgChart1"/>
    <dgm:cxn modelId="{A73EDCD1-478C-4129-8268-EFA7619C6EE8}" type="presParOf" srcId="{596E3DEA-1296-4448-84AD-F7FA90415AB1}" destId="{E4CFF644-C4F8-4E7F-9EA8-0817F00C51AF}" srcOrd="0" destOrd="0" presId="urn:microsoft.com/office/officeart/2005/8/layout/orgChart1"/>
    <dgm:cxn modelId="{05B79F19-2847-4D00-8FB6-A0A586057868}" type="presParOf" srcId="{596E3DEA-1296-4448-84AD-F7FA90415AB1}" destId="{8DD906A4-9850-4832-B20A-382DF97C4A1B}" srcOrd="1" destOrd="0" presId="urn:microsoft.com/office/officeart/2005/8/layout/orgChart1"/>
    <dgm:cxn modelId="{C92ED01E-14CE-4C14-995A-DE27986397F5}" type="presParOf" srcId="{8DD906A4-9850-4832-B20A-382DF97C4A1B}" destId="{C4103A5A-B0BE-4CA4-9ACF-18C25E352D42}" srcOrd="0" destOrd="0" presId="urn:microsoft.com/office/officeart/2005/8/layout/orgChart1"/>
    <dgm:cxn modelId="{E15FB0F0-4EE8-4664-93FD-97F12ADE647A}" type="presParOf" srcId="{C4103A5A-B0BE-4CA4-9ACF-18C25E352D42}" destId="{8320C74C-3FD1-4444-A888-1B775E0610DD}" srcOrd="0" destOrd="0" presId="urn:microsoft.com/office/officeart/2005/8/layout/orgChart1"/>
    <dgm:cxn modelId="{29F46425-0BD0-486D-A2E4-A3823E9CF8A4}" type="presParOf" srcId="{C4103A5A-B0BE-4CA4-9ACF-18C25E352D42}" destId="{2B129B0C-885D-45B5-832C-E2031194DA0B}" srcOrd="1" destOrd="0" presId="urn:microsoft.com/office/officeart/2005/8/layout/orgChart1"/>
    <dgm:cxn modelId="{7D844D4D-58DD-4652-9B46-35253C58A965}" type="presParOf" srcId="{8DD906A4-9850-4832-B20A-382DF97C4A1B}" destId="{C17668A8-0183-4417-80EC-4DE09B2F3B6C}" srcOrd="1" destOrd="0" presId="urn:microsoft.com/office/officeart/2005/8/layout/orgChart1"/>
    <dgm:cxn modelId="{19E43BDE-1F9D-4177-93C7-0EBA7079295C}" type="presParOf" srcId="{8DD906A4-9850-4832-B20A-382DF97C4A1B}" destId="{03F404AB-858F-4D95-AAF2-A44A31CA4152}" srcOrd="2" destOrd="0" presId="urn:microsoft.com/office/officeart/2005/8/layout/orgChart1"/>
    <dgm:cxn modelId="{B1FE4A81-AE33-4740-B5B8-BD45897DE783}" type="presParOf" srcId="{596E3DEA-1296-4448-84AD-F7FA90415AB1}" destId="{7645D338-8534-4FA9-A0F8-4313B54B0789}" srcOrd="2" destOrd="0" presId="urn:microsoft.com/office/officeart/2005/8/layout/orgChart1"/>
    <dgm:cxn modelId="{5C79C061-9E41-4702-B457-D349AF876F25}" type="presParOf" srcId="{596E3DEA-1296-4448-84AD-F7FA90415AB1}" destId="{C1A432C1-09CE-4CF3-90C8-E9D68A25C780}" srcOrd="3" destOrd="0" presId="urn:microsoft.com/office/officeart/2005/8/layout/orgChart1"/>
    <dgm:cxn modelId="{7163C626-E26A-4F36-9D5E-2E3A35339F74}" type="presParOf" srcId="{C1A432C1-09CE-4CF3-90C8-E9D68A25C780}" destId="{BDE08B30-572F-45E2-8340-738FBB3C64CD}" srcOrd="0" destOrd="0" presId="urn:microsoft.com/office/officeart/2005/8/layout/orgChart1"/>
    <dgm:cxn modelId="{D1125BE3-48DD-4E51-BC6F-FAC783ECA9A6}" type="presParOf" srcId="{BDE08B30-572F-45E2-8340-738FBB3C64CD}" destId="{3E0B1640-3514-408D-A57F-301BCE92D8C5}" srcOrd="0" destOrd="0" presId="urn:microsoft.com/office/officeart/2005/8/layout/orgChart1"/>
    <dgm:cxn modelId="{56DC45A2-8D1A-4FD3-9FBA-1BEF5A23F42D}" type="presParOf" srcId="{BDE08B30-572F-45E2-8340-738FBB3C64CD}" destId="{D38BAC02-A7D1-4CA7-AF32-780A95E68A5E}" srcOrd="1" destOrd="0" presId="urn:microsoft.com/office/officeart/2005/8/layout/orgChart1"/>
    <dgm:cxn modelId="{7AB1B288-377B-45FA-94CD-5F569287FDF9}" type="presParOf" srcId="{C1A432C1-09CE-4CF3-90C8-E9D68A25C780}" destId="{8E3E2FFE-C3FE-44C8-975F-C0E611D45725}" srcOrd="1" destOrd="0" presId="urn:microsoft.com/office/officeart/2005/8/layout/orgChart1"/>
    <dgm:cxn modelId="{025E6F18-9FBA-4A9E-9254-A028C32E7F55}" type="presParOf" srcId="{C1A432C1-09CE-4CF3-90C8-E9D68A25C780}" destId="{1697F250-9344-4836-B3EA-776E9470DFEA}" srcOrd="2" destOrd="0" presId="urn:microsoft.com/office/officeart/2005/8/layout/orgChart1"/>
    <dgm:cxn modelId="{9A1947CE-CCF3-41B1-BA3B-A9EDCC0791A2}" type="presParOf" srcId="{596E3DEA-1296-4448-84AD-F7FA90415AB1}" destId="{E81C16DD-74A3-4C36-9C74-EAC6AE4DC51E}" srcOrd="4" destOrd="0" presId="urn:microsoft.com/office/officeart/2005/8/layout/orgChart1"/>
    <dgm:cxn modelId="{E92FA49A-CDF4-433E-8F9D-D01530ABD2EA}" type="presParOf" srcId="{596E3DEA-1296-4448-84AD-F7FA90415AB1}" destId="{9DD3D1BB-AB0E-4147-8EA8-E188F658B36C}" srcOrd="5" destOrd="0" presId="urn:microsoft.com/office/officeart/2005/8/layout/orgChart1"/>
    <dgm:cxn modelId="{9DA98570-B0FC-46E2-8D7C-C9369031417C}" type="presParOf" srcId="{9DD3D1BB-AB0E-4147-8EA8-E188F658B36C}" destId="{2654930A-1B4D-4AB3-B37F-0175198F56FA}" srcOrd="0" destOrd="0" presId="urn:microsoft.com/office/officeart/2005/8/layout/orgChart1"/>
    <dgm:cxn modelId="{E02BA275-C7DA-4A94-9449-AB2256F801DE}" type="presParOf" srcId="{2654930A-1B4D-4AB3-B37F-0175198F56FA}" destId="{758BEF4B-AC55-4F54-BDBD-0C86C4460B75}" srcOrd="0" destOrd="0" presId="urn:microsoft.com/office/officeart/2005/8/layout/orgChart1"/>
    <dgm:cxn modelId="{CB1ADADE-E856-4580-9C60-03D451B50D78}" type="presParOf" srcId="{2654930A-1B4D-4AB3-B37F-0175198F56FA}" destId="{F2604177-3824-402E-A36A-E5689452A2BD}" srcOrd="1" destOrd="0" presId="urn:microsoft.com/office/officeart/2005/8/layout/orgChart1"/>
    <dgm:cxn modelId="{5C95DFEB-5FBC-4DF3-B793-1D0D561DFB9C}" type="presParOf" srcId="{9DD3D1BB-AB0E-4147-8EA8-E188F658B36C}" destId="{D5E8C3D8-DDB6-4018-B415-AC1476E2D53B}" srcOrd="1" destOrd="0" presId="urn:microsoft.com/office/officeart/2005/8/layout/orgChart1"/>
    <dgm:cxn modelId="{A6149DB0-86A5-453A-9A57-0AC2EE18D18E}" type="presParOf" srcId="{9DD3D1BB-AB0E-4147-8EA8-E188F658B36C}" destId="{F3724259-51AA-46A6-B5F7-47B7EC33EF6A}" srcOrd="2" destOrd="0" presId="urn:microsoft.com/office/officeart/2005/8/layout/orgChart1"/>
    <dgm:cxn modelId="{C066A888-095C-462E-A29E-D01E3127BD15}" type="presParOf" srcId="{BA034672-3759-4138-B84F-CE6FEC47F320}" destId="{C6A299D6-3832-456F-BC90-DAF79E5662E4}" srcOrd="2" destOrd="0" presId="urn:microsoft.com/office/officeart/2005/8/layout/orgChart1"/>
    <dgm:cxn modelId="{A9C090D7-68B2-4EB5-B1F8-4FCAF3F409A9}" type="presParOf" srcId="{108D6157-04AE-4985-970F-E92CCE0CF6F4}" destId="{FC1D7AC1-6901-4314-8381-C525D148E1BE}" srcOrd="8" destOrd="0" presId="urn:microsoft.com/office/officeart/2005/8/layout/orgChart1"/>
    <dgm:cxn modelId="{162EB625-D8EA-4691-A61A-FE0E919AD594}" type="presParOf" srcId="{108D6157-04AE-4985-970F-E92CCE0CF6F4}" destId="{B0750166-B9BF-4B66-9672-57FC755FC3D3}" srcOrd="9" destOrd="0" presId="urn:microsoft.com/office/officeart/2005/8/layout/orgChart1"/>
    <dgm:cxn modelId="{79320F73-6B5D-45A3-A8A6-1EB944057DB2}" type="presParOf" srcId="{B0750166-B9BF-4B66-9672-57FC755FC3D3}" destId="{8C30E6E7-990F-49B9-B53C-579D9E6C0F9A}" srcOrd="0" destOrd="0" presId="urn:microsoft.com/office/officeart/2005/8/layout/orgChart1"/>
    <dgm:cxn modelId="{8DF612B8-91BD-4764-943E-C98D4FBADD7B}" type="presParOf" srcId="{8C30E6E7-990F-49B9-B53C-579D9E6C0F9A}" destId="{128E6ACF-B6E8-4EA4-AECD-679AF8EBC126}" srcOrd="0" destOrd="0" presId="urn:microsoft.com/office/officeart/2005/8/layout/orgChart1"/>
    <dgm:cxn modelId="{B9B8E684-D38C-4284-B2DB-039A722E1A6E}" type="presParOf" srcId="{8C30E6E7-990F-49B9-B53C-579D9E6C0F9A}" destId="{05D5DAD9-B43A-4443-9592-99C6CC79EE41}" srcOrd="1" destOrd="0" presId="urn:microsoft.com/office/officeart/2005/8/layout/orgChart1"/>
    <dgm:cxn modelId="{5B555E46-833F-4B06-BA9D-83BDA18F0518}" type="presParOf" srcId="{B0750166-B9BF-4B66-9672-57FC755FC3D3}" destId="{9839851F-28B0-4E5A-9D74-C92C0DAA2E07}" srcOrd="1" destOrd="0" presId="urn:microsoft.com/office/officeart/2005/8/layout/orgChart1"/>
    <dgm:cxn modelId="{C4E74864-3389-4A75-A986-67BEF02894C4}" type="presParOf" srcId="{9839851F-28B0-4E5A-9D74-C92C0DAA2E07}" destId="{A24F26EA-3E5D-4AF9-BB74-1EAF8DBAAEDB}" srcOrd="0" destOrd="0" presId="urn:microsoft.com/office/officeart/2005/8/layout/orgChart1"/>
    <dgm:cxn modelId="{222D7116-7E54-499E-89B9-290B127CE9B5}" type="presParOf" srcId="{9839851F-28B0-4E5A-9D74-C92C0DAA2E07}" destId="{F07377D0-09E6-4F11-845D-99102F6D2873}" srcOrd="1" destOrd="0" presId="urn:microsoft.com/office/officeart/2005/8/layout/orgChart1"/>
    <dgm:cxn modelId="{27A7AE74-BD5A-4923-AC60-56AA2B4C71E3}" type="presParOf" srcId="{F07377D0-09E6-4F11-845D-99102F6D2873}" destId="{8779C762-1235-40FD-B648-20C9B5B92E5E}" srcOrd="0" destOrd="0" presId="urn:microsoft.com/office/officeart/2005/8/layout/orgChart1"/>
    <dgm:cxn modelId="{61E182CF-6E10-4FA0-8EA3-335324CF88F2}" type="presParOf" srcId="{8779C762-1235-40FD-B648-20C9B5B92E5E}" destId="{650C9CF8-9C79-4C85-8284-080468DB7ED0}" srcOrd="0" destOrd="0" presId="urn:microsoft.com/office/officeart/2005/8/layout/orgChart1"/>
    <dgm:cxn modelId="{62098B7F-F1AD-4DE7-B8F2-941909CAE2A2}" type="presParOf" srcId="{8779C762-1235-40FD-B648-20C9B5B92E5E}" destId="{6CA06A32-748B-48F8-963E-6316392AC43B}" srcOrd="1" destOrd="0" presId="urn:microsoft.com/office/officeart/2005/8/layout/orgChart1"/>
    <dgm:cxn modelId="{CC9F677A-FAC8-4B2E-800E-DDB9C7B1F4F7}" type="presParOf" srcId="{F07377D0-09E6-4F11-845D-99102F6D2873}" destId="{1E479E71-4450-478C-8D2F-452FC90B0C58}" srcOrd="1" destOrd="0" presId="urn:microsoft.com/office/officeart/2005/8/layout/orgChart1"/>
    <dgm:cxn modelId="{ED60EA55-D79B-4CEE-9F5D-5270F12275B5}" type="presParOf" srcId="{F07377D0-09E6-4F11-845D-99102F6D2873}" destId="{09C3FF30-19E5-4C44-9597-622FD95AA614}" srcOrd="2" destOrd="0" presId="urn:microsoft.com/office/officeart/2005/8/layout/orgChart1"/>
    <dgm:cxn modelId="{B321929C-4097-4B01-AEA3-88FD57C7039A}" type="presParOf" srcId="{9839851F-28B0-4E5A-9D74-C92C0DAA2E07}" destId="{B7491019-8B7E-4C98-8751-66952FD5C179}" srcOrd="2" destOrd="0" presId="urn:microsoft.com/office/officeart/2005/8/layout/orgChart1"/>
    <dgm:cxn modelId="{6B123F4A-7526-4310-8CEF-D20AFC46B568}" type="presParOf" srcId="{9839851F-28B0-4E5A-9D74-C92C0DAA2E07}" destId="{ED044915-CCF9-4B7C-A5EE-146448CE0BF9}" srcOrd="3" destOrd="0" presId="urn:microsoft.com/office/officeart/2005/8/layout/orgChart1"/>
    <dgm:cxn modelId="{A8279808-4BDF-45AB-91AF-81B6C35498EE}" type="presParOf" srcId="{ED044915-CCF9-4B7C-A5EE-146448CE0BF9}" destId="{E3322CD8-4BD0-4740-83D3-94F7AAE5F308}" srcOrd="0" destOrd="0" presId="urn:microsoft.com/office/officeart/2005/8/layout/orgChart1"/>
    <dgm:cxn modelId="{18D36BF8-10AB-412B-864B-D13652BD7927}" type="presParOf" srcId="{E3322CD8-4BD0-4740-83D3-94F7AAE5F308}" destId="{CDE006D8-9501-4C4F-8614-1D74B2197B09}" srcOrd="0" destOrd="0" presId="urn:microsoft.com/office/officeart/2005/8/layout/orgChart1"/>
    <dgm:cxn modelId="{1BA0FF00-6CEF-463C-8EA6-C9E525BBD249}" type="presParOf" srcId="{E3322CD8-4BD0-4740-83D3-94F7AAE5F308}" destId="{9718C5E1-FAF9-4D92-80A1-167BBEE0F47B}" srcOrd="1" destOrd="0" presId="urn:microsoft.com/office/officeart/2005/8/layout/orgChart1"/>
    <dgm:cxn modelId="{BDE47131-9314-4D3F-B8B4-4F8DB90D4ADC}" type="presParOf" srcId="{ED044915-CCF9-4B7C-A5EE-146448CE0BF9}" destId="{EDEE53E4-4116-4D65-B65A-6BCBCBBA5925}" srcOrd="1" destOrd="0" presId="urn:microsoft.com/office/officeart/2005/8/layout/orgChart1"/>
    <dgm:cxn modelId="{97F75D6E-A1B1-44F4-976D-C279EAA8E609}" type="presParOf" srcId="{ED044915-CCF9-4B7C-A5EE-146448CE0BF9}" destId="{3B4D9B3E-95D4-43E8-8328-5A7BAA7153F9}" srcOrd="2" destOrd="0" presId="urn:microsoft.com/office/officeart/2005/8/layout/orgChart1"/>
    <dgm:cxn modelId="{B3118562-C665-4523-82E9-88975DD3B41D}" type="presParOf" srcId="{B0750166-B9BF-4B66-9672-57FC755FC3D3}" destId="{CE25FB60-FABE-4C02-B819-4611FD5407AB}" srcOrd="2" destOrd="0" presId="urn:microsoft.com/office/officeart/2005/8/layout/orgChart1"/>
    <dgm:cxn modelId="{963FC44F-F056-47BC-8E20-E53B6E7A01CB}" type="presParOf" srcId="{676BF6EB-13C3-47B2-B11C-A93341DB92D8}" destId="{D1BA72A4-B7BC-4F20-94C5-CF79795559B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1019-8B7E-4C98-8751-66952FD5C179}">
      <dsp:nvSpPr>
        <dsp:cNvPr id="0" name=""/>
        <dsp:cNvSpPr/>
      </dsp:nvSpPr>
      <dsp:spPr>
        <a:xfrm>
          <a:off x="7444182"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F26EA-3E5D-4AF9-BB74-1EAF8DBAAEDB}">
      <dsp:nvSpPr>
        <dsp:cNvPr id="0" name=""/>
        <dsp:cNvSpPr/>
      </dsp:nvSpPr>
      <dsp:spPr>
        <a:xfrm>
          <a:off x="7444182"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7AC1-6901-4314-8381-C525D148E1BE}">
      <dsp:nvSpPr>
        <dsp:cNvPr id="0" name=""/>
        <dsp:cNvSpPr/>
      </dsp:nvSpPr>
      <dsp:spPr>
        <a:xfrm>
          <a:off x="4634345" y="1330076"/>
          <a:ext cx="3293770" cy="254064"/>
        </a:xfrm>
        <a:custGeom>
          <a:avLst/>
          <a:gdLst/>
          <a:ahLst/>
          <a:cxnLst/>
          <a:rect l="0" t="0" r="0" b="0"/>
          <a:pathLst>
            <a:path>
              <a:moveTo>
                <a:pt x="0" y="0"/>
              </a:moveTo>
              <a:lnTo>
                <a:pt x="0" y="127032"/>
              </a:lnTo>
              <a:lnTo>
                <a:pt x="3293770" y="127032"/>
              </a:lnTo>
              <a:lnTo>
                <a:pt x="3293770"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C16DD-74A3-4C36-9C74-EAC6AE4DC51E}">
      <dsp:nvSpPr>
        <dsp:cNvPr id="0" name=""/>
        <dsp:cNvSpPr/>
      </dsp:nvSpPr>
      <dsp:spPr>
        <a:xfrm>
          <a:off x="5980284" y="2189058"/>
          <a:ext cx="181474" cy="2274486"/>
        </a:xfrm>
        <a:custGeom>
          <a:avLst/>
          <a:gdLst/>
          <a:ahLst/>
          <a:cxnLst/>
          <a:rect l="0" t="0" r="0" b="0"/>
          <a:pathLst>
            <a:path>
              <a:moveTo>
                <a:pt x="0" y="0"/>
              </a:moveTo>
              <a:lnTo>
                <a:pt x="0" y="2274486"/>
              </a:lnTo>
              <a:lnTo>
                <a:pt x="181474" y="22744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5D338-8534-4FA9-A0F8-4313B54B0789}">
      <dsp:nvSpPr>
        <dsp:cNvPr id="0" name=""/>
        <dsp:cNvSpPr/>
      </dsp:nvSpPr>
      <dsp:spPr>
        <a:xfrm>
          <a:off x="5980284"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FF644-C4F8-4E7F-9EA8-0817F00C51AF}">
      <dsp:nvSpPr>
        <dsp:cNvPr id="0" name=""/>
        <dsp:cNvSpPr/>
      </dsp:nvSpPr>
      <dsp:spPr>
        <a:xfrm>
          <a:off x="5980284"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D73C7-A0DA-40BF-9E35-5C57EA374D5C}">
      <dsp:nvSpPr>
        <dsp:cNvPr id="0" name=""/>
        <dsp:cNvSpPr/>
      </dsp:nvSpPr>
      <dsp:spPr>
        <a:xfrm>
          <a:off x="4634345" y="1330076"/>
          <a:ext cx="1829872" cy="254064"/>
        </a:xfrm>
        <a:custGeom>
          <a:avLst/>
          <a:gdLst/>
          <a:ahLst/>
          <a:cxnLst/>
          <a:rect l="0" t="0" r="0" b="0"/>
          <a:pathLst>
            <a:path>
              <a:moveTo>
                <a:pt x="0" y="0"/>
              </a:moveTo>
              <a:lnTo>
                <a:pt x="0" y="127032"/>
              </a:lnTo>
              <a:lnTo>
                <a:pt x="1829872" y="127032"/>
              </a:lnTo>
              <a:lnTo>
                <a:pt x="1829872"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43941-1B8F-47C7-822D-A7807A8CCB70}">
      <dsp:nvSpPr>
        <dsp:cNvPr id="0" name=""/>
        <dsp:cNvSpPr/>
      </dsp:nvSpPr>
      <dsp:spPr>
        <a:xfrm>
          <a:off x="4516386" y="2189058"/>
          <a:ext cx="181474" cy="2274486"/>
        </a:xfrm>
        <a:custGeom>
          <a:avLst/>
          <a:gdLst/>
          <a:ahLst/>
          <a:cxnLst/>
          <a:rect l="0" t="0" r="0" b="0"/>
          <a:pathLst>
            <a:path>
              <a:moveTo>
                <a:pt x="0" y="0"/>
              </a:moveTo>
              <a:lnTo>
                <a:pt x="0" y="2274486"/>
              </a:lnTo>
              <a:lnTo>
                <a:pt x="181474" y="22744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BF724-EB00-41CC-A1FB-5FED985F1AAF}">
      <dsp:nvSpPr>
        <dsp:cNvPr id="0" name=""/>
        <dsp:cNvSpPr/>
      </dsp:nvSpPr>
      <dsp:spPr>
        <a:xfrm>
          <a:off x="4516386"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B2F43-6198-47B4-81EA-5DF0B0DDED61}">
      <dsp:nvSpPr>
        <dsp:cNvPr id="0" name=""/>
        <dsp:cNvSpPr/>
      </dsp:nvSpPr>
      <dsp:spPr>
        <a:xfrm>
          <a:off x="4516386"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3B10A-F497-4DBE-955E-F6766322A76F}">
      <dsp:nvSpPr>
        <dsp:cNvPr id="0" name=""/>
        <dsp:cNvSpPr/>
      </dsp:nvSpPr>
      <dsp:spPr>
        <a:xfrm>
          <a:off x="4634345" y="1330076"/>
          <a:ext cx="365974" cy="254064"/>
        </a:xfrm>
        <a:custGeom>
          <a:avLst/>
          <a:gdLst/>
          <a:ahLst/>
          <a:cxnLst/>
          <a:rect l="0" t="0" r="0" b="0"/>
          <a:pathLst>
            <a:path>
              <a:moveTo>
                <a:pt x="0" y="0"/>
              </a:moveTo>
              <a:lnTo>
                <a:pt x="0" y="127032"/>
              </a:lnTo>
              <a:lnTo>
                <a:pt x="365974" y="127032"/>
              </a:lnTo>
              <a:lnTo>
                <a:pt x="365974"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9D28E-CA4A-483E-AC66-8FB7A685214F}">
      <dsp:nvSpPr>
        <dsp:cNvPr id="0" name=""/>
        <dsp:cNvSpPr/>
      </dsp:nvSpPr>
      <dsp:spPr>
        <a:xfrm>
          <a:off x="3052488"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96113-C1C9-4067-BAD6-26DB55CC13A6}">
      <dsp:nvSpPr>
        <dsp:cNvPr id="0" name=""/>
        <dsp:cNvSpPr/>
      </dsp:nvSpPr>
      <dsp:spPr>
        <a:xfrm>
          <a:off x="3052488"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9EEFB-51E1-43D8-AE1B-3233C8C3961C}">
      <dsp:nvSpPr>
        <dsp:cNvPr id="0" name=""/>
        <dsp:cNvSpPr/>
      </dsp:nvSpPr>
      <dsp:spPr>
        <a:xfrm>
          <a:off x="3536421" y="1330076"/>
          <a:ext cx="1097923" cy="254064"/>
        </a:xfrm>
        <a:custGeom>
          <a:avLst/>
          <a:gdLst/>
          <a:ahLst/>
          <a:cxnLst/>
          <a:rect l="0" t="0" r="0" b="0"/>
          <a:pathLst>
            <a:path>
              <a:moveTo>
                <a:pt x="1097923" y="0"/>
              </a:moveTo>
              <a:lnTo>
                <a:pt x="1097923" y="127032"/>
              </a:lnTo>
              <a:lnTo>
                <a:pt x="0" y="127032"/>
              </a:lnTo>
              <a:lnTo>
                <a:pt x="0"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91C28-3191-40E0-B601-0245D44FCF25}">
      <dsp:nvSpPr>
        <dsp:cNvPr id="0" name=""/>
        <dsp:cNvSpPr/>
      </dsp:nvSpPr>
      <dsp:spPr>
        <a:xfrm>
          <a:off x="1588590" y="3048039"/>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A055A-AA08-4D01-B6AD-3DDC5E39BCCC}">
      <dsp:nvSpPr>
        <dsp:cNvPr id="0" name=""/>
        <dsp:cNvSpPr/>
      </dsp:nvSpPr>
      <dsp:spPr>
        <a:xfrm>
          <a:off x="1588590" y="3048039"/>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CAE49-587C-4C1C-916B-0F70B3CC899D}">
      <dsp:nvSpPr>
        <dsp:cNvPr id="0" name=""/>
        <dsp:cNvSpPr/>
      </dsp:nvSpPr>
      <dsp:spPr>
        <a:xfrm>
          <a:off x="1340574" y="2189058"/>
          <a:ext cx="731949" cy="254064"/>
        </a:xfrm>
        <a:custGeom>
          <a:avLst/>
          <a:gdLst/>
          <a:ahLst/>
          <a:cxnLst/>
          <a:rect l="0" t="0" r="0" b="0"/>
          <a:pathLst>
            <a:path>
              <a:moveTo>
                <a:pt x="0" y="0"/>
              </a:moveTo>
              <a:lnTo>
                <a:pt x="0" y="127032"/>
              </a:lnTo>
              <a:lnTo>
                <a:pt x="731949" y="127032"/>
              </a:lnTo>
              <a:lnTo>
                <a:pt x="731949" y="254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5221-93BD-4E48-BBA3-4D418670622C}">
      <dsp:nvSpPr>
        <dsp:cNvPr id="0" name=""/>
        <dsp:cNvSpPr/>
      </dsp:nvSpPr>
      <dsp:spPr>
        <a:xfrm>
          <a:off x="124692" y="3048039"/>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58F21-B3F3-4DBA-AA01-94D213D218CF}">
      <dsp:nvSpPr>
        <dsp:cNvPr id="0" name=""/>
        <dsp:cNvSpPr/>
      </dsp:nvSpPr>
      <dsp:spPr>
        <a:xfrm>
          <a:off x="124692" y="3048039"/>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89802-0D74-485E-80CF-0774D2CBE767}">
      <dsp:nvSpPr>
        <dsp:cNvPr id="0" name=""/>
        <dsp:cNvSpPr/>
      </dsp:nvSpPr>
      <dsp:spPr>
        <a:xfrm>
          <a:off x="608625" y="2189058"/>
          <a:ext cx="731949" cy="254064"/>
        </a:xfrm>
        <a:custGeom>
          <a:avLst/>
          <a:gdLst/>
          <a:ahLst/>
          <a:cxnLst/>
          <a:rect l="0" t="0" r="0" b="0"/>
          <a:pathLst>
            <a:path>
              <a:moveTo>
                <a:pt x="731949" y="0"/>
              </a:moveTo>
              <a:lnTo>
                <a:pt x="731949" y="127032"/>
              </a:lnTo>
              <a:lnTo>
                <a:pt x="0" y="127032"/>
              </a:lnTo>
              <a:lnTo>
                <a:pt x="0" y="254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79C1A-6941-4E7F-BC77-53CE9D835C93}">
      <dsp:nvSpPr>
        <dsp:cNvPr id="0" name=""/>
        <dsp:cNvSpPr/>
      </dsp:nvSpPr>
      <dsp:spPr>
        <a:xfrm>
          <a:off x="1340574" y="1330076"/>
          <a:ext cx="3293770" cy="254064"/>
        </a:xfrm>
        <a:custGeom>
          <a:avLst/>
          <a:gdLst/>
          <a:ahLst/>
          <a:cxnLst/>
          <a:rect l="0" t="0" r="0" b="0"/>
          <a:pathLst>
            <a:path>
              <a:moveTo>
                <a:pt x="3293770" y="0"/>
              </a:moveTo>
              <a:lnTo>
                <a:pt x="3293770" y="127032"/>
              </a:lnTo>
              <a:lnTo>
                <a:pt x="0" y="127032"/>
              </a:lnTo>
              <a:lnTo>
                <a:pt x="0"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803D9-A0CF-4A9F-9D19-91315BC91AFC}">
      <dsp:nvSpPr>
        <dsp:cNvPr id="0" name=""/>
        <dsp:cNvSpPr/>
      </dsp:nvSpPr>
      <dsp:spPr>
        <a:xfrm>
          <a:off x="4029428" y="725160"/>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IS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Components </a:t>
          </a:r>
        </a:p>
      </dsp:txBody>
      <dsp:txXfrm>
        <a:off x="4029428" y="725160"/>
        <a:ext cx="1209833" cy="604916"/>
      </dsp:txXfrm>
    </dsp:sp>
    <dsp:sp modelId="{72EBF41F-B628-4461-A709-969930D24EF4}">
      <dsp:nvSpPr>
        <dsp:cNvPr id="0" name=""/>
        <dsp:cNvSpPr/>
      </dsp:nvSpPr>
      <dsp:spPr>
        <a:xfrm>
          <a:off x="735658"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People </a:t>
          </a:r>
        </a:p>
      </dsp:txBody>
      <dsp:txXfrm>
        <a:off x="735658" y="1584141"/>
        <a:ext cx="1209833" cy="604916"/>
      </dsp:txXfrm>
    </dsp:sp>
    <dsp:sp modelId="{6B6318B5-4DAA-456E-BD48-EFFD6FFF89FF}">
      <dsp:nvSpPr>
        <dsp:cNvPr id="0" name=""/>
        <dsp:cNvSpPr/>
      </dsp:nvSpPr>
      <dsp:spPr>
        <a:xfrm>
          <a:off x="3709"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Employees 	</a:t>
          </a:r>
        </a:p>
      </dsp:txBody>
      <dsp:txXfrm>
        <a:off x="3709" y="2443123"/>
        <a:ext cx="1209833" cy="604916"/>
      </dsp:txXfrm>
    </dsp:sp>
    <dsp:sp modelId="{F436A179-4CD2-4319-90EB-82B589664C42}">
      <dsp:nvSpPr>
        <dsp:cNvPr id="0" name=""/>
        <dsp:cNvSpPr/>
      </dsp:nvSpPr>
      <dsp:spPr>
        <a:xfrm>
          <a:off x="306167"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Authorized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Staff</a:t>
          </a:r>
        </a:p>
      </dsp:txBody>
      <dsp:txXfrm>
        <a:off x="306167" y="3302104"/>
        <a:ext cx="1209833" cy="604916"/>
      </dsp:txXfrm>
    </dsp:sp>
    <dsp:sp modelId="{1F54699F-4C1C-43C8-BF38-6C53E74A8A63}">
      <dsp:nvSpPr>
        <dsp:cNvPr id="0" name=""/>
        <dsp:cNvSpPr/>
      </dsp:nvSpPr>
      <dsp:spPr>
        <a:xfrm>
          <a:off x="306167"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Other staff </a:t>
          </a:r>
        </a:p>
      </dsp:txBody>
      <dsp:txXfrm>
        <a:off x="306167" y="4161086"/>
        <a:ext cx="1209833" cy="604916"/>
      </dsp:txXfrm>
    </dsp:sp>
    <dsp:sp modelId="{C37FF5FF-A966-48E0-B939-A410B06A453A}">
      <dsp:nvSpPr>
        <dsp:cNvPr id="0" name=""/>
        <dsp:cNvSpPr/>
      </dsp:nvSpPr>
      <dsp:spPr>
        <a:xfrm>
          <a:off x="1467607"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Non-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employees </a:t>
          </a:r>
        </a:p>
      </dsp:txBody>
      <dsp:txXfrm>
        <a:off x="1467607" y="2443123"/>
        <a:ext cx="1209833" cy="604916"/>
      </dsp:txXfrm>
    </dsp:sp>
    <dsp:sp modelId="{D0D8D238-9952-4816-AC8A-03E87FF46AA2}">
      <dsp:nvSpPr>
        <dsp:cNvPr id="0" name=""/>
        <dsp:cNvSpPr/>
      </dsp:nvSpPr>
      <dsp:spPr>
        <a:xfrm>
          <a:off x="1770065"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People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trusted</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 organizations </a:t>
          </a:r>
        </a:p>
      </dsp:txBody>
      <dsp:txXfrm>
        <a:off x="1770065" y="3302104"/>
        <a:ext cx="1209833" cy="604916"/>
      </dsp:txXfrm>
    </dsp:sp>
    <dsp:sp modelId="{7D77B276-730A-46EF-89A5-5C5465B60566}">
      <dsp:nvSpPr>
        <dsp:cNvPr id="0" name=""/>
        <dsp:cNvSpPr/>
      </dsp:nvSpPr>
      <dsp:spPr>
        <a:xfrm>
          <a:off x="1770065"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Strangers</a:t>
          </a:r>
        </a:p>
      </dsp:txBody>
      <dsp:txXfrm>
        <a:off x="1770065" y="4161086"/>
        <a:ext cx="1209833" cy="604916"/>
      </dsp:txXfrm>
    </dsp:sp>
    <dsp:sp modelId="{63B2FF4D-91E5-4094-A12B-78B7A1DCB6B3}">
      <dsp:nvSpPr>
        <dsp:cNvPr id="0" name=""/>
        <dsp:cNvSpPr/>
      </dsp:nvSpPr>
      <dsp:spPr>
        <a:xfrm>
          <a:off x="2931505"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Procedures </a:t>
          </a:r>
        </a:p>
      </dsp:txBody>
      <dsp:txXfrm>
        <a:off x="2931505" y="1584141"/>
        <a:ext cx="1209833" cy="604916"/>
      </dsp:txXfrm>
    </dsp:sp>
    <dsp:sp modelId="{63E4B214-4AB2-4DBB-B54C-2AB8B8DD9021}">
      <dsp:nvSpPr>
        <dsp:cNvPr id="0" name=""/>
        <dsp:cNvSpPr/>
      </dsp:nvSpPr>
      <dsp:spPr>
        <a:xfrm>
          <a:off x="3233963"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Standard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\Procedures </a:t>
          </a:r>
        </a:p>
      </dsp:txBody>
      <dsp:txXfrm>
        <a:off x="3233963" y="2443123"/>
        <a:ext cx="1209833" cy="604916"/>
      </dsp:txXfrm>
    </dsp:sp>
    <dsp:sp modelId="{AD15ADAA-B29D-48B9-8FBF-477268CE3CC3}">
      <dsp:nvSpPr>
        <dsp:cNvPr id="0" name=""/>
        <dsp:cNvSpPr/>
      </dsp:nvSpPr>
      <dsp:spPr>
        <a:xfrm>
          <a:off x="3233963"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Sensitive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Procedures</a:t>
          </a:r>
        </a:p>
      </dsp:txBody>
      <dsp:txXfrm>
        <a:off x="3233963" y="3302104"/>
        <a:ext cx="1209833" cy="604916"/>
      </dsp:txXfrm>
    </dsp:sp>
    <dsp:sp modelId="{E2EE503E-5DE0-46EA-831C-20285A538B91}">
      <dsp:nvSpPr>
        <dsp:cNvPr id="0" name=""/>
        <dsp:cNvSpPr/>
      </dsp:nvSpPr>
      <dsp:spPr>
        <a:xfrm>
          <a:off x="4395403"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Data</a:t>
          </a:r>
        </a:p>
      </dsp:txBody>
      <dsp:txXfrm>
        <a:off x="4395403" y="1584141"/>
        <a:ext cx="1209833" cy="604916"/>
      </dsp:txXfrm>
    </dsp:sp>
    <dsp:sp modelId="{107089D9-ED6E-4874-9B2D-2AB8E4B40FE1}">
      <dsp:nvSpPr>
        <dsp:cNvPr id="0" name=""/>
        <dsp:cNvSpPr/>
      </dsp:nvSpPr>
      <dsp:spPr>
        <a:xfrm>
          <a:off x="4697861"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Transmission</a:t>
          </a:r>
        </a:p>
      </dsp:txBody>
      <dsp:txXfrm>
        <a:off x="4697861" y="2443123"/>
        <a:ext cx="1209833" cy="604916"/>
      </dsp:txXfrm>
    </dsp:sp>
    <dsp:sp modelId="{FEB5BEBE-3152-4E76-9B60-19EFDA57260B}">
      <dsp:nvSpPr>
        <dsp:cNvPr id="0" name=""/>
        <dsp:cNvSpPr/>
      </dsp:nvSpPr>
      <dsp:spPr>
        <a:xfrm>
          <a:off x="4697861"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Process </a:t>
          </a:r>
        </a:p>
      </dsp:txBody>
      <dsp:txXfrm>
        <a:off x="4697861" y="3302104"/>
        <a:ext cx="1209833" cy="604916"/>
      </dsp:txXfrm>
    </dsp:sp>
    <dsp:sp modelId="{00738616-9AC9-47C0-B242-E8CBB746623E}">
      <dsp:nvSpPr>
        <dsp:cNvPr id="0" name=""/>
        <dsp:cNvSpPr/>
      </dsp:nvSpPr>
      <dsp:spPr>
        <a:xfrm>
          <a:off x="4697861"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Storage</a:t>
          </a:r>
        </a:p>
      </dsp:txBody>
      <dsp:txXfrm>
        <a:off x="4697861" y="4161086"/>
        <a:ext cx="1209833" cy="604916"/>
      </dsp:txXfrm>
    </dsp:sp>
    <dsp:sp modelId="{51BD114F-7CCC-4133-97F0-8FDB4063CB58}">
      <dsp:nvSpPr>
        <dsp:cNvPr id="0" name=""/>
        <dsp:cNvSpPr/>
      </dsp:nvSpPr>
      <dsp:spPr>
        <a:xfrm>
          <a:off x="5859301"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SW</a:t>
          </a:r>
        </a:p>
      </dsp:txBody>
      <dsp:txXfrm>
        <a:off x="5859301" y="1584141"/>
        <a:ext cx="1209833" cy="604916"/>
      </dsp:txXfrm>
    </dsp:sp>
    <dsp:sp modelId="{8320C74C-3FD1-4444-A888-1B775E0610DD}">
      <dsp:nvSpPr>
        <dsp:cNvPr id="0" name=""/>
        <dsp:cNvSpPr/>
      </dsp:nvSpPr>
      <dsp:spPr>
        <a:xfrm>
          <a:off x="6161759"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Application </a:t>
          </a:r>
        </a:p>
      </dsp:txBody>
      <dsp:txXfrm>
        <a:off x="6161759" y="2443123"/>
        <a:ext cx="1209833" cy="604916"/>
      </dsp:txXfrm>
    </dsp:sp>
    <dsp:sp modelId="{3E0B1640-3514-408D-A57F-301BCE92D8C5}">
      <dsp:nvSpPr>
        <dsp:cNvPr id="0" name=""/>
        <dsp:cNvSpPr/>
      </dsp:nvSpPr>
      <dsp:spPr>
        <a:xfrm>
          <a:off x="6161759"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OS</a:t>
          </a:r>
        </a:p>
      </dsp:txBody>
      <dsp:txXfrm>
        <a:off x="6161759" y="3302104"/>
        <a:ext cx="1209833" cy="604916"/>
      </dsp:txXfrm>
    </dsp:sp>
    <dsp:sp modelId="{758BEF4B-AC55-4F54-BDBD-0C86C4460B75}">
      <dsp:nvSpPr>
        <dsp:cNvPr id="0" name=""/>
        <dsp:cNvSpPr/>
      </dsp:nvSpPr>
      <dsp:spPr>
        <a:xfrm>
          <a:off x="6161759"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Security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Component</a:t>
          </a:r>
        </a:p>
      </dsp:txBody>
      <dsp:txXfrm>
        <a:off x="6161759" y="4161086"/>
        <a:ext cx="1209833" cy="604916"/>
      </dsp:txXfrm>
    </dsp:sp>
    <dsp:sp modelId="{128E6ACF-B6E8-4EA4-AECD-679AF8EBC126}">
      <dsp:nvSpPr>
        <dsp:cNvPr id="0" name=""/>
        <dsp:cNvSpPr/>
      </dsp:nvSpPr>
      <dsp:spPr>
        <a:xfrm>
          <a:off x="7323199"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HW</a:t>
          </a:r>
        </a:p>
      </dsp:txBody>
      <dsp:txXfrm>
        <a:off x="7323199" y="1584141"/>
        <a:ext cx="1209833" cy="604916"/>
      </dsp:txXfrm>
    </dsp:sp>
    <dsp:sp modelId="{650C9CF8-9C79-4C85-8284-080468DB7ED0}">
      <dsp:nvSpPr>
        <dsp:cNvPr id="0" name=""/>
        <dsp:cNvSpPr/>
      </dsp:nvSpPr>
      <dsp:spPr>
        <a:xfrm>
          <a:off x="7625657"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System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Devises</a:t>
          </a:r>
        </a:p>
      </dsp:txBody>
      <dsp:txXfrm>
        <a:off x="7625657" y="2443123"/>
        <a:ext cx="1209833" cy="604916"/>
      </dsp:txXfrm>
    </dsp:sp>
    <dsp:sp modelId="{CDE006D8-9501-4C4F-8614-1D74B2197B09}">
      <dsp:nvSpPr>
        <dsp:cNvPr id="0" name=""/>
        <dsp:cNvSpPr/>
      </dsp:nvSpPr>
      <dsp:spPr>
        <a:xfrm>
          <a:off x="7625657"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Net Work</a:t>
          </a:r>
        </a:p>
      </dsp:txBody>
      <dsp:txXfrm>
        <a:off x="7625657" y="3302104"/>
        <a:ext cx="1209833" cy="604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1019-8B7E-4C98-8751-66952FD5C179}">
      <dsp:nvSpPr>
        <dsp:cNvPr id="0" name=""/>
        <dsp:cNvSpPr/>
      </dsp:nvSpPr>
      <dsp:spPr>
        <a:xfrm>
          <a:off x="7444182"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4F26EA-3E5D-4AF9-BB74-1EAF8DBAAEDB}">
      <dsp:nvSpPr>
        <dsp:cNvPr id="0" name=""/>
        <dsp:cNvSpPr/>
      </dsp:nvSpPr>
      <dsp:spPr>
        <a:xfrm>
          <a:off x="7444182"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1D7AC1-6901-4314-8381-C525D148E1BE}">
      <dsp:nvSpPr>
        <dsp:cNvPr id="0" name=""/>
        <dsp:cNvSpPr/>
      </dsp:nvSpPr>
      <dsp:spPr>
        <a:xfrm>
          <a:off x="4634345" y="1330076"/>
          <a:ext cx="3293770" cy="254064"/>
        </a:xfrm>
        <a:custGeom>
          <a:avLst/>
          <a:gdLst/>
          <a:ahLst/>
          <a:cxnLst/>
          <a:rect l="0" t="0" r="0" b="0"/>
          <a:pathLst>
            <a:path>
              <a:moveTo>
                <a:pt x="0" y="0"/>
              </a:moveTo>
              <a:lnTo>
                <a:pt x="0" y="127032"/>
              </a:lnTo>
              <a:lnTo>
                <a:pt x="3293770" y="127032"/>
              </a:lnTo>
              <a:lnTo>
                <a:pt x="3293770"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1C16DD-74A3-4C36-9C74-EAC6AE4DC51E}">
      <dsp:nvSpPr>
        <dsp:cNvPr id="0" name=""/>
        <dsp:cNvSpPr/>
      </dsp:nvSpPr>
      <dsp:spPr>
        <a:xfrm>
          <a:off x="5980284" y="2189058"/>
          <a:ext cx="181474" cy="2274486"/>
        </a:xfrm>
        <a:custGeom>
          <a:avLst/>
          <a:gdLst/>
          <a:ahLst/>
          <a:cxnLst/>
          <a:rect l="0" t="0" r="0" b="0"/>
          <a:pathLst>
            <a:path>
              <a:moveTo>
                <a:pt x="0" y="0"/>
              </a:moveTo>
              <a:lnTo>
                <a:pt x="0" y="2274486"/>
              </a:lnTo>
              <a:lnTo>
                <a:pt x="181474" y="22744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45D338-8534-4FA9-A0F8-4313B54B0789}">
      <dsp:nvSpPr>
        <dsp:cNvPr id="0" name=""/>
        <dsp:cNvSpPr/>
      </dsp:nvSpPr>
      <dsp:spPr>
        <a:xfrm>
          <a:off x="5980284"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CFF644-C4F8-4E7F-9EA8-0817F00C51AF}">
      <dsp:nvSpPr>
        <dsp:cNvPr id="0" name=""/>
        <dsp:cNvSpPr/>
      </dsp:nvSpPr>
      <dsp:spPr>
        <a:xfrm>
          <a:off x="5980284"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6D73C7-A0DA-40BF-9E35-5C57EA374D5C}">
      <dsp:nvSpPr>
        <dsp:cNvPr id="0" name=""/>
        <dsp:cNvSpPr/>
      </dsp:nvSpPr>
      <dsp:spPr>
        <a:xfrm>
          <a:off x="4634345" y="1330076"/>
          <a:ext cx="1829872" cy="254064"/>
        </a:xfrm>
        <a:custGeom>
          <a:avLst/>
          <a:gdLst/>
          <a:ahLst/>
          <a:cxnLst/>
          <a:rect l="0" t="0" r="0" b="0"/>
          <a:pathLst>
            <a:path>
              <a:moveTo>
                <a:pt x="0" y="0"/>
              </a:moveTo>
              <a:lnTo>
                <a:pt x="0" y="127032"/>
              </a:lnTo>
              <a:lnTo>
                <a:pt x="1829872" y="127032"/>
              </a:lnTo>
              <a:lnTo>
                <a:pt x="1829872"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F43941-1B8F-47C7-822D-A7807A8CCB70}">
      <dsp:nvSpPr>
        <dsp:cNvPr id="0" name=""/>
        <dsp:cNvSpPr/>
      </dsp:nvSpPr>
      <dsp:spPr>
        <a:xfrm>
          <a:off x="4516386" y="2189058"/>
          <a:ext cx="181474" cy="2274486"/>
        </a:xfrm>
        <a:custGeom>
          <a:avLst/>
          <a:gdLst/>
          <a:ahLst/>
          <a:cxnLst/>
          <a:rect l="0" t="0" r="0" b="0"/>
          <a:pathLst>
            <a:path>
              <a:moveTo>
                <a:pt x="0" y="0"/>
              </a:moveTo>
              <a:lnTo>
                <a:pt x="0" y="2274486"/>
              </a:lnTo>
              <a:lnTo>
                <a:pt x="181474" y="22744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0BF724-EB00-41CC-A1FB-5FED985F1AAF}">
      <dsp:nvSpPr>
        <dsp:cNvPr id="0" name=""/>
        <dsp:cNvSpPr/>
      </dsp:nvSpPr>
      <dsp:spPr>
        <a:xfrm>
          <a:off x="4516386"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6B2F43-6198-47B4-81EA-5DF0B0DDED61}">
      <dsp:nvSpPr>
        <dsp:cNvPr id="0" name=""/>
        <dsp:cNvSpPr/>
      </dsp:nvSpPr>
      <dsp:spPr>
        <a:xfrm>
          <a:off x="4516386"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03B10A-F497-4DBE-955E-F6766322A76F}">
      <dsp:nvSpPr>
        <dsp:cNvPr id="0" name=""/>
        <dsp:cNvSpPr/>
      </dsp:nvSpPr>
      <dsp:spPr>
        <a:xfrm>
          <a:off x="4634345" y="1330076"/>
          <a:ext cx="365974" cy="254064"/>
        </a:xfrm>
        <a:custGeom>
          <a:avLst/>
          <a:gdLst/>
          <a:ahLst/>
          <a:cxnLst/>
          <a:rect l="0" t="0" r="0" b="0"/>
          <a:pathLst>
            <a:path>
              <a:moveTo>
                <a:pt x="0" y="0"/>
              </a:moveTo>
              <a:lnTo>
                <a:pt x="0" y="127032"/>
              </a:lnTo>
              <a:lnTo>
                <a:pt x="365974" y="127032"/>
              </a:lnTo>
              <a:lnTo>
                <a:pt x="365974"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99D28E-CA4A-483E-AC66-8FB7A685214F}">
      <dsp:nvSpPr>
        <dsp:cNvPr id="0" name=""/>
        <dsp:cNvSpPr/>
      </dsp:nvSpPr>
      <dsp:spPr>
        <a:xfrm>
          <a:off x="3052488" y="2189058"/>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A96113-C1C9-4067-BAD6-26DB55CC13A6}">
      <dsp:nvSpPr>
        <dsp:cNvPr id="0" name=""/>
        <dsp:cNvSpPr/>
      </dsp:nvSpPr>
      <dsp:spPr>
        <a:xfrm>
          <a:off x="3052488" y="2189058"/>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E9EEFB-51E1-43D8-AE1B-3233C8C3961C}">
      <dsp:nvSpPr>
        <dsp:cNvPr id="0" name=""/>
        <dsp:cNvSpPr/>
      </dsp:nvSpPr>
      <dsp:spPr>
        <a:xfrm>
          <a:off x="3536421" y="1330076"/>
          <a:ext cx="1097923" cy="254064"/>
        </a:xfrm>
        <a:custGeom>
          <a:avLst/>
          <a:gdLst/>
          <a:ahLst/>
          <a:cxnLst/>
          <a:rect l="0" t="0" r="0" b="0"/>
          <a:pathLst>
            <a:path>
              <a:moveTo>
                <a:pt x="1097923" y="0"/>
              </a:moveTo>
              <a:lnTo>
                <a:pt x="1097923" y="127032"/>
              </a:lnTo>
              <a:lnTo>
                <a:pt x="0" y="127032"/>
              </a:lnTo>
              <a:lnTo>
                <a:pt x="0"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291C28-3191-40E0-B601-0245D44FCF25}">
      <dsp:nvSpPr>
        <dsp:cNvPr id="0" name=""/>
        <dsp:cNvSpPr/>
      </dsp:nvSpPr>
      <dsp:spPr>
        <a:xfrm>
          <a:off x="1588590" y="3048039"/>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4A055A-AA08-4D01-B6AD-3DDC5E39BCCC}">
      <dsp:nvSpPr>
        <dsp:cNvPr id="0" name=""/>
        <dsp:cNvSpPr/>
      </dsp:nvSpPr>
      <dsp:spPr>
        <a:xfrm>
          <a:off x="1588590" y="3048039"/>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9CAE49-587C-4C1C-916B-0F70B3CC899D}">
      <dsp:nvSpPr>
        <dsp:cNvPr id="0" name=""/>
        <dsp:cNvSpPr/>
      </dsp:nvSpPr>
      <dsp:spPr>
        <a:xfrm>
          <a:off x="1340574" y="2189058"/>
          <a:ext cx="731949" cy="254064"/>
        </a:xfrm>
        <a:custGeom>
          <a:avLst/>
          <a:gdLst/>
          <a:ahLst/>
          <a:cxnLst/>
          <a:rect l="0" t="0" r="0" b="0"/>
          <a:pathLst>
            <a:path>
              <a:moveTo>
                <a:pt x="0" y="0"/>
              </a:moveTo>
              <a:lnTo>
                <a:pt x="0" y="127032"/>
              </a:lnTo>
              <a:lnTo>
                <a:pt x="731949" y="127032"/>
              </a:lnTo>
              <a:lnTo>
                <a:pt x="731949" y="254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E5221-93BD-4E48-BBA3-4D418670622C}">
      <dsp:nvSpPr>
        <dsp:cNvPr id="0" name=""/>
        <dsp:cNvSpPr/>
      </dsp:nvSpPr>
      <dsp:spPr>
        <a:xfrm>
          <a:off x="124692" y="3048039"/>
          <a:ext cx="181474" cy="1415504"/>
        </a:xfrm>
        <a:custGeom>
          <a:avLst/>
          <a:gdLst/>
          <a:ahLst/>
          <a:cxnLst/>
          <a:rect l="0" t="0" r="0" b="0"/>
          <a:pathLst>
            <a:path>
              <a:moveTo>
                <a:pt x="0" y="0"/>
              </a:moveTo>
              <a:lnTo>
                <a:pt x="0" y="1415504"/>
              </a:lnTo>
              <a:lnTo>
                <a:pt x="181474" y="14155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958F21-B3F3-4DBA-AA01-94D213D218CF}">
      <dsp:nvSpPr>
        <dsp:cNvPr id="0" name=""/>
        <dsp:cNvSpPr/>
      </dsp:nvSpPr>
      <dsp:spPr>
        <a:xfrm>
          <a:off x="124692" y="3048039"/>
          <a:ext cx="181474" cy="556523"/>
        </a:xfrm>
        <a:custGeom>
          <a:avLst/>
          <a:gdLst/>
          <a:ahLst/>
          <a:cxnLst/>
          <a:rect l="0" t="0" r="0" b="0"/>
          <a:pathLst>
            <a:path>
              <a:moveTo>
                <a:pt x="0" y="0"/>
              </a:moveTo>
              <a:lnTo>
                <a:pt x="0" y="556523"/>
              </a:lnTo>
              <a:lnTo>
                <a:pt x="181474" y="55652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89802-0D74-485E-80CF-0774D2CBE767}">
      <dsp:nvSpPr>
        <dsp:cNvPr id="0" name=""/>
        <dsp:cNvSpPr/>
      </dsp:nvSpPr>
      <dsp:spPr>
        <a:xfrm>
          <a:off x="608625" y="2189058"/>
          <a:ext cx="731949" cy="254064"/>
        </a:xfrm>
        <a:custGeom>
          <a:avLst/>
          <a:gdLst/>
          <a:ahLst/>
          <a:cxnLst/>
          <a:rect l="0" t="0" r="0" b="0"/>
          <a:pathLst>
            <a:path>
              <a:moveTo>
                <a:pt x="731949" y="0"/>
              </a:moveTo>
              <a:lnTo>
                <a:pt x="731949" y="127032"/>
              </a:lnTo>
              <a:lnTo>
                <a:pt x="0" y="127032"/>
              </a:lnTo>
              <a:lnTo>
                <a:pt x="0" y="25406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179C1A-6941-4E7F-BC77-53CE9D835C93}">
      <dsp:nvSpPr>
        <dsp:cNvPr id="0" name=""/>
        <dsp:cNvSpPr/>
      </dsp:nvSpPr>
      <dsp:spPr>
        <a:xfrm>
          <a:off x="1340574" y="1330076"/>
          <a:ext cx="3293770" cy="254064"/>
        </a:xfrm>
        <a:custGeom>
          <a:avLst/>
          <a:gdLst/>
          <a:ahLst/>
          <a:cxnLst/>
          <a:rect l="0" t="0" r="0" b="0"/>
          <a:pathLst>
            <a:path>
              <a:moveTo>
                <a:pt x="3293770" y="0"/>
              </a:moveTo>
              <a:lnTo>
                <a:pt x="3293770" y="127032"/>
              </a:lnTo>
              <a:lnTo>
                <a:pt x="0" y="127032"/>
              </a:lnTo>
              <a:lnTo>
                <a:pt x="0" y="25406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803D9-A0CF-4A9F-9D19-91315BC91AFC}">
      <dsp:nvSpPr>
        <dsp:cNvPr id="0" name=""/>
        <dsp:cNvSpPr/>
      </dsp:nvSpPr>
      <dsp:spPr>
        <a:xfrm>
          <a:off x="4029428" y="725160"/>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IS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Components </a:t>
          </a:r>
        </a:p>
      </dsp:txBody>
      <dsp:txXfrm>
        <a:off x="4029428" y="725160"/>
        <a:ext cx="1209833" cy="604916"/>
      </dsp:txXfrm>
    </dsp:sp>
    <dsp:sp modelId="{72EBF41F-B628-4461-A709-969930D24EF4}">
      <dsp:nvSpPr>
        <dsp:cNvPr id="0" name=""/>
        <dsp:cNvSpPr/>
      </dsp:nvSpPr>
      <dsp:spPr>
        <a:xfrm>
          <a:off x="735658"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People </a:t>
          </a:r>
        </a:p>
      </dsp:txBody>
      <dsp:txXfrm>
        <a:off x="735658" y="1584141"/>
        <a:ext cx="1209833" cy="604916"/>
      </dsp:txXfrm>
    </dsp:sp>
    <dsp:sp modelId="{6B6318B5-4DAA-456E-BD48-EFFD6FFF89FF}">
      <dsp:nvSpPr>
        <dsp:cNvPr id="0" name=""/>
        <dsp:cNvSpPr/>
      </dsp:nvSpPr>
      <dsp:spPr>
        <a:xfrm>
          <a:off x="3709"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dirty="0">
              <a:ln>
                <a:noFill/>
              </a:ln>
              <a:solidFill>
                <a:schemeClr val="bg1"/>
              </a:solidFill>
              <a:effectLst/>
              <a:latin typeface="Arial" panose="020B0604020202020204" pitchFamily="34" charset="0"/>
              <a:cs typeface="Arial" panose="020B0604020202020204" pitchFamily="34" charset="0"/>
            </a:rPr>
            <a:t>Employees 	</a:t>
          </a:r>
        </a:p>
      </dsp:txBody>
      <dsp:txXfrm>
        <a:off x="3709" y="2443123"/>
        <a:ext cx="1209833" cy="604916"/>
      </dsp:txXfrm>
    </dsp:sp>
    <dsp:sp modelId="{F436A179-4CD2-4319-90EB-82B589664C42}">
      <dsp:nvSpPr>
        <dsp:cNvPr id="0" name=""/>
        <dsp:cNvSpPr/>
      </dsp:nvSpPr>
      <dsp:spPr>
        <a:xfrm>
          <a:off x="306167"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Authorized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Staff</a:t>
          </a:r>
        </a:p>
      </dsp:txBody>
      <dsp:txXfrm>
        <a:off x="306167" y="3302104"/>
        <a:ext cx="1209833" cy="604916"/>
      </dsp:txXfrm>
    </dsp:sp>
    <dsp:sp modelId="{1F54699F-4C1C-43C8-BF38-6C53E74A8A63}">
      <dsp:nvSpPr>
        <dsp:cNvPr id="0" name=""/>
        <dsp:cNvSpPr/>
      </dsp:nvSpPr>
      <dsp:spPr>
        <a:xfrm>
          <a:off x="306167"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Other staff </a:t>
          </a:r>
        </a:p>
      </dsp:txBody>
      <dsp:txXfrm>
        <a:off x="306167" y="4161086"/>
        <a:ext cx="1209833" cy="604916"/>
      </dsp:txXfrm>
    </dsp:sp>
    <dsp:sp modelId="{C37FF5FF-A966-48E0-B939-A410B06A453A}">
      <dsp:nvSpPr>
        <dsp:cNvPr id="0" name=""/>
        <dsp:cNvSpPr/>
      </dsp:nvSpPr>
      <dsp:spPr>
        <a:xfrm>
          <a:off x="1467607"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Non-</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employees </a:t>
          </a:r>
        </a:p>
      </dsp:txBody>
      <dsp:txXfrm>
        <a:off x="1467607" y="2443123"/>
        <a:ext cx="1209833" cy="604916"/>
      </dsp:txXfrm>
    </dsp:sp>
    <dsp:sp modelId="{D0D8D238-9952-4816-AC8A-03E87FF46AA2}">
      <dsp:nvSpPr>
        <dsp:cNvPr id="0" name=""/>
        <dsp:cNvSpPr/>
      </dsp:nvSpPr>
      <dsp:spPr>
        <a:xfrm>
          <a:off x="1770065"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People at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trusted</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 organizations </a:t>
          </a:r>
        </a:p>
      </dsp:txBody>
      <dsp:txXfrm>
        <a:off x="1770065" y="3302104"/>
        <a:ext cx="1209833" cy="604916"/>
      </dsp:txXfrm>
    </dsp:sp>
    <dsp:sp modelId="{7D77B276-730A-46EF-89A5-5C5465B60566}">
      <dsp:nvSpPr>
        <dsp:cNvPr id="0" name=""/>
        <dsp:cNvSpPr/>
      </dsp:nvSpPr>
      <dsp:spPr>
        <a:xfrm>
          <a:off x="1770065"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Strangers</a:t>
          </a:r>
        </a:p>
      </dsp:txBody>
      <dsp:txXfrm>
        <a:off x="1770065" y="4161086"/>
        <a:ext cx="1209833" cy="604916"/>
      </dsp:txXfrm>
    </dsp:sp>
    <dsp:sp modelId="{63B2FF4D-91E5-4094-A12B-78B7A1DCB6B3}">
      <dsp:nvSpPr>
        <dsp:cNvPr id="0" name=""/>
        <dsp:cNvSpPr/>
      </dsp:nvSpPr>
      <dsp:spPr>
        <a:xfrm>
          <a:off x="2931505"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Procedures </a:t>
          </a:r>
        </a:p>
      </dsp:txBody>
      <dsp:txXfrm>
        <a:off x="2931505" y="1584141"/>
        <a:ext cx="1209833" cy="604916"/>
      </dsp:txXfrm>
    </dsp:sp>
    <dsp:sp modelId="{63E4B214-4AB2-4DBB-B54C-2AB8B8DD9021}">
      <dsp:nvSpPr>
        <dsp:cNvPr id="0" name=""/>
        <dsp:cNvSpPr/>
      </dsp:nvSpPr>
      <dsp:spPr>
        <a:xfrm>
          <a:off x="3233963"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Standard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\Procedures </a:t>
          </a:r>
        </a:p>
      </dsp:txBody>
      <dsp:txXfrm>
        <a:off x="3233963" y="2443123"/>
        <a:ext cx="1209833" cy="604916"/>
      </dsp:txXfrm>
    </dsp:sp>
    <dsp:sp modelId="{AD15ADAA-B29D-48B9-8FBF-477268CE3CC3}">
      <dsp:nvSpPr>
        <dsp:cNvPr id="0" name=""/>
        <dsp:cNvSpPr/>
      </dsp:nvSpPr>
      <dsp:spPr>
        <a:xfrm>
          <a:off x="3233963"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Sensitive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Procedures</a:t>
          </a:r>
        </a:p>
      </dsp:txBody>
      <dsp:txXfrm>
        <a:off x="3233963" y="3302104"/>
        <a:ext cx="1209833" cy="604916"/>
      </dsp:txXfrm>
    </dsp:sp>
    <dsp:sp modelId="{E2EE503E-5DE0-46EA-831C-20285A538B91}">
      <dsp:nvSpPr>
        <dsp:cNvPr id="0" name=""/>
        <dsp:cNvSpPr/>
      </dsp:nvSpPr>
      <dsp:spPr>
        <a:xfrm>
          <a:off x="4395403"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Data</a:t>
          </a:r>
        </a:p>
      </dsp:txBody>
      <dsp:txXfrm>
        <a:off x="4395403" y="1584141"/>
        <a:ext cx="1209833" cy="604916"/>
      </dsp:txXfrm>
    </dsp:sp>
    <dsp:sp modelId="{107089D9-ED6E-4874-9B2D-2AB8E4B40FE1}">
      <dsp:nvSpPr>
        <dsp:cNvPr id="0" name=""/>
        <dsp:cNvSpPr/>
      </dsp:nvSpPr>
      <dsp:spPr>
        <a:xfrm>
          <a:off x="4697861"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Transmission</a:t>
          </a:r>
        </a:p>
      </dsp:txBody>
      <dsp:txXfrm>
        <a:off x="4697861" y="2443123"/>
        <a:ext cx="1209833" cy="604916"/>
      </dsp:txXfrm>
    </dsp:sp>
    <dsp:sp modelId="{FEB5BEBE-3152-4E76-9B60-19EFDA57260B}">
      <dsp:nvSpPr>
        <dsp:cNvPr id="0" name=""/>
        <dsp:cNvSpPr/>
      </dsp:nvSpPr>
      <dsp:spPr>
        <a:xfrm>
          <a:off x="4697861"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Process </a:t>
          </a:r>
        </a:p>
      </dsp:txBody>
      <dsp:txXfrm>
        <a:off x="4697861" y="3302104"/>
        <a:ext cx="1209833" cy="604916"/>
      </dsp:txXfrm>
    </dsp:sp>
    <dsp:sp modelId="{00738616-9AC9-47C0-B242-E8CBB746623E}">
      <dsp:nvSpPr>
        <dsp:cNvPr id="0" name=""/>
        <dsp:cNvSpPr/>
      </dsp:nvSpPr>
      <dsp:spPr>
        <a:xfrm>
          <a:off x="4697861"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Storage</a:t>
          </a:r>
        </a:p>
      </dsp:txBody>
      <dsp:txXfrm>
        <a:off x="4697861" y="4161086"/>
        <a:ext cx="1209833" cy="604916"/>
      </dsp:txXfrm>
    </dsp:sp>
    <dsp:sp modelId="{51BD114F-7CCC-4133-97F0-8FDB4063CB58}">
      <dsp:nvSpPr>
        <dsp:cNvPr id="0" name=""/>
        <dsp:cNvSpPr/>
      </dsp:nvSpPr>
      <dsp:spPr>
        <a:xfrm>
          <a:off x="5859301"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SW</a:t>
          </a:r>
        </a:p>
      </dsp:txBody>
      <dsp:txXfrm>
        <a:off x="5859301" y="1584141"/>
        <a:ext cx="1209833" cy="604916"/>
      </dsp:txXfrm>
    </dsp:sp>
    <dsp:sp modelId="{8320C74C-3FD1-4444-A888-1B775E0610DD}">
      <dsp:nvSpPr>
        <dsp:cNvPr id="0" name=""/>
        <dsp:cNvSpPr/>
      </dsp:nvSpPr>
      <dsp:spPr>
        <a:xfrm>
          <a:off x="6161759"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Application </a:t>
          </a:r>
        </a:p>
      </dsp:txBody>
      <dsp:txXfrm>
        <a:off x="6161759" y="2443123"/>
        <a:ext cx="1209833" cy="604916"/>
      </dsp:txXfrm>
    </dsp:sp>
    <dsp:sp modelId="{3E0B1640-3514-408D-A57F-301BCE92D8C5}">
      <dsp:nvSpPr>
        <dsp:cNvPr id="0" name=""/>
        <dsp:cNvSpPr/>
      </dsp:nvSpPr>
      <dsp:spPr>
        <a:xfrm>
          <a:off x="6161759"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OS</a:t>
          </a:r>
        </a:p>
      </dsp:txBody>
      <dsp:txXfrm>
        <a:off x="6161759" y="3302104"/>
        <a:ext cx="1209833" cy="604916"/>
      </dsp:txXfrm>
    </dsp:sp>
    <dsp:sp modelId="{758BEF4B-AC55-4F54-BDBD-0C86C4460B75}">
      <dsp:nvSpPr>
        <dsp:cNvPr id="0" name=""/>
        <dsp:cNvSpPr/>
      </dsp:nvSpPr>
      <dsp:spPr>
        <a:xfrm>
          <a:off x="6161759" y="4161086"/>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Security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Component</a:t>
          </a:r>
        </a:p>
      </dsp:txBody>
      <dsp:txXfrm>
        <a:off x="6161759" y="4161086"/>
        <a:ext cx="1209833" cy="604916"/>
      </dsp:txXfrm>
    </dsp:sp>
    <dsp:sp modelId="{128E6ACF-B6E8-4EA4-AECD-679AF8EBC126}">
      <dsp:nvSpPr>
        <dsp:cNvPr id="0" name=""/>
        <dsp:cNvSpPr/>
      </dsp:nvSpPr>
      <dsp:spPr>
        <a:xfrm>
          <a:off x="7323199" y="1584141"/>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1" i="0" u="none" strike="noStrike" kern="1200" cap="none" normalizeH="0" baseline="0">
              <a:ln>
                <a:noFill/>
              </a:ln>
              <a:solidFill>
                <a:schemeClr val="bg1"/>
              </a:solidFill>
              <a:effectLst/>
              <a:latin typeface="Arial" panose="020B0604020202020204" pitchFamily="34" charset="0"/>
              <a:cs typeface="Arial" panose="020B0604020202020204" pitchFamily="34" charset="0"/>
            </a:rPr>
            <a:t>HW</a:t>
          </a:r>
        </a:p>
      </dsp:txBody>
      <dsp:txXfrm>
        <a:off x="7323199" y="1584141"/>
        <a:ext cx="1209833" cy="604916"/>
      </dsp:txXfrm>
    </dsp:sp>
    <dsp:sp modelId="{650C9CF8-9C79-4C85-8284-080468DB7ED0}">
      <dsp:nvSpPr>
        <dsp:cNvPr id="0" name=""/>
        <dsp:cNvSpPr/>
      </dsp:nvSpPr>
      <dsp:spPr>
        <a:xfrm>
          <a:off x="7625657" y="2443123"/>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System </a:t>
          </a:r>
        </a:p>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Devises</a:t>
          </a:r>
        </a:p>
      </dsp:txBody>
      <dsp:txXfrm>
        <a:off x="7625657" y="2443123"/>
        <a:ext cx="1209833" cy="604916"/>
      </dsp:txXfrm>
    </dsp:sp>
    <dsp:sp modelId="{CDE006D8-9501-4C4F-8614-1D74B2197B09}">
      <dsp:nvSpPr>
        <dsp:cNvPr id="0" name=""/>
        <dsp:cNvSpPr/>
      </dsp:nvSpPr>
      <dsp:spPr>
        <a:xfrm>
          <a:off x="7625657" y="3302104"/>
          <a:ext cx="1209833" cy="6049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altLang="en-US" sz="13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Net Work</a:t>
          </a:r>
        </a:p>
      </dsp:txBody>
      <dsp:txXfrm>
        <a:off x="7625657" y="3302104"/>
        <a:ext cx="1209833" cy="60491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05/10/2017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05/10/2017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EB96034-BFE4-40E1-95FD-B9143493E9B6}"/>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C839B26B-BD24-4F9B-88DA-0C8C98A4D4D4}" type="slidenum">
              <a:rPr lang="en-US" altLang="en-US" sz="1200"/>
              <a:pPr/>
              <a:t>2</a:t>
            </a:fld>
            <a:endParaRPr lang="en-US" altLang="en-US" sz="1200"/>
          </a:p>
        </p:txBody>
      </p:sp>
      <p:sp>
        <p:nvSpPr>
          <p:cNvPr id="69635" name="Rectangle 2">
            <a:extLst>
              <a:ext uri="{FF2B5EF4-FFF2-40B4-BE49-F238E27FC236}">
                <a16:creationId xmlns:a16="http://schemas.microsoft.com/office/drawing/2014/main" id="{AD9AD3DC-4233-4270-A23A-DDAAA494851F}"/>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7C5B70EF-CBF4-40F9-B67C-C343120F1CEF}"/>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2856160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C509DCC-902B-49BA-ACB3-C2C5A0168F82}"/>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552F2807-535B-4364-B79D-289A9FD51FF0}" type="slidenum">
              <a:rPr lang="en-US" altLang="en-US" sz="1200"/>
              <a:pPr/>
              <a:t>4</a:t>
            </a:fld>
            <a:endParaRPr lang="en-US" altLang="en-US" sz="1200"/>
          </a:p>
        </p:txBody>
      </p:sp>
      <p:sp>
        <p:nvSpPr>
          <p:cNvPr id="46083" name="Rectangle 2">
            <a:extLst>
              <a:ext uri="{FF2B5EF4-FFF2-40B4-BE49-F238E27FC236}">
                <a16:creationId xmlns:a16="http://schemas.microsoft.com/office/drawing/2014/main" id="{D193BE44-2C2B-488C-BF53-FD284C12FFD4}"/>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563F349A-7368-44E5-B080-31CEA82DBF4B}"/>
              </a:ext>
            </a:extLst>
          </p:cNvPr>
          <p:cNvSpPr>
            <a:spLocks noGrp="1" noChangeArrowheads="1"/>
          </p:cNvSpPr>
          <p:nvPr>
            <p:ph type="body" idx="1"/>
          </p:nvPr>
        </p:nvSpPr>
        <p:spPr>
          <a:noFill/>
        </p:spPr>
        <p:txBody>
          <a:bodyPr/>
          <a:lstStyle/>
          <a:p>
            <a:pPr eaLnBrk="1" hangingPunct="1">
              <a:spcBef>
                <a:spcPct val="50000"/>
              </a:spcBef>
              <a:buFontTx/>
              <a:buChar char="•"/>
            </a:pPr>
            <a:r>
              <a:rPr lang="en-US" altLang="en-US" dirty="0"/>
              <a:t> Threats exploit system vulnerabilities which expose system assets. </a:t>
            </a:r>
          </a:p>
          <a:p>
            <a:pPr eaLnBrk="1" hangingPunct="1">
              <a:spcBef>
                <a:spcPct val="50000"/>
              </a:spcBef>
              <a:buFontTx/>
              <a:buChar char="•"/>
            </a:pPr>
            <a:r>
              <a:rPr lang="en-US" altLang="en-US" dirty="0"/>
              <a:t> safeguard measures protect against threats by meeting security requirements established on the basis of asset values.</a:t>
            </a:r>
          </a:p>
          <a:p>
            <a:pPr eaLnBrk="1" hangingPunct="1"/>
            <a:endParaRPr lang="en-US" altLang="en-US" dirty="0"/>
          </a:p>
        </p:txBody>
      </p:sp>
    </p:spTree>
    <p:extLst>
      <p:ext uri="{BB962C8B-B14F-4D97-AF65-F5344CB8AC3E}">
        <p14:creationId xmlns:p14="http://schemas.microsoft.com/office/powerpoint/2010/main" val="331879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9</a:t>
            </a:fld>
            <a:endParaRPr lang="id-ID" altLang="id-ID"/>
          </a:p>
        </p:txBody>
      </p:sp>
    </p:spTree>
    <p:extLst>
      <p:ext uri="{BB962C8B-B14F-4D97-AF65-F5344CB8AC3E}">
        <p14:creationId xmlns:p14="http://schemas.microsoft.com/office/powerpoint/2010/main" val="2259288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540AA28D-231F-48D8-9163-273B791E6DD4}"/>
              </a:ext>
            </a:extLst>
          </p:cNvPr>
          <p:cNvSpPr>
            <a:spLocks noGrp="1" noChangeArrowheads="1"/>
          </p:cNvSpPr>
          <p:nvPr>
            <p:ph type="sldNum" sz="quarter" idx="5"/>
          </p:nvPr>
        </p:nvSpPr>
        <p:spPr>
          <a:noFill/>
        </p:spPr>
        <p:txBody>
          <a:bodyPr/>
          <a:lstStyle>
            <a:lvl1pPr defTabSz="928688">
              <a:defRPr sz="2400">
                <a:solidFill>
                  <a:schemeClr val="tx1"/>
                </a:solidFill>
                <a:latin typeface="Garamond" panose="02020404030301010803" pitchFamily="18" charset="0"/>
              </a:defRPr>
            </a:lvl1pPr>
            <a:lvl2pPr marL="742950" indent="-285750" defTabSz="928688">
              <a:defRPr sz="2400">
                <a:solidFill>
                  <a:schemeClr val="tx1"/>
                </a:solidFill>
                <a:latin typeface="Garamond" panose="02020404030301010803" pitchFamily="18" charset="0"/>
              </a:defRPr>
            </a:lvl2pPr>
            <a:lvl3pPr marL="1143000" indent="-228600" defTabSz="928688">
              <a:defRPr sz="2400">
                <a:solidFill>
                  <a:schemeClr val="tx1"/>
                </a:solidFill>
                <a:latin typeface="Garamond" panose="02020404030301010803" pitchFamily="18" charset="0"/>
              </a:defRPr>
            </a:lvl3pPr>
            <a:lvl4pPr marL="1600200" indent="-228600" defTabSz="928688">
              <a:defRPr sz="2400">
                <a:solidFill>
                  <a:schemeClr val="tx1"/>
                </a:solidFill>
                <a:latin typeface="Garamond" panose="02020404030301010803" pitchFamily="18" charset="0"/>
              </a:defRPr>
            </a:lvl4pPr>
            <a:lvl5pPr marL="2057400" indent="-228600" defTabSz="928688">
              <a:defRPr sz="2400">
                <a:solidFill>
                  <a:schemeClr val="tx1"/>
                </a:solidFill>
                <a:latin typeface="Garamond" panose="02020404030301010803" pitchFamily="18" charset="0"/>
              </a:defRPr>
            </a:lvl5pPr>
            <a:lvl6pPr marL="2514600" indent="-228600" defTabSz="928688" eaLnBrk="0" fontAlgn="base" hangingPunct="0">
              <a:spcBef>
                <a:spcPct val="0"/>
              </a:spcBef>
              <a:spcAft>
                <a:spcPct val="0"/>
              </a:spcAft>
              <a:defRPr sz="2400">
                <a:solidFill>
                  <a:schemeClr val="tx1"/>
                </a:solidFill>
                <a:latin typeface="Garamond" panose="02020404030301010803" pitchFamily="18" charset="0"/>
              </a:defRPr>
            </a:lvl6pPr>
            <a:lvl7pPr marL="2971800" indent="-228600" defTabSz="928688" eaLnBrk="0" fontAlgn="base" hangingPunct="0">
              <a:spcBef>
                <a:spcPct val="0"/>
              </a:spcBef>
              <a:spcAft>
                <a:spcPct val="0"/>
              </a:spcAft>
              <a:defRPr sz="2400">
                <a:solidFill>
                  <a:schemeClr val="tx1"/>
                </a:solidFill>
                <a:latin typeface="Garamond" panose="02020404030301010803" pitchFamily="18" charset="0"/>
              </a:defRPr>
            </a:lvl7pPr>
            <a:lvl8pPr marL="3429000" indent="-228600" defTabSz="928688" eaLnBrk="0" fontAlgn="base" hangingPunct="0">
              <a:spcBef>
                <a:spcPct val="0"/>
              </a:spcBef>
              <a:spcAft>
                <a:spcPct val="0"/>
              </a:spcAft>
              <a:defRPr sz="2400">
                <a:solidFill>
                  <a:schemeClr val="tx1"/>
                </a:solidFill>
                <a:latin typeface="Garamond" panose="02020404030301010803" pitchFamily="18" charset="0"/>
              </a:defRPr>
            </a:lvl8pPr>
            <a:lvl9pPr marL="3886200" indent="-228600" defTabSz="928688" eaLnBrk="0" fontAlgn="base" hangingPunct="0">
              <a:spcBef>
                <a:spcPct val="0"/>
              </a:spcBef>
              <a:spcAft>
                <a:spcPct val="0"/>
              </a:spcAft>
              <a:defRPr sz="2400">
                <a:solidFill>
                  <a:schemeClr val="tx1"/>
                </a:solidFill>
                <a:latin typeface="Garamond" panose="02020404030301010803" pitchFamily="18" charset="0"/>
              </a:defRPr>
            </a:lvl9pPr>
          </a:lstStyle>
          <a:p>
            <a:fld id="{5DD2B6D6-3A41-4295-B25D-1F2352487028}" type="slidenum">
              <a:rPr lang="en-US" altLang="en-US" sz="1200"/>
              <a:pPr/>
              <a:t>12</a:t>
            </a:fld>
            <a:endParaRPr lang="en-US" altLang="en-US" sz="1200"/>
          </a:p>
        </p:txBody>
      </p:sp>
      <p:sp>
        <p:nvSpPr>
          <p:cNvPr id="67587" name="Rectangle 2">
            <a:extLst>
              <a:ext uri="{FF2B5EF4-FFF2-40B4-BE49-F238E27FC236}">
                <a16:creationId xmlns:a16="http://schemas.microsoft.com/office/drawing/2014/main" id="{D73A7E87-C4AC-4DC3-A29B-BF98A4C0FFC9}"/>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EA9F0C5A-19E9-4E99-AD7A-E781D307F1C7}"/>
              </a:ext>
            </a:extLst>
          </p:cNvPr>
          <p:cNvSpPr>
            <a:spLocks noGrp="1" noChangeArrowheads="1"/>
          </p:cNvSpPr>
          <p:nvPr>
            <p:ph type="body" idx="1"/>
          </p:nvPr>
        </p:nvSpPr>
        <p:spPr>
          <a:noFill/>
        </p:spPr>
        <p:txBody>
          <a:bodyPr>
            <a:normAutofit fontScale="92500" lnSpcReduction="20000"/>
          </a:bodyPr>
          <a:lstStyle/>
          <a:p>
            <a:pPr eaLnBrk="1" hangingPunct="1"/>
            <a:r>
              <a:rPr lang="en-US" altLang="en-US"/>
              <a:t>“The terms Risk Analysis, Risk Assessment, and Risk Management are used interchangeably by some individuals and, in the field of Program Management, are construed to represent similar concepts but the order of precedence is inverse to that for Automation or Computer Security.”</a:t>
            </a:r>
          </a:p>
          <a:p>
            <a:pPr eaLnBrk="1" hangingPunct="1"/>
            <a:endParaRPr lang="en-US" altLang="en-US"/>
          </a:p>
          <a:p>
            <a:pPr eaLnBrk="1" hangingPunct="1"/>
            <a:r>
              <a:rPr lang="en-US" altLang="en-US"/>
              <a:t>Definition: “Risk Analysis is the identification of a specific installation’s assets, the threats to them, the system’s vulnerability to those threats, and the presumed loss in consideration of existing and projected safeguards. To accomplish either qualitative or quantitative analysis of the system’s risk posture, presumptions should be made that the threats actually occur periodically, if unpredictably, and result in significant damage to system assets that constitute some discernable value to the organization; further, safeguards under review should be considered to be properly conceived and to work correctly in order to make reasonable comparisons. Although approximations and simplifications may be made for the sake of expediency to accomplish a risk analysis, objectivity can prevail when reasonable compromises are made. The most realistic portrayal of actual situations can be made when figures used in computations closely represent the documented local conditions as contrasted with generic, averaged conditions. A concurrent or subsequent security test and evaluation of those very safeguards should be made to establish whether, in fact, the presumptions are correct and, if not, what improvement should be effected.”</a:t>
            </a:r>
          </a:p>
          <a:p>
            <a:pPr eaLnBrk="1" hangingPunct="1"/>
            <a:endParaRPr lang="en-US" altLang="en-US"/>
          </a:p>
          <a:p>
            <a:pPr eaLnBrk="1" hangingPunct="1"/>
            <a:r>
              <a:rPr lang="en-US" altLang="en-US"/>
              <a:t>Definition: “Risk Assessment is a comprehensive determination of the state of risk associated with a system based upon a thorough analysis of the foregoing considerations; by definition, the assessment should include recommendations to support subsequent management decision for (elimination of unnecessarily onerous restrictions and/or) adoption of specific additional safeguards that would reduce the level of system risk to an acceptable level within the constraints imposed by mission, budgetary, political, societal, and other relevant factors.”</a:t>
            </a:r>
          </a:p>
        </p:txBody>
      </p:sp>
    </p:spTree>
    <p:extLst>
      <p:ext uri="{BB962C8B-B14F-4D97-AF65-F5344CB8AC3E}">
        <p14:creationId xmlns:p14="http://schemas.microsoft.com/office/powerpoint/2010/main" val="279578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67646D-5D01-4641-B394-72F1CD8A4FB2}"/>
              </a:ext>
            </a:extLst>
          </p:cNvPr>
          <p:cNvSpPr>
            <a:spLocks noGrp="1" noChangeArrowheads="1"/>
          </p:cNvSpPr>
          <p:nvPr>
            <p:ph type="sldNum" sz="quarter" idx="5"/>
          </p:nvPr>
        </p:nvSpPr>
        <p:spPr>
          <a:ln/>
        </p:spPr>
        <p:txBody>
          <a:bodyPr/>
          <a:lstStyle/>
          <a:p>
            <a:fld id="{BAEB3DED-EF61-4820-9896-6159D857187E}" type="slidenum">
              <a:rPr lang="en-US" altLang="en-US"/>
              <a:pPr/>
              <a:t>15</a:t>
            </a:fld>
            <a:endParaRPr lang="en-US" altLang="en-US"/>
          </a:p>
        </p:txBody>
      </p:sp>
      <p:sp>
        <p:nvSpPr>
          <p:cNvPr id="703490" name="Rectangle 2">
            <a:extLst>
              <a:ext uri="{FF2B5EF4-FFF2-40B4-BE49-F238E27FC236}">
                <a16:creationId xmlns:a16="http://schemas.microsoft.com/office/drawing/2014/main" id="{1446716B-6DD2-447D-8357-FEA1E69ACD85}"/>
              </a:ext>
            </a:extLst>
          </p:cNvPr>
          <p:cNvSpPr>
            <a:spLocks noGrp="1" noRot="1" noChangeAspect="1" noChangeArrowheads="1" noTextEdit="1"/>
          </p:cNvSpPr>
          <p:nvPr>
            <p:ph type="sldImg"/>
          </p:nvPr>
        </p:nvSpPr>
        <p:spPr>
          <a:ln/>
        </p:spPr>
      </p:sp>
      <p:sp>
        <p:nvSpPr>
          <p:cNvPr id="703491" name="Rectangle 3">
            <a:extLst>
              <a:ext uri="{FF2B5EF4-FFF2-40B4-BE49-F238E27FC236}">
                <a16:creationId xmlns:a16="http://schemas.microsoft.com/office/drawing/2014/main" id="{44F6595B-C880-4481-96D0-858B220E4EB0}"/>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846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D7B858-1C20-4B1B-A25F-9A86996A1777}"/>
              </a:ext>
            </a:extLst>
          </p:cNvPr>
          <p:cNvSpPr>
            <a:spLocks noGrp="1" noChangeArrowheads="1"/>
          </p:cNvSpPr>
          <p:nvPr>
            <p:ph type="sldNum" sz="quarter" idx="5"/>
          </p:nvPr>
        </p:nvSpPr>
        <p:spPr>
          <a:ln/>
        </p:spPr>
        <p:txBody>
          <a:bodyPr/>
          <a:lstStyle/>
          <a:p>
            <a:fld id="{0F798C67-8B3C-4BD6-B720-94386286366E}" type="slidenum">
              <a:rPr lang="en-US" altLang="en-US"/>
              <a:pPr/>
              <a:t>34</a:t>
            </a:fld>
            <a:endParaRPr lang="en-US" altLang="en-US"/>
          </a:p>
        </p:txBody>
      </p:sp>
      <p:sp>
        <p:nvSpPr>
          <p:cNvPr id="717826" name="Rectangle 2">
            <a:extLst>
              <a:ext uri="{FF2B5EF4-FFF2-40B4-BE49-F238E27FC236}">
                <a16:creationId xmlns:a16="http://schemas.microsoft.com/office/drawing/2014/main" id="{F69434FA-A5D3-47B8-8D9F-A7FD84943A2A}"/>
              </a:ext>
            </a:extLst>
          </p:cNvPr>
          <p:cNvSpPr>
            <a:spLocks noGrp="1" noRot="1" noChangeAspect="1" noChangeArrowheads="1" noTextEdit="1"/>
          </p:cNvSpPr>
          <p:nvPr>
            <p:ph type="sldImg"/>
          </p:nvPr>
        </p:nvSpPr>
        <p:spPr>
          <a:xfrm>
            <a:off x="3363913" y="2366963"/>
            <a:ext cx="0" cy="0"/>
          </a:xfrm>
          <a:ln/>
        </p:spPr>
      </p:sp>
      <p:sp>
        <p:nvSpPr>
          <p:cNvPr id="717827" name="Rectangle 3">
            <a:extLst>
              <a:ext uri="{FF2B5EF4-FFF2-40B4-BE49-F238E27FC236}">
                <a16:creationId xmlns:a16="http://schemas.microsoft.com/office/drawing/2014/main" id="{680F77AA-5580-4BD7-B397-9C7B8697EBA9}"/>
              </a:ext>
            </a:extLst>
          </p:cNvPr>
          <p:cNvSpPr>
            <a:spLocks noGrp="1" noChangeArrowheads="1"/>
          </p:cNvSpPr>
          <p:nvPr>
            <p:ph type="body" idx="1"/>
          </p:nvPr>
        </p:nvSpPr>
        <p:spPr/>
        <p:txBody>
          <a:bodyPr lIns="91334" tIns="45666" rIns="91334" bIns="45666"/>
          <a:lstStyle/>
          <a:p>
            <a:endParaRPr lang="en-US" altLang="en-US"/>
          </a:p>
        </p:txBody>
      </p:sp>
    </p:spTree>
    <p:extLst>
      <p:ext uri="{BB962C8B-B14F-4D97-AF65-F5344CB8AC3E}">
        <p14:creationId xmlns:p14="http://schemas.microsoft.com/office/powerpoint/2010/main" val="185743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DD7B858-1C20-4B1B-A25F-9A86996A1777}"/>
              </a:ext>
            </a:extLst>
          </p:cNvPr>
          <p:cNvSpPr>
            <a:spLocks noGrp="1" noChangeArrowheads="1"/>
          </p:cNvSpPr>
          <p:nvPr>
            <p:ph type="sldNum" sz="quarter" idx="5"/>
          </p:nvPr>
        </p:nvSpPr>
        <p:spPr>
          <a:ln/>
        </p:spPr>
        <p:txBody>
          <a:bodyPr/>
          <a:lstStyle/>
          <a:p>
            <a:fld id="{0F798C67-8B3C-4BD6-B720-94386286366E}" type="slidenum">
              <a:rPr lang="en-US" altLang="en-US"/>
              <a:pPr/>
              <a:t>37</a:t>
            </a:fld>
            <a:endParaRPr lang="en-US" altLang="en-US"/>
          </a:p>
        </p:txBody>
      </p:sp>
      <p:sp>
        <p:nvSpPr>
          <p:cNvPr id="717826" name="Rectangle 2">
            <a:extLst>
              <a:ext uri="{FF2B5EF4-FFF2-40B4-BE49-F238E27FC236}">
                <a16:creationId xmlns:a16="http://schemas.microsoft.com/office/drawing/2014/main" id="{F69434FA-A5D3-47B8-8D9F-A7FD84943A2A}"/>
              </a:ext>
            </a:extLst>
          </p:cNvPr>
          <p:cNvSpPr>
            <a:spLocks noGrp="1" noRot="1" noChangeAspect="1" noChangeArrowheads="1" noTextEdit="1"/>
          </p:cNvSpPr>
          <p:nvPr>
            <p:ph type="sldImg"/>
          </p:nvPr>
        </p:nvSpPr>
        <p:spPr>
          <a:xfrm>
            <a:off x="3363913" y="2366963"/>
            <a:ext cx="0" cy="0"/>
          </a:xfrm>
          <a:ln/>
        </p:spPr>
      </p:sp>
      <p:sp>
        <p:nvSpPr>
          <p:cNvPr id="717827" name="Rectangle 3">
            <a:extLst>
              <a:ext uri="{FF2B5EF4-FFF2-40B4-BE49-F238E27FC236}">
                <a16:creationId xmlns:a16="http://schemas.microsoft.com/office/drawing/2014/main" id="{680F77AA-5580-4BD7-B397-9C7B8697EBA9}"/>
              </a:ext>
            </a:extLst>
          </p:cNvPr>
          <p:cNvSpPr>
            <a:spLocks noGrp="1" noChangeArrowheads="1"/>
          </p:cNvSpPr>
          <p:nvPr>
            <p:ph type="body" idx="1"/>
          </p:nvPr>
        </p:nvSpPr>
        <p:spPr/>
        <p:txBody>
          <a:bodyPr lIns="91334" tIns="45666" rIns="91334" bIns="45666"/>
          <a:lstStyle/>
          <a:p>
            <a:endParaRPr lang="en-US" altLang="en-US"/>
          </a:p>
        </p:txBody>
      </p:sp>
    </p:spTree>
    <p:extLst>
      <p:ext uri="{BB962C8B-B14F-4D97-AF65-F5344CB8AC3E}">
        <p14:creationId xmlns:p14="http://schemas.microsoft.com/office/powerpoint/2010/main" val="281279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CD9A-3F07-4CA8-A6A8-36F36F6D2509}"/>
              </a:ext>
            </a:extLst>
          </p:cNvPr>
          <p:cNvSpPr>
            <a:spLocks noGrp="1"/>
          </p:cNvSpPr>
          <p:nvPr>
            <p:ph type="title"/>
          </p:nvPr>
        </p:nvSpPr>
        <p:spPr>
          <a:xfrm>
            <a:off x="457200" y="122238"/>
            <a:ext cx="7543800" cy="1295400"/>
          </a:xfrm>
        </p:spPr>
        <p:txBody>
          <a:bodyPr/>
          <a:lstStyle/>
          <a:p>
            <a:r>
              <a:rPr lang="en-US"/>
              <a:t>Click to edit Master title style</a:t>
            </a:r>
          </a:p>
        </p:txBody>
      </p:sp>
      <p:sp>
        <p:nvSpPr>
          <p:cNvPr id="3" name="SmartArt Placeholder 2">
            <a:extLst>
              <a:ext uri="{FF2B5EF4-FFF2-40B4-BE49-F238E27FC236}">
                <a16:creationId xmlns:a16="http://schemas.microsoft.com/office/drawing/2014/main" id="{11A30EEC-FDBF-4082-B5AC-AEC1E60799D7}"/>
              </a:ext>
            </a:extLst>
          </p:cNvPr>
          <p:cNvSpPr>
            <a:spLocks noGrp="1"/>
          </p:cNvSpPr>
          <p:nvPr>
            <p:ph type="dgm" idx="1"/>
          </p:nvPr>
        </p:nvSpPr>
        <p:spPr>
          <a:xfrm>
            <a:off x="457200" y="1719263"/>
            <a:ext cx="8229600" cy="4411662"/>
          </a:xfrm>
        </p:spPr>
        <p:txBody>
          <a:bodyPr/>
          <a:lstStyle/>
          <a:p>
            <a:endParaRPr lang="en-US"/>
          </a:p>
        </p:txBody>
      </p:sp>
      <p:sp>
        <p:nvSpPr>
          <p:cNvPr id="4" name="Date Placeholder 3">
            <a:extLst>
              <a:ext uri="{FF2B5EF4-FFF2-40B4-BE49-F238E27FC236}">
                <a16:creationId xmlns:a16="http://schemas.microsoft.com/office/drawing/2014/main" id="{CE97199F-88C5-483E-AE9D-4AED3B5485DD}"/>
              </a:ext>
            </a:extLst>
          </p:cNvPr>
          <p:cNvSpPr>
            <a:spLocks noGrp="1"/>
          </p:cNvSpPr>
          <p:nvPr>
            <p:ph type="dt" sz="half" idx="10"/>
          </p:nvPr>
        </p:nvSpPr>
        <p:spPr>
          <a:xfrm>
            <a:off x="457200" y="6248400"/>
            <a:ext cx="2133600" cy="457200"/>
          </a:xfrm>
        </p:spPr>
        <p:txBody>
          <a:bodyPr/>
          <a:lstStyle>
            <a:lvl1pPr>
              <a:defRPr/>
            </a:lvl1pPr>
          </a:lstStyle>
          <a:p>
            <a:fld id="{4D950BBF-5CDE-4BF5-B7B3-82182CA8FB8B}" type="datetime1">
              <a:rPr lang="ar-SA" altLang="en-US"/>
              <a:pPr/>
              <a:t>15/01/1439</a:t>
            </a:fld>
            <a:endParaRPr lang="en-US" altLang="en-US"/>
          </a:p>
        </p:txBody>
      </p:sp>
      <p:sp>
        <p:nvSpPr>
          <p:cNvPr id="5" name="Footer Placeholder 4">
            <a:extLst>
              <a:ext uri="{FF2B5EF4-FFF2-40B4-BE49-F238E27FC236}">
                <a16:creationId xmlns:a16="http://schemas.microsoft.com/office/drawing/2014/main" id="{3913F719-C086-4C11-BF21-0714F53057C4}"/>
              </a:ext>
            </a:extLst>
          </p:cNvPr>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5576589-ADFE-4525-AC40-B43B7005B98D}"/>
              </a:ext>
            </a:extLst>
          </p:cNvPr>
          <p:cNvSpPr>
            <a:spLocks noGrp="1"/>
          </p:cNvSpPr>
          <p:nvPr>
            <p:ph type="sldNum" sz="quarter" idx="12"/>
          </p:nvPr>
        </p:nvSpPr>
        <p:spPr>
          <a:xfrm>
            <a:off x="6553200" y="6248400"/>
            <a:ext cx="2133600" cy="457200"/>
          </a:xfrm>
        </p:spPr>
        <p:txBody>
          <a:bodyPr/>
          <a:lstStyle>
            <a:lvl1pPr>
              <a:defRPr/>
            </a:lvl1pPr>
          </a:lstStyle>
          <a:p>
            <a:fld id="{04ABD9A9-9D46-420A-80DC-39DBF0700C5A}" type="slidenum">
              <a:rPr lang="ar-SA" altLang="en-US"/>
              <a:pPr/>
              <a:t>‹#›</a:t>
            </a:fld>
            <a:endParaRPr lang="en-US" altLang="en-US"/>
          </a:p>
        </p:txBody>
      </p:sp>
    </p:spTree>
    <p:extLst>
      <p:ext uri="{BB962C8B-B14F-4D97-AF65-F5344CB8AC3E}">
        <p14:creationId xmlns:p14="http://schemas.microsoft.com/office/powerpoint/2010/main" val="2414039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05-Oct-17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05-Oct-17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05-Oct-17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05-Oct-17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05-Oct-17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05-Oct-17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uta.edu/tto/ip-def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a:t>Analisis</a:t>
            </a:r>
            <a:r>
              <a:rPr lang="en-GB" dirty="0"/>
              <a:t> </a:t>
            </a:r>
            <a:r>
              <a:rPr lang="en-GB" dirty="0" err="1"/>
              <a:t>Resiko</a:t>
            </a:r>
            <a:br>
              <a:rPr lang="en-GB" dirty="0"/>
            </a:br>
            <a:r>
              <a:rPr lang="en-GB" dirty="0" err="1"/>
              <a:t>Sistem</a:t>
            </a:r>
            <a:r>
              <a:rPr lang="en-GB" dirty="0"/>
              <a:t> </a:t>
            </a:r>
            <a:r>
              <a:rPr lang="en-GB" dirty="0" err="1"/>
              <a:t>Informasi</a:t>
            </a:r>
            <a:endParaRPr lang="id-ID" dirty="0"/>
          </a:p>
        </p:txBody>
      </p:sp>
      <p:sp>
        <p:nvSpPr>
          <p:cNvPr id="3" name="Subtitle 2"/>
          <p:cNvSpPr>
            <a:spLocks noGrp="1"/>
          </p:cNvSpPr>
          <p:nvPr>
            <p:ph type="subTitle" idx="1"/>
          </p:nvPr>
        </p:nvSpPr>
        <p:spPr/>
        <p:txBody>
          <a:bodyPr/>
          <a:lstStyle/>
          <a:p>
            <a:r>
              <a:rPr lang="en-US" altLang="en-US" sz="2400" dirty="0"/>
              <a:t>Risk Analysis Methodology 1</a:t>
            </a:r>
          </a:p>
          <a:p>
            <a:r>
              <a:rPr lang="en-US" dirty="0" err="1"/>
              <a:t>Pertemuan</a:t>
            </a:r>
            <a:r>
              <a:rPr lang="en-US" dirty="0"/>
              <a:t> 3</a:t>
            </a:r>
            <a:br>
              <a:rPr lang="en-US" dirty="0"/>
            </a:br>
            <a:r>
              <a:rPr lang="en-US" dirty="0" err="1"/>
              <a:t>Dosen</a:t>
            </a:r>
            <a:r>
              <a:rPr lang="en-US" dirty="0"/>
              <a:t> </a:t>
            </a:r>
            <a:r>
              <a:rPr lang="en-US" dirty="0" err="1"/>
              <a:t>Pengampu</a:t>
            </a:r>
            <a:r>
              <a:rPr lang="en-US" dirty="0"/>
              <a:t>: Alivia </a:t>
            </a:r>
            <a:r>
              <a:rPr lang="en-US" dirty="0" err="1"/>
              <a:t>Yulfitri</a:t>
            </a:r>
            <a:r>
              <a:rPr lang="en-US" dirty="0"/>
              <a:t> (2017)</a:t>
            </a:r>
          </a:p>
          <a:p>
            <a:r>
              <a:rPr lang="en-US" dirty="0"/>
              <a:t>Prodi </a:t>
            </a:r>
            <a:r>
              <a:rPr lang="en-US" dirty="0" err="1"/>
              <a:t>Sistem</a:t>
            </a:r>
            <a:r>
              <a:rPr lang="en-US" dirty="0"/>
              <a:t> </a:t>
            </a:r>
            <a:r>
              <a:rPr lang="en-US" dirty="0" err="1"/>
              <a:t>Informasi</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8D8BBBD-E51E-4001-87D4-A842A095F726}"/>
              </a:ext>
            </a:extLst>
          </p:cNvPr>
          <p:cNvSpPr>
            <a:spLocks noGrp="1"/>
          </p:cNvSpPr>
          <p:nvPr>
            <p:ph type="dt" sz="half" idx="10"/>
          </p:nvPr>
        </p:nvSpPr>
        <p:spPr/>
        <p:txBody>
          <a:bodyPr/>
          <a:lstStyle/>
          <a:p>
            <a:fld id="{AC5FA86B-77DA-4E55-9AAA-50765DD3AAB1}"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10E0CE97-7BE0-4AD0-A1D7-88E50650FAE4}"/>
              </a:ext>
            </a:extLst>
          </p:cNvPr>
          <p:cNvSpPr>
            <a:spLocks noGrp="1"/>
          </p:cNvSpPr>
          <p:nvPr>
            <p:ph type="sldNum" sz="quarter" idx="12"/>
          </p:nvPr>
        </p:nvSpPr>
        <p:spPr/>
        <p:txBody>
          <a:bodyPr/>
          <a:lstStyle/>
          <a:p>
            <a:fld id="{E8018387-B7FD-4BA1-83D7-F459D42DA5BA}" type="slidenum">
              <a:rPr lang="ar-SA" altLang="en-US"/>
              <a:pPr/>
              <a:t>10</a:t>
            </a:fld>
            <a:endParaRPr lang="en-US" altLang="en-US"/>
          </a:p>
        </p:txBody>
      </p:sp>
      <p:sp>
        <p:nvSpPr>
          <p:cNvPr id="80899" name="Rectangle 3">
            <a:extLst>
              <a:ext uri="{FF2B5EF4-FFF2-40B4-BE49-F238E27FC236}">
                <a16:creationId xmlns:a16="http://schemas.microsoft.com/office/drawing/2014/main" id="{9914956E-8B7B-4E8C-A7C3-EED0BACC0E77}"/>
              </a:ext>
            </a:extLst>
          </p:cNvPr>
          <p:cNvSpPr>
            <a:spLocks noGrp="1" noChangeArrowheads="1"/>
          </p:cNvSpPr>
          <p:nvPr>
            <p:ph type="body" idx="1"/>
          </p:nvPr>
        </p:nvSpPr>
        <p:spPr>
          <a:xfrm>
            <a:off x="457200" y="1600200"/>
            <a:ext cx="8229600" cy="4530725"/>
          </a:xfrm>
        </p:spPr>
        <p:txBody>
          <a:bodyPr/>
          <a:lstStyle/>
          <a:p>
            <a:pPr algn="l">
              <a:lnSpc>
                <a:spcPct val="90000"/>
              </a:lnSpc>
              <a:buFont typeface="Wingdings" panose="05000000000000000000" pitchFamily="2" charset="2"/>
              <a:buNone/>
            </a:pPr>
            <a:r>
              <a:rPr lang="en-US" altLang="en-US" sz="2400" dirty="0"/>
              <a:t>This approach can be taken by defining</a:t>
            </a:r>
          </a:p>
          <a:p>
            <a:pPr lvl="1" algn="l" rtl="0">
              <a:lnSpc>
                <a:spcPct val="90000"/>
              </a:lnSpc>
            </a:pPr>
            <a:r>
              <a:rPr lang="en-US" altLang="en-US" sz="2400" b="1" dirty="0"/>
              <a:t>Risk in more subjective and general terms such as high, medium, and low. </a:t>
            </a:r>
          </a:p>
          <a:p>
            <a:pPr lvl="1" algn="l" rtl="0">
              <a:lnSpc>
                <a:spcPct val="90000"/>
              </a:lnSpc>
            </a:pPr>
            <a:r>
              <a:rPr lang="en-US" altLang="en-US" sz="2400" b="1" u="sng" dirty="0">
                <a:solidFill>
                  <a:srgbClr val="C00000"/>
                </a:solidFill>
              </a:rPr>
              <a:t>In this regard,</a:t>
            </a:r>
            <a:r>
              <a:rPr lang="en-US" altLang="en-US" sz="2400" b="1" dirty="0">
                <a:solidFill>
                  <a:srgbClr val="C00000"/>
                </a:solidFill>
              </a:rPr>
              <a:t> </a:t>
            </a:r>
            <a:r>
              <a:rPr lang="en-US" altLang="en-US" sz="2400" b="1" dirty="0"/>
              <a:t>qualitative analysis depend more on the </a:t>
            </a:r>
            <a:r>
              <a:rPr lang="en-US" altLang="en-US" sz="2400" b="1" i="1" dirty="0"/>
              <a:t>expertise, experience, and judgment of those conducting the assessment</a:t>
            </a:r>
            <a:r>
              <a:rPr lang="en-US" altLang="en-US" sz="2400" b="1" dirty="0"/>
              <a:t>. </a:t>
            </a:r>
          </a:p>
          <a:p>
            <a:pPr algn="l" rtl="0">
              <a:lnSpc>
                <a:spcPct val="90000"/>
              </a:lnSpc>
              <a:buFont typeface="Wingdings" panose="05000000000000000000" pitchFamily="2" charset="2"/>
              <a:buNone/>
            </a:pPr>
            <a:endParaRPr lang="en-US" altLang="en-US" sz="2100" b="1" dirty="0"/>
          </a:p>
          <a:p>
            <a:pPr algn="l" rtl="0">
              <a:lnSpc>
                <a:spcPct val="90000"/>
              </a:lnSpc>
            </a:pPr>
            <a:endParaRPr lang="en-US" altLang="en-US" sz="2100" dirty="0"/>
          </a:p>
          <a:p>
            <a:pPr algn="l" rtl="0">
              <a:lnSpc>
                <a:spcPct val="90000"/>
              </a:lnSpc>
            </a:pPr>
            <a:r>
              <a:rPr lang="en-US" altLang="en-US" sz="2100" dirty="0"/>
              <a:t>Qualitative risk analysis typically give risk results of </a:t>
            </a:r>
            <a:r>
              <a:rPr lang="en-US" altLang="en-US" sz="2100" dirty="0">
                <a:solidFill>
                  <a:srgbClr val="C00000"/>
                </a:solidFill>
              </a:rPr>
              <a:t>“High”, “Moderate” </a:t>
            </a:r>
            <a:r>
              <a:rPr lang="en-US" altLang="en-US" sz="2100" dirty="0"/>
              <a:t>and</a:t>
            </a:r>
            <a:r>
              <a:rPr lang="en-US" altLang="en-US" sz="2100" dirty="0">
                <a:solidFill>
                  <a:schemeClr val="bg2"/>
                </a:solidFill>
              </a:rPr>
              <a:t> </a:t>
            </a:r>
            <a:r>
              <a:rPr lang="en-US" altLang="en-US" sz="2100" dirty="0">
                <a:solidFill>
                  <a:srgbClr val="C00000"/>
                </a:solidFill>
              </a:rPr>
              <a:t>“Low”.</a:t>
            </a:r>
            <a:r>
              <a:rPr lang="en-US" altLang="en-US" sz="2100" dirty="0"/>
              <a:t> However, by providing the </a:t>
            </a:r>
            <a:r>
              <a:rPr lang="en-US" altLang="en-US" sz="2100" dirty="0">
                <a:solidFill>
                  <a:srgbClr val="C00000"/>
                </a:solidFill>
              </a:rPr>
              <a:t>impact and likelihood definition tables </a:t>
            </a:r>
            <a:r>
              <a:rPr lang="en-US" altLang="en-US" sz="2100" dirty="0"/>
              <a:t>and the </a:t>
            </a:r>
            <a:r>
              <a:rPr lang="en-US" altLang="en-US" sz="2100" dirty="0">
                <a:solidFill>
                  <a:srgbClr val="C00000"/>
                </a:solidFill>
              </a:rPr>
              <a:t>description of the impact</a:t>
            </a:r>
            <a:r>
              <a:rPr lang="en-US" altLang="en-US" sz="2100" dirty="0"/>
              <a:t>, it is possible to adequately communicate the assessment to the organization’s management.</a:t>
            </a:r>
          </a:p>
          <a:p>
            <a:pPr algn="l" rtl="0">
              <a:lnSpc>
                <a:spcPct val="90000"/>
              </a:lnSpc>
            </a:pPr>
            <a:endParaRPr lang="en-US" altLang="en-US" sz="2100" dirty="0"/>
          </a:p>
        </p:txBody>
      </p:sp>
      <p:sp>
        <p:nvSpPr>
          <p:cNvPr id="80900" name="Rectangle 4">
            <a:extLst>
              <a:ext uri="{FF2B5EF4-FFF2-40B4-BE49-F238E27FC236}">
                <a16:creationId xmlns:a16="http://schemas.microsoft.com/office/drawing/2014/main" id="{F682EF4A-4455-4B50-850F-CFCE230EEE37}"/>
              </a:ext>
            </a:extLst>
          </p:cNvPr>
          <p:cNvSpPr>
            <a:spLocks noChangeArrowheads="1"/>
          </p:cNvSpPr>
          <p:nvPr/>
        </p:nvSpPr>
        <p:spPr bwMode="auto">
          <a:xfrm>
            <a:off x="457200" y="914400"/>
            <a:ext cx="67067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dirty="0">
                <a:solidFill>
                  <a:schemeClr val="tx2"/>
                </a:solidFill>
              </a:rPr>
              <a:t>Second : Qualitative Risk Assessment</a:t>
            </a:r>
          </a:p>
        </p:txBody>
      </p:sp>
    </p:spTree>
    <p:extLst>
      <p:ext uri="{BB962C8B-B14F-4D97-AF65-F5344CB8AC3E}">
        <p14:creationId xmlns:p14="http://schemas.microsoft.com/office/powerpoint/2010/main" val="2772912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EA5FE8F-12C3-41A5-83A3-EFCAC462E0D6}"/>
              </a:ext>
            </a:extLst>
          </p:cNvPr>
          <p:cNvSpPr>
            <a:spLocks noGrp="1"/>
          </p:cNvSpPr>
          <p:nvPr>
            <p:ph type="dt" sz="half" idx="10"/>
          </p:nvPr>
        </p:nvSpPr>
        <p:spPr/>
        <p:txBody>
          <a:bodyPr/>
          <a:lstStyle/>
          <a:p>
            <a:fld id="{B48E1B69-114C-4366-BDAE-3FFA3454D8ED}"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7241203E-6B18-41C4-BC7E-2D99092363A3}"/>
              </a:ext>
            </a:extLst>
          </p:cNvPr>
          <p:cNvSpPr>
            <a:spLocks noGrp="1"/>
          </p:cNvSpPr>
          <p:nvPr>
            <p:ph type="sldNum" sz="quarter" idx="12"/>
          </p:nvPr>
        </p:nvSpPr>
        <p:spPr/>
        <p:txBody>
          <a:bodyPr/>
          <a:lstStyle/>
          <a:p>
            <a:fld id="{B5267EA9-0CF5-4C6C-BC50-B3FD4D22062D}" type="slidenum">
              <a:rPr lang="ar-SA" altLang="en-US"/>
              <a:pPr/>
              <a:t>11</a:t>
            </a:fld>
            <a:endParaRPr lang="en-US" altLang="en-US"/>
          </a:p>
        </p:txBody>
      </p:sp>
      <p:sp>
        <p:nvSpPr>
          <p:cNvPr id="105474" name="Rectangle 2">
            <a:extLst>
              <a:ext uri="{FF2B5EF4-FFF2-40B4-BE49-F238E27FC236}">
                <a16:creationId xmlns:a16="http://schemas.microsoft.com/office/drawing/2014/main" id="{2AE46180-F0C1-499A-9AF3-F93322B0C4CC}"/>
              </a:ext>
            </a:extLst>
          </p:cNvPr>
          <p:cNvSpPr>
            <a:spLocks noGrp="1" noChangeArrowheads="1"/>
          </p:cNvSpPr>
          <p:nvPr>
            <p:ph type="title"/>
          </p:nvPr>
        </p:nvSpPr>
        <p:spPr/>
        <p:txBody>
          <a:bodyPr/>
          <a:lstStyle/>
          <a:p>
            <a:pPr algn="l"/>
            <a:r>
              <a:rPr lang="en-US" altLang="en-US" sz="2800" b="1" dirty="0">
                <a:solidFill>
                  <a:srgbClr val="C00000"/>
                </a:solidFill>
              </a:rPr>
              <a:t>Third :Quantitative and Qualitative</a:t>
            </a:r>
          </a:p>
        </p:txBody>
      </p:sp>
      <p:sp>
        <p:nvSpPr>
          <p:cNvPr id="105475" name="Rectangle 3">
            <a:extLst>
              <a:ext uri="{FF2B5EF4-FFF2-40B4-BE49-F238E27FC236}">
                <a16:creationId xmlns:a16="http://schemas.microsoft.com/office/drawing/2014/main" id="{13D7AD87-0376-4C03-8583-FF6C6B42D1EB}"/>
              </a:ext>
            </a:extLst>
          </p:cNvPr>
          <p:cNvSpPr>
            <a:spLocks noGrp="1" noChangeArrowheads="1"/>
          </p:cNvSpPr>
          <p:nvPr>
            <p:ph type="body" idx="1"/>
          </p:nvPr>
        </p:nvSpPr>
        <p:spPr/>
        <p:txBody>
          <a:bodyPr/>
          <a:lstStyle/>
          <a:p>
            <a:pPr lvl="1" algn="l" rtl="0"/>
            <a:r>
              <a:rPr lang="en-US" altLang="en-US" dirty="0"/>
              <a:t>It is also possible to use a combination of quantitative and qualitative method</a:t>
            </a:r>
          </a:p>
          <a:p>
            <a:endParaRPr lang="en-US" altLang="en-US" dirty="0"/>
          </a:p>
        </p:txBody>
      </p:sp>
    </p:spTree>
    <p:extLst>
      <p:ext uri="{BB962C8B-B14F-4D97-AF65-F5344CB8AC3E}">
        <p14:creationId xmlns:p14="http://schemas.microsoft.com/office/powerpoint/2010/main" val="404095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4">
            <a:extLst>
              <a:ext uri="{FF2B5EF4-FFF2-40B4-BE49-F238E27FC236}">
                <a16:creationId xmlns:a16="http://schemas.microsoft.com/office/drawing/2014/main" id="{75D8DC9D-172B-405C-B69E-75BE540EFA47}"/>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39C0B8ED-5141-440B-AAB9-275A9A351428}" type="slidenum">
              <a:rPr lang="en-US" altLang="en-US" sz="1000" smtClean="0">
                <a:solidFill>
                  <a:srgbClr val="660066"/>
                </a:solidFill>
              </a:rPr>
              <a:pPr/>
              <a:t>12</a:t>
            </a:fld>
            <a:endParaRPr lang="en-US" altLang="en-US" sz="1000">
              <a:solidFill>
                <a:srgbClr val="660066"/>
              </a:solidFill>
            </a:endParaRPr>
          </a:p>
        </p:txBody>
      </p:sp>
      <p:sp>
        <p:nvSpPr>
          <p:cNvPr id="66564" name="Rectangle 2">
            <a:extLst>
              <a:ext uri="{FF2B5EF4-FFF2-40B4-BE49-F238E27FC236}">
                <a16:creationId xmlns:a16="http://schemas.microsoft.com/office/drawing/2014/main" id="{616B76CD-E09A-4D00-A781-1C5D94BC684F}"/>
              </a:ext>
            </a:extLst>
          </p:cNvPr>
          <p:cNvSpPr>
            <a:spLocks noGrp="1" noChangeArrowheads="1"/>
          </p:cNvSpPr>
          <p:nvPr>
            <p:ph type="body" idx="1"/>
          </p:nvPr>
        </p:nvSpPr>
        <p:spPr>
          <a:xfrm>
            <a:off x="533400" y="1981200"/>
            <a:ext cx="8001000" cy="4724400"/>
          </a:xfrm>
        </p:spPr>
        <p:txBody>
          <a:bodyPr/>
          <a:lstStyle/>
          <a:p>
            <a:pPr marL="609600" indent="-609600" eaLnBrk="1" hangingPunct="1">
              <a:lnSpc>
                <a:spcPct val="160000"/>
              </a:lnSpc>
              <a:buFontTx/>
              <a:buAutoNum type="arabicPeriod"/>
            </a:pPr>
            <a:r>
              <a:rPr lang="en-US" altLang="en-US" sz="2800" dirty="0"/>
              <a:t>Define objectives</a:t>
            </a:r>
          </a:p>
          <a:p>
            <a:pPr marL="609600" indent="-609600" eaLnBrk="1" hangingPunct="1">
              <a:lnSpc>
                <a:spcPct val="160000"/>
              </a:lnSpc>
              <a:buFontTx/>
              <a:buAutoNum type="arabicPeriod" startAt="2"/>
            </a:pPr>
            <a:r>
              <a:rPr lang="en-US" altLang="en-US" sz="2800" dirty="0"/>
              <a:t>Define deliverables</a:t>
            </a:r>
          </a:p>
          <a:p>
            <a:pPr marL="609600" indent="-609600" eaLnBrk="1" hangingPunct="1">
              <a:lnSpc>
                <a:spcPct val="160000"/>
              </a:lnSpc>
              <a:buFontTx/>
              <a:buAutoNum type="arabicPeriod" startAt="3"/>
            </a:pPr>
            <a:r>
              <a:rPr lang="en-US" altLang="en-US" sz="2800" dirty="0">
                <a:solidFill>
                  <a:srgbClr val="FF0000"/>
                </a:solidFill>
              </a:rPr>
              <a:t>Establish a work plan -&gt; Methodology</a:t>
            </a:r>
          </a:p>
          <a:p>
            <a:pPr marL="609600" indent="-609600" eaLnBrk="1" hangingPunct="1">
              <a:lnSpc>
                <a:spcPct val="160000"/>
              </a:lnSpc>
              <a:buFontTx/>
              <a:buAutoNum type="arabicPeriod" startAt="3"/>
            </a:pPr>
            <a:r>
              <a:rPr lang="en-US" altLang="en-US" sz="2800" dirty="0"/>
              <a:t>Determine tools to assist with process</a:t>
            </a:r>
          </a:p>
        </p:txBody>
      </p:sp>
      <p:sp>
        <p:nvSpPr>
          <p:cNvPr id="66565" name="Rectangle 3">
            <a:extLst>
              <a:ext uri="{FF2B5EF4-FFF2-40B4-BE49-F238E27FC236}">
                <a16:creationId xmlns:a16="http://schemas.microsoft.com/office/drawing/2014/main" id="{4851A074-A304-41A5-A255-61A053CD4FFE}"/>
              </a:ext>
            </a:extLst>
          </p:cNvPr>
          <p:cNvSpPr>
            <a:spLocks noChangeArrowheads="1"/>
          </p:cNvSpPr>
          <p:nvPr/>
        </p:nvSpPr>
        <p:spPr bwMode="auto">
          <a:xfrm>
            <a:off x="533400" y="838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 Methodology</a:t>
            </a:r>
            <a:br>
              <a:rPr lang="en-US" altLang="en-US" sz="3200" b="1" dirty="0">
                <a:solidFill>
                  <a:srgbClr val="CC0000"/>
                </a:solidFill>
              </a:rPr>
            </a:br>
            <a:r>
              <a:rPr lang="en-US" altLang="en-US" sz="2800" b="1" dirty="0">
                <a:solidFill>
                  <a:srgbClr val="333399"/>
                </a:solidFill>
                <a:latin typeface="Arial" panose="020B0604020202020204" pitchFamily="34" charset="0"/>
              </a:rPr>
              <a:t>Key Steps</a:t>
            </a:r>
          </a:p>
        </p:txBody>
      </p:sp>
    </p:spTree>
    <p:extLst>
      <p:ext uri="{BB962C8B-B14F-4D97-AF65-F5344CB8AC3E}">
        <p14:creationId xmlns:p14="http://schemas.microsoft.com/office/powerpoint/2010/main" val="79765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14EC934-DE6A-462D-96A3-3CD9C3DA69B0}"/>
              </a:ext>
            </a:extLst>
          </p:cNvPr>
          <p:cNvSpPr>
            <a:spLocks noGrp="1"/>
          </p:cNvSpPr>
          <p:nvPr>
            <p:ph type="dt" sz="half" idx="10"/>
          </p:nvPr>
        </p:nvSpPr>
        <p:spPr/>
        <p:txBody>
          <a:bodyPr/>
          <a:lstStyle/>
          <a:p>
            <a:fld id="{0E2B4512-DB54-49B6-B8C7-F5C02A67AA74}" type="datetime1">
              <a:rPr lang="ar-SA" altLang="en-US"/>
              <a:pPr/>
              <a:t>15/01/1439</a:t>
            </a:fld>
            <a:endParaRPr lang="en-US" altLang="en-US"/>
          </a:p>
        </p:txBody>
      </p:sp>
      <p:sp>
        <p:nvSpPr>
          <p:cNvPr id="16" name="Slide Number Placeholder 5">
            <a:extLst>
              <a:ext uri="{FF2B5EF4-FFF2-40B4-BE49-F238E27FC236}">
                <a16:creationId xmlns:a16="http://schemas.microsoft.com/office/drawing/2014/main" id="{7ADB8A4D-58F5-4D9E-84B9-C498F5FD4856}"/>
              </a:ext>
            </a:extLst>
          </p:cNvPr>
          <p:cNvSpPr>
            <a:spLocks noGrp="1"/>
          </p:cNvSpPr>
          <p:nvPr>
            <p:ph type="sldNum" sz="quarter" idx="12"/>
          </p:nvPr>
        </p:nvSpPr>
        <p:spPr/>
        <p:txBody>
          <a:bodyPr/>
          <a:lstStyle/>
          <a:p>
            <a:fld id="{46F14818-34C7-4483-B437-702283EC28AB}" type="slidenum">
              <a:rPr lang="ar-SA" altLang="en-US"/>
              <a:pPr/>
              <a:t>13</a:t>
            </a:fld>
            <a:endParaRPr lang="en-US" altLang="en-US"/>
          </a:p>
        </p:txBody>
      </p:sp>
      <p:sp>
        <p:nvSpPr>
          <p:cNvPr id="77826" name="Rectangle 2">
            <a:extLst>
              <a:ext uri="{FF2B5EF4-FFF2-40B4-BE49-F238E27FC236}">
                <a16:creationId xmlns:a16="http://schemas.microsoft.com/office/drawing/2014/main" id="{DB49BF2C-06A5-4405-811D-CA20303A917C}"/>
              </a:ext>
            </a:extLst>
          </p:cNvPr>
          <p:cNvSpPr>
            <a:spLocks noGrp="1" noChangeArrowheads="1"/>
          </p:cNvSpPr>
          <p:nvPr>
            <p:ph type="title"/>
          </p:nvPr>
        </p:nvSpPr>
        <p:spPr>
          <a:xfrm>
            <a:off x="1522303" y="706834"/>
            <a:ext cx="5657850" cy="663179"/>
          </a:xfrm>
        </p:spPr>
        <p:txBody>
          <a:bodyPr/>
          <a:lstStyle/>
          <a:p>
            <a:r>
              <a:rPr lang="en-US" altLang="en-US" b="0" dirty="0">
                <a:solidFill>
                  <a:srgbClr val="C00000"/>
                </a:solidFill>
              </a:rPr>
              <a:t>How to assess the risks</a:t>
            </a:r>
          </a:p>
        </p:txBody>
      </p:sp>
      <p:sp>
        <p:nvSpPr>
          <p:cNvPr id="77827" name="Rectangle 3">
            <a:extLst>
              <a:ext uri="{FF2B5EF4-FFF2-40B4-BE49-F238E27FC236}">
                <a16:creationId xmlns:a16="http://schemas.microsoft.com/office/drawing/2014/main" id="{AA37A1BE-D229-4819-8E53-97CBB49B800B}"/>
              </a:ext>
            </a:extLst>
          </p:cNvPr>
          <p:cNvSpPr>
            <a:spLocks noGrp="1" noChangeArrowheads="1"/>
          </p:cNvSpPr>
          <p:nvPr>
            <p:ph type="body" idx="1"/>
          </p:nvPr>
        </p:nvSpPr>
        <p:spPr/>
        <p:txBody>
          <a:bodyPr/>
          <a:lstStyle/>
          <a:p>
            <a:pPr algn="l" rtl="0">
              <a:buFont typeface="Wingdings" panose="05000000000000000000" pitchFamily="2" charset="2"/>
              <a:buNone/>
            </a:pPr>
            <a:r>
              <a:rPr lang="en-US" altLang="en-US" dirty="0"/>
              <a:t>Risk is assessed by following the following steps: </a:t>
            </a:r>
          </a:p>
          <a:p>
            <a:pPr marL="728663" lvl="1" indent="-385763">
              <a:buFont typeface="+mj-lt"/>
              <a:buAutoNum type="arabicPeriod"/>
            </a:pPr>
            <a:r>
              <a:rPr lang="en-US" altLang="en-US" dirty="0" err="1">
                <a:solidFill>
                  <a:srgbClr val="C00000"/>
                </a:solidFill>
              </a:rPr>
              <a:t>Identifiying</a:t>
            </a:r>
            <a:r>
              <a:rPr lang="en-US" altLang="en-US" dirty="0">
                <a:solidFill>
                  <a:srgbClr val="C00000"/>
                </a:solidFill>
              </a:rPr>
              <a:t> assets</a:t>
            </a:r>
          </a:p>
          <a:p>
            <a:pPr marL="728663" lvl="1" indent="-385763">
              <a:buFont typeface="+mj-lt"/>
              <a:buAutoNum type="arabicPeriod"/>
            </a:pPr>
            <a:r>
              <a:rPr lang="en-US" altLang="en-US" dirty="0"/>
              <a:t>Identifying </a:t>
            </a:r>
            <a:r>
              <a:rPr lang="en-US" altLang="en-US" u="sng" dirty="0"/>
              <a:t>threats</a:t>
            </a:r>
            <a:r>
              <a:rPr lang="en-US" altLang="en-US" dirty="0"/>
              <a:t> and impact</a:t>
            </a:r>
          </a:p>
          <a:p>
            <a:pPr marL="728663" lvl="1" indent="-385763">
              <a:buFont typeface="+mj-lt"/>
              <a:buAutoNum type="arabicPeriod"/>
            </a:pPr>
            <a:r>
              <a:rPr lang="en-US" altLang="en-US" dirty="0"/>
              <a:t>Identifying </a:t>
            </a:r>
            <a:r>
              <a:rPr lang="en-US" altLang="en-US" u="sng" dirty="0"/>
              <a:t>vulnerabilities</a:t>
            </a:r>
          </a:p>
          <a:p>
            <a:pPr marL="728663" lvl="1" indent="-385763">
              <a:buFont typeface="+mj-lt"/>
              <a:buAutoNum type="arabicPeriod"/>
            </a:pPr>
            <a:r>
              <a:rPr lang="en-US" altLang="en-US" dirty="0"/>
              <a:t>Relating Threats to Vulnerabilities</a:t>
            </a:r>
          </a:p>
          <a:p>
            <a:pPr marL="728663" lvl="1" indent="-385763">
              <a:buFont typeface="+mj-lt"/>
              <a:buAutoNum type="arabicPeriod"/>
            </a:pPr>
            <a:r>
              <a:rPr lang="en-US" altLang="en-US" dirty="0"/>
              <a:t>determining the </a:t>
            </a:r>
            <a:r>
              <a:rPr lang="en-US" altLang="en-US" u="sng" dirty="0"/>
              <a:t>likelihood </a:t>
            </a:r>
          </a:p>
          <a:p>
            <a:pPr marL="728663" lvl="1" indent="-385763">
              <a:buFont typeface="+mj-lt"/>
              <a:buAutoNum type="arabicPeriod"/>
            </a:pPr>
            <a:r>
              <a:rPr lang="en-US" altLang="en-US" dirty="0"/>
              <a:t>Evaluate impact for each risk</a:t>
            </a:r>
          </a:p>
        </p:txBody>
      </p:sp>
      <p:sp>
        <p:nvSpPr>
          <p:cNvPr id="77829" name="Rectangle 5">
            <a:extLst>
              <a:ext uri="{FF2B5EF4-FFF2-40B4-BE49-F238E27FC236}">
                <a16:creationId xmlns:a16="http://schemas.microsoft.com/office/drawing/2014/main" id="{3753D194-2638-42C2-BB07-B5B98BC2A724}"/>
              </a:ext>
            </a:extLst>
          </p:cNvPr>
          <p:cNvSpPr>
            <a:spLocks noChangeArrowheads="1"/>
          </p:cNvSpPr>
          <p:nvPr/>
        </p:nvSpPr>
        <p:spPr bwMode="auto">
          <a:xfrm>
            <a:off x="5638800" y="5025189"/>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0" name="Rectangle 6">
            <a:extLst>
              <a:ext uri="{FF2B5EF4-FFF2-40B4-BE49-F238E27FC236}">
                <a16:creationId xmlns:a16="http://schemas.microsoft.com/office/drawing/2014/main" id="{FB34393C-D4B3-4F0D-A044-EE275C783B49}"/>
              </a:ext>
            </a:extLst>
          </p:cNvPr>
          <p:cNvSpPr>
            <a:spLocks noChangeArrowheads="1"/>
          </p:cNvSpPr>
          <p:nvPr/>
        </p:nvSpPr>
        <p:spPr bwMode="auto">
          <a:xfrm>
            <a:off x="5739203" y="4700171"/>
            <a:ext cx="1714500" cy="285750"/>
          </a:xfrm>
          <a:prstGeom prst="rect">
            <a:avLst/>
          </a:prstGeom>
          <a:solidFill>
            <a:srgbClr val="CCEC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2" name="Rectangle 8">
            <a:extLst>
              <a:ext uri="{FF2B5EF4-FFF2-40B4-BE49-F238E27FC236}">
                <a16:creationId xmlns:a16="http://schemas.microsoft.com/office/drawing/2014/main" id="{EB657942-3448-4B49-B266-D46E15392C06}"/>
              </a:ext>
            </a:extLst>
          </p:cNvPr>
          <p:cNvSpPr>
            <a:spLocks noChangeArrowheads="1"/>
          </p:cNvSpPr>
          <p:nvPr/>
        </p:nvSpPr>
        <p:spPr bwMode="auto">
          <a:xfrm rot="679390">
            <a:off x="5182040" y="4891550"/>
            <a:ext cx="17107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rtl="0">
              <a:spcBef>
                <a:spcPct val="20000"/>
              </a:spcBef>
              <a:buClr>
                <a:schemeClr val="accent2"/>
              </a:buClr>
              <a:buSzPct val="70000"/>
              <a:buFont typeface="Wingdings" panose="05000000000000000000" pitchFamily="2" charset="2"/>
              <a:buNone/>
            </a:pPr>
            <a:r>
              <a:rPr lang="en-US" altLang="en-US" sz="1050">
                <a:solidFill>
                  <a:schemeClr val="bg1"/>
                </a:solidFill>
              </a:rPr>
              <a:t>Identifying threats</a:t>
            </a:r>
          </a:p>
        </p:txBody>
      </p:sp>
      <p:sp>
        <p:nvSpPr>
          <p:cNvPr id="77833" name="Rectangle 9">
            <a:extLst>
              <a:ext uri="{FF2B5EF4-FFF2-40B4-BE49-F238E27FC236}">
                <a16:creationId xmlns:a16="http://schemas.microsoft.com/office/drawing/2014/main" id="{712C401A-2775-4A83-94A4-994F0B2EAF6D}"/>
              </a:ext>
            </a:extLst>
          </p:cNvPr>
          <p:cNvSpPr>
            <a:spLocks noChangeArrowheads="1"/>
          </p:cNvSpPr>
          <p:nvPr/>
        </p:nvSpPr>
        <p:spPr bwMode="auto">
          <a:xfrm rot="655368">
            <a:off x="5837137" y="4716089"/>
            <a:ext cx="165782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Identifying vulnerabilities</a:t>
            </a:r>
          </a:p>
        </p:txBody>
      </p:sp>
      <p:sp>
        <p:nvSpPr>
          <p:cNvPr id="77834" name="Rectangle 10">
            <a:extLst>
              <a:ext uri="{FF2B5EF4-FFF2-40B4-BE49-F238E27FC236}">
                <a16:creationId xmlns:a16="http://schemas.microsoft.com/office/drawing/2014/main" id="{76B1364D-7B0E-43C2-A0EA-E0EFA574911C}"/>
              </a:ext>
            </a:extLst>
          </p:cNvPr>
          <p:cNvSpPr>
            <a:spLocks noChangeArrowheads="1"/>
          </p:cNvSpPr>
          <p:nvPr/>
        </p:nvSpPr>
        <p:spPr bwMode="auto">
          <a:xfrm>
            <a:off x="5857868" y="4340115"/>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5" name="Rectangle 11">
            <a:extLst>
              <a:ext uri="{FF2B5EF4-FFF2-40B4-BE49-F238E27FC236}">
                <a16:creationId xmlns:a16="http://schemas.microsoft.com/office/drawing/2014/main" id="{8284B026-DF93-40B9-B309-688D07B00088}"/>
              </a:ext>
            </a:extLst>
          </p:cNvPr>
          <p:cNvSpPr>
            <a:spLocks noChangeArrowheads="1"/>
          </p:cNvSpPr>
          <p:nvPr/>
        </p:nvSpPr>
        <p:spPr bwMode="auto">
          <a:xfrm rot="631963">
            <a:off x="6199262" y="4232952"/>
            <a:ext cx="12121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Relating Threats </a:t>
            </a:r>
          </a:p>
          <a:p>
            <a:r>
              <a:rPr lang="en-US" altLang="en-US" sz="1050" dirty="0">
                <a:solidFill>
                  <a:schemeClr val="bg1"/>
                </a:solidFill>
              </a:rPr>
              <a:t>to Vulnerabilities</a:t>
            </a:r>
          </a:p>
        </p:txBody>
      </p:sp>
      <p:sp>
        <p:nvSpPr>
          <p:cNvPr id="77836" name="Rectangle 12">
            <a:extLst>
              <a:ext uri="{FF2B5EF4-FFF2-40B4-BE49-F238E27FC236}">
                <a16:creationId xmlns:a16="http://schemas.microsoft.com/office/drawing/2014/main" id="{20F145EF-F640-4CE8-BE3A-A0AA1E538BA7}"/>
              </a:ext>
            </a:extLst>
          </p:cNvPr>
          <p:cNvSpPr>
            <a:spLocks noChangeArrowheads="1"/>
          </p:cNvSpPr>
          <p:nvPr/>
        </p:nvSpPr>
        <p:spPr bwMode="auto">
          <a:xfrm>
            <a:off x="6038850" y="3996489"/>
            <a:ext cx="1714500" cy="285750"/>
          </a:xfrm>
          <a:prstGeom prst="rect">
            <a:avLst/>
          </a:prstGeom>
          <a:solidFill>
            <a:schemeClr va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7" name="Rectangle 13">
            <a:extLst>
              <a:ext uri="{FF2B5EF4-FFF2-40B4-BE49-F238E27FC236}">
                <a16:creationId xmlns:a16="http://schemas.microsoft.com/office/drawing/2014/main" id="{33D562C5-7D59-4C7A-8FF7-CAB6C9FBFF54}"/>
              </a:ext>
            </a:extLst>
          </p:cNvPr>
          <p:cNvSpPr>
            <a:spLocks noChangeArrowheads="1"/>
          </p:cNvSpPr>
          <p:nvPr/>
        </p:nvSpPr>
        <p:spPr bwMode="auto">
          <a:xfrm rot="578837">
            <a:off x="6365481" y="3831603"/>
            <a:ext cx="111601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determining the</a:t>
            </a:r>
          </a:p>
          <a:p>
            <a:pPr algn="ctr"/>
            <a:r>
              <a:rPr lang="en-US" altLang="en-US" sz="1050" dirty="0">
                <a:solidFill>
                  <a:schemeClr val="bg1"/>
                </a:solidFill>
              </a:rPr>
              <a:t>likelihood</a:t>
            </a:r>
          </a:p>
        </p:txBody>
      </p:sp>
      <p:sp>
        <p:nvSpPr>
          <p:cNvPr id="77838" name="Rectangle 14">
            <a:extLst>
              <a:ext uri="{FF2B5EF4-FFF2-40B4-BE49-F238E27FC236}">
                <a16:creationId xmlns:a16="http://schemas.microsoft.com/office/drawing/2014/main" id="{08EA3BF5-53D6-430E-9FEE-C2F2143759A8}"/>
              </a:ext>
            </a:extLst>
          </p:cNvPr>
          <p:cNvSpPr>
            <a:spLocks noChangeArrowheads="1"/>
          </p:cNvSpPr>
          <p:nvPr/>
        </p:nvSpPr>
        <p:spPr bwMode="auto">
          <a:xfrm>
            <a:off x="6210300" y="3653589"/>
            <a:ext cx="1714500" cy="285750"/>
          </a:xfrm>
          <a:prstGeom prst="rect">
            <a:avLst/>
          </a:prstGeom>
          <a:solidFill>
            <a:schemeClr val="accent2"/>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9" name="Rectangle 15">
            <a:extLst>
              <a:ext uri="{FF2B5EF4-FFF2-40B4-BE49-F238E27FC236}">
                <a16:creationId xmlns:a16="http://schemas.microsoft.com/office/drawing/2014/main" id="{43BDD57A-B776-4F4E-AC34-F8927C8B6A20}"/>
              </a:ext>
            </a:extLst>
          </p:cNvPr>
          <p:cNvSpPr>
            <a:spLocks noChangeArrowheads="1"/>
          </p:cNvSpPr>
          <p:nvPr/>
        </p:nvSpPr>
        <p:spPr bwMode="auto">
          <a:xfrm rot="451105">
            <a:off x="6592174" y="3488703"/>
            <a:ext cx="11817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Evaluate impact </a:t>
            </a:r>
          </a:p>
          <a:p>
            <a:pPr algn="ctr"/>
            <a:r>
              <a:rPr lang="en-US" altLang="en-US" sz="1050" dirty="0">
                <a:solidFill>
                  <a:schemeClr val="bg1"/>
                </a:solidFill>
              </a:rPr>
              <a:t>for each risk</a:t>
            </a:r>
          </a:p>
        </p:txBody>
      </p:sp>
    </p:spTree>
    <p:extLst>
      <p:ext uri="{BB962C8B-B14F-4D97-AF65-F5344CB8AC3E}">
        <p14:creationId xmlns:p14="http://schemas.microsoft.com/office/powerpoint/2010/main" val="868313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a:extLst>
              <a:ext uri="{FF2B5EF4-FFF2-40B4-BE49-F238E27FC236}">
                <a16:creationId xmlns:a16="http://schemas.microsoft.com/office/drawing/2014/main" id="{980ADC88-84CF-4133-B43C-156CC003D9DF}"/>
              </a:ext>
            </a:extLst>
          </p:cNvPr>
          <p:cNvSpPr>
            <a:spLocks noGrp="1" noChangeArrowheads="1"/>
          </p:cNvSpPr>
          <p:nvPr>
            <p:ph type="title"/>
          </p:nvPr>
        </p:nvSpPr>
        <p:spPr>
          <a:xfrm>
            <a:off x="228600" y="533400"/>
            <a:ext cx="8001000" cy="762000"/>
          </a:xfrm>
        </p:spPr>
        <p:txBody>
          <a:bodyPr/>
          <a:lstStyle/>
          <a:p>
            <a:r>
              <a:rPr lang="en-GB" altLang="en-US" dirty="0">
                <a:solidFill>
                  <a:srgbClr val="C00000"/>
                </a:solidFill>
              </a:rPr>
              <a:t>1. Risk Analysis - Identification of Assets</a:t>
            </a:r>
          </a:p>
        </p:txBody>
      </p:sp>
      <p:sp>
        <p:nvSpPr>
          <p:cNvPr id="10247" name="Rectangle 7">
            <a:extLst>
              <a:ext uri="{FF2B5EF4-FFF2-40B4-BE49-F238E27FC236}">
                <a16:creationId xmlns:a16="http://schemas.microsoft.com/office/drawing/2014/main" id="{C602288C-A970-4AE8-ADA0-ABDD77550FDD}"/>
              </a:ext>
            </a:extLst>
          </p:cNvPr>
          <p:cNvSpPr>
            <a:spLocks noGrp="1" noChangeArrowheads="1"/>
          </p:cNvSpPr>
          <p:nvPr>
            <p:ph type="body" idx="1"/>
          </p:nvPr>
        </p:nvSpPr>
        <p:spPr>
          <a:xfrm>
            <a:off x="228600" y="1219200"/>
            <a:ext cx="8534400" cy="4525963"/>
          </a:xfrm>
        </p:spPr>
        <p:txBody>
          <a:bodyPr/>
          <a:lstStyle/>
          <a:p>
            <a:r>
              <a:rPr lang="en-GB" altLang="en-US" sz="2800" dirty="0"/>
              <a:t>Types of asset</a:t>
            </a:r>
          </a:p>
          <a:p>
            <a:pPr lvl="1"/>
            <a:r>
              <a:rPr lang="en-GB" altLang="en-US" sz="2400" dirty="0"/>
              <a:t>Hardware</a:t>
            </a:r>
          </a:p>
          <a:p>
            <a:pPr lvl="1"/>
            <a:r>
              <a:rPr lang="en-GB" altLang="en-US" sz="2400" dirty="0"/>
              <a:t>Software: purchased or developed programs</a:t>
            </a:r>
          </a:p>
          <a:p>
            <a:pPr lvl="1"/>
            <a:r>
              <a:rPr lang="en-GB" altLang="en-US" sz="2400" dirty="0"/>
              <a:t>Data</a:t>
            </a:r>
          </a:p>
          <a:p>
            <a:pPr lvl="1"/>
            <a:r>
              <a:rPr lang="en-GB" altLang="en-US" sz="2400" dirty="0"/>
              <a:t>People: who run the system</a:t>
            </a:r>
          </a:p>
          <a:p>
            <a:pPr lvl="1"/>
            <a:r>
              <a:rPr lang="en-GB" altLang="en-US" sz="2400" dirty="0"/>
              <a:t>Documentation: manuals, administrative procedures, etc</a:t>
            </a:r>
          </a:p>
          <a:p>
            <a:pPr lvl="1"/>
            <a:r>
              <a:rPr lang="en-GB" altLang="en-US" sz="2400" dirty="0"/>
              <a:t>Supplies: paper forms, magnetic media, printer liquid, etc</a:t>
            </a:r>
          </a:p>
          <a:p>
            <a:pPr lvl="1"/>
            <a:r>
              <a:rPr lang="en-GB" altLang="en-US" sz="2400" dirty="0"/>
              <a:t>Money</a:t>
            </a:r>
          </a:p>
          <a:p>
            <a:pPr lvl="1"/>
            <a:r>
              <a:rPr lang="en-GB" altLang="en-US" sz="2400" dirty="0"/>
              <a:t>Intangibles</a:t>
            </a:r>
          </a:p>
          <a:p>
            <a:pPr lvl="2"/>
            <a:r>
              <a:rPr lang="en-US" altLang="en-US" sz="2000" dirty="0"/>
              <a:t>Goodwill</a:t>
            </a:r>
          </a:p>
          <a:p>
            <a:pPr lvl="2"/>
            <a:r>
              <a:rPr lang="en-US" altLang="en-US" sz="2000" dirty="0" err="1"/>
              <a:t>Organisation</a:t>
            </a:r>
            <a:r>
              <a:rPr lang="en-US" altLang="en-US" sz="2000" dirty="0"/>
              <a:t> confidence</a:t>
            </a:r>
          </a:p>
          <a:p>
            <a:pPr lvl="2"/>
            <a:r>
              <a:rPr lang="en-GB" altLang="en-US" sz="2000" dirty="0"/>
              <a:t>Organisation image </a:t>
            </a:r>
          </a:p>
        </p:txBody>
      </p:sp>
    </p:spTree>
    <p:extLst>
      <p:ext uri="{BB962C8B-B14F-4D97-AF65-F5344CB8AC3E}">
        <p14:creationId xmlns:p14="http://schemas.microsoft.com/office/powerpoint/2010/main" val="1865165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0732BA-7724-412F-A2E2-918C416B7ACA}"/>
              </a:ext>
            </a:extLst>
          </p:cNvPr>
          <p:cNvSpPr>
            <a:spLocks noGrp="1"/>
          </p:cNvSpPr>
          <p:nvPr>
            <p:ph type="sldNum" sz="quarter" idx="10"/>
          </p:nvPr>
        </p:nvSpPr>
        <p:spPr/>
        <p:txBody>
          <a:bodyPr/>
          <a:lstStyle/>
          <a:p>
            <a:endParaRPr lang="en-US" altLang="en-US"/>
          </a:p>
          <a:p>
            <a:fld id="{0610C8D0-91AE-404A-8E92-5A7C2E76201D}" type="slidenum">
              <a:rPr lang="en-US" altLang="en-US" sz="1000" b="1" i="1">
                <a:solidFill>
                  <a:srgbClr val="660066"/>
                </a:solidFill>
              </a:rPr>
              <a:pPr/>
              <a:t>15</a:t>
            </a:fld>
            <a:endParaRPr lang="en-US" altLang="en-US" sz="1000" b="1" i="1">
              <a:solidFill>
                <a:srgbClr val="660066"/>
              </a:solidFill>
            </a:endParaRPr>
          </a:p>
        </p:txBody>
      </p:sp>
      <p:sp>
        <p:nvSpPr>
          <p:cNvPr id="702466" name="Rectangle 2">
            <a:extLst>
              <a:ext uri="{FF2B5EF4-FFF2-40B4-BE49-F238E27FC236}">
                <a16:creationId xmlns:a16="http://schemas.microsoft.com/office/drawing/2014/main" id="{D2BCB8D8-29CC-449F-A92D-901725A52D5E}"/>
              </a:ext>
            </a:extLst>
          </p:cNvPr>
          <p:cNvSpPr>
            <a:spLocks noGrp="1" noChangeArrowheads="1"/>
          </p:cNvSpPr>
          <p:nvPr>
            <p:ph type="body" idx="1"/>
          </p:nvPr>
        </p:nvSpPr>
        <p:spPr>
          <a:xfrm>
            <a:off x="533400" y="1905000"/>
            <a:ext cx="8001000" cy="4343400"/>
          </a:xfrm>
        </p:spPr>
        <p:txBody>
          <a:bodyPr/>
          <a:lstStyle/>
          <a:p>
            <a:pPr marL="533400" indent="-533400"/>
            <a:r>
              <a:rPr lang="en-US" altLang="en-US" sz="2800" dirty="0"/>
              <a:t>What are tangible assets?</a:t>
            </a:r>
          </a:p>
          <a:p>
            <a:pPr marL="533400" indent="-533400"/>
            <a:r>
              <a:rPr lang="en-US" altLang="en-US" sz="2800" dirty="0"/>
              <a:t>What are non-tangible assets?</a:t>
            </a:r>
          </a:p>
          <a:p>
            <a:pPr marL="533400" indent="-533400"/>
            <a:r>
              <a:rPr lang="en-US" altLang="en-US" sz="2800" dirty="0"/>
              <a:t>How to assign value to assets?</a:t>
            </a:r>
          </a:p>
          <a:p>
            <a:pPr marL="533400" indent="-533400"/>
            <a:r>
              <a:rPr lang="en-US" altLang="en-US" sz="2800" dirty="0"/>
              <a:t>What questions should be asked?</a:t>
            </a:r>
          </a:p>
          <a:p>
            <a:pPr marL="533400" indent="-533400"/>
            <a:r>
              <a:rPr lang="en-US" altLang="en-US" sz="2800" dirty="0"/>
              <a:t>Example</a:t>
            </a:r>
          </a:p>
          <a:p>
            <a:pPr marL="914400" lvl="1" indent="-457200"/>
            <a:r>
              <a:rPr lang="en-US" altLang="en-US" sz="2400" dirty="0"/>
              <a:t>Lemonade Stand</a:t>
            </a:r>
          </a:p>
          <a:p>
            <a:pPr marL="0" indent="0">
              <a:buNone/>
            </a:pPr>
            <a:endParaRPr lang="en-US" altLang="en-US" sz="2800" dirty="0"/>
          </a:p>
          <a:p>
            <a:pPr marL="533400" indent="-533400"/>
            <a:endParaRPr lang="en-US" altLang="en-US" sz="2800" dirty="0"/>
          </a:p>
          <a:p>
            <a:pPr marL="533400" indent="-533400"/>
            <a:endParaRPr lang="en-US" altLang="en-US" sz="2800" dirty="0"/>
          </a:p>
        </p:txBody>
      </p:sp>
      <p:sp>
        <p:nvSpPr>
          <p:cNvPr id="702467" name="Rectangle 3">
            <a:extLst>
              <a:ext uri="{FF2B5EF4-FFF2-40B4-BE49-F238E27FC236}">
                <a16:creationId xmlns:a16="http://schemas.microsoft.com/office/drawing/2014/main" id="{2EBF1E5B-03C2-462C-B725-6B6EFBE12F3B}"/>
              </a:ext>
            </a:extLst>
          </p:cNvPr>
          <p:cNvSpPr>
            <a:spLocks noChangeArrowheads="1"/>
          </p:cNvSpPr>
          <p:nvPr/>
        </p:nvSpPr>
        <p:spPr bwMode="auto">
          <a:xfrm>
            <a:off x="5334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GB" altLang="en-US" sz="3200" b="1" dirty="0">
                <a:solidFill>
                  <a:srgbClr val="C00000"/>
                </a:solidFill>
              </a:rPr>
              <a:t>1. Risk Analysis - Identification of Assets</a:t>
            </a:r>
            <a:br>
              <a:rPr lang="en-US" altLang="en-US" sz="3200" b="1" dirty="0"/>
            </a:br>
            <a:r>
              <a:rPr lang="en-US" altLang="en-US" sz="2400" b="1" dirty="0">
                <a:solidFill>
                  <a:srgbClr val="333399"/>
                </a:solidFill>
                <a:latin typeface="Arial" panose="020B0604020202020204" pitchFamily="34" charset="0"/>
              </a:rPr>
              <a:t>Outline</a:t>
            </a:r>
          </a:p>
        </p:txBody>
      </p:sp>
    </p:spTree>
    <p:extLst>
      <p:ext uri="{BB962C8B-B14F-4D97-AF65-F5344CB8AC3E}">
        <p14:creationId xmlns:p14="http://schemas.microsoft.com/office/powerpoint/2010/main" val="2555865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597A91-9972-4AF5-B5EF-52C4559690B6}"/>
              </a:ext>
            </a:extLst>
          </p:cNvPr>
          <p:cNvSpPr>
            <a:spLocks noGrp="1"/>
          </p:cNvSpPr>
          <p:nvPr>
            <p:ph type="sldNum" sz="quarter" idx="10"/>
          </p:nvPr>
        </p:nvSpPr>
        <p:spPr/>
        <p:txBody>
          <a:bodyPr/>
          <a:lstStyle/>
          <a:p>
            <a:endParaRPr lang="en-US" altLang="en-US"/>
          </a:p>
          <a:p>
            <a:fld id="{DAC245D2-8E53-4714-8FDD-2D2A52F41C70}" type="slidenum">
              <a:rPr lang="en-US" altLang="en-US" sz="1000" b="1" i="1">
                <a:solidFill>
                  <a:srgbClr val="660066"/>
                </a:solidFill>
              </a:rPr>
              <a:pPr/>
              <a:t>16</a:t>
            </a:fld>
            <a:endParaRPr lang="en-US" altLang="en-US" sz="1000" b="1" i="1">
              <a:solidFill>
                <a:srgbClr val="660066"/>
              </a:solidFill>
            </a:endParaRPr>
          </a:p>
        </p:txBody>
      </p:sp>
      <p:sp>
        <p:nvSpPr>
          <p:cNvPr id="704514" name="Rectangle 2">
            <a:extLst>
              <a:ext uri="{FF2B5EF4-FFF2-40B4-BE49-F238E27FC236}">
                <a16:creationId xmlns:a16="http://schemas.microsoft.com/office/drawing/2014/main" id="{460C242B-9D80-4A9E-825B-632AA992143C}"/>
              </a:ext>
            </a:extLst>
          </p:cNvPr>
          <p:cNvSpPr>
            <a:spLocks noGrp="1" noChangeArrowheads="1"/>
          </p:cNvSpPr>
          <p:nvPr>
            <p:ph type="body" idx="1"/>
          </p:nvPr>
        </p:nvSpPr>
        <p:spPr>
          <a:xfrm>
            <a:off x="228600" y="1483179"/>
            <a:ext cx="8991600" cy="4876800"/>
          </a:xfrm>
        </p:spPr>
        <p:txBody>
          <a:bodyPr/>
          <a:lstStyle/>
          <a:p>
            <a:pPr>
              <a:lnSpc>
                <a:spcPct val="80000"/>
              </a:lnSpc>
            </a:pPr>
            <a:r>
              <a:rPr lang="en-US" altLang="en-US" sz="2000" b="1" dirty="0"/>
              <a:t>Assets</a:t>
            </a:r>
            <a:r>
              <a:rPr lang="en-US" altLang="en-US" sz="2000" dirty="0"/>
              <a:t>- Something that the agency values and has to protect. Assets include all information and supporting items that an agency requires to conduct business.</a:t>
            </a:r>
          </a:p>
          <a:p>
            <a:pPr marL="457200" indent="-457200">
              <a:lnSpc>
                <a:spcPct val="80000"/>
              </a:lnSpc>
              <a:buFont typeface="+mj-lt"/>
              <a:buAutoNum type="arabicPeriod"/>
            </a:pPr>
            <a:r>
              <a:rPr lang="en-US" altLang="en-US" sz="2000" dirty="0"/>
              <a:t>Hardware</a:t>
            </a:r>
          </a:p>
          <a:p>
            <a:pPr lvl="1">
              <a:lnSpc>
                <a:spcPct val="80000"/>
              </a:lnSpc>
            </a:pPr>
            <a:r>
              <a:rPr lang="en-US" altLang="en-US" sz="1800" dirty="0"/>
              <a:t>Processors, boards, monitors, keyboards, terminals, drives, cables, connections, controllers, communications media, etc.</a:t>
            </a:r>
          </a:p>
          <a:p>
            <a:pPr marL="457200" indent="-457200">
              <a:lnSpc>
                <a:spcPct val="80000"/>
              </a:lnSpc>
              <a:buFont typeface="+mj-lt"/>
              <a:buAutoNum type="arabicPeriod"/>
            </a:pPr>
            <a:r>
              <a:rPr lang="en-US" altLang="en-US" sz="2000" dirty="0"/>
              <a:t>Software: </a:t>
            </a:r>
            <a:r>
              <a:rPr lang="en-GB" altLang="en-US" sz="2000" dirty="0"/>
              <a:t>purchased or developed programs</a:t>
            </a:r>
            <a:endParaRPr lang="en-US" altLang="en-US" sz="2000" dirty="0"/>
          </a:p>
          <a:p>
            <a:pPr lvl="1">
              <a:lnSpc>
                <a:spcPct val="80000"/>
              </a:lnSpc>
            </a:pPr>
            <a:r>
              <a:rPr lang="en-US" altLang="en-US" sz="1800" dirty="0"/>
              <a:t>Source programs, object programs, purchased programs, operating systems, systems programs, diagnostic programs, etc.</a:t>
            </a:r>
          </a:p>
          <a:p>
            <a:pPr marL="457200" indent="-457200">
              <a:lnSpc>
                <a:spcPct val="80000"/>
              </a:lnSpc>
              <a:buFont typeface="+mj-lt"/>
              <a:buAutoNum type="arabicPeriod"/>
            </a:pPr>
            <a:r>
              <a:rPr lang="en-US" altLang="en-US" sz="2000" dirty="0"/>
              <a:t>Information/Data</a:t>
            </a:r>
          </a:p>
          <a:p>
            <a:pPr lvl="1">
              <a:lnSpc>
                <a:spcPct val="80000"/>
              </a:lnSpc>
            </a:pPr>
            <a:r>
              <a:rPr lang="en-US" altLang="en-US" sz="1800" dirty="0"/>
              <a:t>Data used during execution, stored data on various media, archival records, audit data, files with payment details, voice records, image files, product information, continuity plans.</a:t>
            </a:r>
          </a:p>
          <a:p>
            <a:pPr marL="457200" indent="-457200">
              <a:lnSpc>
                <a:spcPct val="80000"/>
              </a:lnSpc>
              <a:buFont typeface="+mj-lt"/>
              <a:buAutoNum type="arabicPeriod"/>
            </a:pPr>
            <a:r>
              <a:rPr lang="en-US" altLang="en-US" sz="2000" dirty="0"/>
              <a:t>Services</a:t>
            </a:r>
          </a:p>
          <a:p>
            <a:pPr lvl="1">
              <a:lnSpc>
                <a:spcPct val="80000"/>
              </a:lnSpc>
            </a:pPr>
            <a:r>
              <a:rPr lang="en-US" altLang="en-US" sz="1800" dirty="0"/>
              <a:t>Provided by the company. (e.g. computing and communication services, service providers and utilities)</a:t>
            </a:r>
          </a:p>
          <a:p>
            <a:pPr marL="457200" indent="-457200">
              <a:lnSpc>
                <a:spcPct val="80000"/>
              </a:lnSpc>
              <a:buFont typeface="+mj-lt"/>
              <a:buAutoNum type="arabicPeriod"/>
            </a:pPr>
            <a:r>
              <a:rPr lang="en-US" altLang="en-US" sz="2000" dirty="0"/>
              <a:t>Documentation</a:t>
            </a:r>
            <a:endParaRPr lang="en-US" altLang="en-US" sz="2000" i="1" dirty="0"/>
          </a:p>
          <a:p>
            <a:pPr lvl="1">
              <a:lnSpc>
                <a:spcPct val="80000"/>
              </a:lnSpc>
            </a:pPr>
            <a:r>
              <a:rPr lang="en-US" altLang="en-US" sz="1800" dirty="0"/>
              <a:t>On programs, hardware, systems, administrative procedures and the entire system, contracts, completed forms.</a:t>
            </a:r>
          </a:p>
        </p:txBody>
      </p:sp>
      <p:sp>
        <p:nvSpPr>
          <p:cNvPr id="704515" name="Rectangle 3">
            <a:extLst>
              <a:ext uri="{FF2B5EF4-FFF2-40B4-BE49-F238E27FC236}">
                <a16:creationId xmlns:a16="http://schemas.microsoft.com/office/drawing/2014/main" id="{66D91346-9745-4392-8874-AC384256912D}"/>
              </a:ext>
            </a:extLst>
          </p:cNvPr>
          <p:cNvSpPr>
            <a:spLocks noChangeArrowheads="1"/>
          </p:cNvSpPr>
          <p:nvPr/>
        </p:nvSpPr>
        <p:spPr bwMode="auto">
          <a:xfrm>
            <a:off x="6096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GB" altLang="en-US" sz="3600" b="1" dirty="0">
                <a:solidFill>
                  <a:srgbClr val="C00000"/>
                </a:solidFill>
              </a:rPr>
              <a:t>Identification of Assets</a:t>
            </a:r>
            <a:br>
              <a:rPr lang="en-US" altLang="en-US" sz="3600" b="1" dirty="0">
                <a:solidFill>
                  <a:srgbClr val="CC0000"/>
                </a:solidFill>
              </a:rPr>
            </a:br>
            <a:r>
              <a:rPr lang="en-US" altLang="en-US" sz="2400" b="1" dirty="0">
                <a:solidFill>
                  <a:srgbClr val="333399"/>
                </a:solidFill>
                <a:latin typeface="Arial" panose="020B0604020202020204" pitchFamily="34" charset="0"/>
              </a:rPr>
              <a:t>Tangible </a:t>
            </a:r>
          </a:p>
        </p:txBody>
      </p:sp>
    </p:spTree>
    <p:extLst>
      <p:ext uri="{BB962C8B-B14F-4D97-AF65-F5344CB8AC3E}">
        <p14:creationId xmlns:p14="http://schemas.microsoft.com/office/powerpoint/2010/main" val="1063733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5F29B3-FB82-4E19-9CB1-AE52328E84D2}"/>
              </a:ext>
            </a:extLst>
          </p:cNvPr>
          <p:cNvSpPr>
            <a:spLocks noGrp="1"/>
          </p:cNvSpPr>
          <p:nvPr>
            <p:ph type="sldNum" sz="quarter" idx="10"/>
          </p:nvPr>
        </p:nvSpPr>
        <p:spPr/>
        <p:txBody>
          <a:bodyPr/>
          <a:lstStyle/>
          <a:p>
            <a:endParaRPr lang="en-US" altLang="en-US"/>
          </a:p>
          <a:p>
            <a:fld id="{6A22CE92-16AD-48E2-9B78-D1BFEB094D86}" type="slidenum">
              <a:rPr lang="en-US" altLang="en-US" sz="1000" b="1" i="1">
                <a:solidFill>
                  <a:srgbClr val="660066"/>
                </a:solidFill>
              </a:rPr>
              <a:pPr/>
              <a:t>17</a:t>
            </a:fld>
            <a:endParaRPr lang="en-US" altLang="en-US" sz="1000" b="1" i="1">
              <a:solidFill>
                <a:srgbClr val="660066"/>
              </a:solidFill>
            </a:endParaRPr>
          </a:p>
        </p:txBody>
      </p:sp>
      <p:sp>
        <p:nvSpPr>
          <p:cNvPr id="705538" name="Rectangle 2">
            <a:extLst>
              <a:ext uri="{FF2B5EF4-FFF2-40B4-BE49-F238E27FC236}">
                <a16:creationId xmlns:a16="http://schemas.microsoft.com/office/drawing/2014/main" id="{93E5E48D-36B5-45B1-B254-FD4619F88C39}"/>
              </a:ext>
            </a:extLst>
          </p:cNvPr>
          <p:cNvSpPr>
            <a:spLocks noGrp="1" noChangeArrowheads="1"/>
          </p:cNvSpPr>
          <p:nvPr>
            <p:ph type="body" idx="1"/>
          </p:nvPr>
        </p:nvSpPr>
        <p:spPr>
          <a:xfrm>
            <a:off x="76200" y="1524000"/>
            <a:ext cx="9067800" cy="5105400"/>
          </a:xfrm>
        </p:spPr>
        <p:txBody>
          <a:bodyPr/>
          <a:lstStyle/>
          <a:p>
            <a:pPr marL="457200" indent="-457200">
              <a:lnSpc>
                <a:spcPct val="90000"/>
              </a:lnSpc>
              <a:buFont typeface="+mj-lt"/>
              <a:buAutoNum type="arabicPeriod"/>
            </a:pPr>
            <a:r>
              <a:rPr lang="en-US" altLang="en-US" sz="2400" dirty="0"/>
              <a:t>People and their knowledge (Employees)</a:t>
            </a:r>
          </a:p>
          <a:p>
            <a:pPr lvl="1">
              <a:lnSpc>
                <a:spcPct val="90000"/>
              </a:lnSpc>
            </a:pPr>
            <a:r>
              <a:rPr lang="en-US" altLang="en-US" sz="2000" dirty="0"/>
              <a:t>Integral function/skills which the employee provides (e.g. technical, operational, marketing, legal, financial, contractors/consultants, outsourced providers)</a:t>
            </a:r>
          </a:p>
          <a:p>
            <a:pPr lvl="1">
              <a:lnSpc>
                <a:spcPct val="90000"/>
              </a:lnSpc>
            </a:pPr>
            <a:endParaRPr lang="en-US" altLang="en-US" sz="800" dirty="0"/>
          </a:p>
          <a:p>
            <a:pPr marL="457200" indent="-457200">
              <a:lnSpc>
                <a:spcPct val="90000"/>
              </a:lnSpc>
              <a:buFont typeface="+mj-lt"/>
              <a:buAutoNum type="arabicPeriod"/>
            </a:pPr>
            <a:r>
              <a:rPr lang="en-US" altLang="en-US" sz="2400" dirty="0"/>
              <a:t>Reputation and Image</a:t>
            </a:r>
          </a:p>
          <a:p>
            <a:pPr lvl="1">
              <a:lnSpc>
                <a:spcPct val="90000"/>
              </a:lnSpc>
            </a:pPr>
            <a:r>
              <a:rPr lang="en-US" altLang="en-US" sz="2000" dirty="0"/>
              <a:t>Value attributed to an organization as a result of its general estimation in the public eye. (e.g. political standing in the case of government agencies)</a:t>
            </a:r>
          </a:p>
          <a:p>
            <a:pPr lvl="1">
              <a:lnSpc>
                <a:spcPct val="90000"/>
              </a:lnSpc>
            </a:pPr>
            <a:endParaRPr lang="en-US" altLang="en-US" sz="800" dirty="0"/>
          </a:p>
          <a:p>
            <a:pPr marL="457200" indent="-457200">
              <a:lnSpc>
                <a:spcPct val="90000"/>
              </a:lnSpc>
              <a:buFont typeface="+mj-lt"/>
              <a:buAutoNum type="arabicPeriod"/>
            </a:pPr>
            <a:r>
              <a:rPr lang="en-US" altLang="en-US" sz="2400" dirty="0"/>
              <a:t>Trust</a:t>
            </a:r>
          </a:p>
          <a:p>
            <a:pPr lvl="1">
              <a:lnSpc>
                <a:spcPct val="90000"/>
              </a:lnSpc>
            </a:pPr>
            <a:r>
              <a:rPr lang="en-US" altLang="en-US" sz="2000" dirty="0"/>
              <a:t>Value consistent with public opinion on the integrity and character of an organization. </a:t>
            </a:r>
          </a:p>
          <a:p>
            <a:pPr>
              <a:lnSpc>
                <a:spcPct val="90000"/>
              </a:lnSpc>
            </a:pPr>
            <a:endParaRPr lang="en-US" altLang="en-US" sz="800" dirty="0"/>
          </a:p>
          <a:p>
            <a:pPr marL="457200" indent="-457200">
              <a:lnSpc>
                <a:spcPct val="90000"/>
              </a:lnSpc>
              <a:buFont typeface="+mj-lt"/>
              <a:buAutoNum type="arabicPeriod"/>
            </a:pPr>
            <a:r>
              <a:rPr lang="en-US" altLang="en-US" sz="2400" dirty="0"/>
              <a:t>Intellectual Property</a:t>
            </a:r>
          </a:p>
          <a:p>
            <a:pPr lvl="1">
              <a:lnSpc>
                <a:spcPct val="90000"/>
              </a:lnSpc>
            </a:pPr>
            <a:r>
              <a:rPr lang="en-US" altLang="en-US" sz="2000" dirty="0">
                <a:cs typeface="Arial" panose="020B0604020202020204" pitchFamily="34" charset="0"/>
              </a:rPr>
              <a:t>Any product of the human intellect that is unique, novel, and unobvious (and has some value in the marketplace)</a:t>
            </a:r>
            <a:r>
              <a:rPr lang="en-US" altLang="en-US" dirty="0"/>
              <a:t> </a:t>
            </a:r>
          </a:p>
          <a:p>
            <a:pPr lvl="1">
              <a:lnSpc>
                <a:spcPct val="90000"/>
              </a:lnSpc>
              <a:buFontTx/>
              <a:buNone/>
            </a:pPr>
            <a:r>
              <a:rPr lang="en-US" altLang="en-US" sz="1200" dirty="0"/>
              <a:t>          Source: </a:t>
            </a:r>
            <a:r>
              <a:rPr lang="en-US" altLang="en-US" sz="1200" dirty="0">
                <a:hlinkClick r:id="rId2"/>
              </a:rPr>
              <a:t>http://www.uta.edu/tto/ip-defs.htm</a:t>
            </a:r>
            <a:endParaRPr lang="en-US" altLang="en-US" sz="1200" dirty="0"/>
          </a:p>
        </p:txBody>
      </p:sp>
      <p:sp>
        <p:nvSpPr>
          <p:cNvPr id="705539" name="Rectangle 3">
            <a:extLst>
              <a:ext uri="{FF2B5EF4-FFF2-40B4-BE49-F238E27FC236}">
                <a16:creationId xmlns:a16="http://schemas.microsoft.com/office/drawing/2014/main" id="{25A79ED2-D441-47BB-A662-0A3769F7A7D0}"/>
              </a:ext>
            </a:extLst>
          </p:cNvPr>
          <p:cNvSpPr>
            <a:spLocks noChangeArrowheads="1"/>
          </p:cNvSpPr>
          <p:nvPr/>
        </p:nvSpPr>
        <p:spPr bwMode="auto">
          <a:xfrm>
            <a:off x="6858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GB" altLang="en-US" sz="3600" b="1" dirty="0">
                <a:solidFill>
                  <a:srgbClr val="C00000"/>
                </a:solidFill>
              </a:rPr>
              <a:t>Identification of Assets</a:t>
            </a:r>
            <a:br>
              <a:rPr lang="en-US" altLang="en-US" sz="3600" b="1" dirty="0">
                <a:solidFill>
                  <a:srgbClr val="CC0000"/>
                </a:solidFill>
              </a:rPr>
            </a:br>
            <a:r>
              <a:rPr lang="en-US" altLang="en-US" sz="2400" b="1" dirty="0">
                <a:solidFill>
                  <a:srgbClr val="333399"/>
                </a:solidFill>
                <a:latin typeface="Arial" panose="020B0604020202020204" pitchFamily="34" charset="0"/>
              </a:rPr>
              <a:t>Non-Tangible</a:t>
            </a:r>
          </a:p>
        </p:txBody>
      </p:sp>
    </p:spTree>
    <p:extLst>
      <p:ext uri="{BB962C8B-B14F-4D97-AF65-F5344CB8AC3E}">
        <p14:creationId xmlns:p14="http://schemas.microsoft.com/office/powerpoint/2010/main" val="12595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11922F-2F18-4A58-B9B1-FC2F18F57205}"/>
              </a:ext>
            </a:extLst>
          </p:cNvPr>
          <p:cNvSpPr>
            <a:spLocks noGrp="1"/>
          </p:cNvSpPr>
          <p:nvPr>
            <p:ph type="sldNum" sz="quarter" idx="12"/>
          </p:nvPr>
        </p:nvSpPr>
        <p:spPr/>
        <p:txBody>
          <a:bodyPr/>
          <a:lstStyle/>
          <a:p>
            <a:fld id="{A56C7D1E-A438-43A8-A48A-DD89280AEADA}" type="slidenum">
              <a:rPr lang="ar-SA" altLang="en-US"/>
              <a:pPr/>
              <a:t>18</a:t>
            </a:fld>
            <a:endParaRPr lang="en-US" altLang="en-US"/>
          </a:p>
        </p:txBody>
      </p:sp>
      <p:sp>
        <p:nvSpPr>
          <p:cNvPr id="144386" name="Rectangle 2">
            <a:extLst>
              <a:ext uri="{FF2B5EF4-FFF2-40B4-BE49-F238E27FC236}">
                <a16:creationId xmlns:a16="http://schemas.microsoft.com/office/drawing/2014/main" id="{D0A47A2D-A61E-4618-9E95-34C29772A29F}"/>
              </a:ext>
            </a:extLst>
          </p:cNvPr>
          <p:cNvSpPr>
            <a:spLocks noGrp="1" noChangeArrowheads="1"/>
          </p:cNvSpPr>
          <p:nvPr>
            <p:ph type="title"/>
          </p:nvPr>
        </p:nvSpPr>
        <p:spPr>
          <a:xfrm>
            <a:off x="3276600" y="-76200"/>
            <a:ext cx="7543800" cy="639762"/>
          </a:xfrm>
        </p:spPr>
        <p:txBody>
          <a:bodyPr/>
          <a:lstStyle/>
          <a:p>
            <a:r>
              <a:rPr lang="en-US" altLang="en-US" sz="3500" dirty="0">
                <a:solidFill>
                  <a:schemeClr val="bg1"/>
                </a:solidFill>
              </a:rPr>
              <a:t>Information Assets </a:t>
            </a:r>
          </a:p>
        </p:txBody>
      </p:sp>
      <p:graphicFrame>
        <p:nvGraphicFramePr>
          <p:cNvPr id="2" name="Diagram 1">
            <a:extLst>
              <a:ext uri="{FF2B5EF4-FFF2-40B4-BE49-F238E27FC236}">
                <a16:creationId xmlns:a16="http://schemas.microsoft.com/office/drawing/2014/main" id="{64689FAC-11D8-44D8-BC4D-3CC886C1A43A}"/>
              </a:ext>
            </a:extLst>
          </p:cNvPr>
          <p:cNvGraphicFramePr/>
          <p:nvPr>
            <p:extLst/>
          </p:nvPr>
        </p:nvGraphicFramePr>
        <p:xfrm>
          <a:off x="76200" y="563562"/>
          <a:ext cx="8839200" cy="549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244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3CA8F0-57ED-4B83-88AE-2ED93F251CBF}"/>
              </a:ext>
            </a:extLst>
          </p:cNvPr>
          <p:cNvSpPr>
            <a:spLocks noGrp="1"/>
          </p:cNvSpPr>
          <p:nvPr>
            <p:ph type="sldNum" sz="quarter" idx="10"/>
          </p:nvPr>
        </p:nvSpPr>
        <p:spPr/>
        <p:txBody>
          <a:bodyPr/>
          <a:lstStyle/>
          <a:p>
            <a:endParaRPr lang="en-US" altLang="en-US"/>
          </a:p>
          <a:p>
            <a:fld id="{A0A99140-CDD3-4F76-85B1-D99350911E7F}" type="slidenum">
              <a:rPr lang="en-US" altLang="en-US" sz="1000" b="1" i="1">
                <a:solidFill>
                  <a:srgbClr val="660066"/>
                </a:solidFill>
              </a:rPr>
              <a:pPr/>
              <a:t>19</a:t>
            </a:fld>
            <a:endParaRPr lang="en-US" altLang="en-US" sz="1000" b="1" i="1">
              <a:solidFill>
                <a:srgbClr val="660066"/>
              </a:solidFill>
            </a:endParaRPr>
          </a:p>
        </p:txBody>
      </p:sp>
      <p:sp>
        <p:nvSpPr>
          <p:cNvPr id="706562" name="Rectangle 2">
            <a:extLst>
              <a:ext uri="{FF2B5EF4-FFF2-40B4-BE49-F238E27FC236}">
                <a16:creationId xmlns:a16="http://schemas.microsoft.com/office/drawing/2014/main" id="{FD3DDD26-8190-4165-A900-2021E445CE5F}"/>
              </a:ext>
            </a:extLst>
          </p:cNvPr>
          <p:cNvSpPr>
            <a:spLocks noGrp="1" noChangeArrowheads="1"/>
          </p:cNvSpPr>
          <p:nvPr>
            <p:ph type="body" idx="1"/>
          </p:nvPr>
        </p:nvSpPr>
        <p:spPr>
          <a:xfrm>
            <a:off x="457200" y="1890712"/>
            <a:ext cx="8557381" cy="4648200"/>
          </a:xfrm>
        </p:spPr>
        <p:txBody>
          <a:bodyPr/>
          <a:lstStyle/>
          <a:p>
            <a:r>
              <a:rPr lang="en-US" altLang="en-US" sz="2400" dirty="0"/>
              <a:t>Asset values are used to identify the appropriate protection of assets and to determine the importance of the assets to the business. </a:t>
            </a:r>
          </a:p>
          <a:p>
            <a:r>
              <a:rPr lang="en-US" altLang="en-US" sz="2400" dirty="0"/>
              <a:t>Values can be expressed in terms of:</a:t>
            </a:r>
          </a:p>
          <a:p>
            <a:pPr lvl="1"/>
            <a:r>
              <a:rPr lang="en-US" altLang="en-US" sz="2000" dirty="0"/>
              <a:t>Potential business impacts affecting loss of confidentiality, integrity and availability. </a:t>
            </a:r>
          </a:p>
          <a:p>
            <a:r>
              <a:rPr lang="en-US" altLang="en-US" sz="2400" dirty="0"/>
              <a:t>Valuation of some assets different for small and large organizations</a:t>
            </a:r>
          </a:p>
          <a:p>
            <a:r>
              <a:rPr lang="en-US" altLang="en-US" sz="2400" dirty="0"/>
              <a:t>Intangible assets hard to quantify</a:t>
            </a:r>
          </a:p>
          <a:p>
            <a:r>
              <a:rPr lang="en-US" altLang="en-US" sz="2400" dirty="0"/>
              <a:t>Hidden costs of damages to recovery (often underestimated)</a:t>
            </a:r>
          </a:p>
          <a:p>
            <a:pPr lvl="1"/>
            <a:endParaRPr lang="en-US" altLang="en-US" sz="2400" dirty="0"/>
          </a:p>
          <a:p>
            <a:endParaRPr lang="en-US" altLang="en-US" sz="2800" dirty="0"/>
          </a:p>
        </p:txBody>
      </p:sp>
      <p:sp>
        <p:nvSpPr>
          <p:cNvPr id="706563" name="Rectangle 3">
            <a:extLst>
              <a:ext uri="{FF2B5EF4-FFF2-40B4-BE49-F238E27FC236}">
                <a16:creationId xmlns:a16="http://schemas.microsoft.com/office/drawing/2014/main" id="{43D43DA7-6118-4A0B-94CD-D535EAF4C4A9}"/>
              </a:ext>
            </a:extLst>
          </p:cNvPr>
          <p:cNvSpPr>
            <a:spLocks noChangeArrowheads="1"/>
          </p:cNvSpPr>
          <p:nvPr/>
        </p:nvSpPr>
        <p:spPr bwMode="auto">
          <a:xfrm>
            <a:off x="784981"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a:solidFill>
                  <a:srgbClr val="CC0000"/>
                </a:solidFill>
              </a:rPr>
              <a:t>Determine Assets</a:t>
            </a:r>
            <a:br>
              <a:rPr lang="en-US" altLang="en-US" sz="3600" b="1">
                <a:solidFill>
                  <a:srgbClr val="CC0000"/>
                </a:solidFill>
              </a:rPr>
            </a:br>
            <a:r>
              <a:rPr lang="en-US" altLang="en-US" sz="2400" b="1">
                <a:solidFill>
                  <a:srgbClr val="333399"/>
                </a:solidFill>
                <a:latin typeface="Arial" panose="020B0604020202020204" pitchFamily="34" charset="0"/>
              </a:rPr>
              <a:t>Valuation</a:t>
            </a:r>
          </a:p>
        </p:txBody>
      </p:sp>
    </p:spTree>
    <p:extLst>
      <p:ext uri="{BB962C8B-B14F-4D97-AF65-F5344CB8AC3E}">
        <p14:creationId xmlns:p14="http://schemas.microsoft.com/office/powerpoint/2010/main" val="116256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Number Placeholder 4">
            <a:extLst>
              <a:ext uri="{FF2B5EF4-FFF2-40B4-BE49-F238E27FC236}">
                <a16:creationId xmlns:a16="http://schemas.microsoft.com/office/drawing/2014/main" id="{8EB5ABE6-B38E-4BB1-A53B-074AC0C961A2}"/>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35C31FC1-2A76-4B9B-AE45-6FD7EADF1F95}" type="slidenum">
              <a:rPr lang="en-US" altLang="en-US" sz="1000" smtClean="0">
                <a:solidFill>
                  <a:srgbClr val="660066"/>
                </a:solidFill>
              </a:rPr>
              <a:pPr/>
              <a:t>2</a:t>
            </a:fld>
            <a:endParaRPr lang="en-US" altLang="en-US" sz="1000">
              <a:solidFill>
                <a:srgbClr val="660066"/>
              </a:solidFill>
            </a:endParaRPr>
          </a:p>
        </p:txBody>
      </p:sp>
      <p:sp>
        <p:nvSpPr>
          <p:cNvPr id="68612" name="Rectangle 2">
            <a:extLst>
              <a:ext uri="{FF2B5EF4-FFF2-40B4-BE49-F238E27FC236}">
                <a16:creationId xmlns:a16="http://schemas.microsoft.com/office/drawing/2014/main" id="{1F7E10FF-7269-4014-AD05-0142D5E3B6F8}"/>
              </a:ext>
            </a:extLst>
          </p:cNvPr>
          <p:cNvSpPr>
            <a:spLocks noGrp="1" noChangeArrowheads="1"/>
          </p:cNvSpPr>
          <p:nvPr>
            <p:ph type="body" idx="1"/>
          </p:nvPr>
        </p:nvSpPr>
        <p:spPr>
          <a:xfrm>
            <a:off x="609600" y="1828800"/>
            <a:ext cx="8001000" cy="5029200"/>
          </a:xfrm>
        </p:spPr>
        <p:txBody>
          <a:bodyPr/>
          <a:lstStyle/>
          <a:p>
            <a:pPr eaLnBrk="1" hangingPunct="1"/>
            <a:r>
              <a:rPr lang="en-US" altLang="en-US" sz="2400" b="1" dirty="0"/>
              <a:t>Periodically</a:t>
            </a:r>
          </a:p>
          <a:p>
            <a:pPr lvl="1" eaLnBrk="1" hangingPunct="1"/>
            <a:r>
              <a:rPr lang="en-US" altLang="en-US" sz="2000" dirty="0"/>
              <a:t>Often event-driven</a:t>
            </a:r>
          </a:p>
          <a:p>
            <a:pPr lvl="1" eaLnBrk="1" hangingPunct="1"/>
            <a:r>
              <a:rPr lang="en-US" altLang="en-US" sz="2000" dirty="0"/>
              <a:t>Typically year-over-year comparison</a:t>
            </a:r>
          </a:p>
          <a:p>
            <a:pPr lvl="1" eaLnBrk="1" hangingPunct="1"/>
            <a:r>
              <a:rPr lang="en-US" altLang="en-US" sz="2000" dirty="0"/>
              <a:t>Generally labor-intensive</a:t>
            </a:r>
          </a:p>
          <a:p>
            <a:pPr lvl="1" eaLnBrk="1" hangingPunct="1"/>
            <a:r>
              <a:rPr lang="en-US" altLang="en-US" sz="2000" dirty="0"/>
              <a:t>Most organizations start with periodic assessments</a:t>
            </a:r>
          </a:p>
          <a:p>
            <a:pPr lvl="1" eaLnBrk="1" hangingPunct="1">
              <a:buFontTx/>
              <a:buNone/>
            </a:pPr>
            <a:endParaRPr lang="en-US" altLang="en-US" sz="800" dirty="0"/>
          </a:p>
          <a:p>
            <a:pPr eaLnBrk="1" hangingPunct="1"/>
            <a:r>
              <a:rPr lang="en-US" altLang="en-US" sz="2400" b="1" dirty="0"/>
              <a:t>Continuously</a:t>
            </a:r>
          </a:p>
          <a:p>
            <a:pPr lvl="1" eaLnBrk="1" hangingPunct="1"/>
            <a:r>
              <a:rPr lang="en-US" altLang="en-US" sz="2000" dirty="0"/>
              <a:t>Part of the normal workflow</a:t>
            </a:r>
          </a:p>
          <a:p>
            <a:pPr lvl="1" eaLnBrk="1" hangingPunct="1"/>
            <a:r>
              <a:rPr lang="en-US" altLang="en-US" sz="2000" dirty="0"/>
              <a:t>Provides “real-time” risk view</a:t>
            </a:r>
          </a:p>
          <a:p>
            <a:pPr lvl="1" eaLnBrk="1" hangingPunct="1"/>
            <a:r>
              <a:rPr lang="en-US" altLang="en-US" sz="2000" dirty="0"/>
              <a:t>Often supported by technology and analysis tools</a:t>
            </a:r>
          </a:p>
          <a:p>
            <a:pPr lvl="1" eaLnBrk="1" hangingPunct="1"/>
            <a:r>
              <a:rPr lang="en-US" altLang="en-US" sz="2000" dirty="0"/>
              <a:t>Integrated with other IT/business processes</a:t>
            </a:r>
          </a:p>
        </p:txBody>
      </p:sp>
      <p:sp>
        <p:nvSpPr>
          <p:cNvPr id="68613" name="Rectangle 3">
            <a:extLst>
              <a:ext uri="{FF2B5EF4-FFF2-40B4-BE49-F238E27FC236}">
                <a16:creationId xmlns:a16="http://schemas.microsoft.com/office/drawing/2014/main" id="{DC0BB56E-D232-4EFA-908D-F2F48DAACE54}"/>
              </a:ext>
            </a:extLst>
          </p:cNvPr>
          <p:cNvSpPr>
            <a:spLocks noChangeArrowheads="1"/>
          </p:cNvSpPr>
          <p:nvPr/>
        </p:nvSpPr>
        <p:spPr bwMode="auto">
          <a:xfrm>
            <a:off x="609600" y="6858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a:solidFill>
                  <a:srgbClr val="CC0000"/>
                </a:solidFill>
              </a:rPr>
              <a:t>Risk Assessment: Methodology </a:t>
            </a:r>
            <a:br>
              <a:rPr lang="en-US" altLang="en-US" sz="3200" b="1">
                <a:solidFill>
                  <a:srgbClr val="CC0000"/>
                </a:solidFill>
              </a:rPr>
            </a:br>
            <a:r>
              <a:rPr lang="en-US" altLang="en-US" sz="2000" b="1">
                <a:solidFill>
                  <a:srgbClr val="333399"/>
                </a:solidFill>
                <a:latin typeface="Arial" panose="020B0604020202020204" pitchFamily="34" charset="0"/>
              </a:rPr>
              <a:t>When to perform?</a:t>
            </a:r>
          </a:p>
        </p:txBody>
      </p:sp>
    </p:spTree>
    <p:extLst>
      <p:ext uri="{BB962C8B-B14F-4D97-AF65-F5344CB8AC3E}">
        <p14:creationId xmlns:p14="http://schemas.microsoft.com/office/powerpoint/2010/main" val="521135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C11296-F60B-441F-A305-03316E236B0B}"/>
              </a:ext>
            </a:extLst>
          </p:cNvPr>
          <p:cNvSpPr>
            <a:spLocks noGrp="1"/>
          </p:cNvSpPr>
          <p:nvPr>
            <p:ph type="sldNum" sz="quarter" idx="10"/>
          </p:nvPr>
        </p:nvSpPr>
        <p:spPr/>
        <p:txBody>
          <a:bodyPr/>
          <a:lstStyle/>
          <a:p>
            <a:endParaRPr lang="en-US" altLang="en-US"/>
          </a:p>
          <a:p>
            <a:fld id="{03EC51ED-C89A-47C8-BB8F-A723BCB70DE0}" type="slidenum">
              <a:rPr lang="en-US" altLang="en-US" sz="1000" b="1" i="1">
                <a:solidFill>
                  <a:srgbClr val="660066"/>
                </a:solidFill>
              </a:rPr>
              <a:pPr/>
              <a:t>20</a:t>
            </a:fld>
            <a:endParaRPr lang="en-US" altLang="en-US" sz="1000" b="1" i="1">
              <a:solidFill>
                <a:srgbClr val="660066"/>
              </a:solidFill>
            </a:endParaRPr>
          </a:p>
        </p:txBody>
      </p:sp>
      <p:sp>
        <p:nvSpPr>
          <p:cNvPr id="707586" name="Rectangle 2">
            <a:extLst>
              <a:ext uri="{FF2B5EF4-FFF2-40B4-BE49-F238E27FC236}">
                <a16:creationId xmlns:a16="http://schemas.microsoft.com/office/drawing/2014/main" id="{A5A5837E-E55F-4430-99AF-2963C9CC964D}"/>
              </a:ext>
            </a:extLst>
          </p:cNvPr>
          <p:cNvSpPr>
            <a:spLocks noGrp="1" noChangeArrowheads="1"/>
          </p:cNvSpPr>
          <p:nvPr>
            <p:ph type="body" idx="1"/>
          </p:nvPr>
        </p:nvSpPr>
        <p:spPr>
          <a:xfrm>
            <a:off x="152400" y="1602770"/>
            <a:ext cx="8839200" cy="5105400"/>
          </a:xfrm>
        </p:spPr>
        <p:txBody>
          <a:bodyPr/>
          <a:lstStyle/>
          <a:p>
            <a:pPr>
              <a:lnSpc>
                <a:spcPct val="90000"/>
              </a:lnSpc>
            </a:pPr>
            <a:r>
              <a:rPr lang="en-US" altLang="en-US" sz="2400" dirty="0"/>
              <a:t>In this step, ramifications of failure on organization are determined.</a:t>
            </a:r>
          </a:p>
          <a:p>
            <a:pPr>
              <a:lnSpc>
                <a:spcPct val="90000"/>
              </a:lnSpc>
            </a:pPr>
            <a:r>
              <a:rPr lang="en-US" altLang="en-US" sz="2400" dirty="0"/>
              <a:t>Often inaccurate</a:t>
            </a:r>
          </a:p>
          <a:p>
            <a:pPr lvl="1">
              <a:lnSpc>
                <a:spcPct val="90000"/>
              </a:lnSpc>
            </a:pPr>
            <a:r>
              <a:rPr lang="en-US" altLang="en-US" sz="2000" dirty="0"/>
              <a:t>Costs of human capital required to recover from failure undervalued e.g. cost of restoring data</a:t>
            </a:r>
          </a:p>
          <a:p>
            <a:pPr lvl="1">
              <a:lnSpc>
                <a:spcPct val="90000"/>
              </a:lnSpc>
            </a:pPr>
            <a:r>
              <a:rPr lang="en-US" altLang="en-US" sz="2000" dirty="0"/>
              <a:t>Indirect consequences of an event unknown until the event actually happens</a:t>
            </a:r>
          </a:p>
          <a:p>
            <a:pPr lvl="1">
              <a:lnSpc>
                <a:spcPct val="90000"/>
              </a:lnSpc>
            </a:pPr>
            <a:r>
              <a:rPr lang="en-US" altLang="en-US" sz="2000" dirty="0"/>
              <a:t>Catastrophic events that cause heavy damage are so infrequent that correct data unavailable</a:t>
            </a:r>
          </a:p>
          <a:p>
            <a:pPr lvl="1">
              <a:lnSpc>
                <a:spcPct val="90000"/>
              </a:lnSpc>
            </a:pPr>
            <a:r>
              <a:rPr lang="en-US" altLang="en-US" sz="2000" dirty="0"/>
              <a:t>Non-tangible assets hard to quantify</a:t>
            </a:r>
          </a:p>
          <a:p>
            <a:pPr>
              <a:lnSpc>
                <a:spcPct val="90000"/>
              </a:lnSpc>
            </a:pPr>
            <a:r>
              <a:rPr lang="en-US" altLang="en-US" sz="2400" dirty="0"/>
              <a:t>The questions on the next slide prompt us to think about issues of explicit and hidden cost related to security.</a:t>
            </a:r>
          </a:p>
          <a:p>
            <a:pPr lvl="1">
              <a:lnSpc>
                <a:spcPct val="90000"/>
              </a:lnSpc>
            </a:pPr>
            <a:r>
              <a:rPr lang="en-US" altLang="en-US" sz="2000" dirty="0"/>
              <a:t>The answers may not produce precise cost figures, but help identify sources of various types of costs.</a:t>
            </a:r>
          </a:p>
        </p:txBody>
      </p:sp>
      <p:sp>
        <p:nvSpPr>
          <p:cNvPr id="707587" name="Rectangle 3">
            <a:extLst>
              <a:ext uri="{FF2B5EF4-FFF2-40B4-BE49-F238E27FC236}">
                <a16:creationId xmlns:a16="http://schemas.microsoft.com/office/drawing/2014/main" id="{067446B8-961C-47C6-A3AD-051482A185AF}"/>
              </a:ext>
            </a:extLst>
          </p:cNvPr>
          <p:cNvSpPr>
            <a:spLocks noChangeArrowheads="1"/>
          </p:cNvSpPr>
          <p:nvPr/>
        </p:nvSpPr>
        <p:spPr bwMode="auto">
          <a:xfrm>
            <a:off x="685800" y="53597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a:solidFill>
                  <a:srgbClr val="CC0000"/>
                </a:solidFill>
              </a:rPr>
              <a:t>Determine Assets</a:t>
            </a:r>
            <a:br>
              <a:rPr lang="en-US" altLang="en-US" sz="3600" b="1">
                <a:solidFill>
                  <a:srgbClr val="CC0000"/>
                </a:solidFill>
              </a:rPr>
            </a:br>
            <a:r>
              <a:rPr lang="en-US" altLang="en-US" sz="2400" b="1">
                <a:solidFill>
                  <a:srgbClr val="333399"/>
                </a:solidFill>
                <a:latin typeface="Arial" panose="020B0604020202020204" pitchFamily="34" charset="0"/>
              </a:rPr>
              <a:t>Valuation, cont’d. </a:t>
            </a:r>
          </a:p>
        </p:txBody>
      </p:sp>
    </p:spTree>
    <p:extLst>
      <p:ext uri="{BB962C8B-B14F-4D97-AF65-F5344CB8AC3E}">
        <p14:creationId xmlns:p14="http://schemas.microsoft.com/office/powerpoint/2010/main" val="1723650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8D0452-85A9-477A-B366-D77873EAAFBE}"/>
              </a:ext>
            </a:extLst>
          </p:cNvPr>
          <p:cNvSpPr>
            <a:spLocks noGrp="1"/>
          </p:cNvSpPr>
          <p:nvPr>
            <p:ph type="sldNum" sz="quarter" idx="10"/>
          </p:nvPr>
        </p:nvSpPr>
        <p:spPr/>
        <p:txBody>
          <a:bodyPr/>
          <a:lstStyle/>
          <a:p>
            <a:endParaRPr lang="en-US" altLang="en-US"/>
          </a:p>
          <a:p>
            <a:fld id="{90AA30FD-ACC7-439F-9262-81D53B8470B1}" type="slidenum">
              <a:rPr lang="en-US" altLang="en-US" sz="1000" b="1" i="1">
                <a:solidFill>
                  <a:srgbClr val="660066"/>
                </a:solidFill>
              </a:rPr>
              <a:pPr/>
              <a:t>21</a:t>
            </a:fld>
            <a:endParaRPr lang="en-US" altLang="en-US" sz="1000" b="1" i="1">
              <a:solidFill>
                <a:srgbClr val="660066"/>
              </a:solidFill>
            </a:endParaRPr>
          </a:p>
        </p:txBody>
      </p:sp>
      <p:sp>
        <p:nvSpPr>
          <p:cNvPr id="708610" name="Rectangle 2">
            <a:extLst>
              <a:ext uri="{FF2B5EF4-FFF2-40B4-BE49-F238E27FC236}">
                <a16:creationId xmlns:a16="http://schemas.microsoft.com/office/drawing/2014/main" id="{3D38016F-315C-4B54-89BF-A48B8AFCF833}"/>
              </a:ext>
            </a:extLst>
          </p:cNvPr>
          <p:cNvSpPr>
            <a:spLocks noGrp="1" noChangeArrowheads="1"/>
          </p:cNvSpPr>
          <p:nvPr>
            <p:ph type="body" idx="1"/>
          </p:nvPr>
        </p:nvSpPr>
        <p:spPr>
          <a:xfrm>
            <a:off x="228600" y="1676400"/>
            <a:ext cx="8839200" cy="4953000"/>
          </a:xfrm>
        </p:spPr>
        <p:txBody>
          <a:bodyPr/>
          <a:lstStyle/>
          <a:p>
            <a:pPr>
              <a:lnSpc>
                <a:spcPct val="90000"/>
              </a:lnSpc>
            </a:pPr>
            <a:r>
              <a:rPr lang="en-US" altLang="en-US" sz="2400" dirty="0"/>
              <a:t>What are the legal obligations in preserving confidentiality or integrity of data?</a:t>
            </a:r>
          </a:p>
          <a:p>
            <a:pPr>
              <a:lnSpc>
                <a:spcPct val="90000"/>
              </a:lnSpc>
            </a:pPr>
            <a:r>
              <a:rPr lang="en-US" altLang="en-US" sz="2400" dirty="0"/>
              <a:t>What business requirements and agreements cover the situation?</a:t>
            </a:r>
          </a:p>
          <a:p>
            <a:pPr>
              <a:lnSpc>
                <a:spcPct val="90000"/>
              </a:lnSpc>
            </a:pPr>
            <a:r>
              <a:rPr lang="en-US" altLang="en-US" sz="2400" dirty="0"/>
              <a:t>Could release of a data item cause harm to a person or organization?</a:t>
            </a:r>
          </a:p>
          <a:p>
            <a:pPr>
              <a:lnSpc>
                <a:spcPct val="90000"/>
              </a:lnSpc>
            </a:pPr>
            <a:r>
              <a:rPr lang="en-US" altLang="en-US" sz="2400" dirty="0"/>
              <a:t>Could unauthorized access to data cause loss of future business opportunity?</a:t>
            </a:r>
          </a:p>
          <a:p>
            <a:pPr>
              <a:lnSpc>
                <a:spcPct val="90000"/>
              </a:lnSpc>
            </a:pPr>
            <a:r>
              <a:rPr lang="en-US" altLang="en-US" sz="2400" dirty="0"/>
              <a:t>What is the psychological effect of lack of computer service?</a:t>
            </a:r>
          </a:p>
          <a:p>
            <a:pPr>
              <a:lnSpc>
                <a:spcPct val="90000"/>
              </a:lnSpc>
            </a:pPr>
            <a:r>
              <a:rPr lang="en-US" altLang="en-US" sz="2400" dirty="0"/>
              <a:t>What is the value of access to data or programs?</a:t>
            </a:r>
          </a:p>
          <a:p>
            <a:pPr>
              <a:lnSpc>
                <a:spcPct val="90000"/>
              </a:lnSpc>
            </a:pPr>
            <a:r>
              <a:rPr lang="en-US" altLang="en-US" sz="2400" dirty="0"/>
              <a:t>What is the value of having access to data or programs to someone else?</a:t>
            </a:r>
          </a:p>
          <a:p>
            <a:pPr>
              <a:lnSpc>
                <a:spcPct val="90000"/>
              </a:lnSpc>
            </a:pPr>
            <a:r>
              <a:rPr lang="en-US" altLang="en-US" sz="2400" dirty="0"/>
              <a:t>What other problems would arise from loss of data?</a:t>
            </a:r>
          </a:p>
        </p:txBody>
      </p:sp>
      <p:sp>
        <p:nvSpPr>
          <p:cNvPr id="708611" name="Rectangle 3">
            <a:extLst>
              <a:ext uri="{FF2B5EF4-FFF2-40B4-BE49-F238E27FC236}">
                <a16:creationId xmlns:a16="http://schemas.microsoft.com/office/drawing/2014/main" id="{DE97FA64-7F7B-4FFD-9D20-36F53E418FAA}"/>
              </a:ext>
            </a:extLst>
          </p:cNvPr>
          <p:cNvSpPr>
            <a:spLocks noChangeArrowheads="1"/>
          </p:cNvSpPr>
          <p:nvPr/>
        </p:nvSpPr>
        <p:spPr bwMode="auto">
          <a:xfrm>
            <a:off x="6858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a:solidFill>
                  <a:srgbClr val="CC0000"/>
                </a:solidFill>
              </a:rPr>
              <a:t>Determine Assets</a:t>
            </a:r>
            <a:br>
              <a:rPr lang="en-US" altLang="en-US" sz="3600" b="1">
                <a:solidFill>
                  <a:srgbClr val="CC0000"/>
                </a:solidFill>
              </a:rPr>
            </a:br>
            <a:r>
              <a:rPr lang="en-US" altLang="en-US" sz="2400" b="1">
                <a:solidFill>
                  <a:srgbClr val="333399"/>
                </a:solidFill>
                <a:latin typeface="Arial" panose="020B0604020202020204" pitchFamily="34" charset="0"/>
              </a:rPr>
              <a:t>Guiding Questions to Reflect on Intangible Assets</a:t>
            </a:r>
          </a:p>
        </p:txBody>
      </p:sp>
    </p:spTree>
    <p:extLst>
      <p:ext uri="{BB962C8B-B14F-4D97-AF65-F5344CB8AC3E}">
        <p14:creationId xmlns:p14="http://schemas.microsoft.com/office/powerpoint/2010/main" val="4046776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DD43B8-90C6-4BEC-A4EC-4D6FDDB8A486}"/>
              </a:ext>
            </a:extLst>
          </p:cNvPr>
          <p:cNvSpPr>
            <a:spLocks noGrp="1"/>
          </p:cNvSpPr>
          <p:nvPr>
            <p:ph type="sldNum" sz="quarter" idx="10"/>
          </p:nvPr>
        </p:nvSpPr>
        <p:spPr/>
        <p:txBody>
          <a:bodyPr/>
          <a:lstStyle/>
          <a:p>
            <a:endParaRPr lang="en-US" altLang="en-US"/>
          </a:p>
          <a:p>
            <a:fld id="{E7E290EA-B639-41C6-9265-6EC0E54DB269}" type="slidenum">
              <a:rPr lang="en-US" altLang="en-US" sz="1000" b="1" i="1">
                <a:solidFill>
                  <a:srgbClr val="660066"/>
                </a:solidFill>
              </a:rPr>
              <a:pPr/>
              <a:t>22</a:t>
            </a:fld>
            <a:endParaRPr lang="en-US" altLang="en-US" sz="1000" b="1" i="1">
              <a:solidFill>
                <a:srgbClr val="660066"/>
              </a:solidFill>
            </a:endParaRPr>
          </a:p>
        </p:txBody>
      </p:sp>
      <p:sp>
        <p:nvSpPr>
          <p:cNvPr id="709634" name="Rectangle 2">
            <a:extLst>
              <a:ext uri="{FF2B5EF4-FFF2-40B4-BE49-F238E27FC236}">
                <a16:creationId xmlns:a16="http://schemas.microsoft.com/office/drawing/2014/main" id="{B34D7B4A-399B-40AE-A8A8-43ACF3A26572}"/>
              </a:ext>
            </a:extLst>
          </p:cNvPr>
          <p:cNvSpPr>
            <a:spLocks noGrp="1" noChangeArrowheads="1"/>
          </p:cNvSpPr>
          <p:nvPr>
            <p:ph type="body" idx="1"/>
          </p:nvPr>
        </p:nvSpPr>
        <p:spPr>
          <a:xfrm>
            <a:off x="76200" y="1676400"/>
            <a:ext cx="8991600" cy="4953000"/>
          </a:xfrm>
        </p:spPr>
        <p:txBody>
          <a:bodyPr/>
          <a:lstStyle/>
          <a:p>
            <a:pPr>
              <a:lnSpc>
                <a:spcPct val="90000"/>
              </a:lnSpc>
              <a:buFontTx/>
              <a:buNone/>
            </a:pPr>
            <a:r>
              <a:rPr lang="en-US" altLang="en-US" sz="2800" dirty="0"/>
              <a:t>	Billy sells lemonade outside of his house every weekend for 3 hours a day. Every week he makes about $40. The wooden stand has a cardboard sign which reads, “Lemonade for SALE, 25 cents each”. Supplies he receives from his mother are paper cups and a glass pitcher and spoon to stir with. For one pitcher of lemonade, he needs 4 lemons, 2 cups of sugar, 1 quart of water, and a secret ingredient and 10 minutes. The special recipe is located in a small space within the lemonade stand. He has a general crowd of about 10 neighbors who buy from him because they enjoy the taste of his lemonade and his personality.</a:t>
            </a:r>
          </a:p>
        </p:txBody>
      </p:sp>
      <p:sp>
        <p:nvSpPr>
          <p:cNvPr id="709635" name="Rectangle 3">
            <a:extLst>
              <a:ext uri="{FF2B5EF4-FFF2-40B4-BE49-F238E27FC236}">
                <a16:creationId xmlns:a16="http://schemas.microsoft.com/office/drawing/2014/main" id="{7895F316-312B-4722-BAAD-B024E0CFA33B}"/>
              </a:ext>
            </a:extLst>
          </p:cNvPr>
          <p:cNvSpPr>
            <a:spLocks noChangeArrowheads="1"/>
          </p:cNvSpPr>
          <p:nvPr/>
        </p:nvSpPr>
        <p:spPr bwMode="auto">
          <a:xfrm>
            <a:off x="6096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a:solidFill>
                  <a:srgbClr val="CC0000"/>
                </a:solidFill>
              </a:rPr>
              <a:t>Determine Assets</a:t>
            </a:r>
            <a:br>
              <a:rPr lang="en-US" altLang="en-US" sz="3600" b="1">
                <a:solidFill>
                  <a:srgbClr val="CC0000"/>
                </a:solidFill>
              </a:rPr>
            </a:br>
            <a:r>
              <a:rPr lang="en-US" altLang="en-US" sz="2400" b="1">
                <a:solidFill>
                  <a:srgbClr val="333399"/>
                </a:solidFill>
                <a:latin typeface="Arial" panose="020B0604020202020204" pitchFamily="34" charset="0"/>
              </a:rPr>
              <a:t>General Example #1: Lemonade Stand</a:t>
            </a:r>
          </a:p>
        </p:txBody>
      </p:sp>
    </p:spTree>
    <p:extLst>
      <p:ext uri="{BB962C8B-B14F-4D97-AF65-F5344CB8AC3E}">
        <p14:creationId xmlns:p14="http://schemas.microsoft.com/office/powerpoint/2010/main" val="1894589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C92C6117-2291-4AFB-9E7E-BC4BFE66A5C3}"/>
              </a:ext>
            </a:extLst>
          </p:cNvPr>
          <p:cNvSpPr>
            <a:spLocks noGrp="1"/>
          </p:cNvSpPr>
          <p:nvPr>
            <p:ph type="sldNum" sz="quarter" idx="10"/>
          </p:nvPr>
        </p:nvSpPr>
        <p:spPr/>
        <p:txBody>
          <a:bodyPr/>
          <a:lstStyle/>
          <a:p>
            <a:endParaRPr lang="en-US" altLang="en-US"/>
          </a:p>
          <a:p>
            <a:fld id="{A6272CA4-38D8-441A-A343-19333EA88A1D}" type="slidenum">
              <a:rPr lang="en-US" altLang="en-US" sz="1000" b="1" i="1">
                <a:solidFill>
                  <a:srgbClr val="660066"/>
                </a:solidFill>
              </a:rPr>
              <a:pPr/>
              <a:t>23</a:t>
            </a:fld>
            <a:endParaRPr lang="en-US" altLang="en-US" sz="1000" b="1" i="1">
              <a:solidFill>
                <a:srgbClr val="660066"/>
              </a:solidFill>
            </a:endParaRPr>
          </a:p>
        </p:txBody>
      </p:sp>
      <p:sp>
        <p:nvSpPr>
          <p:cNvPr id="710658" name="Rectangle 2">
            <a:extLst>
              <a:ext uri="{FF2B5EF4-FFF2-40B4-BE49-F238E27FC236}">
                <a16:creationId xmlns:a16="http://schemas.microsoft.com/office/drawing/2014/main" id="{1952505C-FFAB-43EC-B40E-E0340C345A34}"/>
              </a:ext>
            </a:extLst>
          </p:cNvPr>
          <p:cNvSpPr>
            <a:spLocks noGrp="1" noChangeArrowheads="1"/>
          </p:cNvSpPr>
          <p:nvPr>
            <p:ph type="body" idx="1"/>
          </p:nvPr>
        </p:nvSpPr>
        <p:spPr>
          <a:xfrm>
            <a:off x="533400" y="1600200"/>
            <a:ext cx="3733800" cy="4953000"/>
          </a:xfrm>
          <a:ln>
            <a:solidFill>
              <a:schemeClr val="tx1"/>
            </a:solidFill>
            <a:miter lim="800000"/>
            <a:headEnd/>
            <a:tailEnd/>
          </a:ln>
        </p:spPr>
        <p:txBody>
          <a:bodyPr/>
          <a:lstStyle/>
          <a:p>
            <a:pPr>
              <a:lnSpc>
                <a:spcPct val="90000"/>
              </a:lnSpc>
              <a:buFontTx/>
              <a:buNone/>
            </a:pPr>
            <a:r>
              <a:rPr lang="en-US" altLang="en-US" sz="2400"/>
              <a:t>Listing of Tangible Assets:</a:t>
            </a:r>
          </a:p>
          <a:p>
            <a:pPr>
              <a:lnSpc>
                <a:spcPct val="90000"/>
              </a:lnSpc>
            </a:pPr>
            <a:r>
              <a:rPr lang="en-US" altLang="en-US" sz="2400"/>
              <a:t>Establishment</a:t>
            </a:r>
          </a:p>
          <a:p>
            <a:pPr lvl="1">
              <a:lnSpc>
                <a:spcPct val="90000"/>
              </a:lnSpc>
            </a:pPr>
            <a:r>
              <a:rPr lang="en-US" altLang="en-US" sz="2000"/>
              <a:t>Lemonade stand: $5</a:t>
            </a:r>
          </a:p>
          <a:p>
            <a:pPr>
              <a:lnSpc>
                <a:spcPct val="90000"/>
              </a:lnSpc>
            </a:pPr>
            <a:r>
              <a:rPr lang="en-US" altLang="en-US" sz="2400"/>
              <a:t>Advertising</a:t>
            </a:r>
          </a:p>
          <a:p>
            <a:pPr lvl="1">
              <a:lnSpc>
                <a:spcPct val="90000"/>
              </a:lnSpc>
            </a:pPr>
            <a:r>
              <a:rPr lang="en-US" altLang="en-US" sz="2000"/>
              <a:t>Sign: $1</a:t>
            </a:r>
          </a:p>
          <a:p>
            <a:pPr>
              <a:lnSpc>
                <a:spcPct val="90000"/>
              </a:lnSpc>
            </a:pPr>
            <a:r>
              <a:rPr lang="en-US" altLang="en-US" sz="2400"/>
              <a:t>Supplies</a:t>
            </a:r>
          </a:p>
          <a:p>
            <a:pPr lvl="1">
              <a:lnSpc>
                <a:spcPct val="90000"/>
              </a:lnSpc>
            </a:pPr>
            <a:r>
              <a:rPr lang="en-US" altLang="en-US" sz="2000"/>
              <a:t>Pitcher: $7</a:t>
            </a:r>
          </a:p>
          <a:p>
            <a:pPr lvl="1">
              <a:lnSpc>
                <a:spcPct val="90000"/>
              </a:lnSpc>
            </a:pPr>
            <a:r>
              <a:rPr lang="en-US" altLang="en-US" sz="2000"/>
              <a:t>Paper cups: $2/25 pack</a:t>
            </a:r>
          </a:p>
          <a:p>
            <a:pPr lvl="1">
              <a:lnSpc>
                <a:spcPct val="90000"/>
              </a:lnSpc>
            </a:pPr>
            <a:r>
              <a:rPr lang="en-US" altLang="en-US" sz="2000"/>
              <a:t>Spoon: $1.50</a:t>
            </a:r>
          </a:p>
          <a:p>
            <a:pPr lvl="1">
              <a:lnSpc>
                <a:spcPct val="90000"/>
              </a:lnSpc>
            </a:pPr>
            <a:r>
              <a:rPr lang="en-US" altLang="en-US" sz="2000"/>
              <a:t>Lemons: $3/10 pack</a:t>
            </a:r>
          </a:p>
          <a:p>
            <a:pPr lvl="1">
              <a:lnSpc>
                <a:spcPct val="90000"/>
              </a:lnSpc>
            </a:pPr>
            <a:r>
              <a:rPr lang="en-US" altLang="en-US" sz="2000"/>
              <a:t>Sugar: $1/1 lb.</a:t>
            </a:r>
          </a:p>
          <a:p>
            <a:pPr lvl="1">
              <a:lnSpc>
                <a:spcPct val="90000"/>
              </a:lnSpc>
            </a:pPr>
            <a:r>
              <a:rPr lang="en-US" altLang="en-US" sz="2000"/>
              <a:t>Water: $1/gallon</a:t>
            </a:r>
          </a:p>
          <a:p>
            <a:pPr lvl="1">
              <a:lnSpc>
                <a:spcPct val="90000"/>
              </a:lnSpc>
            </a:pPr>
            <a:r>
              <a:rPr lang="en-US" altLang="en-US" sz="2000"/>
              <a:t>Secret ingredient: $1/1 lb.</a:t>
            </a:r>
          </a:p>
          <a:p>
            <a:pPr lvl="1">
              <a:lnSpc>
                <a:spcPct val="90000"/>
              </a:lnSpc>
            </a:pPr>
            <a:endParaRPr lang="en-US" altLang="en-US" sz="2000"/>
          </a:p>
        </p:txBody>
      </p:sp>
      <p:sp>
        <p:nvSpPr>
          <p:cNvPr id="710659" name="Rectangle 3">
            <a:extLst>
              <a:ext uri="{FF2B5EF4-FFF2-40B4-BE49-F238E27FC236}">
                <a16:creationId xmlns:a16="http://schemas.microsoft.com/office/drawing/2014/main" id="{C36D132F-8DB3-407F-9B3E-7CDA53A0B7C2}"/>
              </a:ext>
            </a:extLst>
          </p:cNvPr>
          <p:cNvSpPr>
            <a:spLocks noChangeArrowheads="1"/>
          </p:cNvSpPr>
          <p:nvPr/>
        </p:nvSpPr>
        <p:spPr bwMode="auto">
          <a:xfrm>
            <a:off x="533400" y="457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a:solidFill>
                  <a:srgbClr val="CC0000"/>
                </a:solidFill>
              </a:rPr>
              <a:t>Determine Assets</a:t>
            </a:r>
            <a:br>
              <a:rPr lang="en-US" altLang="en-US" sz="3600" b="1">
                <a:solidFill>
                  <a:srgbClr val="CC0000"/>
                </a:solidFill>
              </a:rPr>
            </a:br>
            <a:r>
              <a:rPr lang="en-US" altLang="en-US" sz="2400" b="1">
                <a:solidFill>
                  <a:srgbClr val="333399"/>
                </a:solidFill>
                <a:latin typeface="Arial" panose="020B0604020202020204" pitchFamily="34" charset="0"/>
              </a:rPr>
              <a:t>General Example #1: Lemonade Stand, cont’d.</a:t>
            </a:r>
          </a:p>
        </p:txBody>
      </p:sp>
      <p:sp>
        <p:nvSpPr>
          <p:cNvPr id="710660" name="Rectangle 4">
            <a:extLst>
              <a:ext uri="{FF2B5EF4-FFF2-40B4-BE49-F238E27FC236}">
                <a16:creationId xmlns:a16="http://schemas.microsoft.com/office/drawing/2014/main" id="{707552EF-BD07-4FE3-AD84-C6FFC5E34ADB}"/>
              </a:ext>
            </a:extLst>
          </p:cNvPr>
          <p:cNvSpPr>
            <a:spLocks noChangeArrowheads="1"/>
          </p:cNvSpPr>
          <p:nvPr/>
        </p:nvSpPr>
        <p:spPr bwMode="auto">
          <a:xfrm>
            <a:off x="4419600" y="1600200"/>
            <a:ext cx="3962400" cy="4953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har char="»"/>
              <a:defRPr sz="2000">
                <a:solidFill>
                  <a:schemeClr val="tx1"/>
                </a:solidFill>
                <a:latin typeface="Garamond" panose="02020404030301010803" pitchFamily="18" charset="0"/>
              </a:defRPr>
            </a:lvl5pPr>
            <a:lvl6pPr marL="2514600" indent="-228600" fontAlgn="base">
              <a:spcBef>
                <a:spcPct val="20000"/>
              </a:spcBef>
              <a:spcAft>
                <a:spcPct val="0"/>
              </a:spcAft>
              <a:buChar char="»"/>
              <a:defRPr sz="2000">
                <a:solidFill>
                  <a:schemeClr val="tx1"/>
                </a:solidFill>
                <a:latin typeface="Garamond" panose="02020404030301010803" pitchFamily="18" charset="0"/>
              </a:defRPr>
            </a:lvl6pPr>
            <a:lvl7pPr marL="2971800" indent="-228600" fontAlgn="base">
              <a:spcBef>
                <a:spcPct val="20000"/>
              </a:spcBef>
              <a:spcAft>
                <a:spcPct val="0"/>
              </a:spcAft>
              <a:buChar char="»"/>
              <a:defRPr sz="2000">
                <a:solidFill>
                  <a:schemeClr val="tx1"/>
                </a:solidFill>
                <a:latin typeface="Garamond" panose="02020404030301010803" pitchFamily="18" charset="0"/>
              </a:defRPr>
            </a:lvl7pPr>
            <a:lvl8pPr marL="3429000" indent="-228600" fontAlgn="base">
              <a:spcBef>
                <a:spcPct val="20000"/>
              </a:spcBef>
              <a:spcAft>
                <a:spcPct val="0"/>
              </a:spcAft>
              <a:buChar char="»"/>
              <a:defRPr sz="2000">
                <a:solidFill>
                  <a:schemeClr val="tx1"/>
                </a:solidFill>
                <a:latin typeface="Garamond" panose="02020404030301010803" pitchFamily="18" charset="0"/>
              </a:defRPr>
            </a:lvl8pPr>
            <a:lvl9pPr marL="3886200" indent="-228600" fontAlgn="base">
              <a:spcBef>
                <a:spcPct val="20000"/>
              </a:spcBef>
              <a:spcAft>
                <a:spcPct val="0"/>
              </a:spcAft>
              <a:buChar char="»"/>
              <a:defRPr sz="2000">
                <a:solidFill>
                  <a:schemeClr val="tx1"/>
                </a:solidFill>
                <a:latin typeface="Garamond" panose="02020404030301010803" pitchFamily="18" charset="0"/>
              </a:defRPr>
            </a:lvl9pPr>
          </a:lstStyle>
          <a:p>
            <a:pPr>
              <a:buFontTx/>
              <a:buNone/>
            </a:pPr>
            <a:r>
              <a:rPr lang="en-US" altLang="en-US" sz="2400" dirty="0"/>
              <a:t>Listing of Intangible Assets:</a:t>
            </a:r>
          </a:p>
          <a:p>
            <a:r>
              <a:rPr lang="en-US" altLang="en-US" sz="2400" dirty="0"/>
              <a:t>People</a:t>
            </a:r>
          </a:p>
          <a:p>
            <a:pPr lvl="1"/>
            <a:r>
              <a:rPr lang="en-US" altLang="en-US" sz="2000" dirty="0"/>
              <a:t>Billy</a:t>
            </a:r>
          </a:p>
          <a:p>
            <a:pPr lvl="1"/>
            <a:r>
              <a:rPr lang="en-US" altLang="en-US" sz="2000" dirty="0"/>
              <a:t>Billy’s Mother </a:t>
            </a:r>
          </a:p>
          <a:p>
            <a:pPr>
              <a:lnSpc>
                <a:spcPct val="90000"/>
              </a:lnSpc>
            </a:pPr>
            <a:r>
              <a:rPr lang="en-US" altLang="en-US" sz="2400" dirty="0"/>
              <a:t>Intellectual Property</a:t>
            </a:r>
          </a:p>
          <a:p>
            <a:pPr lvl="1">
              <a:lnSpc>
                <a:spcPct val="90000"/>
              </a:lnSpc>
            </a:pPr>
            <a:r>
              <a:rPr lang="en-US" altLang="en-US" sz="2000" dirty="0"/>
              <a:t>Special recipe</a:t>
            </a:r>
          </a:p>
          <a:p>
            <a:pPr>
              <a:lnSpc>
                <a:spcPct val="90000"/>
              </a:lnSpc>
            </a:pPr>
            <a:r>
              <a:rPr lang="en-US" altLang="en-US" sz="2400" dirty="0"/>
              <a:t>Trust</a:t>
            </a:r>
          </a:p>
          <a:p>
            <a:pPr>
              <a:lnSpc>
                <a:spcPct val="90000"/>
              </a:lnSpc>
            </a:pPr>
            <a:r>
              <a:rPr lang="en-US" altLang="en-US" sz="2400" dirty="0"/>
              <a:t>Reputation</a:t>
            </a:r>
          </a:p>
          <a:p>
            <a:pPr>
              <a:lnSpc>
                <a:spcPct val="90000"/>
              </a:lnSpc>
            </a:pPr>
            <a:r>
              <a:rPr lang="en-US" altLang="en-US" sz="2400" dirty="0"/>
              <a:t>Customer base</a:t>
            </a:r>
          </a:p>
          <a:p>
            <a:pPr>
              <a:lnSpc>
                <a:spcPct val="90000"/>
              </a:lnSpc>
              <a:buFontTx/>
              <a:buNone/>
            </a:pPr>
            <a:endParaRPr lang="en-US" altLang="en-US" sz="2000" dirty="0"/>
          </a:p>
          <a:p>
            <a:pPr>
              <a:lnSpc>
                <a:spcPct val="90000"/>
              </a:lnSpc>
              <a:buFontTx/>
              <a:buNone/>
            </a:pPr>
            <a:r>
              <a:rPr lang="en-US" altLang="en-US" sz="2400" dirty="0"/>
              <a:t> </a:t>
            </a:r>
          </a:p>
        </p:txBody>
      </p:sp>
    </p:spTree>
    <p:extLst>
      <p:ext uri="{BB962C8B-B14F-4D97-AF65-F5344CB8AC3E}">
        <p14:creationId xmlns:p14="http://schemas.microsoft.com/office/powerpoint/2010/main" val="1524425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14EC934-DE6A-462D-96A3-3CD9C3DA69B0}"/>
              </a:ext>
            </a:extLst>
          </p:cNvPr>
          <p:cNvSpPr>
            <a:spLocks noGrp="1"/>
          </p:cNvSpPr>
          <p:nvPr>
            <p:ph type="dt" sz="half" idx="10"/>
          </p:nvPr>
        </p:nvSpPr>
        <p:spPr/>
        <p:txBody>
          <a:bodyPr/>
          <a:lstStyle/>
          <a:p>
            <a:fld id="{0E2B4512-DB54-49B6-B8C7-F5C02A67AA74}" type="datetime1">
              <a:rPr lang="ar-SA" altLang="en-US"/>
              <a:pPr/>
              <a:t>15/01/1439</a:t>
            </a:fld>
            <a:endParaRPr lang="en-US" altLang="en-US"/>
          </a:p>
        </p:txBody>
      </p:sp>
      <p:sp>
        <p:nvSpPr>
          <p:cNvPr id="16" name="Slide Number Placeholder 5">
            <a:extLst>
              <a:ext uri="{FF2B5EF4-FFF2-40B4-BE49-F238E27FC236}">
                <a16:creationId xmlns:a16="http://schemas.microsoft.com/office/drawing/2014/main" id="{7ADB8A4D-58F5-4D9E-84B9-C498F5FD4856}"/>
              </a:ext>
            </a:extLst>
          </p:cNvPr>
          <p:cNvSpPr>
            <a:spLocks noGrp="1"/>
          </p:cNvSpPr>
          <p:nvPr>
            <p:ph type="sldNum" sz="quarter" idx="12"/>
          </p:nvPr>
        </p:nvSpPr>
        <p:spPr/>
        <p:txBody>
          <a:bodyPr/>
          <a:lstStyle/>
          <a:p>
            <a:fld id="{46F14818-34C7-4483-B437-702283EC28AB}" type="slidenum">
              <a:rPr lang="ar-SA" altLang="en-US"/>
              <a:pPr/>
              <a:t>24</a:t>
            </a:fld>
            <a:endParaRPr lang="en-US" altLang="en-US"/>
          </a:p>
        </p:txBody>
      </p:sp>
      <p:sp>
        <p:nvSpPr>
          <p:cNvPr id="77826" name="Rectangle 2">
            <a:extLst>
              <a:ext uri="{FF2B5EF4-FFF2-40B4-BE49-F238E27FC236}">
                <a16:creationId xmlns:a16="http://schemas.microsoft.com/office/drawing/2014/main" id="{DB49BF2C-06A5-4405-811D-CA20303A917C}"/>
              </a:ext>
            </a:extLst>
          </p:cNvPr>
          <p:cNvSpPr>
            <a:spLocks noGrp="1" noChangeArrowheads="1"/>
          </p:cNvSpPr>
          <p:nvPr>
            <p:ph type="title"/>
          </p:nvPr>
        </p:nvSpPr>
        <p:spPr>
          <a:xfrm>
            <a:off x="1522303" y="706834"/>
            <a:ext cx="5657850" cy="663179"/>
          </a:xfrm>
        </p:spPr>
        <p:txBody>
          <a:bodyPr/>
          <a:lstStyle/>
          <a:p>
            <a:r>
              <a:rPr lang="en-US" altLang="en-US" b="0" dirty="0">
                <a:solidFill>
                  <a:srgbClr val="C00000"/>
                </a:solidFill>
              </a:rPr>
              <a:t>How to assess the risks</a:t>
            </a:r>
          </a:p>
        </p:txBody>
      </p:sp>
      <p:sp>
        <p:nvSpPr>
          <p:cNvPr id="77827" name="Rectangle 3">
            <a:extLst>
              <a:ext uri="{FF2B5EF4-FFF2-40B4-BE49-F238E27FC236}">
                <a16:creationId xmlns:a16="http://schemas.microsoft.com/office/drawing/2014/main" id="{AA37A1BE-D229-4819-8E53-97CBB49B800B}"/>
              </a:ext>
            </a:extLst>
          </p:cNvPr>
          <p:cNvSpPr>
            <a:spLocks noGrp="1" noChangeArrowheads="1"/>
          </p:cNvSpPr>
          <p:nvPr>
            <p:ph type="body" idx="1"/>
          </p:nvPr>
        </p:nvSpPr>
        <p:spPr/>
        <p:txBody>
          <a:bodyPr/>
          <a:lstStyle/>
          <a:p>
            <a:pPr algn="l" rtl="0">
              <a:buFont typeface="Wingdings" panose="05000000000000000000" pitchFamily="2" charset="2"/>
              <a:buNone/>
            </a:pPr>
            <a:r>
              <a:rPr lang="en-US" altLang="en-US" dirty="0"/>
              <a:t>Risk is assessed by following the following steps: </a:t>
            </a:r>
          </a:p>
          <a:p>
            <a:pPr marL="728663" lvl="1" indent="-385763">
              <a:buFont typeface="+mj-lt"/>
              <a:buAutoNum type="arabicPeriod"/>
            </a:pPr>
            <a:r>
              <a:rPr lang="en-US" altLang="en-US" dirty="0" err="1"/>
              <a:t>Identifiying</a:t>
            </a:r>
            <a:r>
              <a:rPr lang="en-US" altLang="en-US" dirty="0"/>
              <a:t> assets</a:t>
            </a:r>
          </a:p>
          <a:p>
            <a:pPr marL="728663" lvl="1" indent="-385763">
              <a:buFont typeface="+mj-lt"/>
              <a:buAutoNum type="arabicPeriod"/>
            </a:pPr>
            <a:r>
              <a:rPr lang="en-US" altLang="en-US" dirty="0">
                <a:solidFill>
                  <a:srgbClr val="C00000"/>
                </a:solidFill>
              </a:rPr>
              <a:t>Identifying threats and impact</a:t>
            </a:r>
          </a:p>
          <a:p>
            <a:pPr marL="728663" lvl="1" indent="-385763">
              <a:buFont typeface="+mj-lt"/>
              <a:buAutoNum type="arabicPeriod"/>
            </a:pPr>
            <a:r>
              <a:rPr lang="en-US" altLang="en-US" dirty="0"/>
              <a:t>Identifying vulnerabilities</a:t>
            </a:r>
          </a:p>
          <a:p>
            <a:pPr marL="728663" lvl="1" indent="-385763">
              <a:buFont typeface="+mj-lt"/>
              <a:buAutoNum type="arabicPeriod"/>
            </a:pPr>
            <a:r>
              <a:rPr lang="en-US" altLang="en-US" dirty="0"/>
              <a:t>Relating Threats to Vulnerabilities</a:t>
            </a:r>
          </a:p>
          <a:p>
            <a:pPr marL="728663" lvl="1" indent="-385763">
              <a:buFont typeface="+mj-lt"/>
              <a:buAutoNum type="arabicPeriod"/>
            </a:pPr>
            <a:r>
              <a:rPr lang="en-US" altLang="en-US" dirty="0"/>
              <a:t>determining the likelihood </a:t>
            </a:r>
          </a:p>
          <a:p>
            <a:pPr marL="728663" lvl="1" indent="-385763">
              <a:buFont typeface="+mj-lt"/>
              <a:buAutoNum type="arabicPeriod"/>
            </a:pPr>
            <a:r>
              <a:rPr lang="en-US" altLang="en-US" dirty="0"/>
              <a:t>Evaluate impact for each risk</a:t>
            </a:r>
          </a:p>
        </p:txBody>
      </p:sp>
      <p:sp>
        <p:nvSpPr>
          <p:cNvPr id="77829" name="Rectangle 5">
            <a:extLst>
              <a:ext uri="{FF2B5EF4-FFF2-40B4-BE49-F238E27FC236}">
                <a16:creationId xmlns:a16="http://schemas.microsoft.com/office/drawing/2014/main" id="{3753D194-2638-42C2-BB07-B5B98BC2A724}"/>
              </a:ext>
            </a:extLst>
          </p:cNvPr>
          <p:cNvSpPr>
            <a:spLocks noChangeArrowheads="1"/>
          </p:cNvSpPr>
          <p:nvPr/>
        </p:nvSpPr>
        <p:spPr bwMode="auto">
          <a:xfrm>
            <a:off x="5638800" y="5025189"/>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0" name="Rectangle 6">
            <a:extLst>
              <a:ext uri="{FF2B5EF4-FFF2-40B4-BE49-F238E27FC236}">
                <a16:creationId xmlns:a16="http://schemas.microsoft.com/office/drawing/2014/main" id="{FB34393C-D4B3-4F0D-A044-EE275C783B49}"/>
              </a:ext>
            </a:extLst>
          </p:cNvPr>
          <p:cNvSpPr>
            <a:spLocks noChangeArrowheads="1"/>
          </p:cNvSpPr>
          <p:nvPr/>
        </p:nvSpPr>
        <p:spPr bwMode="auto">
          <a:xfrm>
            <a:off x="5739203" y="4700171"/>
            <a:ext cx="1714500" cy="285750"/>
          </a:xfrm>
          <a:prstGeom prst="rect">
            <a:avLst/>
          </a:prstGeom>
          <a:solidFill>
            <a:srgbClr val="CCEC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2" name="Rectangle 8">
            <a:extLst>
              <a:ext uri="{FF2B5EF4-FFF2-40B4-BE49-F238E27FC236}">
                <a16:creationId xmlns:a16="http://schemas.microsoft.com/office/drawing/2014/main" id="{EB657942-3448-4B49-B266-D46E15392C06}"/>
              </a:ext>
            </a:extLst>
          </p:cNvPr>
          <p:cNvSpPr>
            <a:spLocks noChangeArrowheads="1"/>
          </p:cNvSpPr>
          <p:nvPr/>
        </p:nvSpPr>
        <p:spPr bwMode="auto">
          <a:xfrm rot="679390">
            <a:off x="5182040" y="4891550"/>
            <a:ext cx="17107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rtl="0">
              <a:spcBef>
                <a:spcPct val="20000"/>
              </a:spcBef>
              <a:buClr>
                <a:schemeClr val="accent2"/>
              </a:buClr>
              <a:buSzPct val="70000"/>
              <a:buFont typeface="Wingdings" panose="05000000000000000000" pitchFamily="2" charset="2"/>
              <a:buNone/>
            </a:pPr>
            <a:r>
              <a:rPr lang="en-US" altLang="en-US" sz="1050">
                <a:solidFill>
                  <a:schemeClr val="bg1"/>
                </a:solidFill>
              </a:rPr>
              <a:t>Identifying threats</a:t>
            </a:r>
          </a:p>
        </p:txBody>
      </p:sp>
      <p:sp>
        <p:nvSpPr>
          <p:cNvPr id="77833" name="Rectangle 9">
            <a:extLst>
              <a:ext uri="{FF2B5EF4-FFF2-40B4-BE49-F238E27FC236}">
                <a16:creationId xmlns:a16="http://schemas.microsoft.com/office/drawing/2014/main" id="{712C401A-2775-4A83-94A4-994F0B2EAF6D}"/>
              </a:ext>
            </a:extLst>
          </p:cNvPr>
          <p:cNvSpPr>
            <a:spLocks noChangeArrowheads="1"/>
          </p:cNvSpPr>
          <p:nvPr/>
        </p:nvSpPr>
        <p:spPr bwMode="auto">
          <a:xfrm rot="655368">
            <a:off x="5837137" y="4716089"/>
            <a:ext cx="165782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Identifying vulnerabilities</a:t>
            </a:r>
          </a:p>
        </p:txBody>
      </p:sp>
      <p:sp>
        <p:nvSpPr>
          <p:cNvPr id="77834" name="Rectangle 10">
            <a:extLst>
              <a:ext uri="{FF2B5EF4-FFF2-40B4-BE49-F238E27FC236}">
                <a16:creationId xmlns:a16="http://schemas.microsoft.com/office/drawing/2014/main" id="{76B1364D-7B0E-43C2-A0EA-E0EFA574911C}"/>
              </a:ext>
            </a:extLst>
          </p:cNvPr>
          <p:cNvSpPr>
            <a:spLocks noChangeArrowheads="1"/>
          </p:cNvSpPr>
          <p:nvPr/>
        </p:nvSpPr>
        <p:spPr bwMode="auto">
          <a:xfrm>
            <a:off x="5857868" y="4340115"/>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5" name="Rectangle 11">
            <a:extLst>
              <a:ext uri="{FF2B5EF4-FFF2-40B4-BE49-F238E27FC236}">
                <a16:creationId xmlns:a16="http://schemas.microsoft.com/office/drawing/2014/main" id="{8284B026-DF93-40B9-B309-688D07B00088}"/>
              </a:ext>
            </a:extLst>
          </p:cNvPr>
          <p:cNvSpPr>
            <a:spLocks noChangeArrowheads="1"/>
          </p:cNvSpPr>
          <p:nvPr/>
        </p:nvSpPr>
        <p:spPr bwMode="auto">
          <a:xfrm rot="631963">
            <a:off x="6199262" y="4232952"/>
            <a:ext cx="12121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Relating Threats </a:t>
            </a:r>
          </a:p>
          <a:p>
            <a:r>
              <a:rPr lang="en-US" altLang="en-US" sz="1050" dirty="0">
                <a:solidFill>
                  <a:schemeClr val="bg1"/>
                </a:solidFill>
              </a:rPr>
              <a:t>to Vulnerabilities</a:t>
            </a:r>
          </a:p>
        </p:txBody>
      </p:sp>
      <p:sp>
        <p:nvSpPr>
          <p:cNvPr id="77836" name="Rectangle 12">
            <a:extLst>
              <a:ext uri="{FF2B5EF4-FFF2-40B4-BE49-F238E27FC236}">
                <a16:creationId xmlns:a16="http://schemas.microsoft.com/office/drawing/2014/main" id="{20F145EF-F640-4CE8-BE3A-A0AA1E538BA7}"/>
              </a:ext>
            </a:extLst>
          </p:cNvPr>
          <p:cNvSpPr>
            <a:spLocks noChangeArrowheads="1"/>
          </p:cNvSpPr>
          <p:nvPr/>
        </p:nvSpPr>
        <p:spPr bwMode="auto">
          <a:xfrm>
            <a:off x="6038850" y="3996489"/>
            <a:ext cx="1714500" cy="285750"/>
          </a:xfrm>
          <a:prstGeom prst="rect">
            <a:avLst/>
          </a:prstGeom>
          <a:solidFill>
            <a:schemeClr va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7" name="Rectangle 13">
            <a:extLst>
              <a:ext uri="{FF2B5EF4-FFF2-40B4-BE49-F238E27FC236}">
                <a16:creationId xmlns:a16="http://schemas.microsoft.com/office/drawing/2014/main" id="{33D562C5-7D59-4C7A-8FF7-CAB6C9FBFF54}"/>
              </a:ext>
            </a:extLst>
          </p:cNvPr>
          <p:cNvSpPr>
            <a:spLocks noChangeArrowheads="1"/>
          </p:cNvSpPr>
          <p:nvPr/>
        </p:nvSpPr>
        <p:spPr bwMode="auto">
          <a:xfrm rot="578837">
            <a:off x="6365481" y="3831603"/>
            <a:ext cx="111601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determining the</a:t>
            </a:r>
          </a:p>
          <a:p>
            <a:pPr algn="ctr"/>
            <a:r>
              <a:rPr lang="en-US" altLang="en-US" sz="1050" dirty="0">
                <a:solidFill>
                  <a:schemeClr val="bg1"/>
                </a:solidFill>
              </a:rPr>
              <a:t>likelihood</a:t>
            </a:r>
          </a:p>
        </p:txBody>
      </p:sp>
      <p:sp>
        <p:nvSpPr>
          <p:cNvPr id="77838" name="Rectangle 14">
            <a:extLst>
              <a:ext uri="{FF2B5EF4-FFF2-40B4-BE49-F238E27FC236}">
                <a16:creationId xmlns:a16="http://schemas.microsoft.com/office/drawing/2014/main" id="{08EA3BF5-53D6-430E-9FEE-C2F2143759A8}"/>
              </a:ext>
            </a:extLst>
          </p:cNvPr>
          <p:cNvSpPr>
            <a:spLocks noChangeArrowheads="1"/>
          </p:cNvSpPr>
          <p:nvPr/>
        </p:nvSpPr>
        <p:spPr bwMode="auto">
          <a:xfrm>
            <a:off x="6210300" y="3653589"/>
            <a:ext cx="1714500" cy="285750"/>
          </a:xfrm>
          <a:prstGeom prst="rect">
            <a:avLst/>
          </a:prstGeom>
          <a:solidFill>
            <a:schemeClr val="accent2"/>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9" name="Rectangle 15">
            <a:extLst>
              <a:ext uri="{FF2B5EF4-FFF2-40B4-BE49-F238E27FC236}">
                <a16:creationId xmlns:a16="http://schemas.microsoft.com/office/drawing/2014/main" id="{43BDD57A-B776-4F4E-AC34-F8927C8B6A20}"/>
              </a:ext>
            </a:extLst>
          </p:cNvPr>
          <p:cNvSpPr>
            <a:spLocks noChangeArrowheads="1"/>
          </p:cNvSpPr>
          <p:nvPr/>
        </p:nvSpPr>
        <p:spPr bwMode="auto">
          <a:xfrm rot="451105">
            <a:off x="6592174" y="3488703"/>
            <a:ext cx="11817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Evaluate impact </a:t>
            </a:r>
          </a:p>
          <a:p>
            <a:pPr algn="ctr"/>
            <a:r>
              <a:rPr lang="en-US" altLang="en-US" sz="1050" dirty="0">
                <a:solidFill>
                  <a:schemeClr val="bg1"/>
                </a:solidFill>
              </a:rPr>
              <a:t>for each risk</a:t>
            </a:r>
          </a:p>
        </p:txBody>
      </p:sp>
    </p:spTree>
    <p:extLst>
      <p:ext uri="{BB962C8B-B14F-4D97-AF65-F5344CB8AC3E}">
        <p14:creationId xmlns:p14="http://schemas.microsoft.com/office/powerpoint/2010/main" val="900841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15B23BD-0FFA-417B-BCE1-61E12886BE86}"/>
              </a:ext>
            </a:extLst>
          </p:cNvPr>
          <p:cNvSpPr>
            <a:spLocks noGrp="1"/>
          </p:cNvSpPr>
          <p:nvPr>
            <p:ph type="dt" sz="half" idx="10"/>
          </p:nvPr>
        </p:nvSpPr>
        <p:spPr/>
        <p:txBody>
          <a:bodyPr/>
          <a:lstStyle/>
          <a:p>
            <a:fld id="{CE73FD73-8B71-4189-9AC2-16B19AEF6B57}"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B437ECFA-6034-4B6C-9E87-49B54C4F3BC6}"/>
              </a:ext>
            </a:extLst>
          </p:cNvPr>
          <p:cNvSpPr>
            <a:spLocks noGrp="1"/>
          </p:cNvSpPr>
          <p:nvPr>
            <p:ph type="sldNum" sz="quarter" idx="12"/>
          </p:nvPr>
        </p:nvSpPr>
        <p:spPr/>
        <p:txBody>
          <a:bodyPr/>
          <a:lstStyle/>
          <a:p>
            <a:fld id="{44A61BFE-760D-4C1F-938E-DE37EAFBCA31}" type="slidenum">
              <a:rPr lang="ar-SA" altLang="en-US"/>
              <a:pPr/>
              <a:t>25</a:t>
            </a:fld>
            <a:endParaRPr lang="en-US" altLang="en-US"/>
          </a:p>
        </p:txBody>
      </p:sp>
      <p:sp>
        <p:nvSpPr>
          <p:cNvPr id="67586" name="Rectangle 2">
            <a:extLst>
              <a:ext uri="{FF2B5EF4-FFF2-40B4-BE49-F238E27FC236}">
                <a16:creationId xmlns:a16="http://schemas.microsoft.com/office/drawing/2014/main" id="{AB91DC1E-D53F-4AF7-9402-CFB8D5EB0A5A}"/>
              </a:ext>
            </a:extLst>
          </p:cNvPr>
          <p:cNvSpPr>
            <a:spLocks noGrp="1" noChangeArrowheads="1"/>
          </p:cNvSpPr>
          <p:nvPr>
            <p:ph type="title"/>
          </p:nvPr>
        </p:nvSpPr>
        <p:spPr/>
        <p:txBody>
          <a:bodyPr/>
          <a:lstStyle/>
          <a:p>
            <a:r>
              <a:rPr lang="en-US" altLang="en-US" u="sng" dirty="0">
                <a:solidFill>
                  <a:srgbClr val="C00000"/>
                </a:solidFill>
              </a:rPr>
              <a:t>2. Identifying Threats and Impact</a:t>
            </a:r>
          </a:p>
        </p:txBody>
      </p:sp>
      <p:pic>
        <p:nvPicPr>
          <p:cNvPr id="67588" name="Picture 4" descr="Information workflow">
            <a:extLst>
              <a:ext uri="{FF2B5EF4-FFF2-40B4-BE49-F238E27FC236}">
                <a16:creationId xmlns:a16="http://schemas.microsoft.com/office/drawing/2014/main" id="{B4AB3AC9-AE50-4A8D-ADCC-D8792AF257C6}"/>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85800" y="1295400"/>
            <a:ext cx="8176846" cy="4724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9189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71176ABF-3FAE-41D6-8FC5-7FF4869D54B6}"/>
              </a:ext>
            </a:extLst>
          </p:cNvPr>
          <p:cNvSpPr>
            <a:spLocks noGrp="1"/>
          </p:cNvSpPr>
          <p:nvPr>
            <p:ph type="sldNum" sz="quarter" idx="10"/>
          </p:nvPr>
        </p:nvSpPr>
        <p:spPr/>
        <p:txBody>
          <a:bodyPr/>
          <a:lstStyle/>
          <a:p>
            <a:endParaRPr lang="en-US" altLang="en-US"/>
          </a:p>
          <a:p>
            <a:fld id="{06D9C1A7-A442-4FD5-8D2D-97A808DCB1AA}" type="slidenum">
              <a:rPr lang="en-US" altLang="en-US" sz="1000" b="1" i="1">
                <a:solidFill>
                  <a:srgbClr val="660066"/>
                </a:solidFill>
              </a:rPr>
              <a:pPr/>
              <a:t>26</a:t>
            </a:fld>
            <a:endParaRPr lang="en-US" altLang="en-US" sz="1000" b="1" i="1">
              <a:solidFill>
                <a:srgbClr val="660066"/>
              </a:solidFill>
            </a:endParaRPr>
          </a:p>
        </p:txBody>
      </p:sp>
      <p:sp>
        <p:nvSpPr>
          <p:cNvPr id="722946" name="Rectangle 2">
            <a:extLst>
              <a:ext uri="{FF2B5EF4-FFF2-40B4-BE49-F238E27FC236}">
                <a16:creationId xmlns:a16="http://schemas.microsoft.com/office/drawing/2014/main" id="{8B0E89F0-3ACC-476A-AEBD-19105123C44A}"/>
              </a:ext>
            </a:extLst>
          </p:cNvPr>
          <p:cNvSpPr>
            <a:spLocks noGrp="1" noChangeArrowheads="1"/>
          </p:cNvSpPr>
          <p:nvPr>
            <p:ph type="body" idx="1"/>
          </p:nvPr>
        </p:nvSpPr>
        <p:spPr>
          <a:xfrm>
            <a:off x="304800" y="1371600"/>
            <a:ext cx="8610600" cy="4800600"/>
          </a:xfrm>
        </p:spPr>
        <p:txBody>
          <a:bodyPr/>
          <a:lstStyle/>
          <a:p>
            <a:pPr>
              <a:lnSpc>
                <a:spcPct val="90000"/>
              </a:lnSpc>
            </a:pPr>
            <a:r>
              <a:rPr lang="en-US" altLang="en-US" sz="2000" b="1" dirty="0"/>
              <a:t>Threat-</a:t>
            </a:r>
            <a:r>
              <a:rPr lang="en-US" altLang="en-US" sz="2000" dirty="0"/>
              <a:t> Potential cause of an unwanted event that may result in harm to the agency and its assets. A threat is a manifestation of vulnerability.</a:t>
            </a:r>
          </a:p>
          <a:p>
            <a:pPr>
              <a:lnSpc>
                <a:spcPct val="90000"/>
              </a:lnSpc>
            </a:pPr>
            <a:endParaRPr lang="en-US" altLang="en-US" sz="1000" dirty="0"/>
          </a:p>
          <a:p>
            <a:pPr>
              <a:lnSpc>
                <a:spcPct val="90000"/>
              </a:lnSpc>
            </a:pPr>
            <a:r>
              <a:rPr lang="en-US" altLang="en-US" sz="2000" dirty="0"/>
              <a:t>Malicious</a:t>
            </a:r>
          </a:p>
          <a:p>
            <a:pPr lvl="1">
              <a:lnSpc>
                <a:spcPct val="90000"/>
              </a:lnSpc>
            </a:pPr>
            <a:r>
              <a:rPr lang="en-US" altLang="en-US" sz="1800" dirty="0"/>
              <a:t>Malicious Software (Viruses, worms, trojan horses, time bomb logic bomb, rabbit, bacterium)</a:t>
            </a:r>
          </a:p>
          <a:p>
            <a:pPr lvl="1">
              <a:lnSpc>
                <a:spcPct val="90000"/>
              </a:lnSpc>
            </a:pPr>
            <a:r>
              <a:rPr lang="en-US" altLang="en-US" sz="1800" dirty="0"/>
              <a:t>Spoofing or Masquerading</a:t>
            </a:r>
          </a:p>
          <a:p>
            <a:pPr lvl="1">
              <a:lnSpc>
                <a:spcPct val="90000"/>
              </a:lnSpc>
            </a:pPr>
            <a:r>
              <a:rPr lang="en-US" altLang="en-US" sz="1800" dirty="0"/>
              <a:t>Sequential or Dictionary Scanning</a:t>
            </a:r>
          </a:p>
          <a:p>
            <a:pPr lvl="1">
              <a:lnSpc>
                <a:spcPct val="90000"/>
              </a:lnSpc>
            </a:pPr>
            <a:r>
              <a:rPr lang="en-US" altLang="en-US" sz="1800" dirty="0"/>
              <a:t>Snooping (electronic monitoring or “shoulder surfing”)</a:t>
            </a:r>
          </a:p>
          <a:p>
            <a:pPr lvl="1">
              <a:lnSpc>
                <a:spcPct val="90000"/>
              </a:lnSpc>
            </a:pPr>
            <a:r>
              <a:rPr lang="en-US" altLang="en-US" sz="1800" dirty="0"/>
              <a:t>Scavenging (“dumpster diving” or automated scanning of data)</a:t>
            </a:r>
          </a:p>
          <a:p>
            <a:pPr lvl="1">
              <a:lnSpc>
                <a:spcPct val="90000"/>
              </a:lnSpc>
            </a:pPr>
            <a:r>
              <a:rPr lang="en-US" altLang="en-US" sz="1800" dirty="0"/>
              <a:t>Spamming</a:t>
            </a:r>
          </a:p>
          <a:p>
            <a:pPr lvl="1">
              <a:lnSpc>
                <a:spcPct val="90000"/>
              </a:lnSpc>
            </a:pPr>
            <a:r>
              <a:rPr lang="en-US" altLang="en-US" sz="1800" dirty="0"/>
              <a:t>Tunneling</a:t>
            </a:r>
          </a:p>
          <a:p>
            <a:pPr>
              <a:lnSpc>
                <a:spcPct val="90000"/>
              </a:lnSpc>
            </a:pPr>
            <a:r>
              <a:rPr lang="en-US" altLang="en-US" sz="2000" dirty="0"/>
              <a:t>Unintentional</a:t>
            </a:r>
          </a:p>
          <a:p>
            <a:pPr lvl="1">
              <a:lnSpc>
                <a:spcPct val="90000"/>
              </a:lnSpc>
            </a:pPr>
            <a:r>
              <a:rPr lang="en-US" altLang="en-US" sz="1800" dirty="0"/>
              <a:t>Equipment or Software Malfunction</a:t>
            </a:r>
          </a:p>
          <a:p>
            <a:pPr lvl="1">
              <a:lnSpc>
                <a:spcPct val="90000"/>
              </a:lnSpc>
            </a:pPr>
            <a:r>
              <a:rPr lang="en-US" altLang="en-US" sz="1800" dirty="0"/>
              <a:t>Human error (back door or user error)</a:t>
            </a:r>
          </a:p>
          <a:p>
            <a:pPr>
              <a:lnSpc>
                <a:spcPct val="90000"/>
              </a:lnSpc>
            </a:pPr>
            <a:r>
              <a:rPr lang="en-US" altLang="en-US" sz="2000" dirty="0"/>
              <a:t>Physical</a:t>
            </a:r>
          </a:p>
          <a:p>
            <a:pPr lvl="1">
              <a:lnSpc>
                <a:spcPct val="90000"/>
              </a:lnSpc>
            </a:pPr>
            <a:r>
              <a:rPr lang="en-US" altLang="en-US" sz="1800" dirty="0"/>
              <a:t>Power loss, vandalism, fire/flood/lightning damage, destruction</a:t>
            </a:r>
          </a:p>
        </p:txBody>
      </p:sp>
      <p:sp>
        <p:nvSpPr>
          <p:cNvPr id="722947" name="Rectangle 3">
            <a:extLst>
              <a:ext uri="{FF2B5EF4-FFF2-40B4-BE49-F238E27FC236}">
                <a16:creationId xmlns:a16="http://schemas.microsoft.com/office/drawing/2014/main" id="{42D78C3C-1782-4D19-91D0-C5E57D4D9DF2}"/>
              </a:ext>
            </a:extLst>
          </p:cNvPr>
          <p:cNvSpPr>
            <a:spLocks noChangeArrowheads="1"/>
          </p:cNvSpPr>
          <p:nvPr/>
        </p:nvSpPr>
        <p:spPr bwMode="auto">
          <a:xfrm>
            <a:off x="533400" y="3048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br>
              <a:rPr lang="en-US" altLang="en-US" sz="3600" b="1" dirty="0">
                <a:solidFill>
                  <a:srgbClr val="C00000"/>
                </a:solidFill>
              </a:rPr>
            </a:br>
            <a:r>
              <a:rPr lang="en-US" altLang="en-US" sz="2400" b="1" dirty="0">
                <a:solidFill>
                  <a:srgbClr val="C00000"/>
                </a:solidFill>
                <a:latin typeface="Arial" panose="020B0604020202020204" pitchFamily="34" charset="0"/>
              </a:rPr>
              <a:t>Identification of Threats </a:t>
            </a:r>
          </a:p>
        </p:txBody>
      </p:sp>
    </p:spTree>
    <p:extLst>
      <p:ext uri="{BB962C8B-B14F-4D97-AF65-F5344CB8AC3E}">
        <p14:creationId xmlns:p14="http://schemas.microsoft.com/office/powerpoint/2010/main" val="218028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218451F-287B-4A82-B6F7-B0DBA7403A69}"/>
              </a:ext>
            </a:extLst>
          </p:cNvPr>
          <p:cNvSpPr>
            <a:spLocks noGrp="1" noChangeArrowheads="1"/>
          </p:cNvSpPr>
          <p:nvPr>
            <p:ph type="title"/>
          </p:nvPr>
        </p:nvSpPr>
        <p:spPr>
          <a:xfrm>
            <a:off x="1143000" y="434975"/>
            <a:ext cx="7315200" cy="762000"/>
          </a:xfrm>
          <a:noFill/>
          <a:ln/>
        </p:spPr>
        <p:txBody>
          <a:bodyPr/>
          <a:lstStyle/>
          <a:p>
            <a:r>
              <a:rPr lang="en-GB" altLang="en-US" dirty="0">
                <a:solidFill>
                  <a:srgbClr val="C00000"/>
                </a:solidFill>
              </a:rPr>
              <a:t>Identifying Threat and Impact (</a:t>
            </a:r>
            <a:r>
              <a:rPr lang="en-GB" altLang="en-US" dirty="0" err="1">
                <a:solidFill>
                  <a:srgbClr val="C00000"/>
                </a:solidFill>
              </a:rPr>
              <a:t>cont</a:t>
            </a:r>
            <a:r>
              <a:rPr lang="en-GB" altLang="en-US" dirty="0">
                <a:solidFill>
                  <a:srgbClr val="C00000"/>
                </a:solidFill>
              </a:rPr>
              <a:t>)</a:t>
            </a:r>
          </a:p>
        </p:txBody>
      </p:sp>
      <p:sp>
        <p:nvSpPr>
          <p:cNvPr id="11267" name="Rectangle 3">
            <a:extLst>
              <a:ext uri="{FF2B5EF4-FFF2-40B4-BE49-F238E27FC236}">
                <a16:creationId xmlns:a16="http://schemas.microsoft.com/office/drawing/2014/main" id="{95A45FEE-4ADA-474D-8059-CA88A7F29ADC}"/>
              </a:ext>
            </a:extLst>
          </p:cNvPr>
          <p:cNvSpPr>
            <a:spLocks noGrp="1" noChangeArrowheads="1"/>
          </p:cNvSpPr>
          <p:nvPr>
            <p:ph type="body" idx="1"/>
          </p:nvPr>
        </p:nvSpPr>
        <p:spPr>
          <a:xfrm>
            <a:off x="381000" y="1447800"/>
            <a:ext cx="8229600" cy="4525963"/>
          </a:xfrm>
          <a:noFill/>
          <a:ln/>
        </p:spPr>
        <p:txBody>
          <a:bodyPr/>
          <a:lstStyle/>
          <a:p>
            <a:pPr>
              <a:lnSpc>
                <a:spcPct val="90000"/>
              </a:lnSpc>
              <a:buFont typeface="Monotype Sorts" pitchFamily="2" charset="2"/>
              <a:buNone/>
            </a:pPr>
            <a:r>
              <a:rPr lang="en-GB" altLang="en-US" sz="2800" u="sng" dirty="0">
                <a:solidFill>
                  <a:srgbClr val="C00000"/>
                </a:solidFill>
              </a:rPr>
              <a:t>Identification and valuation of threats </a:t>
            </a:r>
            <a:r>
              <a:rPr lang="en-GB" altLang="en-US" sz="2800" dirty="0"/>
              <a:t>- for each group of assets</a:t>
            </a:r>
          </a:p>
          <a:p>
            <a:pPr>
              <a:lnSpc>
                <a:spcPct val="90000"/>
              </a:lnSpc>
            </a:pPr>
            <a:r>
              <a:rPr lang="en-GB" altLang="en-US" sz="2800" dirty="0"/>
              <a:t>Identify threats, e.g. for stored data</a:t>
            </a:r>
          </a:p>
          <a:p>
            <a:pPr lvl="1">
              <a:lnSpc>
                <a:spcPct val="90000"/>
              </a:lnSpc>
            </a:pPr>
            <a:r>
              <a:rPr lang="en-GB" altLang="en-US" sz="2000" dirty="0"/>
              <a:t>Loss of </a:t>
            </a:r>
            <a:r>
              <a:rPr lang="en-GB" altLang="en-US" sz="2000" b="1" dirty="0"/>
              <a:t>confidentiality: </a:t>
            </a:r>
            <a:r>
              <a:rPr lang="en-US" altLang="en-US" sz="2000" dirty="0"/>
              <a:t>Someone sees your password or a company’s “secret formula”</a:t>
            </a:r>
            <a:endParaRPr lang="en-GB" altLang="en-US" sz="2000" dirty="0"/>
          </a:p>
          <a:p>
            <a:pPr lvl="1">
              <a:lnSpc>
                <a:spcPct val="90000"/>
              </a:lnSpc>
            </a:pPr>
            <a:r>
              <a:rPr lang="en-GB" altLang="en-US" sz="2000" dirty="0"/>
              <a:t>Loss of </a:t>
            </a:r>
            <a:r>
              <a:rPr lang="en-GB" altLang="en-US" sz="2000" b="1" dirty="0"/>
              <a:t>integrity: </a:t>
            </a:r>
            <a:r>
              <a:rPr lang="en-US" altLang="en-US" sz="2000" dirty="0"/>
              <a:t>An e­mail message is </a:t>
            </a:r>
            <a:r>
              <a:rPr lang="en-US" altLang="en-US" sz="2000" dirty="0" err="1"/>
              <a:t>modifed</a:t>
            </a:r>
            <a:r>
              <a:rPr lang="en-US" altLang="en-US" sz="2000" dirty="0"/>
              <a:t> in transit, a virus infects a </a:t>
            </a:r>
            <a:r>
              <a:rPr lang="en-US" altLang="en-US" sz="2000" dirty="0" err="1"/>
              <a:t>fle</a:t>
            </a:r>
            <a:r>
              <a:rPr lang="en-US" altLang="en-US" sz="2000" dirty="0"/>
              <a:t>, or someone makes unauthorized changes to a Web site.</a:t>
            </a:r>
            <a:endParaRPr lang="en-GB" altLang="en-US" sz="2000" dirty="0"/>
          </a:p>
          <a:p>
            <a:pPr lvl="1">
              <a:lnSpc>
                <a:spcPct val="90000"/>
              </a:lnSpc>
            </a:pPr>
            <a:r>
              <a:rPr lang="en-GB" altLang="en-US" sz="2000" dirty="0"/>
              <a:t>Loss of </a:t>
            </a:r>
            <a:r>
              <a:rPr lang="en-GB" altLang="en-US" sz="2000" b="1" dirty="0"/>
              <a:t>availability </a:t>
            </a:r>
            <a:r>
              <a:rPr lang="en-GB" altLang="en-US" sz="2000" dirty="0"/>
              <a:t> (Denial of Service): </a:t>
            </a:r>
            <a:r>
              <a:rPr lang="en-US" altLang="en-US" sz="2000" dirty="0"/>
              <a:t>An e­mail server is down and no one has e­mail access, or a </a:t>
            </a:r>
            <a:r>
              <a:rPr lang="en-US" altLang="en-US" sz="2000" dirty="0" err="1"/>
              <a:t>fle</a:t>
            </a:r>
            <a:r>
              <a:rPr lang="en-US" altLang="en-US" sz="2000" dirty="0"/>
              <a:t> server is down so data </a:t>
            </a:r>
            <a:r>
              <a:rPr lang="en-US" altLang="en-US" sz="2000" dirty="0" err="1"/>
              <a:t>fles</a:t>
            </a:r>
            <a:r>
              <a:rPr lang="en-US" altLang="en-US" sz="2000" dirty="0"/>
              <a:t> aren’t available</a:t>
            </a:r>
            <a:endParaRPr lang="en-GB" altLang="en-US" sz="2000" b="1" dirty="0"/>
          </a:p>
          <a:p>
            <a:pPr>
              <a:lnSpc>
                <a:spcPct val="90000"/>
              </a:lnSpc>
            </a:pPr>
            <a:r>
              <a:rPr lang="en-GB" altLang="en-US" sz="2800" u="sng" dirty="0">
                <a:solidFill>
                  <a:srgbClr val="C00000"/>
                </a:solidFill>
              </a:rPr>
              <a:t>Assess impact of threat</a:t>
            </a:r>
          </a:p>
          <a:p>
            <a:pPr lvl="1">
              <a:lnSpc>
                <a:spcPct val="90000"/>
              </a:lnSpc>
            </a:pPr>
            <a:r>
              <a:rPr lang="en-GB" altLang="en-US" sz="2000" dirty="0"/>
              <a:t>Assess in levels, </a:t>
            </a:r>
            <a:r>
              <a:rPr lang="en-GB" altLang="en-US" sz="2000" dirty="0" err="1"/>
              <a:t>e.g</a:t>
            </a:r>
            <a:r>
              <a:rPr lang="en-GB" altLang="en-US" sz="2000" dirty="0"/>
              <a:t> H-M-L or 1 - 10</a:t>
            </a:r>
          </a:p>
          <a:p>
            <a:pPr lvl="1">
              <a:lnSpc>
                <a:spcPct val="90000"/>
              </a:lnSpc>
            </a:pPr>
            <a:r>
              <a:rPr lang="en-GB" altLang="en-US" sz="2000" dirty="0"/>
              <a:t>This gives the valuation of the asset in the face of the threat</a:t>
            </a:r>
          </a:p>
        </p:txBody>
      </p:sp>
    </p:spTree>
    <p:extLst>
      <p:ext uri="{BB962C8B-B14F-4D97-AF65-F5344CB8AC3E}">
        <p14:creationId xmlns:p14="http://schemas.microsoft.com/office/powerpoint/2010/main" val="272684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28CF1-3B72-4421-8256-BAC8613B60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CFC412-D3B0-4044-BA85-6554B9AFD2A1}"/>
              </a:ext>
            </a:extLst>
          </p:cNvPr>
          <p:cNvSpPr>
            <a:spLocks noGrp="1"/>
          </p:cNvSpPr>
          <p:nvPr>
            <p:ph idx="1"/>
          </p:nvPr>
        </p:nvSpPr>
        <p:spPr>
          <a:xfrm>
            <a:off x="457200" y="6063024"/>
            <a:ext cx="8229600" cy="182563"/>
          </a:xfrm>
        </p:spPr>
        <p:txBody>
          <a:bodyPr/>
          <a:lstStyle/>
          <a:p>
            <a:r>
              <a:rPr lang="en-US" sz="1400" dirty="0"/>
              <a:t>Source: Information Security Risk Analysis, Peltier</a:t>
            </a:r>
          </a:p>
        </p:txBody>
      </p:sp>
      <p:pic>
        <p:nvPicPr>
          <p:cNvPr id="4" name="Picture 3">
            <a:extLst>
              <a:ext uri="{FF2B5EF4-FFF2-40B4-BE49-F238E27FC236}">
                <a16:creationId xmlns:a16="http://schemas.microsoft.com/office/drawing/2014/main" id="{B68EAC2F-FDBB-4294-B172-CC83C2750787}"/>
              </a:ext>
            </a:extLst>
          </p:cNvPr>
          <p:cNvPicPr>
            <a:picLocks noChangeAspect="1"/>
          </p:cNvPicPr>
          <p:nvPr/>
        </p:nvPicPr>
        <p:blipFill>
          <a:blip r:embed="rId2"/>
          <a:stretch>
            <a:fillRect/>
          </a:stretch>
        </p:blipFill>
        <p:spPr>
          <a:xfrm>
            <a:off x="1219200" y="533400"/>
            <a:ext cx="6529387" cy="5522367"/>
          </a:xfrm>
          <a:prstGeom prst="rect">
            <a:avLst/>
          </a:prstGeom>
        </p:spPr>
      </p:pic>
    </p:spTree>
    <p:extLst>
      <p:ext uri="{BB962C8B-B14F-4D97-AF65-F5344CB8AC3E}">
        <p14:creationId xmlns:p14="http://schemas.microsoft.com/office/powerpoint/2010/main" val="3852600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83764-4357-4316-BCEF-A90F01609903}"/>
              </a:ext>
            </a:extLst>
          </p:cNvPr>
          <p:cNvSpPr>
            <a:spLocks noGrp="1"/>
          </p:cNvSpPr>
          <p:nvPr>
            <p:ph type="title"/>
          </p:nvPr>
        </p:nvSpPr>
        <p:spPr>
          <a:xfrm>
            <a:off x="304800" y="762000"/>
            <a:ext cx="2057400" cy="1143000"/>
          </a:xfrm>
        </p:spPr>
        <p:txBody>
          <a:bodyPr/>
          <a:lstStyle/>
          <a:p>
            <a:r>
              <a:rPr lang="en-US" dirty="0"/>
              <a:t>THREAT </a:t>
            </a:r>
            <a:br>
              <a:rPr lang="en-US" dirty="0"/>
            </a:br>
            <a:r>
              <a:rPr lang="en-US" dirty="0"/>
              <a:t>IMPACTS</a:t>
            </a:r>
          </a:p>
        </p:txBody>
      </p:sp>
      <p:pic>
        <p:nvPicPr>
          <p:cNvPr id="4" name="Picture 3">
            <a:extLst>
              <a:ext uri="{FF2B5EF4-FFF2-40B4-BE49-F238E27FC236}">
                <a16:creationId xmlns:a16="http://schemas.microsoft.com/office/drawing/2014/main" id="{E04F415C-BED6-4420-B7F9-CB91C5DB5E2E}"/>
              </a:ext>
            </a:extLst>
          </p:cNvPr>
          <p:cNvPicPr>
            <a:picLocks noChangeAspect="1"/>
          </p:cNvPicPr>
          <p:nvPr/>
        </p:nvPicPr>
        <p:blipFill>
          <a:blip r:embed="rId2"/>
          <a:stretch>
            <a:fillRect/>
          </a:stretch>
        </p:blipFill>
        <p:spPr>
          <a:xfrm>
            <a:off x="2590800" y="274638"/>
            <a:ext cx="6362700" cy="6064115"/>
          </a:xfrm>
          <a:prstGeom prst="rect">
            <a:avLst/>
          </a:prstGeom>
        </p:spPr>
      </p:pic>
      <p:sp>
        <p:nvSpPr>
          <p:cNvPr id="5" name="Content Placeholder 2">
            <a:extLst>
              <a:ext uri="{FF2B5EF4-FFF2-40B4-BE49-F238E27FC236}">
                <a16:creationId xmlns:a16="http://schemas.microsoft.com/office/drawing/2014/main" id="{0A3BB563-A00C-4574-A3CC-55D13DA3E39A}"/>
              </a:ext>
            </a:extLst>
          </p:cNvPr>
          <p:cNvSpPr>
            <a:spLocks noGrp="1"/>
          </p:cNvSpPr>
          <p:nvPr>
            <p:ph idx="1"/>
          </p:nvPr>
        </p:nvSpPr>
        <p:spPr>
          <a:xfrm>
            <a:off x="381000" y="6315074"/>
            <a:ext cx="8229600" cy="182563"/>
          </a:xfrm>
        </p:spPr>
        <p:txBody>
          <a:bodyPr/>
          <a:lstStyle/>
          <a:p>
            <a:r>
              <a:rPr lang="en-US" sz="1400" dirty="0">
                <a:solidFill>
                  <a:schemeClr val="bg1"/>
                </a:solidFill>
              </a:rPr>
              <a:t>Source: Information Security Risk Analysis, Peltier</a:t>
            </a:r>
          </a:p>
        </p:txBody>
      </p:sp>
    </p:spTree>
    <p:extLst>
      <p:ext uri="{BB962C8B-B14F-4D97-AF65-F5344CB8AC3E}">
        <p14:creationId xmlns:p14="http://schemas.microsoft.com/office/powerpoint/2010/main" val="174182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640D1FC-D1FC-4774-8A2A-58AAD773DD5D}"/>
              </a:ext>
            </a:extLst>
          </p:cNvPr>
          <p:cNvSpPr>
            <a:spLocks noGrp="1" noChangeArrowheads="1"/>
          </p:cNvSpPr>
          <p:nvPr>
            <p:ph type="title"/>
          </p:nvPr>
        </p:nvSpPr>
        <p:spPr>
          <a:noFill/>
          <a:ln/>
        </p:spPr>
        <p:txBody>
          <a:bodyPr/>
          <a:lstStyle/>
          <a:p>
            <a:r>
              <a:rPr lang="en-GB" altLang="en-US" dirty="0">
                <a:solidFill>
                  <a:srgbClr val="C00000"/>
                </a:solidFill>
              </a:rPr>
              <a:t>Introduction</a:t>
            </a:r>
          </a:p>
        </p:txBody>
      </p:sp>
      <p:sp>
        <p:nvSpPr>
          <p:cNvPr id="4099" name="Rectangle 3">
            <a:extLst>
              <a:ext uri="{FF2B5EF4-FFF2-40B4-BE49-F238E27FC236}">
                <a16:creationId xmlns:a16="http://schemas.microsoft.com/office/drawing/2014/main" id="{47A697A9-03C7-42F3-B9A7-8F28F45D859F}"/>
              </a:ext>
            </a:extLst>
          </p:cNvPr>
          <p:cNvSpPr>
            <a:spLocks noGrp="1" noChangeArrowheads="1"/>
          </p:cNvSpPr>
          <p:nvPr>
            <p:ph type="body" idx="1"/>
          </p:nvPr>
        </p:nvSpPr>
        <p:spPr>
          <a:noFill/>
          <a:ln/>
        </p:spPr>
        <p:txBody>
          <a:bodyPr/>
          <a:lstStyle/>
          <a:p>
            <a:pPr>
              <a:buFont typeface="Monotype Sorts" pitchFamily="2" charset="2"/>
              <a:buNone/>
            </a:pPr>
            <a:r>
              <a:rPr lang="en-GB" altLang="en-US" b="1"/>
              <a:t>Risk Analysis and Management Framework</a:t>
            </a:r>
          </a:p>
        </p:txBody>
      </p:sp>
      <p:sp>
        <p:nvSpPr>
          <p:cNvPr id="4100" name="Rectangle 4">
            <a:extLst>
              <a:ext uri="{FF2B5EF4-FFF2-40B4-BE49-F238E27FC236}">
                <a16:creationId xmlns:a16="http://schemas.microsoft.com/office/drawing/2014/main" id="{B4FF249E-8639-4E0C-B8A4-992C3E3ECF27}"/>
              </a:ext>
            </a:extLst>
          </p:cNvPr>
          <p:cNvSpPr>
            <a:spLocks noChangeArrowheads="1"/>
          </p:cNvSpPr>
          <p:nvPr/>
        </p:nvSpPr>
        <p:spPr bwMode="auto">
          <a:xfrm>
            <a:off x="436563" y="2493963"/>
            <a:ext cx="530376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dirty="0"/>
              <a:t>Assets		Threats		Vulnerabilities</a:t>
            </a:r>
          </a:p>
        </p:txBody>
      </p:sp>
      <p:sp>
        <p:nvSpPr>
          <p:cNvPr id="4101" name="Rectangle 5">
            <a:extLst>
              <a:ext uri="{FF2B5EF4-FFF2-40B4-BE49-F238E27FC236}">
                <a16:creationId xmlns:a16="http://schemas.microsoft.com/office/drawing/2014/main" id="{F081557A-D049-462C-987C-70E0CEE54672}"/>
              </a:ext>
            </a:extLst>
          </p:cNvPr>
          <p:cNvSpPr>
            <a:spLocks noChangeArrowheads="1"/>
          </p:cNvSpPr>
          <p:nvPr/>
        </p:nvSpPr>
        <p:spPr bwMode="auto">
          <a:xfrm>
            <a:off x="2417763" y="3484563"/>
            <a:ext cx="93980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Risks</a:t>
            </a:r>
          </a:p>
        </p:txBody>
      </p:sp>
      <p:sp>
        <p:nvSpPr>
          <p:cNvPr id="4102" name="Rectangle 6">
            <a:extLst>
              <a:ext uri="{FF2B5EF4-FFF2-40B4-BE49-F238E27FC236}">
                <a16:creationId xmlns:a16="http://schemas.microsoft.com/office/drawing/2014/main" id="{51C53661-D16B-4DAE-A8C8-29BA499FC190}"/>
              </a:ext>
            </a:extLst>
          </p:cNvPr>
          <p:cNvSpPr>
            <a:spLocks noChangeArrowheads="1"/>
          </p:cNvSpPr>
          <p:nvPr/>
        </p:nvSpPr>
        <p:spPr bwMode="auto">
          <a:xfrm>
            <a:off x="1960563" y="4551363"/>
            <a:ext cx="2719387"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dirty="0"/>
              <a:t>Security Measures</a:t>
            </a:r>
          </a:p>
        </p:txBody>
      </p:sp>
      <p:sp>
        <p:nvSpPr>
          <p:cNvPr id="4103" name="Rectangle 7">
            <a:extLst>
              <a:ext uri="{FF2B5EF4-FFF2-40B4-BE49-F238E27FC236}">
                <a16:creationId xmlns:a16="http://schemas.microsoft.com/office/drawing/2014/main" id="{EE3ECBD1-EAA4-451A-B506-D14085781640}"/>
              </a:ext>
            </a:extLst>
          </p:cNvPr>
          <p:cNvSpPr>
            <a:spLocks noChangeArrowheads="1"/>
          </p:cNvSpPr>
          <p:nvPr/>
        </p:nvSpPr>
        <p:spPr bwMode="auto">
          <a:xfrm>
            <a:off x="6151563" y="2540000"/>
            <a:ext cx="5334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8000"/>
              <a:t>}</a:t>
            </a:r>
          </a:p>
        </p:txBody>
      </p:sp>
      <p:sp>
        <p:nvSpPr>
          <p:cNvPr id="4104" name="Rectangle 8">
            <a:extLst>
              <a:ext uri="{FF2B5EF4-FFF2-40B4-BE49-F238E27FC236}">
                <a16:creationId xmlns:a16="http://schemas.microsoft.com/office/drawing/2014/main" id="{136A6D3A-D29F-48E0-AB8B-52D802F0537A}"/>
              </a:ext>
            </a:extLst>
          </p:cNvPr>
          <p:cNvSpPr>
            <a:spLocks noChangeArrowheads="1"/>
          </p:cNvSpPr>
          <p:nvPr/>
        </p:nvSpPr>
        <p:spPr bwMode="auto">
          <a:xfrm>
            <a:off x="6151563" y="3759200"/>
            <a:ext cx="533400"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sz="8000"/>
              <a:t>}</a:t>
            </a:r>
          </a:p>
        </p:txBody>
      </p:sp>
      <p:sp>
        <p:nvSpPr>
          <p:cNvPr id="4105" name="Rectangle 9">
            <a:extLst>
              <a:ext uri="{FF2B5EF4-FFF2-40B4-BE49-F238E27FC236}">
                <a16:creationId xmlns:a16="http://schemas.microsoft.com/office/drawing/2014/main" id="{2332EEFA-A379-4A2F-977B-5BEF352EDFEF}"/>
              </a:ext>
            </a:extLst>
          </p:cNvPr>
          <p:cNvSpPr>
            <a:spLocks noChangeArrowheads="1"/>
          </p:cNvSpPr>
          <p:nvPr/>
        </p:nvSpPr>
        <p:spPr bwMode="auto">
          <a:xfrm>
            <a:off x="6837363" y="2951163"/>
            <a:ext cx="13303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Analysis</a:t>
            </a:r>
          </a:p>
        </p:txBody>
      </p:sp>
      <p:sp>
        <p:nvSpPr>
          <p:cNvPr id="4106" name="Rectangle 10">
            <a:extLst>
              <a:ext uri="{FF2B5EF4-FFF2-40B4-BE49-F238E27FC236}">
                <a16:creationId xmlns:a16="http://schemas.microsoft.com/office/drawing/2014/main" id="{4FB6A375-59A5-478C-987C-286CED851B37}"/>
              </a:ext>
            </a:extLst>
          </p:cNvPr>
          <p:cNvSpPr>
            <a:spLocks noChangeArrowheads="1"/>
          </p:cNvSpPr>
          <p:nvPr/>
        </p:nvSpPr>
        <p:spPr bwMode="auto">
          <a:xfrm>
            <a:off x="6837363" y="4170363"/>
            <a:ext cx="19748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GB" altLang="en-US"/>
              <a:t>Management</a:t>
            </a:r>
          </a:p>
        </p:txBody>
      </p:sp>
      <p:sp>
        <p:nvSpPr>
          <p:cNvPr id="4107" name="Line 11">
            <a:extLst>
              <a:ext uri="{FF2B5EF4-FFF2-40B4-BE49-F238E27FC236}">
                <a16:creationId xmlns:a16="http://schemas.microsoft.com/office/drawing/2014/main" id="{4EC11E94-9BC4-4DB6-883D-E462230519BA}"/>
              </a:ext>
            </a:extLst>
          </p:cNvPr>
          <p:cNvSpPr>
            <a:spLocks noChangeShapeType="1"/>
          </p:cNvSpPr>
          <p:nvPr/>
        </p:nvSpPr>
        <p:spPr bwMode="auto">
          <a:xfrm>
            <a:off x="1003300" y="2908300"/>
            <a:ext cx="172720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Line 12">
            <a:extLst>
              <a:ext uri="{FF2B5EF4-FFF2-40B4-BE49-F238E27FC236}">
                <a16:creationId xmlns:a16="http://schemas.microsoft.com/office/drawing/2014/main" id="{72E9D6F4-AA7D-475D-8E74-B4DDAF3B2905}"/>
              </a:ext>
            </a:extLst>
          </p:cNvPr>
          <p:cNvSpPr>
            <a:spLocks noChangeShapeType="1"/>
          </p:cNvSpPr>
          <p:nvPr/>
        </p:nvSpPr>
        <p:spPr bwMode="auto">
          <a:xfrm>
            <a:off x="2819400" y="2908300"/>
            <a:ext cx="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Line 13">
            <a:extLst>
              <a:ext uri="{FF2B5EF4-FFF2-40B4-BE49-F238E27FC236}">
                <a16:creationId xmlns:a16="http://schemas.microsoft.com/office/drawing/2014/main" id="{62560D08-2543-45D7-A88E-829202C49713}"/>
              </a:ext>
            </a:extLst>
          </p:cNvPr>
          <p:cNvSpPr>
            <a:spLocks noChangeShapeType="1"/>
          </p:cNvSpPr>
          <p:nvPr/>
        </p:nvSpPr>
        <p:spPr bwMode="auto">
          <a:xfrm flipH="1">
            <a:off x="2959100" y="2908300"/>
            <a:ext cx="1778000" cy="584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Line 14">
            <a:extLst>
              <a:ext uri="{FF2B5EF4-FFF2-40B4-BE49-F238E27FC236}">
                <a16:creationId xmlns:a16="http://schemas.microsoft.com/office/drawing/2014/main" id="{1A88C143-9B0D-49B3-85CA-762098274219}"/>
              </a:ext>
            </a:extLst>
          </p:cNvPr>
          <p:cNvSpPr>
            <a:spLocks noChangeShapeType="1"/>
          </p:cNvSpPr>
          <p:nvPr/>
        </p:nvSpPr>
        <p:spPr bwMode="auto">
          <a:xfrm>
            <a:off x="2819400" y="3975100"/>
            <a:ext cx="0" cy="660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03551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FDE5-A92D-4C97-8765-D0C99A6720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7E32095-DCD3-4AC9-8A95-21A68084D5A9}"/>
              </a:ext>
            </a:extLst>
          </p:cNvPr>
          <p:cNvSpPr>
            <a:spLocks noGrp="1"/>
          </p:cNvSpPr>
          <p:nvPr>
            <p:ph idx="1"/>
          </p:nvPr>
        </p:nvSpPr>
        <p:spPr/>
        <p:txBody>
          <a:bodyPr/>
          <a:lstStyle/>
          <a:p>
            <a:r>
              <a:rPr lang="en-US" dirty="0"/>
              <a:t>One of the most basic forms of risk analysis is a process known as an </a:t>
            </a:r>
            <a:r>
              <a:rPr lang="en-US" u="sng" dirty="0"/>
              <a:t>annual loss exposure</a:t>
            </a:r>
            <a:r>
              <a:rPr lang="en-US" dirty="0"/>
              <a:t> (ALE). </a:t>
            </a:r>
          </a:p>
          <a:p>
            <a:r>
              <a:rPr lang="en-US" dirty="0"/>
              <a:t>The ALE takes the value (V) of an asset and then uses the likelihood (L) of a threat occurrence in a formula to calculate the ALE: </a:t>
            </a:r>
          </a:p>
          <a:p>
            <a:pPr marL="0" indent="0" algn="ctr">
              <a:buNone/>
            </a:pPr>
            <a:r>
              <a:rPr lang="en-US" sz="3600" dirty="0"/>
              <a:t>V × L = ALE</a:t>
            </a:r>
          </a:p>
        </p:txBody>
      </p:sp>
    </p:spTree>
    <p:extLst>
      <p:ext uri="{BB962C8B-B14F-4D97-AF65-F5344CB8AC3E}">
        <p14:creationId xmlns:p14="http://schemas.microsoft.com/office/powerpoint/2010/main" val="2045918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4BC6-28B2-4CDB-94AD-641EE2A374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D5C94D-ADF2-40A9-ACF4-99B8C3FAA93C}"/>
              </a:ext>
            </a:extLst>
          </p:cNvPr>
          <p:cNvSpPr>
            <a:spLocks noGrp="1"/>
          </p:cNvSpPr>
          <p:nvPr>
            <p:ph idx="1"/>
          </p:nvPr>
        </p:nvSpPr>
        <p:spPr/>
        <p:txBody>
          <a:bodyPr/>
          <a:lstStyle/>
          <a:p>
            <a:r>
              <a:rPr lang="en-US" sz="2400" dirty="0"/>
              <a:t>The ALE would work like this: You have a $3 million data center located in a ﬂood area. A major ﬂood that would destroy the data center occurs once every 100 years. Value = $3 million Likelihood = Once every 100 years (using the table above, L = 0.01) $3 million × 0.01 = $30,000</a:t>
            </a:r>
          </a:p>
          <a:p>
            <a:endParaRPr lang="en-US" sz="2400" dirty="0"/>
          </a:p>
          <a:p>
            <a:r>
              <a:rPr lang="en-US" sz="2400" dirty="0"/>
              <a:t>Insurance companies use the ALE to assist them in determining what kind of premium they should charge. For the risk management professional, this form of risk analysis is often misleading. The loss if a ﬂood occurs is not $30,000, but actually $3,000,000.</a:t>
            </a:r>
          </a:p>
        </p:txBody>
      </p:sp>
    </p:spTree>
    <p:extLst>
      <p:ext uri="{BB962C8B-B14F-4D97-AF65-F5344CB8AC3E}">
        <p14:creationId xmlns:p14="http://schemas.microsoft.com/office/powerpoint/2010/main" val="7549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47035-00E7-4E9A-AEDE-DC7D24AB9A2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A8DB398-4DD0-46DE-80E4-484A50D0D20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2C393D5-18BB-40EB-BAC5-7B6CCD3F2FE5}"/>
              </a:ext>
            </a:extLst>
          </p:cNvPr>
          <p:cNvPicPr>
            <a:picLocks noChangeAspect="1"/>
          </p:cNvPicPr>
          <p:nvPr/>
        </p:nvPicPr>
        <p:blipFill>
          <a:blip r:embed="rId2"/>
          <a:stretch>
            <a:fillRect/>
          </a:stretch>
        </p:blipFill>
        <p:spPr>
          <a:xfrm>
            <a:off x="1295400" y="609600"/>
            <a:ext cx="6172200" cy="5697415"/>
          </a:xfrm>
          <a:prstGeom prst="rect">
            <a:avLst/>
          </a:prstGeom>
        </p:spPr>
      </p:pic>
    </p:spTree>
    <p:extLst>
      <p:ext uri="{BB962C8B-B14F-4D97-AF65-F5344CB8AC3E}">
        <p14:creationId xmlns:p14="http://schemas.microsoft.com/office/powerpoint/2010/main" val="2441495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050">
            <a:extLst>
              <a:ext uri="{FF2B5EF4-FFF2-40B4-BE49-F238E27FC236}">
                <a16:creationId xmlns:a16="http://schemas.microsoft.com/office/drawing/2014/main" id="{8AA6203B-3C8D-4B2A-A612-904849FC36FF}"/>
              </a:ext>
            </a:extLst>
          </p:cNvPr>
          <p:cNvSpPr>
            <a:spLocks noGrp="1" noChangeArrowheads="1"/>
          </p:cNvSpPr>
          <p:nvPr>
            <p:ph type="title"/>
          </p:nvPr>
        </p:nvSpPr>
        <p:spPr>
          <a:xfrm>
            <a:off x="1143000" y="434975"/>
            <a:ext cx="7315200" cy="762000"/>
          </a:xfrm>
        </p:spPr>
        <p:txBody>
          <a:bodyPr/>
          <a:lstStyle/>
          <a:p>
            <a:r>
              <a:rPr lang="en-GB" altLang="en-US" dirty="0">
                <a:solidFill>
                  <a:srgbClr val="C00000"/>
                </a:solidFill>
              </a:rPr>
              <a:t>Process Analysis</a:t>
            </a:r>
          </a:p>
        </p:txBody>
      </p:sp>
      <p:sp>
        <p:nvSpPr>
          <p:cNvPr id="30723" name="Rectangle 2051">
            <a:extLst>
              <a:ext uri="{FF2B5EF4-FFF2-40B4-BE49-F238E27FC236}">
                <a16:creationId xmlns:a16="http://schemas.microsoft.com/office/drawing/2014/main" id="{A303B4F7-88F6-4351-812C-8DD9FB928C9A}"/>
              </a:ext>
            </a:extLst>
          </p:cNvPr>
          <p:cNvSpPr>
            <a:spLocks noGrp="1" noChangeArrowheads="1"/>
          </p:cNvSpPr>
          <p:nvPr>
            <p:ph type="body" idx="1"/>
          </p:nvPr>
        </p:nvSpPr>
        <p:spPr>
          <a:xfrm>
            <a:off x="304800" y="1371600"/>
            <a:ext cx="8686800" cy="4525963"/>
          </a:xfrm>
        </p:spPr>
        <p:txBody>
          <a:bodyPr/>
          <a:lstStyle/>
          <a:p>
            <a:r>
              <a:rPr lang="en-GB" altLang="en-US" dirty="0">
                <a:cs typeface="Times New Roman" panose="02020603050405020304" pitchFamily="18" charset="0"/>
              </a:rPr>
              <a:t>Every company or organisation has some processes that are critical to its operation</a:t>
            </a:r>
          </a:p>
          <a:p>
            <a:r>
              <a:rPr lang="en-GB" altLang="en-US" dirty="0">
                <a:cs typeface="Times New Roman" panose="02020603050405020304" pitchFamily="18" charset="0"/>
              </a:rPr>
              <a:t>The criticality of a process may increase the impact valuation of one or more assets identified</a:t>
            </a:r>
          </a:p>
          <a:p>
            <a:pPr>
              <a:buFont typeface="Monotype Sorts" pitchFamily="2" charset="2"/>
              <a:buNone/>
            </a:pPr>
            <a:r>
              <a:rPr lang="en-GB" altLang="en-US" dirty="0">
                <a:cs typeface="Times New Roman" panose="02020603050405020304" pitchFamily="18" charset="0"/>
              </a:rPr>
              <a:t>So</a:t>
            </a:r>
          </a:p>
          <a:p>
            <a:r>
              <a:rPr lang="en-GB" altLang="en-US" dirty="0">
                <a:cs typeface="Times New Roman" panose="02020603050405020304" pitchFamily="18" charset="0"/>
              </a:rPr>
              <a:t>Identify critical processes</a:t>
            </a:r>
          </a:p>
          <a:p>
            <a:r>
              <a:rPr lang="en-GB" altLang="en-US" dirty="0">
                <a:cs typeface="Times New Roman" panose="02020603050405020304" pitchFamily="18" charset="0"/>
              </a:rPr>
              <a:t>Review assets needed for critical processes</a:t>
            </a:r>
          </a:p>
          <a:p>
            <a:r>
              <a:rPr lang="en-GB" altLang="en-US" dirty="0">
                <a:cs typeface="Times New Roman" panose="02020603050405020304" pitchFamily="18" charset="0"/>
              </a:rPr>
              <a:t>Revise impact valuation of these assets</a:t>
            </a:r>
          </a:p>
          <a:p>
            <a:endParaRPr lang="en-GB" altLang="en-US" dirty="0">
              <a:cs typeface="Times New Roman" panose="02020603050405020304" pitchFamily="18" charset="0"/>
            </a:endParaRPr>
          </a:p>
          <a:p>
            <a:pPr algn="r">
              <a:buFont typeface="Monotype Sorts" pitchFamily="2" charset="2"/>
              <a:buNone/>
            </a:pPr>
            <a:r>
              <a:rPr lang="en-GB" altLang="en-US" dirty="0"/>
              <a:t> </a:t>
            </a:r>
          </a:p>
        </p:txBody>
      </p:sp>
    </p:spTree>
    <p:extLst>
      <p:ext uri="{BB962C8B-B14F-4D97-AF65-F5344CB8AC3E}">
        <p14:creationId xmlns:p14="http://schemas.microsoft.com/office/powerpoint/2010/main" val="1192850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214068-C2E7-4C06-9044-5946A92AC1E5}"/>
              </a:ext>
            </a:extLst>
          </p:cNvPr>
          <p:cNvSpPr>
            <a:spLocks noGrp="1"/>
          </p:cNvSpPr>
          <p:nvPr>
            <p:ph type="sldNum" sz="quarter" idx="10"/>
          </p:nvPr>
        </p:nvSpPr>
        <p:spPr/>
        <p:txBody>
          <a:bodyPr/>
          <a:lstStyle/>
          <a:p>
            <a:endParaRPr lang="en-US" altLang="en-US"/>
          </a:p>
          <a:p>
            <a:fld id="{4FA51485-5EA3-47A0-9E3B-4688FBB51F80}" type="slidenum">
              <a:rPr lang="en-US" altLang="en-US" sz="1000" b="1" i="1">
                <a:solidFill>
                  <a:srgbClr val="660066"/>
                </a:solidFill>
              </a:rPr>
              <a:pPr/>
              <a:t>34</a:t>
            </a:fld>
            <a:endParaRPr lang="en-US" altLang="en-US" sz="1000" b="1" i="1">
              <a:solidFill>
                <a:srgbClr val="660066"/>
              </a:solidFill>
            </a:endParaRPr>
          </a:p>
        </p:txBody>
      </p:sp>
      <p:sp>
        <p:nvSpPr>
          <p:cNvPr id="716802" name="Rectangle 2">
            <a:extLst>
              <a:ext uri="{FF2B5EF4-FFF2-40B4-BE49-F238E27FC236}">
                <a16:creationId xmlns:a16="http://schemas.microsoft.com/office/drawing/2014/main" id="{046190A5-B955-4CE6-8EF5-8C3512EF7975}"/>
              </a:ext>
            </a:extLst>
          </p:cNvPr>
          <p:cNvSpPr>
            <a:spLocks noGrp="1" noChangeArrowheads="1"/>
          </p:cNvSpPr>
          <p:nvPr>
            <p:ph type="body" idx="1"/>
          </p:nvPr>
        </p:nvSpPr>
        <p:spPr>
          <a:xfrm>
            <a:off x="659190" y="1631799"/>
            <a:ext cx="8229600" cy="5105400"/>
          </a:xfrm>
        </p:spPr>
        <p:txBody>
          <a:bodyPr/>
          <a:lstStyle/>
          <a:p>
            <a:pPr marL="533400" indent="-533400"/>
            <a:r>
              <a:rPr lang="en-US" altLang="zh-CN" sz="2400" dirty="0">
                <a:ea typeface="SimSun" panose="02010600030101010101" pitchFamily="2" charset="-122"/>
              </a:rPr>
              <a:t>Using your own organization, determine the assets and threats and impact.</a:t>
            </a:r>
          </a:p>
          <a:p>
            <a:pPr marL="533400" indent="-533400"/>
            <a:r>
              <a:rPr lang="en-US" altLang="zh-CN" sz="2400" dirty="0">
                <a:ea typeface="SimSun" panose="02010600030101010101" pitchFamily="2" charset="-122"/>
              </a:rPr>
              <a:t>Fill the worksheet for assets (see next slide)</a:t>
            </a:r>
          </a:p>
          <a:p>
            <a:pPr marL="533400" indent="-533400"/>
            <a:r>
              <a:rPr lang="en-US" altLang="zh-CN" sz="2400" dirty="0">
                <a:ea typeface="SimSun" panose="02010600030101010101" pitchFamily="2" charset="-122"/>
              </a:rPr>
              <a:t>Fill the worksheet for threat and impact</a:t>
            </a:r>
          </a:p>
        </p:txBody>
      </p:sp>
      <p:sp>
        <p:nvSpPr>
          <p:cNvPr id="716803" name="Rectangle 3">
            <a:extLst>
              <a:ext uri="{FF2B5EF4-FFF2-40B4-BE49-F238E27FC236}">
                <a16:creationId xmlns:a16="http://schemas.microsoft.com/office/drawing/2014/main" id="{5996B11F-2056-4934-A26B-0C044A1CCF09}"/>
              </a:ext>
            </a:extLst>
          </p:cNvPr>
          <p:cNvSpPr>
            <a:spLocks noChangeArrowheads="1"/>
          </p:cNvSpPr>
          <p:nvPr/>
        </p:nvSpPr>
        <p:spPr bwMode="auto">
          <a:xfrm>
            <a:off x="685800"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dirty="0">
                <a:solidFill>
                  <a:srgbClr val="C00000"/>
                </a:solidFill>
              </a:rPr>
              <a:t>Identifying Assets and Threats</a:t>
            </a:r>
            <a:br>
              <a:rPr lang="en-US" altLang="en-US" sz="3600" b="1" dirty="0"/>
            </a:br>
            <a:r>
              <a:rPr lang="en-US" altLang="en-US" sz="2400" b="1" dirty="0">
                <a:solidFill>
                  <a:srgbClr val="C00000"/>
                </a:solidFill>
                <a:latin typeface="Arial" panose="020B0604020202020204" pitchFamily="34" charset="0"/>
              </a:rPr>
              <a:t>Assignment</a:t>
            </a:r>
          </a:p>
        </p:txBody>
      </p:sp>
    </p:spTree>
    <p:extLst>
      <p:ext uri="{BB962C8B-B14F-4D97-AF65-F5344CB8AC3E}">
        <p14:creationId xmlns:p14="http://schemas.microsoft.com/office/powerpoint/2010/main" val="4070758368"/>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35D38-CF6C-4FD2-B7FF-3093721B739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2F05D94-3DEC-46FB-AFE4-06EA6BACEAC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1A40540-022D-41E3-811D-FE4439FF247A}"/>
              </a:ext>
            </a:extLst>
          </p:cNvPr>
          <p:cNvPicPr>
            <a:picLocks noChangeAspect="1"/>
          </p:cNvPicPr>
          <p:nvPr/>
        </p:nvPicPr>
        <p:blipFill>
          <a:blip r:embed="rId2"/>
          <a:stretch>
            <a:fillRect/>
          </a:stretch>
        </p:blipFill>
        <p:spPr>
          <a:xfrm>
            <a:off x="1600200" y="249238"/>
            <a:ext cx="5715000" cy="6177242"/>
          </a:xfrm>
          <a:prstGeom prst="rect">
            <a:avLst/>
          </a:prstGeom>
        </p:spPr>
      </p:pic>
    </p:spTree>
    <p:extLst>
      <p:ext uri="{BB962C8B-B14F-4D97-AF65-F5344CB8AC3E}">
        <p14:creationId xmlns:p14="http://schemas.microsoft.com/office/powerpoint/2010/main" val="36835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BE0F-471F-4E5D-8614-9C190B5AED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F47E1CE-D44B-4C13-943C-BCE939D14EA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9024ACD-2537-4D94-9062-2ED21D4A0701}"/>
              </a:ext>
            </a:extLst>
          </p:cNvPr>
          <p:cNvPicPr>
            <a:picLocks noChangeAspect="1"/>
          </p:cNvPicPr>
          <p:nvPr/>
        </p:nvPicPr>
        <p:blipFill>
          <a:blip r:embed="rId2"/>
          <a:stretch>
            <a:fillRect/>
          </a:stretch>
        </p:blipFill>
        <p:spPr>
          <a:xfrm>
            <a:off x="1447799" y="109750"/>
            <a:ext cx="6428251" cy="6595850"/>
          </a:xfrm>
          <a:prstGeom prst="rect">
            <a:avLst/>
          </a:prstGeom>
        </p:spPr>
      </p:pic>
    </p:spTree>
    <p:extLst>
      <p:ext uri="{BB962C8B-B14F-4D97-AF65-F5344CB8AC3E}">
        <p14:creationId xmlns:p14="http://schemas.microsoft.com/office/powerpoint/2010/main" val="3606702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214068-C2E7-4C06-9044-5946A92AC1E5}"/>
              </a:ext>
            </a:extLst>
          </p:cNvPr>
          <p:cNvSpPr>
            <a:spLocks noGrp="1"/>
          </p:cNvSpPr>
          <p:nvPr>
            <p:ph type="sldNum" sz="quarter" idx="10"/>
          </p:nvPr>
        </p:nvSpPr>
        <p:spPr/>
        <p:txBody>
          <a:bodyPr/>
          <a:lstStyle/>
          <a:p>
            <a:endParaRPr lang="en-US" altLang="en-US"/>
          </a:p>
          <a:p>
            <a:fld id="{4FA51485-5EA3-47A0-9E3B-4688FBB51F80}" type="slidenum">
              <a:rPr lang="en-US" altLang="en-US" sz="1000" b="1" i="1">
                <a:solidFill>
                  <a:srgbClr val="660066"/>
                </a:solidFill>
              </a:rPr>
              <a:pPr/>
              <a:t>37</a:t>
            </a:fld>
            <a:endParaRPr lang="en-US" altLang="en-US" sz="1000" b="1" i="1">
              <a:solidFill>
                <a:srgbClr val="660066"/>
              </a:solidFill>
            </a:endParaRPr>
          </a:p>
        </p:txBody>
      </p:sp>
      <p:sp>
        <p:nvSpPr>
          <p:cNvPr id="716802" name="Rectangle 2">
            <a:extLst>
              <a:ext uri="{FF2B5EF4-FFF2-40B4-BE49-F238E27FC236}">
                <a16:creationId xmlns:a16="http://schemas.microsoft.com/office/drawing/2014/main" id="{046190A5-B955-4CE6-8EF5-8C3512EF7975}"/>
              </a:ext>
            </a:extLst>
          </p:cNvPr>
          <p:cNvSpPr>
            <a:spLocks noGrp="1" noChangeArrowheads="1"/>
          </p:cNvSpPr>
          <p:nvPr>
            <p:ph type="body" idx="1"/>
          </p:nvPr>
        </p:nvSpPr>
        <p:spPr>
          <a:xfrm>
            <a:off x="659190" y="1631799"/>
            <a:ext cx="8229600" cy="5105400"/>
          </a:xfrm>
        </p:spPr>
        <p:txBody>
          <a:bodyPr/>
          <a:lstStyle/>
          <a:p>
            <a:pPr marL="533400" indent="-533400"/>
            <a:r>
              <a:rPr lang="en-US" altLang="zh-CN" sz="2400" dirty="0">
                <a:ea typeface="SimSun" panose="02010600030101010101" pitchFamily="2" charset="-122"/>
              </a:rPr>
              <a:t>Design matrices to summary them.</a:t>
            </a:r>
          </a:p>
        </p:txBody>
      </p:sp>
      <p:sp>
        <p:nvSpPr>
          <p:cNvPr id="716803" name="Rectangle 3">
            <a:extLst>
              <a:ext uri="{FF2B5EF4-FFF2-40B4-BE49-F238E27FC236}">
                <a16:creationId xmlns:a16="http://schemas.microsoft.com/office/drawing/2014/main" id="{5996B11F-2056-4934-A26B-0C044A1CCF09}"/>
              </a:ext>
            </a:extLst>
          </p:cNvPr>
          <p:cNvSpPr>
            <a:spLocks noChangeArrowheads="1"/>
          </p:cNvSpPr>
          <p:nvPr/>
        </p:nvSpPr>
        <p:spPr bwMode="auto">
          <a:xfrm>
            <a:off x="685800" y="5492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Garamond" panose="02020404030301010803" pitchFamily="18" charset="0"/>
              </a:defRPr>
            </a:lvl1pPr>
            <a:lvl2pPr algn="ctr">
              <a:defRPr sz="4400">
                <a:solidFill>
                  <a:schemeClr val="tx2"/>
                </a:solidFill>
                <a:latin typeface="Garamond" panose="02020404030301010803" pitchFamily="18" charset="0"/>
              </a:defRPr>
            </a:lvl2pPr>
            <a:lvl3pPr algn="ctr">
              <a:defRPr sz="4400">
                <a:solidFill>
                  <a:schemeClr val="tx2"/>
                </a:solidFill>
                <a:latin typeface="Garamond" panose="02020404030301010803" pitchFamily="18" charset="0"/>
              </a:defRPr>
            </a:lvl3pPr>
            <a:lvl4pPr algn="ctr">
              <a:defRPr sz="4400">
                <a:solidFill>
                  <a:schemeClr val="tx2"/>
                </a:solidFill>
                <a:latin typeface="Garamond" panose="02020404030301010803" pitchFamily="18" charset="0"/>
              </a:defRPr>
            </a:lvl4pPr>
            <a:lvl5pPr algn="ctr">
              <a:defRPr sz="4400">
                <a:solidFill>
                  <a:schemeClr val="tx2"/>
                </a:solidFill>
                <a:latin typeface="Garamond" panose="02020404030301010803" pitchFamily="18" charset="0"/>
              </a:defRPr>
            </a:lvl5pPr>
            <a:lvl6pPr marL="457200" algn="ctr" fontAlgn="base">
              <a:spcBef>
                <a:spcPct val="0"/>
              </a:spcBef>
              <a:spcAft>
                <a:spcPct val="0"/>
              </a:spcAft>
              <a:defRPr sz="4400">
                <a:solidFill>
                  <a:schemeClr val="tx2"/>
                </a:solidFill>
                <a:latin typeface="Garamond" panose="02020404030301010803" pitchFamily="18" charset="0"/>
              </a:defRPr>
            </a:lvl6pPr>
            <a:lvl7pPr marL="914400" algn="ctr" fontAlgn="base">
              <a:spcBef>
                <a:spcPct val="0"/>
              </a:spcBef>
              <a:spcAft>
                <a:spcPct val="0"/>
              </a:spcAft>
              <a:defRPr sz="4400">
                <a:solidFill>
                  <a:schemeClr val="tx2"/>
                </a:solidFill>
                <a:latin typeface="Garamond" panose="02020404030301010803" pitchFamily="18" charset="0"/>
              </a:defRPr>
            </a:lvl7pPr>
            <a:lvl8pPr marL="1371600" algn="ctr" fontAlgn="base">
              <a:spcBef>
                <a:spcPct val="0"/>
              </a:spcBef>
              <a:spcAft>
                <a:spcPct val="0"/>
              </a:spcAft>
              <a:defRPr sz="4400">
                <a:solidFill>
                  <a:schemeClr val="tx2"/>
                </a:solidFill>
                <a:latin typeface="Garamond" panose="02020404030301010803" pitchFamily="18" charset="0"/>
              </a:defRPr>
            </a:lvl8pPr>
            <a:lvl9pPr marL="1828800" algn="ctr" fontAlgn="base">
              <a:spcBef>
                <a:spcPct val="0"/>
              </a:spcBef>
              <a:spcAft>
                <a:spcPct val="0"/>
              </a:spcAft>
              <a:defRPr sz="4400">
                <a:solidFill>
                  <a:schemeClr val="tx2"/>
                </a:solidFill>
                <a:latin typeface="Garamond" panose="02020404030301010803" pitchFamily="18" charset="0"/>
              </a:defRPr>
            </a:lvl9pPr>
          </a:lstStyle>
          <a:p>
            <a:pPr algn="l"/>
            <a:r>
              <a:rPr lang="en-US" altLang="en-US" sz="3600" b="1" dirty="0">
                <a:solidFill>
                  <a:srgbClr val="C00000"/>
                </a:solidFill>
              </a:rPr>
              <a:t>Identifying Assets and Threats</a:t>
            </a:r>
            <a:br>
              <a:rPr lang="en-US" altLang="en-US" sz="3600" b="1" dirty="0"/>
            </a:br>
            <a:r>
              <a:rPr lang="en-US" altLang="en-US" sz="2400" b="1" dirty="0">
                <a:solidFill>
                  <a:srgbClr val="C00000"/>
                </a:solidFill>
                <a:latin typeface="Arial" panose="020B0604020202020204" pitchFamily="34" charset="0"/>
              </a:rPr>
              <a:t>Assignment</a:t>
            </a:r>
          </a:p>
        </p:txBody>
      </p:sp>
    </p:spTree>
    <p:extLst>
      <p:ext uri="{BB962C8B-B14F-4D97-AF65-F5344CB8AC3E}">
        <p14:creationId xmlns:p14="http://schemas.microsoft.com/office/powerpoint/2010/main" val="2924340872"/>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11922F-2F18-4A58-B9B1-FC2F18F57205}"/>
              </a:ext>
            </a:extLst>
          </p:cNvPr>
          <p:cNvSpPr>
            <a:spLocks noGrp="1"/>
          </p:cNvSpPr>
          <p:nvPr>
            <p:ph type="sldNum" sz="quarter" idx="12"/>
          </p:nvPr>
        </p:nvSpPr>
        <p:spPr/>
        <p:txBody>
          <a:bodyPr/>
          <a:lstStyle/>
          <a:p>
            <a:fld id="{A56C7D1E-A438-43A8-A48A-DD89280AEADA}" type="slidenum">
              <a:rPr lang="ar-SA" altLang="en-US"/>
              <a:pPr/>
              <a:t>38</a:t>
            </a:fld>
            <a:endParaRPr lang="en-US" altLang="en-US"/>
          </a:p>
        </p:txBody>
      </p:sp>
      <p:sp>
        <p:nvSpPr>
          <p:cNvPr id="144386" name="Rectangle 2">
            <a:extLst>
              <a:ext uri="{FF2B5EF4-FFF2-40B4-BE49-F238E27FC236}">
                <a16:creationId xmlns:a16="http://schemas.microsoft.com/office/drawing/2014/main" id="{D0A47A2D-A61E-4618-9E95-34C29772A29F}"/>
              </a:ext>
            </a:extLst>
          </p:cNvPr>
          <p:cNvSpPr>
            <a:spLocks noGrp="1" noChangeArrowheads="1"/>
          </p:cNvSpPr>
          <p:nvPr>
            <p:ph type="title"/>
          </p:nvPr>
        </p:nvSpPr>
        <p:spPr>
          <a:xfrm>
            <a:off x="3276600" y="-76200"/>
            <a:ext cx="7543800" cy="639762"/>
          </a:xfrm>
        </p:spPr>
        <p:txBody>
          <a:bodyPr/>
          <a:lstStyle/>
          <a:p>
            <a:r>
              <a:rPr lang="en-US" altLang="en-US" sz="3500" dirty="0">
                <a:solidFill>
                  <a:schemeClr val="bg1"/>
                </a:solidFill>
              </a:rPr>
              <a:t>Information Assets </a:t>
            </a:r>
          </a:p>
        </p:txBody>
      </p:sp>
      <p:graphicFrame>
        <p:nvGraphicFramePr>
          <p:cNvPr id="2" name="Diagram 1">
            <a:extLst>
              <a:ext uri="{FF2B5EF4-FFF2-40B4-BE49-F238E27FC236}">
                <a16:creationId xmlns:a16="http://schemas.microsoft.com/office/drawing/2014/main" id="{64689FAC-11D8-44D8-BC4D-3CC886C1A43A}"/>
              </a:ext>
            </a:extLst>
          </p:cNvPr>
          <p:cNvGraphicFramePr/>
          <p:nvPr>
            <p:extLst/>
          </p:nvPr>
        </p:nvGraphicFramePr>
        <p:xfrm>
          <a:off x="76200" y="563562"/>
          <a:ext cx="8839200" cy="549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927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14EC934-DE6A-462D-96A3-3CD9C3DA69B0}"/>
              </a:ext>
            </a:extLst>
          </p:cNvPr>
          <p:cNvSpPr>
            <a:spLocks noGrp="1"/>
          </p:cNvSpPr>
          <p:nvPr>
            <p:ph type="dt" sz="half" idx="10"/>
          </p:nvPr>
        </p:nvSpPr>
        <p:spPr/>
        <p:txBody>
          <a:bodyPr/>
          <a:lstStyle/>
          <a:p>
            <a:fld id="{0E2B4512-DB54-49B6-B8C7-F5C02A67AA74}" type="datetime1">
              <a:rPr lang="ar-SA" altLang="en-US"/>
              <a:pPr/>
              <a:t>15/01/1439</a:t>
            </a:fld>
            <a:endParaRPr lang="en-US" altLang="en-US"/>
          </a:p>
        </p:txBody>
      </p:sp>
      <p:sp>
        <p:nvSpPr>
          <p:cNvPr id="16" name="Slide Number Placeholder 5">
            <a:extLst>
              <a:ext uri="{FF2B5EF4-FFF2-40B4-BE49-F238E27FC236}">
                <a16:creationId xmlns:a16="http://schemas.microsoft.com/office/drawing/2014/main" id="{7ADB8A4D-58F5-4D9E-84B9-C498F5FD4856}"/>
              </a:ext>
            </a:extLst>
          </p:cNvPr>
          <p:cNvSpPr>
            <a:spLocks noGrp="1"/>
          </p:cNvSpPr>
          <p:nvPr>
            <p:ph type="sldNum" sz="quarter" idx="12"/>
          </p:nvPr>
        </p:nvSpPr>
        <p:spPr/>
        <p:txBody>
          <a:bodyPr/>
          <a:lstStyle/>
          <a:p>
            <a:fld id="{46F14818-34C7-4483-B437-702283EC28AB}" type="slidenum">
              <a:rPr lang="ar-SA" altLang="en-US"/>
              <a:pPr/>
              <a:t>39</a:t>
            </a:fld>
            <a:endParaRPr lang="en-US" altLang="en-US"/>
          </a:p>
        </p:txBody>
      </p:sp>
      <p:sp>
        <p:nvSpPr>
          <p:cNvPr id="77826" name="Rectangle 2">
            <a:extLst>
              <a:ext uri="{FF2B5EF4-FFF2-40B4-BE49-F238E27FC236}">
                <a16:creationId xmlns:a16="http://schemas.microsoft.com/office/drawing/2014/main" id="{DB49BF2C-06A5-4405-811D-CA20303A917C}"/>
              </a:ext>
            </a:extLst>
          </p:cNvPr>
          <p:cNvSpPr>
            <a:spLocks noGrp="1" noChangeArrowheads="1"/>
          </p:cNvSpPr>
          <p:nvPr>
            <p:ph type="title"/>
          </p:nvPr>
        </p:nvSpPr>
        <p:spPr>
          <a:xfrm>
            <a:off x="1522303" y="706834"/>
            <a:ext cx="5657850" cy="663179"/>
          </a:xfrm>
        </p:spPr>
        <p:txBody>
          <a:bodyPr/>
          <a:lstStyle/>
          <a:p>
            <a:r>
              <a:rPr lang="en-US" altLang="en-US" b="0" dirty="0">
                <a:solidFill>
                  <a:srgbClr val="C00000"/>
                </a:solidFill>
              </a:rPr>
              <a:t>How to assess the risks</a:t>
            </a:r>
          </a:p>
        </p:txBody>
      </p:sp>
      <p:sp>
        <p:nvSpPr>
          <p:cNvPr id="77827" name="Rectangle 3">
            <a:extLst>
              <a:ext uri="{FF2B5EF4-FFF2-40B4-BE49-F238E27FC236}">
                <a16:creationId xmlns:a16="http://schemas.microsoft.com/office/drawing/2014/main" id="{AA37A1BE-D229-4819-8E53-97CBB49B800B}"/>
              </a:ext>
            </a:extLst>
          </p:cNvPr>
          <p:cNvSpPr>
            <a:spLocks noGrp="1" noChangeArrowheads="1"/>
          </p:cNvSpPr>
          <p:nvPr>
            <p:ph type="body" idx="1"/>
          </p:nvPr>
        </p:nvSpPr>
        <p:spPr/>
        <p:txBody>
          <a:bodyPr/>
          <a:lstStyle/>
          <a:p>
            <a:pPr algn="l" rtl="0">
              <a:buFont typeface="Wingdings" panose="05000000000000000000" pitchFamily="2" charset="2"/>
              <a:buNone/>
            </a:pPr>
            <a:r>
              <a:rPr lang="en-US" altLang="en-US" dirty="0"/>
              <a:t>Risk is assessed by following the following steps: </a:t>
            </a:r>
          </a:p>
          <a:p>
            <a:pPr marL="728663" lvl="1" indent="-385763">
              <a:buFont typeface="+mj-lt"/>
              <a:buAutoNum type="arabicPeriod"/>
            </a:pPr>
            <a:r>
              <a:rPr lang="en-US" altLang="en-US" dirty="0" err="1"/>
              <a:t>Identifiying</a:t>
            </a:r>
            <a:r>
              <a:rPr lang="en-US" altLang="en-US" dirty="0"/>
              <a:t> assets</a:t>
            </a:r>
          </a:p>
          <a:p>
            <a:pPr marL="728663" lvl="1" indent="-385763">
              <a:buFont typeface="+mj-lt"/>
              <a:buAutoNum type="arabicPeriod"/>
            </a:pPr>
            <a:r>
              <a:rPr lang="en-US" altLang="en-US" dirty="0"/>
              <a:t>Identifying threats and impact</a:t>
            </a:r>
          </a:p>
          <a:p>
            <a:pPr marL="728663" lvl="1" indent="-385763">
              <a:buFont typeface="+mj-lt"/>
              <a:buAutoNum type="arabicPeriod"/>
            </a:pPr>
            <a:r>
              <a:rPr lang="en-US" altLang="en-US" dirty="0">
                <a:solidFill>
                  <a:srgbClr val="C00000"/>
                </a:solidFill>
              </a:rPr>
              <a:t>Identifying vulnerabilities</a:t>
            </a:r>
          </a:p>
          <a:p>
            <a:pPr marL="728663" lvl="1" indent="-385763">
              <a:buFont typeface="+mj-lt"/>
              <a:buAutoNum type="arabicPeriod"/>
            </a:pPr>
            <a:r>
              <a:rPr lang="en-US" altLang="en-US" dirty="0"/>
              <a:t>Relating Threats to Vulnerabilities</a:t>
            </a:r>
          </a:p>
          <a:p>
            <a:pPr marL="728663" lvl="1" indent="-385763">
              <a:buFont typeface="+mj-lt"/>
              <a:buAutoNum type="arabicPeriod"/>
            </a:pPr>
            <a:r>
              <a:rPr lang="en-US" altLang="en-US" dirty="0"/>
              <a:t>determining the likelihood </a:t>
            </a:r>
          </a:p>
          <a:p>
            <a:pPr marL="728663" lvl="1" indent="-385763">
              <a:buFont typeface="+mj-lt"/>
              <a:buAutoNum type="arabicPeriod"/>
            </a:pPr>
            <a:r>
              <a:rPr lang="en-US" altLang="en-US" dirty="0"/>
              <a:t>Evaluate impact for each risk</a:t>
            </a:r>
          </a:p>
        </p:txBody>
      </p:sp>
      <p:sp>
        <p:nvSpPr>
          <p:cNvPr id="77829" name="Rectangle 5">
            <a:extLst>
              <a:ext uri="{FF2B5EF4-FFF2-40B4-BE49-F238E27FC236}">
                <a16:creationId xmlns:a16="http://schemas.microsoft.com/office/drawing/2014/main" id="{3753D194-2638-42C2-BB07-B5B98BC2A724}"/>
              </a:ext>
            </a:extLst>
          </p:cNvPr>
          <p:cNvSpPr>
            <a:spLocks noChangeArrowheads="1"/>
          </p:cNvSpPr>
          <p:nvPr/>
        </p:nvSpPr>
        <p:spPr bwMode="auto">
          <a:xfrm>
            <a:off x="5638800" y="5025189"/>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0" name="Rectangle 6">
            <a:extLst>
              <a:ext uri="{FF2B5EF4-FFF2-40B4-BE49-F238E27FC236}">
                <a16:creationId xmlns:a16="http://schemas.microsoft.com/office/drawing/2014/main" id="{FB34393C-D4B3-4F0D-A044-EE275C783B49}"/>
              </a:ext>
            </a:extLst>
          </p:cNvPr>
          <p:cNvSpPr>
            <a:spLocks noChangeArrowheads="1"/>
          </p:cNvSpPr>
          <p:nvPr/>
        </p:nvSpPr>
        <p:spPr bwMode="auto">
          <a:xfrm>
            <a:off x="5739203" y="4700171"/>
            <a:ext cx="1714500" cy="285750"/>
          </a:xfrm>
          <a:prstGeom prst="rect">
            <a:avLst/>
          </a:prstGeom>
          <a:solidFill>
            <a:srgbClr val="CCECFF"/>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CCECFF"/>
            </a:extrusionClr>
            <a:contourClr>
              <a:srgbClr val="CCEC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2" name="Rectangle 8">
            <a:extLst>
              <a:ext uri="{FF2B5EF4-FFF2-40B4-BE49-F238E27FC236}">
                <a16:creationId xmlns:a16="http://schemas.microsoft.com/office/drawing/2014/main" id="{EB657942-3448-4B49-B266-D46E15392C06}"/>
              </a:ext>
            </a:extLst>
          </p:cNvPr>
          <p:cNvSpPr>
            <a:spLocks noChangeArrowheads="1"/>
          </p:cNvSpPr>
          <p:nvPr/>
        </p:nvSpPr>
        <p:spPr bwMode="auto">
          <a:xfrm rot="679390">
            <a:off x="5182040" y="4891550"/>
            <a:ext cx="171072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1" rtl="0">
              <a:spcBef>
                <a:spcPct val="20000"/>
              </a:spcBef>
              <a:buClr>
                <a:schemeClr val="accent2"/>
              </a:buClr>
              <a:buSzPct val="70000"/>
              <a:buFont typeface="Wingdings" panose="05000000000000000000" pitchFamily="2" charset="2"/>
              <a:buNone/>
            </a:pPr>
            <a:r>
              <a:rPr lang="en-US" altLang="en-US" sz="1050">
                <a:solidFill>
                  <a:schemeClr val="bg1"/>
                </a:solidFill>
              </a:rPr>
              <a:t>Identifying threats</a:t>
            </a:r>
          </a:p>
        </p:txBody>
      </p:sp>
      <p:sp>
        <p:nvSpPr>
          <p:cNvPr id="77833" name="Rectangle 9">
            <a:extLst>
              <a:ext uri="{FF2B5EF4-FFF2-40B4-BE49-F238E27FC236}">
                <a16:creationId xmlns:a16="http://schemas.microsoft.com/office/drawing/2014/main" id="{712C401A-2775-4A83-94A4-994F0B2EAF6D}"/>
              </a:ext>
            </a:extLst>
          </p:cNvPr>
          <p:cNvSpPr>
            <a:spLocks noChangeArrowheads="1"/>
          </p:cNvSpPr>
          <p:nvPr/>
        </p:nvSpPr>
        <p:spPr bwMode="auto">
          <a:xfrm rot="655368">
            <a:off x="5837137" y="4716089"/>
            <a:ext cx="165782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Identifying vulnerabilities</a:t>
            </a:r>
          </a:p>
        </p:txBody>
      </p:sp>
      <p:sp>
        <p:nvSpPr>
          <p:cNvPr id="77834" name="Rectangle 10">
            <a:extLst>
              <a:ext uri="{FF2B5EF4-FFF2-40B4-BE49-F238E27FC236}">
                <a16:creationId xmlns:a16="http://schemas.microsoft.com/office/drawing/2014/main" id="{76B1364D-7B0E-43C2-A0EA-E0EFA574911C}"/>
              </a:ext>
            </a:extLst>
          </p:cNvPr>
          <p:cNvSpPr>
            <a:spLocks noChangeArrowheads="1"/>
          </p:cNvSpPr>
          <p:nvPr/>
        </p:nvSpPr>
        <p:spPr bwMode="auto">
          <a:xfrm>
            <a:off x="5857868" y="4340115"/>
            <a:ext cx="1714500" cy="285750"/>
          </a:xfrm>
          <a:prstGeom prst="rect">
            <a:avLst/>
          </a:prstGeom>
          <a:solidFill>
            <a:schemeClr val="fo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5" name="Rectangle 11">
            <a:extLst>
              <a:ext uri="{FF2B5EF4-FFF2-40B4-BE49-F238E27FC236}">
                <a16:creationId xmlns:a16="http://schemas.microsoft.com/office/drawing/2014/main" id="{8284B026-DF93-40B9-B309-688D07B00088}"/>
              </a:ext>
            </a:extLst>
          </p:cNvPr>
          <p:cNvSpPr>
            <a:spLocks noChangeArrowheads="1"/>
          </p:cNvSpPr>
          <p:nvPr/>
        </p:nvSpPr>
        <p:spPr bwMode="auto">
          <a:xfrm rot="631963">
            <a:off x="6199262" y="4232952"/>
            <a:ext cx="121219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50" dirty="0">
                <a:solidFill>
                  <a:schemeClr val="bg1"/>
                </a:solidFill>
              </a:rPr>
              <a:t>Relating Threats </a:t>
            </a:r>
          </a:p>
          <a:p>
            <a:r>
              <a:rPr lang="en-US" altLang="en-US" sz="1050" dirty="0">
                <a:solidFill>
                  <a:schemeClr val="bg1"/>
                </a:solidFill>
              </a:rPr>
              <a:t>to Vulnerabilities</a:t>
            </a:r>
          </a:p>
        </p:txBody>
      </p:sp>
      <p:sp>
        <p:nvSpPr>
          <p:cNvPr id="77836" name="Rectangle 12">
            <a:extLst>
              <a:ext uri="{FF2B5EF4-FFF2-40B4-BE49-F238E27FC236}">
                <a16:creationId xmlns:a16="http://schemas.microsoft.com/office/drawing/2014/main" id="{20F145EF-F640-4CE8-BE3A-A0AA1E538BA7}"/>
              </a:ext>
            </a:extLst>
          </p:cNvPr>
          <p:cNvSpPr>
            <a:spLocks noChangeArrowheads="1"/>
          </p:cNvSpPr>
          <p:nvPr/>
        </p:nvSpPr>
        <p:spPr bwMode="auto">
          <a:xfrm>
            <a:off x="6038850" y="3996489"/>
            <a:ext cx="1714500" cy="285750"/>
          </a:xfrm>
          <a:prstGeom prst="rect">
            <a:avLst/>
          </a:prstGeom>
          <a:solidFill>
            <a:schemeClr val="hlink"/>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7" name="Rectangle 13">
            <a:extLst>
              <a:ext uri="{FF2B5EF4-FFF2-40B4-BE49-F238E27FC236}">
                <a16:creationId xmlns:a16="http://schemas.microsoft.com/office/drawing/2014/main" id="{33D562C5-7D59-4C7A-8FF7-CAB6C9FBFF54}"/>
              </a:ext>
            </a:extLst>
          </p:cNvPr>
          <p:cNvSpPr>
            <a:spLocks noChangeArrowheads="1"/>
          </p:cNvSpPr>
          <p:nvPr/>
        </p:nvSpPr>
        <p:spPr bwMode="auto">
          <a:xfrm rot="578837">
            <a:off x="6365481" y="3831603"/>
            <a:ext cx="111601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determining the</a:t>
            </a:r>
          </a:p>
          <a:p>
            <a:pPr algn="ctr"/>
            <a:r>
              <a:rPr lang="en-US" altLang="en-US" sz="1050" dirty="0">
                <a:solidFill>
                  <a:schemeClr val="bg1"/>
                </a:solidFill>
              </a:rPr>
              <a:t>likelihood</a:t>
            </a:r>
          </a:p>
        </p:txBody>
      </p:sp>
      <p:sp>
        <p:nvSpPr>
          <p:cNvPr id="77838" name="Rectangle 14">
            <a:extLst>
              <a:ext uri="{FF2B5EF4-FFF2-40B4-BE49-F238E27FC236}">
                <a16:creationId xmlns:a16="http://schemas.microsoft.com/office/drawing/2014/main" id="{08EA3BF5-53D6-430E-9FEE-C2F2143759A8}"/>
              </a:ext>
            </a:extLst>
          </p:cNvPr>
          <p:cNvSpPr>
            <a:spLocks noChangeArrowheads="1"/>
          </p:cNvSpPr>
          <p:nvPr/>
        </p:nvSpPr>
        <p:spPr bwMode="auto">
          <a:xfrm>
            <a:off x="6210300" y="3653589"/>
            <a:ext cx="1714500" cy="285750"/>
          </a:xfrm>
          <a:prstGeom prst="rect">
            <a:avLst/>
          </a:prstGeom>
          <a:solidFill>
            <a:schemeClr val="accent2"/>
          </a:solidFill>
          <a:ln w="9525">
            <a:miter lim="800000"/>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solidFill>
                <a:schemeClr val="bg1"/>
              </a:solidFill>
            </a:endParaRPr>
          </a:p>
        </p:txBody>
      </p:sp>
      <p:sp>
        <p:nvSpPr>
          <p:cNvPr id="77839" name="Rectangle 15">
            <a:extLst>
              <a:ext uri="{FF2B5EF4-FFF2-40B4-BE49-F238E27FC236}">
                <a16:creationId xmlns:a16="http://schemas.microsoft.com/office/drawing/2014/main" id="{43BDD57A-B776-4F4E-AC34-F8927C8B6A20}"/>
              </a:ext>
            </a:extLst>
          </p:cNvPr>
          <p:cNvSpPr>
            <a:spLocks noChangeArrowheads="1"/>
          </p:cNvSpPr>
          <p:nvPr/>
        </p:nvSpPr>
        <p:spPr bwMode="auto">
          <a:xfrm rot="451105">
            <a:off x="6592174" y="3488703"/>
            <a:ext cx="118173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50" dirty="0">
                <a:solidFill>
                  <a:schemeClr val="bg1"/>
                </a:solidFill>
              </a:rPr>
              <a:t>Evaluate impact </a:t>
            </a:r>
          </a:p>
          <a:p>
            <a:pPr algn="ctr"/>
            <a:r>
              <a:rPr lang="en-US" altLang="en-US" sz="1050" dirty="0">
                <a:solidFill>
                  <a:schemeClr val="bg1"/>
                </a:solidFill>
              </a:rPr>
              <a:t>for each risk</a:t>
            </a:r>
          </a:p>
        </p:txBody>
      </p:sp>
    </p:spTree>
    <p:extLst>
      <p:ext uri="{BB962C8B-B14F-4D97-AF65-F5344CB8AC3E}">
        <p14:creationId xmlns:p14="http://schemas.microsoft.com/office/powerpoint/2010/main" val="215042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4">
            <a:extLst>
              <a:ext uri="{FF2B5EF4-FFF2-40B4-BE49-F238E27FC236}">
                <a16:creationId xmlns:a16="http://schemas.microsoft.com/office/drawing/2014/main" id="{9420DB7C-8437-44AD-8DAE-A23BB4B3857E}"/>
              </a:ext>
            </a:extLst>
          </p:cNvPr>
          <p:cNvSpPr>
            <a:spLocks noGrp="1"/>
          </p:cNvSpPr>
          <p:nvPr>
            <p:ph type="sldNum" sz="quarter" idx="11"/>
          </p:nvPr>
        </p:nvSpPr>
        <p:spPr>
          <a:noFill/>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endParaRPr lang="en-US" altLang="en-US" sz="1200" b="0" i="0"/>
          </a:p>
          <a:p>
            <a:fld id="{B3D2726F-AC0B-4203-8EA5-5477184BFE6E}" type="slidenum">
              <a:rPr lang="en-US" altLang="en-US" sz="1000" smtClean="0">
                <a:solidFill>
                  <a:srgbClr val="660066"/>
                </a:solidFill>
              </a:rPr>
              <a:pPr/>
              <a:t>4</a:t>
            </a:fld>
            <a:endParaRPr lang="en-US" altLang="en-US" sz="1000">
              <a:solidFill>
                <a:srgbClr val="660066"/>
              </a:solidFill>
            </a:endParaRPr>
          </a:p>
        </p:txBody>
      </p:sp>
      <p:sp>
        <p:nvSpPr>
          <p:cNvPr id="45060" name="Rectangle 3">
            <a:extLst>
              <a:ext uri="{FF2B5EF4-FFF2-40B4-BE49-F238E27FC236}">
                <a16:creationId xmlns:a16="http://schemas.microsoft.com/office/drawing/2014/main" id="{9D414F98-C862-4981-9748-E3757FE821DB}"/>
              </a:ext>
            </a:extLst>
          </p:cNvPr>
          <p:cNvSpPr>
            <a:spLocks noChangeArrowheads="1"/>
          </p:cNvSpPr>
          <p:nvPr/>
        </p:nvSpPr>
        <p:spPr bwMode="auto">
          <a:xfrm>
            <a:off x="685800" y="489442"/>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r>
              <a:rPr lang="en-US" altLang="en-US" sz="3200" b="1" dirty="0">
                <a:solidFill>
                  <a:srgbClr val="CC0000"/>
                </a:solidFill>
              </a:rPr>
              <a:t>Risk Analysis</a:t>
            </a:r>
            <a:br>
              <a:rPr lang="en-US" altLang="en-US" sz="3200" b="1" dirty="0">
                <a:solidFill>
                  <a:srgbClr val="CC0000"/>
                </a:solidFill>
              </a:rPr>
            </a:br>
            <a:r>
              <a:rPr lang="en-US" altLang="en-US" sz="2000" b="1" dirty="0" err="1">
                <a:solidFill>
                  <a:srgbClr val="333399"/>
                </a:solidFill>
                <a:latin typeface="Arial" panose="020B0604020202020204" pitchFamily="34" charset="0"/>
              </a:rPr>
              <a:t>Conceptualisation</a:t>
            </a:r>
            <a:r>
              <a:rPr lang="en-US" altLang="en-US" sz="2000" b="1" dirty="0">
                <a:solidFill>
                  <a:srgbClr val="333399"/>
                </a:solidFill>
                <a:latin typeface="Arial" panose="020B0604020202020204" pitchFamily="34" charset="0"/>
              </a:rPr>
              <a:t> map of Information System</a:t>
            </a:r>
          </a:p>
        </p:txBody>
      </p:sp>
      <p:sp>
        <p:nvSpPr>
          <p:cNvPr id="45062" name="Text Box 7">
            <a:extLst>
              <a:ext uri="{FF2B5EF4-FFF2-40B4-BE49-F238E27FC236}">
                <a16:creationId xmlns:a16="http://schemas.microsoft.com/office/drawing/2014/main" id="{AC45EBF5-FE3C-4BD5-A0C4-EC898F8C2E3F}"/>
              </a:ext>
            </a:extLst>
          </p:cNvPr>
          <p:cNvSpPr txBox="1">
            <a:spLocks noChangeArrowheads="1"/>
          </p:cNvSpPr>
          <p:nvPr/>
        </p:nvSpPr>
        <p:spPr bwMode="auto">
          <a:xfrm>
            <a:off x="690638" y="6077932"/>
            <a:ext cx="5029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Garamond" panose="02020404030301010803" pitchFamily="18" charset="0"/>
              </a:defRPr>
            </a:lvl1pPr>
            <a:lvl2pPr marL="742950" indent="-285750">
              <a:defRPr sz="2400">
                <a:solidFill>
                  <a:schemeClr val="tx1"/>
                </a:solidFill>
                <a:latin typeface="Garamond" panose="02020404030301010803" pitchFamily="18" charset="0"/>
              </a:defRPr>
            </a:lvl2pPr>
            <a:lvl3pPr marL="1143000" indent="-228600">
              <a:defRPr sz="2400">
                <a:solidFill>
                  <a:schemeClr val="tx1"/>
                </a:solidFill>
                <a:latin typeface="Garamond" panose="02020404030301010803" pitchFamily="18" charset="0"/>
              </a:defRPr>
            </a:lvl3pPr>
            <a:lvl4pPr marL="1600200" indent="-228600">
              <a:defRPr sz="2400">
                <a:solidFill>
                  <a:schemeClr val="tx1"/>
                </a:solidFill>
                <a:latin typeface="Garamond" panose="02020404030301010803" pitchFamily="18" charset="0"/>
              </a:defRPr>
            </a:lvl4pPr>
            <a:lvl5pPr marL="2057400" indent="-228600">
              <a:defRPr sz="2400">
                <a:solidFill>
                  <a:schemeClr val="tx1"/>
                </a:solidFill>
                <a:latin typeface="Garamond" panose="02020404030301010803" pitchFamily="18" charset="0"/>
              </a:defRPr>
            </a:lvl5pPr>
            <a:lvl6pPr marL="2514600" indent="-228600" eaLnBrk="0" fontAlgn="base" hangingPunct="0">
              <a:spcBef>
                <a:spcPct val="0"/>
              </a:spcBef>
              <a:spcAft>
                <a:spcPct val="0"/>
              </a:spcAft>
              <a:defRPr sz="2400">
                <a:solidFill>
                  <a:schemeClr val="tx1"/>
                </a:solidFill>
                <a:latin typeface="Garamond" panose="02020404030301010803" pitchFamily="18" charset="0"/>
              </a:defRPr>
            </a:lvl6pPr>
            <a:lvl7pPr marL="2971800" indent="-228600" eaLnBrk="0" fontAlgn="base" hangingPunct="0">
              <a:spcBef>
                <a:spcPct val="0"/>
              </a:spcBef>
              <a:spcAft>
                <a:spcPct val="0"/>
              </a:spcAft>
              <a:defRPr sz="2400">
                <a:solidFill>
                  <a:schemeClr val="tx1"/>
                </a:solidFill>
                <a:latin typeface="Garamond" panose="02020404030301010803" pitchFamily="18" charset="0"/>
              </a:defRPr>
            </a:lvl7pPr>
            <a:lvl8pPr marL="3429000" indent="-228600" eaLnBrk="0" fontAlgn="base" hangingPunct="0">
              <a:spcBef>
                <a:spcPct val="0"/>
              </a:spcBef>
              <a:spcAft>
                <a:spcPct val="0"/>
              </a:spcAft>
              <a:defRPr sz="2400">
                <a:solidFill>
                  <a:schemeClr val="tx1"/>
                </a:solidFill>
                <a:latin typeface="Garamond" panose="02020404030301010803" pitchFamily="18" charset="0"/>
              </a:defRPr>
            </a:lvl8pPr>
            <a:lvl9pPr marL="3886200" indent="-228600" eaLnBrk="0" fontAlgn="base" hangingPunct="0">
              <a:spcBef>
                <a:spcPct val="0"/>
              </a:spcBef>
              <a:spcAft>
                <a:spcPct val="0"/>
              </a:spcAft>
              <a:defRPr sz="2400">
                <a:solidFill>
                  <a:schemeClr val="tx1"/>
                </a:solidFill>
                <a:latin typeface="Garamond" panose="02020404030301010803" pitchFamily="18" charset="0"/>
              </a:defRPr>
            </a:lvl9pPr>
          </a:lstStyle>
          <a:p>
            <a:pPr eaLnBrk="1" hangingPunct="1">
              <a:spcBef>
                <a:spcPct val="50000"/>
              </a:spcBef>
            </a:pPr>
            <a:r>
              <a:rPr lang="en-US" altLang="en-US" sz="1000" dirty="0"/>
              <a:t>Source: Australian Standard Handbook of Information Security Risk Management – HB231-2000</a:t>
            </a:r>
          </a:p>
        </p:txBody>
      </p:sp>
      <p:pic>
        <p:nvPicPr>
          <p:cNvPr id="9" name="Picture 4">
            <a:extLst>
              <a:ext uri="{FF2B5EF4-FFF2-40B4-BE49-F238E27FC236}">
                <a16:creationId xmlns:a16="http://schemas.microsoft.com/office/drawing/2014/main" id="{ABE204D9-CA7D-4D15-9E83-D993B26C5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13114"/>
            <a:ext cx="7665756" cy="433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75F60CCB-60AB-41FF-88FC-4A769942C925}"/>
              </a:ext>
            </a:extLst>
          </p:cNvPr>
          <p:cNvSpPr txBox="1"/>
          <p:nvPr/>
        </p:nvSpPr>
        <p:spPr>
          <a:xfrm>
            <a:off x="76200" y="3705338"/>
            <a:ext cx="1377300" cy="646331"/>
          </a:xfrm>
          <a:prstGeom prst="rect">
            <a:avLst/>
          </a:prstGeom>
          <a:noFill/>
        </p:spPr>
        <p:txBody>
          <a:bodyPr wrap="none" rtlCol="0">
            <a:spAutoFit/>
          </a:bodyPr>
          <a:lstStyle/>
          <a:p>
            <a:r>
              <a:rPr lang="en-US" b="1" dirty="0">
                <a:solidFill>
                  <a:srgbClr val="C00000"/>
                </a:solidFill>
              </a:rPr>
              <a:t>Security </a:t>
            </a:r>
          </a:p>
          <a:p>
            <a:r>
              <a:rPr lang="en-US" b="1" dirty="0">
                <a:solidFill>
                  <a:srgbClr val="C00000"/>
                </a:solidFill>
              </a:rPr>
              <a:t>Measures/ </a:t>
            </a:r>
          </a:p>
        </p:txBody>
      </p:sp>
    </p:spTree>
    <p:extLst>
      <p:ext uri="{BB962C8B-B14F-4D97-AF65-F5344CB8AC3E}">
        <p14:creationId xmlns:p14="http://schemas.microsoft.com/office/powerpoint/2010/main" val="42405978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412D-C221-4668-81EC-241B54FA346C}"/>
              </a:ext>
            </a:extLst>
          </p:cNvPr>
          <p:cNvSpPr>
            <a:spLocks noGrp="1"/>
          </p:cNvSpPr>
          <p:nvPr>
            <p:ph type="title"/>
          </p:nvPr>
        </p:nvSpPr>
        <p:spPr/>
        <p:txBody>
          <a:bodyPr/>
          <a:lstStyle/>
          <a:p>
            <a:r>
              <a:rPr lang="en-US" dirty="0"/>
              <a:t>Reference</a:t>
            </a:r>
          </a:p>
        </p:txBody>
      </p:sp>
      <p:sp>
        <p:nvSpPr>
          <p:cNvPr id="3" name="Content Placeholder 2">
            <a:extLst>
              <a:ext uri="{FF2B5EF4-FFF2-40B4-BE49-F238E27FC236}">
                <a16:creationId xmlns:a16="http://schemas.microsoft.com/office/drawing/2014/main" id="{519BD576-0D37-4934-BB73-72F56C4F2A6D}"/>
              </a:ext>
            </a:extLst>
          </p:cNvPr>
          <p:cNvSpPr>
            <a:spLocks noGrp="1"/>
          </p:cNvSpPr>
          <p:nvPr>
            <p:ph idx="1"/>
          </p:nvPr>
        </p:nvSpPr>
        <p:spPr/>
        <p:txBody>
          <a:bodyPr/>
          <a:lstStyle/>
          <a:p>
            <a:r>
              <a:rPr lang="en-US" dirty="0"/>
              <a:t>Information Security Risk Analysis, Peltier</a:t>
            </a:r>
            <a:endParaRPr lang="en-US" altLang="zh-CN" dirty="0">
              <a:latin typeface="Times New Roman" panose="02020603050405020304" pitchFamily="18" charset="0"/>
            </a:endParaRPr>
          </a:p>
          <a:p>
            <a:r>
              <a:rPr lang="en-US" altLang="zh-CN" dirty="0">
                <a:latin typeface="Times New Roman" panose="02020603050405020304" pitchFamily="18" charset="0"/>
              </a:rPr>
              <a:t>Sanjay </a:t>
            </a:r>
            <a:r>
              <a:rPr lang="en-US" altLang="zh-CN" dirty="0" err="1">
                <a:latin typeface="Times New Roman" panose="02020603050405020304" pitchFamily="18" charset="0"/>
              </a:rPr>
              <a:t>Goel</a:t>
            </a:r>
            <a:r>
              <a:rPr lang="en-US" altLang="zh-CN" dirty="0">
                <a:latin typeface="Times New Roman" panose="02020603050405020304" pitchFamily="18" charset="0"/>
              </a:rPr>
              <a:t>, School of Business/Center for Information Forensics and Assurance, University at Albany Proprietary Information</a:t>
            </a:r>
          </a:p>
          <a:p>
            <a:endParaRPr lang="en-US" dirty="0"/>
          </a:p>
        </p:txBody>
      </p:sp>
    </p:spTree>
    <p:extLst>
      <p:ext uri="{BB962C8B-B14F-4D97-AF65-F5344CB8AC3E}">
        <p14:creationId xmlns:p14="http://schemas.microsoft.com/office/powerpoint/2010/main" val="288227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51DECB01-E1B4-456E-BBF5-105A3A10839F}"/>
              </a:ext>
            </a:extLst>
          </p:cNvPr>
          <p:cNvSpPr>
            <a:spLocks noGrp="1" noChangeArrowheads="1"/>
          </p:cNvSpPr>
          <p:nvPr>
            <p:ph type="title"/>
          </p:nvPr>
        </p:nvSpPr>
        <p:spPr>
          <a:noFill/>
          <a:ln/>
        </p:spPr>
        <p:txBody>
          <a:bodyPr/>
          <a:lstStyle/>
          <a:p>
            <a:r>
              <a:rPr lang="en-GB" altLang="en-US" dirty="0">
                <a:solidFill>
                  <a:srgbClr val="C00000"/>
                </a:solidFill>
              </a:rPr>
              <a:t>Definitions</a:t>
            </a:r>
          </a:p>
        </p:txBody>
      </p:sp>
      <p:sp>
        <p:nvSpPr>
          <p:cNvPr id="52227" name="Rectangle 3">
            <a:extLst>
              <a:ext uri="{FF2B5EF4-FFF2-40B4-BE49-F238E27FC236}">
                <a16:creationId xmlns:a16="http://schemas.microsoft.com/office/drawing/2014/main" id="{9A4CEE62-AB8E-4B17-A008-47D03107A20E}"/>
              </a:ext>
            </a:extLst>
          </p:cNvPr>
          <p:cNvSpPr>
            <a:spLocks noGrp="1" noChangeArrowheads="1"/>
          </p:cNvSpPr>
          <p:nvPr>
            <p:ph type="body" idx="1"/>
          </p:nvPr>
        </p:nvSpPr>
        <p:spPr>
          <a:noFill/>
          <a:ln/>
        </p:spPr>
        <p:txBody>
          <a:bodyPr/>
          <a:lstStyle/>
          <a:p>
            <a:pPr>
              <a:lnSpc>
                <a:spcPct val="90000"/>
              </a:lnSpc>
              <a:buFont typeface="Monotype Sorts" pitchFamily="2" charset="2"/>
              <a:buNone/>
            </a:pPr>
            <a:r>
              <a:rPr lang="en-GB" altLang="en-US" sz="2400" dirty="0"/>
              <a:t>The meanings of terms in this area is not universally agreed. We will use the following</a:t>
            </a:r>
          </a:p>
          <a:p>
            <a:pPr>
              <a:lnSpc>
                <a:spcPct val="90000"/>
              </a:lnSpc>
            </a:pPr>
            <a:r>
              <a:rPr lang="en-GB" altLang="en-US" sz="2400" b="1" dirty="0"/>
              <a:t>Threat</a:t>
            </a:r>
            <a:r>
              <a:rPr lang="en-GB" altLang="en-US" sz="2400" dirty="0"/>
              <a:t>: Harm that can happen to an asset</a:t>
            </a:r>
          </a:p>
          <a:p>
            <a:pPr>
              <a:lnSpc>
                <a:spcPct val="90000"/>
              </a:lnSpc>
            </a:pPr>
            <a:r>
              <a:rPr lang="en-GB" altLang="en-US" sz="2400" b="1" dirty="0"/>
              <a:t>Impact</a:t>
            </a:r>
            <a:r>
              <a:rPr lang="en-GB" altLang="en-US" sz="2400" dirty="0"/>
              <a:t>: A measure of the seriousness of a threat</a:t>
            </a:r>
          </a:p>
          <a:p>
            <a:pPr>
              <a:lnSpc>
                <a:spcPct val="90000"/>
              </a:lnSpc>
            </a:pPr>
            <a:r>
              <a:rPr lang="en-GB" altLang="en-US" sz="2400" b="1" dirty="0"/>
              <a:t>Attack</a:t>
            </a:r>
            <a:r>
              <a:rPr lang="en-GB" altLang="en-US" sz="2400" dirty="0"/>
              <a:t>: A threatening event</a:t>
            </a:r>
          </a:p>
          <a:p>
            <a:pPr>
              <a:lnSpc>
                <a:spcPct val="90000"/>
              </a:lnSpc>
            </a:pPr>
            <a:r>
              <a:rPr lang="en-GB" altLang="en-US" sz="2400" b="1" dirty="0"/>
              <a:t>Attacker</a:t>
            </a:r>
            <a:r>
              <a:rPr lang="en-GB" altLang="en-US" sz="2400" dirty="0"/>
              <a:t>: The agent causing an attack (not necessarily human)</a:t>
            </a:r>
          </a:p>
          <a:p>
            <a:pPr>
              <a:lnSpc>
                <a:spcPct val="90000"/>
              </a:lnSpc>
            </a:pPr>
            <a:r>
              <a:rPr lang="en-GB" altLang="en-US" sz="2400" b="1" dirty="0"/>
              <a:t>Vulnerability</a:t>
            </a:r>
            <a:r>
              <a:rPr lang="en-GB" altLang="en-US" sz="2400" dirty="0"/>
              <a:t>: a weakness in the system that makes an attack more likely to succeed</a:t>
            </a:r>
          </a:p>
          <a:p>
            <a:pPr>
              <a:lnSpc>
                <a:spcPct val="90000"/>
              </a:lnSpc>
            </a:pPr>
            <a:r>
              <a:rPr lang="en-GB" altLang="en-US" sz="2400" b="1" dirty="0"/>
              <a:t>Risk</a:t>
            </a:r>
            <a:r>
              <a:rPr lang="en-GB" altLang="en-US" sz="2400" dirty="0"/>
              <a:t>: a quantified measure of the likelihood of a threat being realised</a:t>
            </a:r>
          </a:p>
        </p:txBody>
      </p:sp>
    </p:spTree>
    <p:extLst>
      <p:ext uri="{BB962C8B-B14F-4D97-AF65-F5344CB8AC3E}">
        <p14:creationId xmlns:p14="http://schemas.microsoft.com/office/powerpoint/2010/main" val="2530822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9B037BC-A7F7-40A4-9FCE-6EE758123E4A}"/>
              </a:ext>
            </a:extLst>
          </p:cNvPr>
          <p:cNvSpPr>
            <a:spLocks noGrp="1" noChangeArrowheads="1"/>
          </p:cNvSpPr>
          <p:nvPr>
            <p:ph type="title"/>
          </p:nvPr>
        </p:nvSpPr>
        <p:spPr>
          <a:noFill/>
          <a:ln/>
        </p:spPr>
        <p:txBody>
          <a:bodyPr/>
          <a:lstStyle/>
          <a:p>
            <a:r>
              <a:rPr lang="en-GB" altLang="en-US" dirty="0">
                <a:solidFill>
                  <a:srgbClr val="C00000"/>
                </a:solidFill>
              </a:rPr>
              <a:t>Goals of Risk Analysis </a:t>
            </a:r>
          </a:p>
        </p:txBody>
      </p:sp>
      <p:sp>
        <p:nvSpPr>
          <p:cNvPr id="6147" name="Rectangle 3">
            <a:extLst>
              <a:ext uri="{FF2B5EF4-FFF2-40B4-BE49-F238E27FC236}">
                <a16:creationId xmlns:a16="http://schemas.microsoft.com/office/drawing/2014/main" id="{A0D00837-5EDF-4A98-B8AD-242E03C481ED}"/>
              </a:ext>
            </a:extLst>
          </p:cNvPr>
          <p:cNvSpPr>
            <a:spLocks noGrp="1" noChangeArrowheads="1"/>
          </p:cNvSpPr>
          <p:nvPr>
            <p:ph type="body" idx="1"/>
          </p:nvPr>
        </p:nvSpPr>
        <p:spPr>
          <a:noFill/>
          <a:ln/>
        </p:spPr>
        <p:txBody>
          <a:bodyPr/>
          <a:lstStyle/>
          <a:p>
            <a:r>
              <a:rPr lang="en-GB" altLang="en-US" dirty="0"/>
              <a:t>All </a:t>
            </a:r>
            <a:r>
              <a:rPr lang="en-GB" altLang="en-US" dirty="0">
                <a:solidFill>
                  <a:srgbClr val="C00000"/>
                </a:solidFill>
              </a:rPr>
              <a:t>assets</a:t>
            </a:r>
            <a:r>
              <a:rPr lang="en-GB" altLang="en-US" dirty="0"/>
              <a:t> have been identified</a:t>
            </a:r>
          </a:p>
          <a:p>
            <a:r>
              <a:rPr lang="en-GB" altLang="en-US" dirty="0"/>
              <a:t>All </a:t>
            </a:r>
            <a:r>
              <a:rPr lang="en-GB" altLang="en-US" dirty="0">
                <a:solidFill>
                  <a:srgbClr val="C00000"/>
                </a:solidFill>
              </a:rPr>
              <a:t>threats</a:t>
            </a:r>
            <a:r>
              <a:rPr lang="en-GB" altLang="en-US" dirty="0"/>
              <a:t> have been identified</a:t>
            </a:r>
          </a:p>
          <a:p>
            <a:pPr lvl="1"/>
            <a:r>
              <a:rPr lang="en-GB" altLang="en-US" dirty="0"/>
              <a:t>Their impact on assets has been valued</a:t>
            </a:r>
          </a:p>
          <a:p>
            <a:r>
              <a:rPr lang="en-GB" altLang="en-US" dirty="0"/>
              <a:t>All </a:t>
            </a:r>
            <a:r>
              <a:rPr lang="en-GB" altLang="en-US" dirty="0">
                <a:solidFill>
                  <a:srgbClr val="C00000"/>
                </a:solidFill>
              </a:rPr>
              <a:t>vulnerabilities</a:t>
            </a:r>
            <a:r>
              <a:rPr lang="en-GB" altLang="en-US" dirty="0"/>
              <a:t> have been identified and assessed</a:t>
            </a:r>
          </a:p>
          <a:p>
            <a:endParaRPr lang="en-GB" altLang="en-US" dirty="0"/>
          </a:p>
        </p:txBody>
      </p:sp>
    </p:spTree>
    <p:extLst>
      <p:ext uri="{BB962C8B-B14F-4D97-AF65-F5344CB8AC3E}">
        <p14:creationId xmlns:p14="http://schemas.microsoft.com/office/powerpoint/2010/main" val="36957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0608A90-D762-47CB-A5DE-ADA165B21F53}"/>
              </a:ext>
            </a:extLst>
          </p:cNvPr>
          <p:cNvSpPr>
            <a:spLocks noGrp="1" noChangeArrowheads="1"/>
          </p:cNvSpPr>
          <p:nvPr>
            <p:ph type="title"/>
          </p:nvPr>
        </p:nvSpPr>
        <p:spPr>
          <a:noFill/>
          <a:ln/>
        </p:spPr>
        <p:txBody>
          <a:bodyPr/>
          <a:lstStyle/>
          <a:p>
            <a:r>
              <a:rPr lang="en-GB" altLang="en-US" dirty="0">
                <a:solidFill>
                  <a:srgbClr val="C00000"/>
                </a:solidFill>
              </a:rPr>
              <a:t>Problems of Measuring Risk</a:t>
            </a:r>
          </a:p>
        </p:txBody>
      </p:sp>
      <p:sp>
        <p:nvSpPr>
          <p:cNvPr id="7171" name="Rectangle 3">
            <a:extLst>
              <a:ext uri="{FF2B5EF4-FFF2-40B4-BE49-F238E27FC236}">
                <a16:creationId xmlns:a16="http://schemas.microsoft.com/office/drawing/2014/main" id="{84F02462-8790-41BD-8178-67D0406F0A11}"/>
              </a:ext>
            </a:extLst>
          </p:cNvPr>
          <p:cNvSpPr>
            <a:spLocks noGrp="1" noChangeArrowheads="1"/>
          </p:cNvSpPr>
          <p:nvPr>
            <p:ph type="body" idx="1"/>
          </p:nvPr>
        </p:nvSpPr>
        <p:spPr>
          <a:xfrm>
            <a:off x="228600" y="1219200"/>
            <a:ext cx="8763000" cy="4525963"/>
          </a:xfrm>
          <a:noFill/>
          <a:ln/>
        </p:spPr>
        <p:txBody>
          <a:bodyPr/>
          <a:lstStyle/>
          <a:p>
            <a:pPr>
              <a:lnSpc>
                <a:spcPct val="90000"/>
              </a:lnSpc>
              <a:buFont typeface="Monotype Sorts" pitchFamily="2" charset="2"/>
              <a:buNone/>
            </a:pPr>
            <a:r>
              <a:rPr lang="en-GB" altLang="en-US" sz="2800" dirty="0"/>
              <a:t>Businesses normally wish to measure in money, but</a:t>
            </a:r>
          </a:p>
          <a:p>
            <a:pPr>
              <a:lnSpc>
                <a:spcPct val="90000"/>
              </a:lnSpc>
            </a:pPr>
            <a:r>
              <a:rPr lang="en-GB" altLang="en-US" sz="2600" dirty="0"/>
              <a:t>Many of the entities do not allow this</a:t>
            </a:r>
          </a:p>
          <a:p>
            <a:pPr lvl="1">
              <a:lnSpc>
                <a:spcPct val="90000"/>
              </a:lnSpc>
            </a:pPr>
            <a:r>
              <a:rPr lang="en-GB" altLang="en-US" sz="2400" dirty="0"/>
              <a:t>Valuation of assets</a:t>
            </a:r>
          </a:p>
          <a:p>
            <a:pPr lvl="2">
              <a:lnSpc>
                <a:spcPct val="90000"/>
              </a:lnSpc>
            </a:pPr>
            <a:r>
              <a:rPr lang="en-GB" altLang="en-US" sz="2000" dirty="0"/>
              <a:t>Value of data and in-house software - no market value</a:t>
            </a:r>
          </a:p>
          <a:p>
            <a:pPr lvl="2">
              <a:lnSpc>
                <a:spcPct val="90000"/>
              </a:lnSpc>
            </a:pPr>
            <a:r>
              <a:rPr lang="en-GB" altLang="en-US" sz="2000" dirty="0"/>
              <a:t>Value of goodwill and customer confidence</a:t>
            </a:r>
          </a:p>
          <a:p>
            <a:pPr lvl="1">
              <a:lnSpc>
                <a:spcPct val="90000"/>
              </a:lnSpc>
            </a:pPr>
            <a:r>
              <a:rPr lang="en-GB" altLang="en-US" sz="2400" dirty="0"/>
              <a:t>Likelihood of threats</a:t>
            </a:r>
          </a:p>
          <a:p>
            <a:pPr lvl="2">
              <a:lnSpc>
                <a:spcPct val="90000"/>
              </a:lnSpc>
            </a:pPr>
            <a:r>
              <a:rPr lang="en-GB" altLang="en-US" dirty="0"/>
              <a:t>How relevant is past data to the calculation of future probabilities? </a:t>
            </a:r>
          </a:p>
          <a:p>
            <a:pPr lvl="3">
              <a:lnSpc>
                <a:spcPct val="90000"/>
              </a:lnSpc>
            </a:pPr>
            <a:r>
              <a:rPr lang="en-GB" altLang="en-US" dirty="0"/>
              <a:t>The nature of future attacks is unpredictable</a:t>
            </a:r>
          </a:p>
          <a:p>
            <a:pPr lvl="3">
              <a:lnSpc>
                <a:spcPct val="90000"/>
              </a:lnSpc>
            </a:pPr>
            <a:r>
              <a:rPr lang="en-GB" altLang="en-US" dirty="0"/>
              <a:t>The actions of future attackers are unpredictable</a:t>
            </a:r>
          </a:p>
          <a:p>
            <a:pPr lvl="1">
              <a:lnSpc>
                <a:spcPct val="90000"/>
              </a:lnSpc>
            </a:pPr>
            <a:r>
              <a:rPr lang="en-GB" altLang="en-US" sz="2400" dirty="0"/>
              <a:t>Measurement of benefit from security measures</a:t>
            </a:r>
          </a:p>
          <a:p>
            <a:pPr lvl="2">
              <a:lnSpc>
                <a:spcPct val="90000"/>
              </a:lnSpc>
            </a:pPr>
            <a:r>
              <a:rPr lang="en-GB" altLang="en-US" dirty="0"/>
              <a:t>Problems with the difference of two approximate quantities</a:t>
            </a:r>
          </a:p>
          <a:p>
            <a:pPr lvl="3">
              <a:lnSpc>
                <a:spcPct val="90000"/>
              </a:lnSpc>
            </a:pPr>
            <a:r>
              <a:rPr lang="en-GB" altLang="en-US" dirty="0"/>
              <a:t>How does an extra security measure affect a ~10</a:t>
            </a:r>
            <a:r>
              <a:rPr lang="en-GB" altLang="en-US" baseline="30000" dirty="0"/>
              <a:t>-5</a:t>
            </a:r>
            <a:r>
              <a:rPr lang="en-GB" altLang="en-US" dirty="0"/>
              <a:t> probability of attack?</a:t>
            </a:r>
          </a:p>
        </p:txBody>
      </p:sp>
    </p:spTree>
    <p:extLst>
      <p:ext uri="{BB962C8B-B14F-4D97-AF65-F5344CB8AC3E}">
        <p14:creationId xmlns:p14="http://schemas.microsoft.com/office/powerpoint/2010/main" val="388623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lide Number Placeholder 5">
            <a:extLst>
              <a:ext uri="{FF2B5EF4-FFF2-40B4-BE49-F238E27FC236}">
                <a16:creationId xmlns:a16="http://schemas.microsoft.com/office/drawing/2014/main" id="{A3B0ABF0-57CF-436B-A8DF-286EE39D7D19}"/>
              </a:ext>
            </a:extLst>
          </p:cNvPr>
          <p:cNvSpPr>
            <a:spLocks noGrp="1"/>
          </p:cNvSpPr>
          <p:nvPr>
            <p:ph type="sldNum" sz="quarter" idx="12"/>
          </p:nvPr>
        </p:nvSpPr>
        <p:spPr>
          <a:xfrm>
            <a:off x="6369352" y="6356350"/>
            <a:ext cx="2133600" cy="365125"/>
          </a:xfrm>
        </p:spPr>
        <p:txBody>
          <a:bodyPr/>
          <a:lstStyle/>
          <a:p>
            <a:fld id="{7A25D319-AAD2-458A-B91B-FCD1B96A5E4F}" type="slidenum">
              <a:rPr lang="ar-SA" altLang="en-US"/>
              <a:pPr/>
              <a:t>8</a:t>
            </a:fld>
            <a:endParaRPr lang="en-US" altLang="en-US"/>
          </a:p>
        </p:txBody>
      </p:sp>
      <p:sp>
        <p:nvSpPr>
          <p:cNvPr id="99330" name="Rectangle 2">
            <a:extLst>
              <a:ext uri="{FF2B5EF4-FFF2-40B4-BE49-F238E27FC236}">
                <a16:creationId xmlns:a16="http://schemas.microsoft.com/office/drawing/2014/main" id="{B43D1FEC-807F-4643-B593-A4353B741217}"/>
              </a:ext>
            </a:extLst>
          </p:cNvPr>
          <p:cNvSpPr>
            <a:spLocks noGrp="1" noChangeArrowheads="1"/>
          </p:cNvSpPr>
          <p:nvPr>
            <p:ph type="title"/>
          </p:nvPr>
        </p:nvSpPr>
        <p:spPr>
          <a:xfrm>
            <a:off x="2971800" y="431043"/>
            <a:ext cx="7543800" cy="731838"/>
          </a:xfrm>
        </p:spPr>
        <p:txBody>
          <a:bodyPr/>
          <a:lstStyle/>
          <a:p>
            <a:r>
              <a:rPr lang="en-US" altLang="en-US" b="0" dirty="0">
                <a:solidFill>
                  <a:srgbClr val="C00000"/>
                </a:solidFill>
              </a:rPr>
              <a:t>Risk Management Cycle</a:t>
            </a:r>
          </a:p>
        </p:txBody>
      </p:sp>
      <p:sp>
        <p:nvSpPr>
          <p:cNvPr id="99332" name="Rectangle 4">
            <a:extLst>
              <a:ext uri="{FF2B5EF4-FFF2-40B4-BE49-F238E27FC236}">
                <a16:creationId xmlns:a16="http://schemas.microsoft.com/office/drawing/2014/main" id="{DF639705-09BA-425A-9164-2939B1ABF65D}"/>
              </a:ext>
            </a:extLst>
          </p:cNvPr>
          <p:cNvSpPr>
            <a:spLocks noChangeArrowheads="1"/>
          </p:cNvSpPr>
          <p:nvPr/>
        </p:nvSpPr>
        <p:spPr bwMode="auto">
          <a:xfrm>
            <a:off x="616857" y="914400"/>
            <a:ext cx="18288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chemeClr val="bg1"/>
                </a:solidFill>
              </a:rPr>
              <a:t>Identify Risks</a:t>
            </a:r>
          </a:p>
        </p:txBody>
      </p:sp>
      <p:sp>
        <p:nvSpPr>
          <p:cNvPr id="99334" name="Rectangle 6">
            <a:extLst>
              <a:ext uri="{FF2B5EF4-FFF2-40B4-BE49-F238E27FC236}">
                <a16:creationId xmlns:a16="http://schemas.microsoft.com/office/drawing/2014/main" id="{853CABB5-657D-40A9-AD8C-5E6F8CDB0B18}"/>
              </a:ext>
            </a:extLst>
          </p:cNvPr>
          <p:cNvSpPr>
            <a:spLocks noChangeArrowheads="1"/>
          </p:cNvSpPr>
          <p:nvPr/>
        </p:nvSpPr>
        <p:spPr bwMode="auto">
          <a:xfrm>
            <a:off x="1492552" y="1676400"/>
            <a:ext cx="16764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Assess Risks</a:t>
            </a:r>
          </a:p>
        </p:txBody>
      </p:sp>
      <p:sp>
        <p:nvSpPr>
          <p:cNvPr id="99336" name="Rectangle 8">
            <a:extLst>
              <a:ext uri="{FF2B5EF4-FFF2-40B4-BE49-F238E27FC236}">
                <a16:creationId xmlns:a16="http://schemas.microsoft.com/office/drawing/2014/main" id="{5FB54F79-5224-4EFB-898A-B18192053ECA}"/>
              </a:ext>
            </a:extLst>
          </p:cNvPr>
          <p:cNvSpPr>
            <a:spLocks noChangeArrowheads="1"/>
          </p:cNvSpPr>
          <p:nvPr/>
        </p:nvSpPr>
        <p:spPr bwMode="auto">
          <a:xfrm>
            <a:off x="2330752" y="2438400"/>
            <a:ext cx="1676400" cy="609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Define Desired </a:t>
            </a:r>
          </a:p>
          <a:p>
            <a:pPr algn="ctr"/>
            <a:r>
              <a:rPr lang="en-US" altLang="en-US"/>
              <a:t>Results</a:t>
            </a:r>
          </a:p>
        </p:txBody>
      </p:sp>
      <p:sp>
        <p:nvSpPr>
          <p:cNvPr id="99337" name="Rectangle 9">
            <a:extLst>
              <a:ext uri="{FF2B5EF4-FFF2-40B4-BE49-F238E27FC236}">
                <a16:creationId xmlns:a16="http://schemas.microsoft.com/office/drawing/2014/main" id="{94073B17-3862-4F8A-9B8F-F19165281F53}"/>
              </a:ext>
            </a:extLst>
          </p:cNvPr>
          <p:cNvSpPr>
            <a:spLocks noChangeArrowheads="1"/>
          </p:cNvSpPr>
          <p:nvPr/>
        </p:nvSpPr>
        <p:spPr bwMode="auto">
          <a:xfrm>
            <a:off x="3321352" y="3276600"/>
            <a:ext cx="1676400" cy="609600"/>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Select Strategy</a:t>
            </a:r>
          </a:p>
        </p:txBody>
      </p:sp>
      <p:sp>
        <p:nvSpPr>
          <p:cNvPr id="99338" name="Rectangle 10">
            <a:extLst>
              <a:ext uri="{FF2B5EF4-FFF2-40B4-BE49-F238E27FC236}">
                <a16:creationId xmlns:a16="http://schemas.microsoft.com/office/drawing/2014/main" id="{90FC0FD6-5B75-43EF-869F-121FC2124581}"/>
              </a:ext>
            </a:extLst>
          </p:cNvPr>
          <p:cNvSpPr>
            <a:spLocks noChangeArrowheads="1"/>
          </p:cNvSpPr>
          <p:nvPr/>
        </p:nvSpPr>
        <p:spPr bwMode="auto">
          <a:xfrm>
            <a:off x="4464352" y="4114800"/>
            <a:ext cx="1676400" cy="609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Implement </a:t>
            </a:r>
          </a:p>
          <a:p>
            <a:pPr algn="ctr"/>
            <a:r>
              <a:rPr lang="en-US" altLang="en-US">
                <a:solidFill>
                  <a:schemeClr val="bg1"/>
                </a:solidFill>
              </a:rPr>
              <a:t>Strategy</a:t>
            </a:r>
          </a:p>
        </p:txBody>
      </p:sp>
      <p:sp>
        <p:nvSpPr>
          <p:cNvPr id="99340" name="Rectangle 12">
            <a:extLst>
              <a:ext uri="{FF2B5EF4-FFF2-40B4-BE49-F238E27FC236}">
                <a16:creationId xmlns:a16="http://schemas.microsoft.com/office/drawing/2014/main" id="{E6AD29DD-CE9D-4914-B64B-A425F0009FEB}"/>
              </a:ext>
            </a:extLst>
          </p:cNvPr>
          <p:cNvSpPr>
            <a:spLocks noChangeArrowheads="1"/>
          </p:cNvSpPr>
          <p:nvPr/>
        </p:nvSpPr>
        <p:spPr bwMode="auto">
          <a:xfrm>
            <a:off x="5226352" y="4876800"/>
            <a:ext cx="1676400" cy="609600"/>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Monitor</a:t>
            </a:r>
          </a:p>
        </p:txBody>
      </p:sp>
      <p:sp>
        <p:nvSpPr>
          <p:cNvPr id="99342" name="Rectangle 14">
            <a:extLst>
              <a:ext uri="{FF2B5EF4-FFF2-40B4-BE49-F238E27FC236}">
                <a16:creationId xmlns:a16="http://schemas.microsoft.com/office/drawing/2014/main" id="{AABB968C-AEEA-4394-AE7B-A1F0E51844BC}"/>
              </a:ext>
            </a:extLst>
          </p:cNvPr>
          <p:cNvSpPr>
            <a:spLocks noChangeArrowheads="1"/>
          </p:cNvSpPr>
          <p:nvPr/>
        </p:nvSpPr>
        <p:spPr bwMode="auto">
          <a:xfrm>
            <a:off x="6445552" y="5638800"/>
            <a:ext cx="1676400" cy="6096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chemeClr val="bg1"/>
                </a:solidFill>
              </a:rPr>
              <a:t>Evaluate and </a:t>
            </a:r>
          </a:p>
          <a:p>
            <a:pPr algn="ctr"/>
            <a:r>
              <a:rPr lang="en-US" altLang="en-US">
                <a:solidFill>
                  <a:schemeClr val="bg1"/>
                </a:solidFill>
              </a:rPr>
              <a:t>Adjust</a:t>
            </a:r>
          </a:p>
        </p:txBody>
      </p:sp>
      <p:sp>
        <p:nvSpPr>
          <p:cNvPr id="99345" name="Line 17">
            <a:extLst>
              <a:ext uri="{FF2B5EF4-FFF2-40B4-BE49-F238E27FC236}">
                <a16:creationId xmlns:a16="http://schemas.microsoft.com/office/drawing/2014/main" id="{8213B071-AC95-4585-A582-5EE3E9121BAB}"/>
              </a:ext>
            </a:extLst>
          </p:cNvPr>
          <p:cNvSpPr>
            <a:spLocks noChangeShapeType="1"/>
          </p:cNvSpPr>
          <p:nvPr/>
        </p:nvSpPr>
        <p:spPr bwMode="auto">
          <a:xfrm>
            <a:off x="2483152" y="11430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6" name="Line 18">
            <a:extLst>
              <a:ext uri="{FF2B5EF4-FFF2-40B4-BE49-F238E27FC236}">
                <a16:creationId xmlns:a16="http://schemas.microsoft.com/office/drawing/2014/main" id="{50211150-64B2-4229-9E05-9D95B198975F}"/>
              </a:ext>
            </a:extLst>
          </p:cNvPr>
          <p:cNvSpPr>
            <a:spLocks noChangeShapeType="1"/>
          </p:cNvSpPr>
          <p:nvPr/>
        </p:nvSpPr>
        <p:spPr bwMode="auto">
          <a:xfrm>
            <a:off x="2787952" y="1143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7" name="Line 19">
            <a:extLst>
              <a:ext uri="{FF2B5EF4-FFF2-40B4-BE49-F238E27FC236}">
                <a16:creationId xmlns:a16="http://schemas.microsoft.com/office/drawing/2014/main" id="{500CC8FD-6C2E-4E65-885C-B2DDC5EF078D}"/>
              </a:ext>
            </a:extLst>
          </p:cNvPr>
          <p:cNvSpPr>
            <a:spLocks noChangeShapeType="1"/>
          </p:cNvSpPr>
          <p:nvPr/>
        </p:nvSpPr>
        <p:spPr bwMode="auto">
          <a:xfrm>
            <a:off x="3168952" y="19050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8" name="Line 20">
            <a:extLst>
              <a:ext uri="{FF2B5EF4-FFF2-40B4-BE49-F238E27FC236}">
                <a16:creationId xmlns:a16="http://schemas.microsoft.com/office/drawing/2014/main" id="{C66EE688-C027-42E9-80A5-34624D8E40EB}"/>
              </a:ext>
            </a:extLst>
          </p:cNvPr>
          <p:cNvSpPr>
            <a:spLocks noChangeShapeType="1"/>
          </p:cNvSpPr>
          <p:nvPr/>
        </p:nvSpPr>
        <p:spPr bwMode="auto">
          <a:xfrm>
            <a:off x="3549952" y="19050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9" name="Line 21">
            <a:extLst>
              <a:ext uri="{FF2B5EF4-FFF2-40B4-BE49-F238E27FC236}">
                <a16:creationId xmlns:a16="http://schemas.microsoft.com/office/drawing/2014/main" id="{03A067CA-C4D3-4460-8C7D-FDD0D08CE389}"/>
              </a:ext>
            </a:extLst>
          </p:cNvPr>
          <p:cNvSpPr>
            <a:spLocks noChangeShapeType="1"/>
          </p:cNvSpPr>
          <p:nvPr/>
        </p:nvSpPr>
        <p:spPr bwMode="auto">
          <a:xfrm>
            <a:off x="4007152" y="26670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0" name="Line 22">
            <a:extLst>
              <a:ext uri="{FF2B5EF4-FFF2-40B4-BE49-F238E27FC236}">
                <a16:creationId xmlns:a16="http://schemas.microsoft.com/office/drawing/2014/main" id="{F237E5EE-50AA-43F1-A523-42C290262491}"/>
              </a:ext>
            </a:extLst>
          </p:cNvPr>
          <p:cNvSpPr>
            <a:spLocks noChangeShapeType="1"/>
          </p:cNvSpPr>
          <p:nvPr/>
        </p:nvSpPr>
        <p:spPr bwMode="auto">
          <a:xfrm>
            <a:off x="4464352" y="26670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1" name="Line 23">
            <a:extLst>
              <a:ext uri="{FF2B5EF4-FFF2-40B4-BE49-F238E27FC236}">
                <a16:creationId xmlns:a16="http://schemas.microsoft.com/office/drawing/2014/main" id="{5BCDD81C-E69B-4130-AFC0-D67FA6696370}"/>
              </a:ext>
            </a:extLst>
          </p:cNvPr>
          <p:cNvSpPr>
            <a:spLocks noChangeShapeType="1"/>
          </p:cNvSpPr>
          <p:nvPr/>
        </p:nvSpPr>
        <p:spPr bwMode="auto">
          <a:xfrm>
            <a:off x="4997752" y="3581400"/>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2" name="Line 24">
            <a:extLst>
              <a:ext uri="{FF2B5EF4-FFF2-40B4-BE49-F238E27FC236}">
                <a16:creationId xmlns:a16="http://schemas.microsoft.com/office/drawing/2014/main" id="{2DA01FBE-BF50-4C3F-899F-97F12FCC0268}"/>
              </a:ext>
            </a:extLst>
          </p:cNvPr>
          <p:cNvSpPr>
            <a:spLocks noChangeShapeType="1"/>
          </p:cNvSpPr>
          <p:nvPr/>
        </p:nvSpPr>
        <p:spPr bwMode="auto">
          <a:xfrm>
            <a:off x="5531152" y="3581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3" name="Line 25">
            <a:extLst>
              <a:ext uri="{FF2B5EF4-FFF2-40B4-BE49-F238E27FC236}">
                <a16:creationId xmlns:a16="http://schemas.microsoft.com/office/drawing/2014/main" id="{3E22EF35-0747-49C3-9685-D9604BD7152A}"/>
              </a:ext>
            </a:extLst>
          </p:cNvPr>
          <p:cNvSpPr>
            <a:spLocks noChangeShapeType="1"/>
          </p:cNvSpPr>
          <p:nvPr/>
        </p:nvSpPr>
        <p:spPr bwMode="auto">
          <a:xfrm>
            <a:off x="6140752" y="4343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4" name="Line 26">
            <a:extLst>
              <a:ext uri="{FF2B5EF4-FFF2-40B4-BE49-F238E27FC236}">
                <a16:creationId xmlns:a16="http://schemas.microsoft.com/office/drawing/2014/main" id="{47369836-9477-4D6E-93FB-681782512BC0}"/>
              </a:ext>
            </a:extLst>
          </p:cNvPr>
          <p:cNvSpPr>
            <a:spLocks noChangeShapeType="1"/>
          </p:cNvSpPr>
          <p:nvPr/>
        </p:nvSpPr>
        <p:spPr bwMode="auto">
          <a:xfrm>
            <a:off x="6521752" y="4343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5" name="Line 27">
            <a:extLst>
              <a:ext uri="{FF2B5EF4-FFF2-40B4-BE49-F238E27FC236}">
                <a16:creationId xmlns:a16="http://schemas.microsoft.com/office/drawing/2014/main" id="{2AF9CC49-813B-4472-ADC1-D9D949FEB42A}"/>
              </a:ext>
            </a:extLst>
          </p:cNvPr>
          <p:cNvSpPr>
            <a:spLocks noChangeShapeType="1"/>
          </p:cNvSpPr>
          <p:nvPr/>
        </p:nvSpPr>
        <p:spPr bwMode="auto">
          <a:xfrm>
            <a:off x="6902752" y="5105400"/>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6" name="Line 28">
            <a:extLst>
              <a:ext uri="{FF2B5EF4-FFF2-40B4-BE49-F238E27FC236}">
                <a16:creationId xmlns:a16="http://schemas.microsoft.com/office/drawing/2014/main" id="{D3FC419A-93EB-458A-8EA6-3DE7E92FDE9F}"/>
              </a:ext>
            </a:extLst>
          </p:cNvPr>
          <p:cNvSpPr>
            <a:spLocks noChangeShapeType="1"/>
          </p:cNvSpPr>
          <p:nvPr/>
        </p:nvSpPr>
        <p:spPr bwMode="auto">
          <a:xfrm>
            <a:off x="7359952" y="51054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7" name="Line 29">
            <a:extLst>
              <a:ext uri="{FF2B5EF4-FFF2-40B4-BE49-F238E27FC236}">
                <a16:creationId xmlns:a16="http://schemas.microsoft.com/office/drawing/2014/main" id="{2334DFE8-4665-4288-9496-ED6130AB31CC}"/>
              </a:ext>
            </a:extLst>
          </p:cNvPr>
          <p:cNvSpPr>
            <a:spLocks noChangeShapeType="1"/>
          </p:cNvSpPr>
          <p:nvPr/>
        </p:nvSpPr>
        <p:spPr bwMode="auto">
          <a:xfrm flipH="1" flipV="1">
            <a:off x="1263952" y="5867400"/>
            <a:ext cx="5181600" cy="7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8" name="Line 30">
            <a:extLst>
              <a:ext uri="{FF2B5EF4-FFF2-40B4-BE49-F238E27FC236}">
                <a16:creationId xmlns:a16="http://schemas.microsoft.com/office/drawing/2014/main" id="{A0668F88-39A4-421C-9625-8C005994890B}"/>
              </a:ext>
            </a:extLst>
          </p:cNvPr>
          <p:cNvSpPr>
            <a:spLocks noChangeShapeType="1"/>
          </p:cNvSpPr>
          <p:nvPr/>
        </p:nvSpPr>
        <p:spPr bwMode="auto">
          <a:xfrm flipV="1">
            <a:off x="1263952" y="1524000"/>
            <a:ext cx="0" cy="4343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59" name="Rectangle 31">
            <a:extLst>
              <a:ext uri="{FF2B5EF4-FFF2-40B4-BE49-F238E27FC236}">
                <a16:creationId xmlns:a16="http://schemas.microsoft.com/office/drawing/2014/main" id="{3C7D1C0D-6772-46E3-AB35-42F41292E777}"/>
              </a:ext>
            </a:extLst>
          </p:cNvPr>
          <p:cNvSpPr>
            <a:spLocks noChangeArrowheads="1"/>
          </p:cNvSpPr>
          <p:nvPr/>
        </p:nvSpPr>
        <p:spPr bwMode="auto">
          <a:xfrm>
            <a:off x="-31448" y="2895600"/>
            <a:ext cx="1219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The Process</a:t>
            </a:r>
          </a:p>
          <a:p>
            <a:pPr algn="ctr"/>
            <a:r>
              <a:rPr lang="en-US" altLang="en-US"/>
              <a:t> is iteration </a:t>
            </a:r>
          </a:p>
        </p:txBody>
      </p:sp>
      <p:sp>
        <p:nvSpPr>
          <p:cNvPr id="99360" name="Rectangle 32">
            <a:extLst>
              <a:ext uri="{FF2B5EF4-FFF2-40B4-BE49-F238E27FC236}">
                <a16:creationId xmlns:a16="http://schemas.microsoft.com/office/drawing/2014/main" id="{551151A8-CB6D-461A-9440-A19D8F6E59A9}"/>
              </a:ext>
            </a:extLst>
          </p:cNvPr>
          <p:cNvSpPr>
            <a:spLocks noChangeArrowheads="1"/>
          </p:cNvSpPr>
          <p:nvPr/>
        </p:nvSpPr>
        <p:spPr bwMode="auto">
          <a:xfrm>
            <a:off x="4884057" y="1295400"/>
            <a:ext cx="3429000" cy="1371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rtl="0">
              <a:buFontTx/>
              <a:buChar char="•"/>
            </a:pPr>
            <a:r>
              <a:rPr lang="en-US" altLang="en-US">
                <a:solidFill>
                  <a:schemeClr val="bg1"/>
                </a:solidFill>
              </a:rPr>
              <a:t>The Processes are organized </a:t>
            </a:r>
          </a:p>
          <a:p>
            <a:pPr algn="l" rtl="0">
              <a:buFontTx/>
              <a:buChar char="•"/>
            </a:pPr>
            <a:r>
              <a:rPr lang="en-US" altLang="en-US">
                <a:solidFill>
                  <a:schemeClr val="bg1"/>
                </a:solidFill>
              </a:rPr>
              <a:t> Each Step output considered </a:t>
            </a:r>
          </a:p>
          <a:p>
            <a:pPr algn="l" rtl="0"/>
            <a:r>
              <a:rPr lang="en-US" altLang="en-US">
                <a:solidFill>
                  <a:schemeClr val="bg1"/>
                </a:solidFill>
              </a:rPr>
              <a:t>  as an input for the next step</a:t>
            </a:r>
          </a:p>
        </p:txBody>
      </p:sp>
      <p:sp>
        <p:nvSpPr>
          <p:cNvPr id="99363" name="AutoShape 35">
            <a:extLst>
              <a:ext uri="{FF2B5EF4-FFF2-40B4-BE49-F238E27FC236}">
                <a16:creationId xmlns:a16="http://schemas.microsoft.com/office/drawing/2014/main" id="{B374EF30-5A0D-4428-98AA-B8AADDA1F5DC}"/>
              </a:ext>
            </a:extLst>
          </p:cNvPr>
          <p:cNvSpPr>
            <a:spLocks/>
          </p:cNvSpPr>
          <p:nvPr/>
        </p:nvSpPr>
        <p:spPr bwMode="auto">
          <a:xfrm>
            <a:off x="8198152" y="3276600"/>
            <a:ext cx="228600" cy="2971800"/>
          </a:xfrm>
          <a:prstGeom prst="rightBrace">
            <a:avLst>
              <a:gd name="adj1" fmla="val 108333"/>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6" name="Rectangle 38">
            <a:extLst>
              <a:ext uri="{FF2B5EF4-FFF2-40B4-BE49-F238E27FC236}">
                <a16:creationId xmlns:a16="http://schemas.microsoft.com/office/drawing/2014/main" id="{6B4F1354-96BD-40C1-B7AA-316D75DD577C}"/>
              </a:ext>
            </a:extLst>
          </p:cNvPr>
          <p:cNvSpPr>
            <a:spLocks noChangeArrowheads="1"/>
          </p:cNvSpPr>
          <p:nvPr/>
        </p:nvSpPr>
        <p:spPr bwMode="auto">
          <a:xfrm rot="16200000">
            <a:off x="7398052" y="4381500"/>
            <a:ext cx="1371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solidFill>
                  <a:srgbClr val="660066"/>
                </a:solidFill>
              </a:rPr>
              <a:t>Risk Control</a:t>
            </a:r>
          </a:p>
        </p:txBody>
      </p:sp>
      <p:sp>
        <p:nvSpPr>
          <p:cNvPr id="99367" name="Line 39">
            <a:extLst>
              <a:ext uri="{FF2B5EF4-FFF2-40B4-BE49-F238E27FC236}">
                <a16:creationId xmlns:a16="http://schemas.microsoft.com/office/drawing/2014/main" id="{327CA1DB-1B92-44C3-84B9-5FDB3848F835}"/>
              </a:ext>
            </a:extLst>
          </p:cNvPr>
          <p:cNvSpPr>
            <a:spLocks noChangeShapeType="1"/>
          </p:cNvSpPr>
          <p:nvPr/>
        </p:nvSpPr>
        <p:spPr bwMode="auto">
          <a:xfrm flipH="1">
            <a:off x="4997752" y="3276600"/>
            <a:ext cx="3200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68" name="AutoShape 40">
            <a:extLst>
              <a:ext uri="{FF2B5EF4-FFF2-40B4-BE49-F238E27FC236}">
                <a16:creationId xmlns:a16="http://schemas.microsoft.com/office/drawing/2014/main" id="{6B47DFDA-72F7-4EB1-9E22-DFEA933D7C31}"/>
              </a:ext>
            </a:extLst>
          </p:cNvPr>
          <p:cNvSpPr>
            <a:spLocks/>
          </p:cNvSpPr>
          <p:nvPr/>
        </p:nvSpPr>
        <p:spPr bwMode="auto">
          <a:xfrm>
            <a:off x="4114800" y="914400"/>
            <a:ext cx="609600" cy="2133600"/>
          </a:xfrm>
          <a:prstGeom prst="rightBrace">
            <a:avLst>
              <a:gd name="adj1" fmla="val 2916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369" name="Rectangle 41">
            <a:extLst>
              <a:ext uri="{FF2B5EF4-FFF2-40B4-BE49-F238E27FC236}">
                <a16:creationId xmlns:a16="http://schemas.microsoft.com/office/drawing/2014/main" id="{29FCFA21-D0B8-413A-A9BA-020908D2D936}"/>
              </a:ext>
            </a:extLst>
          </p:cNvPr>
          <p:cNvSpPr>
            <a:spLocks noChangeArrowheads="1"/>
          </p:cNvSpPr>
          <p:nvPr/>
        </p:nvSpPr>
        <p:spPr bwMode="auto">
          <a:xfrm rot="16200000">
            <a:off x="3633409" y="1049527"/>
            <a:ext cx="60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a:solidFill>
                  <a:srgbClr val="660066"/>
                </a:solidFill>
              </a:rPr>
              <a:t>Risk Assessment</a:t>
            </a:r>
          </a:p>
        </p:txBody>
      </p:sp>
    </p:spTree>
    <p:extLst>
      <p:ext uri="{BB962C8B-B14F-4D97-AF65-F5344CB8AC3E}">
        <p14:creationId xmlns:p14="http://schemas.microsoft.com/office/powerpoint/2010/main" val="306269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B4FCF74-C616-4B1A-852F-CCE71A8CE0C4}"/>
              </a:ext>
            </a:extLst>
          </p:cNvPr>
          <p:cNvSpPr>
            <a:spLocks noGrp="1"/>
          </p:cNvSpPr>
          <p:nvPr>
            <p:ph type="dt" sz="half" idx="10"/>
          </p:nvPr>
        </p:nvSpPr>
        <p:spPr/>
        <p:txBody>
          <a:bodyPr/>
          <a:lstStyle/>
          <a:p>
            <a:fld id="{52099B31-8DBA-4CBC-BB1D-334495298309}" type="datetime1">
              <a:rPr lang="ar-SA" altLang="en-US"/>
              <a:pPr/>
              <a:t>15/01/1439</a:t>
            </a:fld>
            <a:endParaRPr lang="en-US" altLang="en-US"/>
          </a:p>
        </p:txBody>
      </p:sp>
      <p:sp>
        <p:nvSpPr>
          <p:cNvPr id="6" name="Slide Number Placeholder 5">
            <a:extLst>
              <a:ext uri="{FF2B5EF4-FFF2-40B4-BE49-F238E27FC236}">
                <a16:creationId xmlns:a16="http://schemas.microsoft.com/office/drawing/2014/main" id="{39662B35-1A3F-4525-87C1-A3816DC95517}"/>
              </a:ext>
            </a:extLst>
          </p:cNvPr>
          <p:cNvSpPr>
            <a:spLocks noGrp="1"/>
          </p:cNvSpPr>
          <p:nvPr>
            <p:ph type="sldNum" sz="quarter" idx="12"/>
          </p:nvPr>
        </p:nvSpPr>
        <p:spPr/>
        <p:txBody>
          <a:bodyPr/>
          <a:lstStyle/>
          <a:p>
            <a:fld id="{E345EEEC-C0F2-4D84-B9C3-95F7255E21FB}" type="slidenum">
              <a:rPr lang="ar-SA" altLang="en-US"/>
              <a:pPr/>
              <a:t>9</a:t>
            </a:fld>
            <a:endParaRPr lang="en-US" altLang="en-US"/>
          </a:p>
        </p:txBody>
      </p:sp>
      <p:sp>
        <p:nvSpPr>
          <p:cNvPr id="72706" name="Rectangle 2">
            <a:extLst>
              <a:ext uri="{FF2B5EF4-FFF2-40B4-BE49-F238E27FC236}">
                <a16:creationId xmlns:a16="http://schemas.microsoft.com/office/drawing/2014/main" id="{A23BBD96-3578-4933-BB72-F0984E735C8A}"/>
              </a:ext>
            </a:extLst>
          </p:cNvPr>
          <p:cNvSpPr>
            <a:spLocks noGrp="1" noChangeArrowheads="1"/>
          </p:cNvSpPr>
          <p:nvPr>
            <p:ph type="title"/>
          </p:nvPr>
        </p:nvSpPr>
        <p:spPr/>
        <p:txBody>
          <a:bodyPr/>
          <a:lstStyle/>
          <a:p>
            <a:r>
              <a:rPr lang="en-US" altLang="en-US" dirty="0">
                <a:solidFill>
                  <a:srgbClr val="C00000"/>
                </a:solidFill>
              </a:rPr>
              <a:t>Methods of Risk Analysis</a:t>
            </a:r>
          </a:p>
        </p:txBody>
      </p:sp>
      <p:sp>
        <p:nvSpPr>
          <p:cNvPr id="72707" name="Rectangle 3">
            <a:extLst>
              <a:ext uri="{FF2B5EF4-FFF2-40B4-BE49-F238E27FC236}">
                <a16:creationId xmlns:a16="http://schemas.microsoft.com/office/drawing/2014/main" id="{443E83C9-10DF-4460-BD73-06C1DB125E4F}"/>
              </a:ext>
            </a:extLst>
          </p:cNvPr>
          <p:cNvSpPr>
            <a:spLocks noGrp="1" noChangeArrowheads="1"/>
          </p:cNvSpPr>
          <p:nvPr>
            <p:ph type="body" idx="1"/>
          </p:nvPr>
        </p:nvSpPr>
        <p:spPr>
          <a:xfrm>
            <a:off x="435429" y="1295400"/>
            <a:ext cx="8229600" cy="4411663"/>
          </a:xfrm>
        </p:spPr>
        <p:txBody>
          <a:bodyPr/>
          <a:lstStyle/>
          <a:p>
            <a:pPr algn="l" rtl="0">
              <a:lnSpc>
                <a:spcPct val="90000"/>
              </a:lnSpc>
              <a:buFont typeface="Wingdings" panose="05000000000000000000" pitchFamily="2" charset="2"/>
              <a:buNone/>
            </a:pPr>
            <a:r>
              <a:rPr lang="en-US" altLang="en-US" sz="2400" dirty="0"/>
              <a:t>There are various methods </a:t>
            </a:r>
            <a:r>
              <a:rPr lang="en-US" altLang="en-US" sz="2400" dirty="0" err="1"/>
              <a:t>analysing</a:t>
            </a:r>
            <a:r>
              <a:rPr lang="en-US" altLang="en-US" sz="2400" dirty="0"/>
              <a:t> risk:</a:t>
            </a:r>
          </a:p>
          <a:p>
            <a:pPr algn="l" rtl="0">
              <a:lnSpc>
                <a:spcPct val="90000"/>
              </a:lnSpc>
              <a:buFont typeface="Wingdings" panose="05000000000000000000" pitchFamily="2" charset="2"/>
              <a:buNone/>
            </a:pPr>
            <a:endParaRPr lang="en-US" altLang="en-US" sz="2000" dirty="0"/>
          </a:p>
          <a:p>
            <a:pPr algn="l" rtl="0">
              <a:lnSpc>
                <a:spcPct val="90000"/>
              </a:lnSpc>
              <a:buFont typeface="Wingdings" panose="05000000000000000000" pitchFamily="2" charset="2"/>
              <a:buNone/>
            </a:pPr>
            <a:r>
              <a:rPr lang="en-US" altLang="en-US" sz="2800" b="1" u="sng" dirty="0">
                <a:solidFill>
                  <a:schemeClr val="tx2"/>
                </a:solidFill>
              </a:rPr>
              <a:t>First : Quantitative risk analysis</a:t>
            </a:r>
            <a:r>
              <a:rPr lang="en-US" altLang="en-US" sz="2800" u="sng" dirty="0">
                <a:solidFill>
                  <a:schemeClr val="tx2"/>
                </a:solidFill>
              </a:rPr>
              <a:t>:</a:t>
            </a:r>
            <a:r>
              <a:rPr lang="en-US" altLang="en-US" sz="2800" dirty="0"/>
              <a:t> </a:t>
            </a:r>
          </a:p>
          <a:p>
            <a:pPr algn="l" rtl="0">
              <a:lnSpc>
                <a:spcPct val="90000"/>
              </a:lnSpc>
              <a:buFont typeface="Wingdings" panose="05000000000000000000" pitchFamily="2" charset="2"/>
              <a:buNone/>
            </a:pPr>
            <a:r>
              <a:rPr lang="en-US" altLang="en-US" sz="2000" i="1" dirty="0"/>
              <a:t>	</a:t>
            </a:r>
            <a:r>
              <a:rPr lang="en-US" altLang="en-US" sz="2400" i="1" dirty="0"/>
              <a:t>generally </a:t>
            </a:r>
            <a:r>
              <a:rPr lang="en-US" altLang="en-US" sz="2400" dirty="0"/>
              <a:t>estimates values of  Information Systems components as ; information, systems, business processes, recovery costs, etc., </a:t>
            </a:r>
          </a:p>
          <a:p>
            <a:pPr algn="l" rtl="0">
              <a:lnSpc>
                <a:spcPct val="90000"/>
              </a:lnSpc>
              <a:buFont typeface="Wingdings" panose="05000000000000000000" pitchFamily="2" charset="2"/>
              <a:buNone/>
            </a:pPr>
            <a:endParaRPr lang="en-US" altLang="en-US" sz="2400" dirty="0"/>
          </a:p>
          <a:p>
            <a:pPr algn="l" rtl="0">
              <a:lnSpc>
                <a:spcPct val="90000"/>
              </a:lnSpc>
              <a:buFont typeface="Wingdings" panose="05000000000000000000" pitchFamily="2" charset="2"/>
              <a:buNone/>
            </a:pPr>
            <a:r>
              <a:rPr lang="en-US" altLang="en-US" sz="2400" dirty="0"/>
              <a:t>risk can be measured in terms of direct and indirect costs , based on </a:t>
            </a:r>
          </a:p>
          <a:p>
            <a:pPr algn="l" rtl="0">
              <a:lnSpc>
                <a:spcPct val="90000"/>
              </a:lnSpc>
              <a:buFont typeface="Wingdings" panose="05000000000000000000" pitchFamily="2" charset="2"/>
              <a:buNone/>
            </a:pPr>
            <a:r>
              <a:rPr lang="en-US" altLang="en-US" sz="2400" dirty="0"/>
              <a:t>	(1) the likelihood that a damaging event will occur </a:t>
            </a:r>
          </a:p>
          <a:p>
            <a:pPr algn="l" rtl="0">
              <a:lnSpc>
                <a:spcPct val="90000"/>
              </a:lnSpc>
              <a:buFont typeface="Wingdings" panose="05000000000000000000" pitchFamily="2" charset="2"/>
              <a:buNone/>
            </a:pPr>
            <a:r>
              <a:rPr lang="en-US" altLang="en-US" sz="2400" dirty="0"/>
              <a:t>	(2) the costs of potential losses </a:t>
            </a:r>
          </a:p>
          <a:p>
            <a:pPr algn="l" rtl="0">
              <a:lnSpc>
                <a:spcPct val="90000"/>
              </a:lnSpc>
              <a:buFont typeface="Wingdings" panose="05000000000000000000" pitchFamily="2" charset="2"/>
              <a:buNone/>
            </a:pPr>
            <a:r>
              <a:rPr lang="en-US" altLang="en-US" sz="2400" dirty="0"/>
              <a:t>	(3) the costs of mitigating actions that could be taken. </a:t>
            </a:r>
          </a:p>
          <a:p>
            <a:pPr algn="l" rtl="0">
              <a:lnSpc>
                <a:spcPct val="90000"/>
              </a:lnSpc>
              <a:buFont typeface="Wingdings" panose="05000000000000000000" pitchFamily="2" charset="2"/>
              <a:buNone/>
            </a:pPr>
            <a:endParaRPr lang="en-US" altLang="en-US" sz="2000" dirty="0"/>
          </a:p>
          <a:p>
            <a:pPr algn="l" rtl="0">
              <a:lnSpc>
                <a:spcPct val="90000"/>
              </a:lnSpc>
              <a:buFont typeface="Wingdings" panose="05000000000000000000" pitchFamily="2" charset="2"/>
              <a:buNone/>
            </a:pPr>
            <a:r>
              <a:rPr lang="en-US" altLang="en-US" sz="2000" dirty="0"/>
              <a:t>, </a:t>
            </a:r>
          </a:p>
          <a:p>
            <a:pPr algn="l" rtl="0">
              <a:lnSpc>
                <a:spcPct val="90000"/>
              </a:lnSpc>
              <a:buFont typeface="Wingdings" panose="05000000000000000000" pitchFamily="2" charset="2"/>
              <a:buNone/>
            </a:pPr>
            <a:endParaRPr lang="en-US" altLang="en-US" sz="2000" dirty="0"/>
          </a:p>
          <a:p>
            <a:pPr algn="l" rtl="0">
              <a:lnSpc>
                <a:spcPct val="90000"/>
              </a:lnSpc>
              <a:buFont typeface="Wingdings" panose="05000000000000000000" pitchFamily="2" charset="2"/>
              <a:buNone/>
            </a:pPr>
            <a:endParaRPr lang="en-US" altLang="en-US" sz="2000" b="1" u="sng" dirty="0"/>
          </a:p>
          <a:p>
            <a:pPr>
              <a:lnSpc>
                <a:spcPct val="90000"/>
              </a:lnSpc>
            </a:pPr>
            <a:endParaRPr lang="en-US" altLang="en-US" sz="2000" dirty="0"/>
          </a:p>
        </p:txBody>
      </p:sp>
    </p:spTree>
    <p:extLst>
      <p:ext uri="{BB962C8B-B14F-4D97-AF65-F5344CB8AC3E}">
        <p14:creationId xmlns:p14="http://schemas.microsoft.com/office/powerpoint/2010/main" val="12775704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2351</TotalTime>
  <Words>2718</Words>
  <Application>Microsoft Office PowerPoint</Application>
  <PresentationFormat>On-screen Show (4:3)</PresentationFormat>
  <Paragraphs>427</Paragraphs>
  <Slides>40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SimSun</vt:lpstr>
      <vt:lpstr>SimSun</vt:lpstr>
      <vt:lpstr>Arial</vt:lpstr>
      <vt:lpstr>Calibri</vt:lpstr>
      <vt:lpstr>Garamond</vt:lpstr>
      <vt:lpstr>Monotype Sorts</vt:lpstr>
      <vt:lpstr>Times New Roman</vt:lpstr>
      <vt:lpstr>Wingdings</vt:lpstr>
      <vt:lpstr>Office Theme</vt:lpstr>
      <vt:lpstr>Analisis Resiko Sistem Informasi</vt:lpstr>
      <vt:lpstr>PowerPoint Presentation</vt:lpstr>
      <vt:lpstr>Introduction</vt:lpstr>
      <vt:lpstr>PowerPoint Presentation</vt:lpstr>
      <vt:lpstr>Definitions</vt:lpstr>
      <vt:lpstr>Goals of Risk Analysis </vt:lpstr>
      <vt:lpstr>Problems of Measuring Risk</vt:lpstr>
      <vt:lpstr>Risk Management Cycle</vt:lpstr>
      <vt:lpstr>Methods of Risk Analysis</vt:lpstr>
      <vt:lpstr>PowerPoint Presentation</vt:lpstr>
      <vt:lpstr>Third :Quantitative and Qualitative</vt:lpstr>
      <vt:lpstr>PowerPoint Presentation</vt:lpstr>
      <vt:lpstr>How to assess the risks</vt:lpstr>
      <vt:lpstr>1. Risk Analysis - Identification of Assets</vt:lpstr>
      <vt:lpstr>PowerPoint Presentation</vt:lpstr>
      <vt:lpstr>PowerPoint Presentation</vt:lpstr>
      <vt:lpstr>PowerPoint Presentation</vt:lpstr>
      <vt:lpstr>Information Assets </vt:lpstr>
      <vt:lpstr>PowerPoint Presentation</vt:lpstr>
      <vt:lpstr>PowerPoint Presentation</vt:lpstr>
      <vt:lpstr>PowerPoint Presentation</vt:lpstr>
      <vt:lpstr>PowerPoint Presentation</vt:lpstr>
      <vt:lpstr>PowerPoint Presentation</vt:lpstr>
      <vt:lpstr>How to assess the risks</vt:lpstr>
      <vt:lpstr>2. Identifying Threats and Impact</vt:lpstr>
      <vt:lpstr>PowerPoint Presentation</vt:lpstr>
      <vt:lpstr>Identifying Threat and Impact (cont)</vt:lpstr>
      <vt:lpstr>PowerPoint Presentation</vt:lpstr>
      <vt:lpstr>THREAT  IMPACTS</vt:lpstr>
      <vt:lpstr>PowerPoint Presentation</vt:lpstr>
      <vt:lpstr>PowerPoint Presentation</vt:lpstr>
      <vt:lpstr>PowerPoint Presentation</vt:lpstr>
      <vt:lpstr>Process Analysis</vt:lpstr>
      <vt:lpstr>PowerPoint Presentation</vt:lpstr>
      <vt:lpstr>PowerPoint Presentation</vt:lpstr>
      <vt:lpstr>PowerPoint Presentation</vt:lpstr>
      <vt:lpstr>PowerPoint Presentation</vt:lpstr>
      <vt:lpstr>Information Assets </vt:lpstr>
      <vt:lpstr>How to assess the risks</vt:lpstr>
      <vt:lpstr>Reference</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Alivia</cp:lastModifiedBy>
  <cp:revision>293</cp:revision>
  <dcterms:created xsi:type="dcterms:W3CDTF">2010-08-24T06:47:44Z</dcterms:created>
  <dcterms:modified xsi:type="dcterms:W3CDTF">2017-10-05T14:02:14Z</dcterms:modified>
</cp:coreProperties>
</file>