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83" r:id="rId2"/>
    <p:sldId id="384" r:id="rId3"/>
    <p:sldId id="389" r:id="rId4"/>
    <p:sldId id="390" r:id="rId5"/>
    <p:sldId id="391" r:id="rId6"/>
    <p:sldId id="392" r:id="rId7"/>
    <p:sldId id="393" r:id="rId8"/>
    <p:sldId id="396" r:id="rId9"/>
    <p:sldId id="394" r:id="rId10"/>
    <p:sldId id="39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90" autoAdjust="0"/>
  </p:normalViewPr>
  <p:slideViewPr>
    <p:cSldViewPr>
      <p:cViewPr varScale="1">
        <p:scale>
          <a:sx n="79" d="100"/>
          <a:sy n="79" d="100"/>
        </p:scale>
        <p:origin x="1591" y="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2DEB52-E3E2-4F13-B0A4-94AB35823B4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3AC8F024-AB16-47F0-8C68-9828470E714C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IS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Components </a:t>
          </a:r>
        </a:p>
      </dgm:t>
    </dgm:pt>
    <dgm:pt modelId="{5BBD7853-CB1F-4EBB-8539-3B1CEE200BFA}" type="parTrans" cxnId="{0D2E8703-B17A-4AC3-9915-EBAF3066390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2C72171-BD41-480E-AD62-B97582A08A47}" type="sibTrans" cxnId="{0D2E8703-B17A-4AC3-9915-EBAF3066390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7375C7E-0CD7-405D-8CA2-6672A3B36BD6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People </a:t>
          </a:r>
        </a:p>
      </dgm:t>
    </dgm:pt>
    <dgm:pt modelId="{C439A188-B883-4F11-861A-E8C361911A33}" type="parTrans" cxnId="{02124963-CD0C-40AC-9398-F7D38D26A83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140982A-70CD-4E9B-BE2B-0D81ED34BD70}" type="sibTrans" cxnId="{02124963-CD0C-40AC-9398-F7D38D26A83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7B74EEF-1958-4F87-B436-66CFC87FA188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Employees 	</a:t>
          </a:r>
        </a:p>
      </dgm:t>
    </dgm:pt>
    <dgm:pt modelId="{47ABE93F-C6F1-481C-B36A-C960E3056F18}" type="parTrans" cxnId="{D56352B0-4681-41B8-8269-1E24DE7ADA2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C2EC571-0EA8-4102-87E8-4D5F6B3E4DBC}" type="sibTrans" cxnId="{D56352B0-4681-41B8-8269-1E24DE7ADA2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6A4DCB8-405D-440A-8CA1-91E35AFD17FA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Authorized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Staff</a:t>
          </a:r>
        </a:p>
      </dgm:t>
    </dgm:pt>
    <dgm:pt modelId="{54132695-0F62-4CE2-B345-674E85361175}" type="parTrans" cxnId="{5C8CEF68-389F-4F49-AA93-715C5D12875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171C752-5013-4E30-B96E-7D9FB72121F8}" type="sibTrans" cxnId="{5C8CEF68-389F-4F49-AA93-715C5D12875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901256B-F64A-4658-B453-E4A2D3C71079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Other staff </a:t>
          </a:r>
        </a:p>
      </dgm:t>
    </dgm:pt>
    <dgm:pt modelId="{E256A8E5-79E7-4B83-A7A6-BCB07E8C80A8}" type="parTrans" cxnId="{87270578-7F00-476A-A425-E701B842E17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870367C-1F96-436A-BB6F-38A64759AD02}" type="sibTrans" cxnId="{87270578-7F00-476A-A425-E701B842E17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DD684E7-494C-4F53-90F1-F1C1E2CC3468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Non-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employees </a:t>
          </a:r>
        </a:p>
      </dgm:t>
    </dgm:pt>
    <dgm:pt modelId="{83D3AADD-59A5-48A4-8DF6-52153FB66121}" type="parTrans" cxnId="{53EE8D59-C024-4BEC-94BB-C313C188AFB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C9D7CA7-0AF3-4C87-93AF-8F913929D6BE}" type="sibTrans" cxnId="{53EE8D59-C024-4BEC-94BB-C313C188AFB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8CDA81C-F0F1-478C-A582-0E4EF6535E37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People at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trusted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organizations </a:t>
          </a:r>
        </a:p>
      </dgm:t>
    </dgm:pt>
    <dgm:pt modelId="{4F90D008-9C8A-442A-8792-E346D21B0EB0}" type="parTrans" cxnId="{D3E36C88-D1D0-49B1-913B-CD84952E558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BEFA6A9-6187-4A5B-B510-BA338B32CEC9}" type="sibTrans" cxnId="{D3E36C88-D1D0-49B1-913B-CD84952E558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0E1D348-AEA5-490C-A773-0F8DA59EE2C8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Strangers</a:t>
          </a:r>
        </a:p>
      </dgm:t>
    </dgm:pt>
    <dgm:pt modelId="{DC358761-F3A4-4BA6-B133-44C14347C20E}" type="parTrans" cxnId="{D861D0C2-BE63-43D3-B1DF-71482405CFB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FD05880-B5FA-43D6-A6A1-D6564A9BCD00}" type="sibTrans" cxnId="{D861D0C2-BE63-43D3-B1DF-71482405CFB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63E58EF-7C5B-48F2-A468-9893B56CE99D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Procedures </a:t>
          </a:r>
        </a:p>
      </dgm:t>
    </dgm:pt>
    <dgm:pt modelId="{3DFFE305-D711-4BCF-8FD9-8FA523C41C4A}" type="parTrans" cxnId="{5AB5220D-B2BD-4BD1-8850-9CE01726AB0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C159A68-904F-4745-9A23-F5BB05FC370C}" type="sibTrans" cxnId="{5AB5220D-B2BD-4BD1-8850-9CE01726AB0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BDDF8A5-B106-43A9-A310-6C3B84AE91AA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Standard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\Procedures </a:t>
          </a:r>
        </a:p>
      </dgm:t>
    </dgm:pt>
    <dgm:pt modelId="{7ADC02D8-9780-400A-8F3D-D1B3BFAAF647}" type="parTrans" cxnId="{447A8A56-0AE3-45CC-A491-13AFCF048E3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3CC2CF6-C772-4773-8A64-CFEBD2978F82}" type="sibTrans" cxnId="{447A8A56-0AE3-45CC-A491-13AFCF048E3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FFE89F5-ED6A-42E0-A91D-90AE2F8906A3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Sensitive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Procedures</a:t>
          </a:r>
        </a:p>
      </dgm:t>
    </dgm:pt>
    <dgm:pt modelId="{8D23E7FB-E622-4B0C-B2FE-BD21C238F5A5}" type="parTrans" cxnId="{BD6EB19F-E832-4C42-9DBB-18420E4F02A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204AD9A-3B4D-4C37-BC50-0ECD1D38BA3E}" type="sibTrans" cxnId="{BD6EB19F-E832-4C42-9DBB-18420E4F02A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CBDE751-3FFC-4F2F-A9D0-AAFDD21680FA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Data</a:t>
          </a:r>
        </a:p>
      </dgm:t>
    </dgm:pt>
    <dgm:pt modelId="{9237C88A-A362-4B6A-B9C4-029531AF8A0B}" type="parTrans" cxnId="{0CD6E057-05D6-41AD-A20D-254A86FD15E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AB43CEB-A560-48F1-A109-CCE3AA9E2C19}" type="sibTrans" cxnId="{0CD6E057-05D6-41AD-A20D-254A86FD15E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8198001-D3E9-4C2F-9403-82B4020563BE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Transmission</a:t>
          </a:r>
        </a:p>
      </dgm:t>
    </dgm:pt>
    <dgm:pt modelId="{7B397531-E073-48CA-B945-895AE6C95849}" type="parTrans" cxnId="{5FC0A51E-6EDC-4C23-A71D-57F374EDE00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B2C8CFE-E0D9-48AD-BFF6-69E001B2AB44}" type="sibTrans" cxnId="{5FC0A51E-6EDC-4C23-A71D-57F374EDE00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237567C-CCF4-4C9A-9B78-B8C262F9170D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Process </a:t>
          </a:r>
        </a:p>
      </dgm:t>
    </dgm:pt>
    <dgm:pt modelId="{001CF604-7CBB-43E7-8238-85B8FC56D04E}" type="parTrans" cxnId="{4E9ED2CB-F570-43C6-976A-436E3ACA8D7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040B2C4-3F47-4541-9C0D-E1E629E76C4D}" type="sibTrans" cxnId="{4E9ED2CB-F570-43C6-976A-436E3ACA8D7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1013E1B-6374-4174-AC9C-3C50F6DC9FF2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Storage</a:t>
          </a:r>
        </a:p>
      </dgm:t>
    </dgm:pt>
    <dgm:pt modelId="{159E5FC7-E8F7-4776-B41C-1036E9553172}" type="parTrans" cxnId="{56E82019-64C1-449D-844C-6ACCF016139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0D7144A-7F8F-49BF-9FB9-9CA75256E17A}" type="sibTrans" cxnId="{56E82019-64C1-449D-844C-6ACCF016139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2D3FE90-B0C6-4291-851D-379C5F6E768E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SW</a:t>
          </a:r>
        </a:p>
      </dgm:t>
    </dgm:pt>
    <dgm:pt modelId="{28DE4778-CA75-4AAD-BD5C-5360CD3E21DB}" type="parTrans" cxnId="{715889E1-F2F4-46A7-95FB-ED4DD196F44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D0E58DB-0EF1-4507-B849-ABB0822CAE47}" type="sibTrans" cxnId="{715889E1-F2F4-46A7-95FB-ED4DD196F44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1FE609E-9F61-4917-8A25-3E472D688ADF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Application </a:t>
          </a:r>
        </a:p>
      </dgm:t>
    </dgm:pt>
    <dgm:pt modelId="{2BA4552F-B9CB-43DA-B5CE-41F0D2BCB891}" type="parTrans" cxnId="{A3258175-9525-4C32-9ACA-A00AEA7B14E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DF41528-25B2-494D-B843-49B0EF8C503D}" type="sibTrans" cxnId="{A3258175-9525-4C32-9ACA-A00AEA7B14E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8C7E50E-A9BD-470E-A6E7-441476DC6522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OS</a:t>
          </a:r>
        </a:p>
      </dgm:t>
    </dgm:pt>
    <dgm:pt modelId="{A9C928DB-8215-479A-BF22-A97D5538664D}" type="parTrans" cxnId="{4F8BB840-2809-433C-8215-5DFC1687513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71A7B9F-6969-4D53-B35F-18A8396688FD}" type="sibTrans" cxnId="{4F8BB840-2809-433C-8215-5DFC1687513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902AB0A-C913-483F-904F-629BAC03AB77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Security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Component</a:t>
          </a:r>
        </a:p>
      </dgm:t>
    </dgm:pt>
    <dgm:pt modelId="{B76944F3-1E22-4ED2-A76A-DB71F8303908}" type="parTrans" cxnId="{255D75E0-21C0-42BA-AB28-C5AF52E50BD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E153F92-CF57-4E72-A5D0-EADF626CF914}" type="sibTrans" cxnId="{255D75E0-21C0-42BA-AB28-C5AF52E50BD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E4ED075-39DD-40F6-9065-B7E9C060BDFC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HW</a:t>
          </a:r>
        </a:p>
      </dgm:t>
    </dgm:pt>
    <dgm:pt modelId="{6FC15597-C3C7-4A9B-AC7B-5BB23FFF9EB2}" type="parTrans" cxnId="{CF9C9C2D-811E-435A-A7A3-91864E4D6B7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42A3E6F-59F8-4BFE-BDC8-1D0817A3B50D}" type="sibTrans" cxnId="{CF9C9C2D-811E-435A-A7A3-91864E4D6B7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0111746-5DC0-439E-AC88-CD5D743C7A73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System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Devises</a:t>
          </a:r>
        </a:p>
      </dgm:t>
    </dgm:pt>
    <dgm:pt modelId="{D58222C3-A698-41D3-AEC1-6C49C6A6E78C}" type="parTrans" cxnId="{BE6E672B-DC72-4992-AEFD-F3F8D860AAD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9BCD524-84D7-40C8-A605-1735A69A49BF}" type="sibTrans" cxnId="{BE6E672B-DC72-4992-AEFD-F3F8D860AAD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BF0D3B8-DDBA-4897-8445-1DC93C6F4BCF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Net Work</a:t>
          </a:r>
        </a:p>
      </dgm:t>
    </dgm:pt>
    <dgm:pt modelId="{11EAE945-FF67-48E4-A7C0-88848D974776}" type="parTrans" cxnId="{54A4E2B9-D406-4C41-9D12-91786FAA5F3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671A57D-44EF-4672-B3D4-E63BE0D90D36}" type="sibTrans" cxnId="{54A4E2B9-D406-4C41-9D12-91786FAA5F3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E83D83D-E46F-4E3D-8B9B-F1109B8EF3A8}" type="pres">
      <dgm:prSet presAssocID="{B92DEB52-E3E2-4F13-B0A4-94AB35823B4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76BF6EB-13C3-47B2-B11C-A93341DB92D8}" type="pres">
      <dgm:prSet presAssocID="{3AC8F024-AB16-47F0-8C68-9828470E714C}" presName="hierRoot1" presStyleCnt="0">
        <dgm:presLayoutVars>
          <dgm:hierBranch/>
        </dgm:presLayoutVars>
      </dgm:prSet>
      <dgm:spPr/>
    </dgm:pt>
    <dgm:pt modelId="{EAB86EE9-CAB0-4AA3-859D-CBE8B0399994}" type="pres">
      <dgm:prSet presAssocID="{3AC8F024-AB16-47F0-8C68-9828470E714C}" presName="rootComposite1" presStyleCnt="0"/>
      <dgm:spPr/>
    </dgm:pt>
    <dgm:pt modelId="{DD8803D9-A0CF-4A9F-9D19-91315BC91AFC}" type="pres">
      <dgm:prSet presAssocID="{3AC8F024-AB16-47F0-8C68-9828470E714C}" presName="rootText1" presStyleLbl="node0" presStyleIdx="0" presStyleCnt="1">
        <dgm:presLayoutVars>
          <dgm:chPref val="3"/>
        </dgm:presLayoutVars>
      </dgm:prSet>
      <dgm:spPr/>
    </dgm:pt>
    <dgm:pt modelId="{17EA9579-493A-4D77-83B6-1D1603AFB4B5}" type="pres">
      <dgm:prSet presAssocID="{3AC8F024-AB16-47F0-8C68-9828470E714C}" presName="rootConnector1" presStyleLbl="node1" presStyleIdx="0" presStyleCnt="0"/>
      <dgm:spPr/>
    </dgm:pt>
    <dgm:pt modelId="{108D6157-04AE-4985-970F-E92CCE0CF6F4}" type="pres">
      <dgm:prSet presAssocID="{3AC8F024-AB16-47F0-8C68-9828470E714C}" presName="hierChild2" presStyleCnt="0"/>
      <dgm:spPr/>
    </dgm:pt>
    <dgm:pt modelId="{50179C1A-6941-4E7F-BC77-53CE9D835C93}" type="pres">
      <dgm:prSet presAssocID="{C439A188-B883-4F11-861A-E8C361911A33}" presName="Name35" presStyleLbl="parChTrans1D2" presStyleIdx="0" presStyleCnt="5"/>
      <dgm:spPr/>
    </dgm:pt>
    <dgm:pt modelId="{DFA125B2-5827-4E2B-8F9C-16F1A3AB41A6}" type="pres">
      <dgm:prSet presAssocID="{47375C7E-0CD7-405D-8CA2-6672A3B36BD6}" presName="hierRoot2" presStyleCnt="0">
        <dgm:presLayoutVars>
          <dgm:hierBranch/>
        </dgm:presLayoutVars>
      </dgm:prSet>
      <dgm:spPr/>
    </dgm:pt>
    <dgm:pt modelId="{C31B1C0A-5AB4-4306-AF76-A0CF4D2F8FBD}" type="pres">
      <dgm:prSet presAssocID="{47375C7E-0CD7-405D-8CA2-6672A3B36BD6}" presName="rootComposite" presStyleCnt="0"/>
      <dgm:spPr/>
    </dgm:pt>
    <dgm:pt modelId="{72EBF41F-B628-4461-A709-969930D24EF4}" type="pres">
      <dgm:prSet presAssocID="{47375C7E-0CD7-405D-8CA2-6672A3B36BD6}" presName="rootText" presStyleLbl="node2" presStyleIdx="0" presStyleCnt="5">
        <dgm:presLayoutVars>
          <dgm:chPref val="3"/>
        </dgm:presLayoutVars>
      </dgm:prSet>
      <dgm:spPr/>
    </dgm:pt>
    <dgm:pt modelId="{044B49DB-BB36-43BE-9FDB-9766515D21CC}" type="pres">
      <dgm:prSet presAssocID="{47375C7E-0CD7-405D-8CA2-6672A3B36BD6}" presName="rootConnector" presStyleLbl="node2" presStyleIdx="0" presStyleCnt="5"/>
      <dgm:spPr/>
    </dgm:pt>
    <dgm:pt modelId="{F94AB3E0-0C3D-426F-930C-E8EACD615670}" type="pres">
      <dgm:prSet presAssocID="{47375C7E-0CD7-405D-8CA2-6672A3B36BD6}" presName="hierChild4" presStyleCnt="0"/>
      <dgm:spPr/>
    </dgm:pt>
    <dgm:pt modelId="{B0489802-0D74-485E-80CF-0774D2CBE767}" type="pres">
      <dgm:prSet presAssocID="{47ABE93F-C6F1-481C-B36A-C960E3056F18}" presName="Name35" presStyleLbl="parChTrans1D3" presStyleIdx="0" presStyleCnt="12"/>
      <dgm:spPr/>
    </dgm:pt>
    <dgm:pt modelId="{A4882D46-C77E-4D21-9AE5-AFFCE5FCFC46}" type="pres">
      <dgm:prSet presAssocID="{57B74EEF-1958-4F87-B436-66CFC87FA188}" presName="hierRoot2" presStyleCnt="0">
        <dgm:presLayoutVars>
          <dgm:hierBranch val="r"/>
        </dgm:presLayoutVars>
      </dgm:prSet>
      <dgm:spPr/>
    </dgm:pt>
    <dgm:pt modelId="{53B77B3E-F155-4346-87C0-77359734C1C7}" type="pres">
      <dgm:prSet presAssocID="{57B74EEF-1958-4F87-B436-66CFC87FA188}" presName="rootComposite" presStyleCnt="0"/>
      <dgm:spPr/>
    </dgm:pt>
    <dgm:pt modelId="{6B6318B5-4DAA-456E-BD48-EFFD6FFF89FF}" type="pres">
      <dgm:prSet presAssocID="{57B74EEF-1958-4F87-B436-66CFC87FA188}" presName="rootText" presStyleLbl="node3" presStyleIdx="0" presStyleCnt="12">
        <dgm:presLayoutVars>
          <dgm:chPref val="3"/>
        </dgm:presLayoutVars>
      </dgm:prSet>
      <dgm:spPr/>
    </dgm:pt>
    <dgm:pt modelId="{D4DA984E-4DE4-4373-AFE3-20DA7E1926AB}" type="pres">
      <dgm:prSet presAssocID="{57B74EEF-1958-4F87-B436-66CFC87FA188}" presName="rootConnector" presStyleLbl="node3" presStyleIdx="0" presStyleCnt="12"/>
      <dgm:spPr/>
    </dgm:pt>
    <dgm:pt modelId="{CB471A02-AAC8-4E6E-A503-BBC6616A6B2E}" type="pres">
      <dgm:prSet presAssocID="{57B74EEF-1958-4F87-B436-66CFC87FA188}" presName="hierChild4" presStyleCnt="0"/>
      <dgm:spPr/>
    </dgm:pt>
    <dgm:pt modelId="{CE958F21-B3F3-4DBA-AA01-94D213D218CF}" type="pres">
      <dgm:prSet presAssocID="{54132695-0F62-4CE2-B345-674E85361175}" presName="Name50" presStyleLbl="parChTrans1D4" presStyleIdx="0" presStyleCnt="4"/>
      <dgm:spPr/>
    </dgm:pt>
    <dgm:pt modelId="{9B9FF607-C8A5-4824-BEE5-774E3ED98092}" type="pres">
      <dgm:prSet presAssocID="{C6A4DCB8-405D-440A-8CA1-91E35AFD17FA}" presName="hierRoot2" presStyleCnt="0">
        <dgm:presLayoutVars>
          <dgm:hierBranch val="r"/>
        </dgm:presLayoutVars>
      </dgm:prSet>
      <dgm:spPr/>
    </dgm:pt>
    <dgm:pt modelId="{F374E17C-D146-4F9F-9BE4-515E587E6A17}" type="pres">
      <dgm:prSet presAssocID="{C6A4DCB8-405D-440A-8CA1-91E35AFD17FA}" presName="rootComposite" presStyleCnt="0"/>
      <dgm:spPr/>
    </dgm:pt>
    <dgm:pt modelId="{F436A179-4CD2-4319-90EB-82B589664C42}" type="pres">
      <dgm:prSet presAssocID="{C6A4DCB8-405D-440A-8CA1-91E35AFD17FA}" presName="rootText" presStyleLbl="node4" presStyleIdx="0" presStyleCnt="4">
        <dgm:presLayoutVars>
          <dgm:chPref val="3"/>
        </dgm:presLayoutVars>
      </dgm:prSet>
      <dgm:spPr/>
    </dgm:pt>
    <dgm:pt modelId="{A62524F9-3A47-4D20-A4A9-212E1EBDDC6B}" type="pres">
      <dgm:prSet presAssocID="{C6A4DCB8-405D-440A-8CA1-91E35AFD17FA}" presName="rootConnector" presStyleLbl="node4" presStyleIdx="0" presStyleCnt="4"/>
      <dgm:spPr/>
    </dgm:pt>
    <dgm:pt modelId="{FBBB16D6-701D-42BC-8695-945E194BEC07}" type="pres">
      <dgm:prSet presAssocID="{C6A4DCB8-405D-440A-8CA1-91E35AFD17FA}" presName="hierChild4" presStyleCnt="0"/>
      <dgm:spPr/>
    </dgm:pt>
    <dgm:pt modelId="{EBD96B4B-D18F-4807-8DED-386BAC9969A3}" type="pres">
      <dgm:prSet presAssocID="{C6A4DCB8-405D-440A-8CA1-91E35AFD17FA}" presName="hierChild5" presStyleCnt="0"/>
      <dgm:spPr/>
    </dgm:pt>
    <dgm:pt modelId="{A83E5221-93BD-4E48-BBA3-4D418670622C}" type="pres">
      <dgm:prSet presAssocID="{E256A8E5-79E7-4B83-A7A6-BCB07E8C80A8}" presName="Name50" presStyleLbl="parChTrans1D4" presStyleIdx="1" presStyleCnt="4"/>
      <dgm:spPr/>
    </dgm:pt>
    <dgm:pt modelId="{2DAD1AAB-813B-4E33-88A0-27B49C02C4A7}" type="pres">
      <dgm:prSet presAssocID="{C901256B-F64A-4658-B453-E4A2D3C71079}" presName="hierRoot2" presStyleCnt="0">
        <dgm:presLayoutVars>
          <dgm:hierBranch val="r"/>
        </dgm:presLayoutVars>
      </dgm:prSet>
      <dgm:spPr/>
    </dgm:pt>
    <dgm:pt modelId="{37D90715-696A-4D13-9B7F-C50F90C18A34}" type="pres">
      <dgm:prSet presAssocID="{C901256B-F64A-4658-B453-E4A2D3C71079}" presName="rootComposite" presStyleCnt="0"/>
      <dgm:spPr/>
    </dgm:pt>
    <dgm:pt modelId="{1F54699F-4C1C-43C8-BF38-6C53E74A8A63}" type="pres">
      <dgm:prSet presAssocID="{C901256B-F64A-4658-B453-E4A2D3C71079}" presName="rootText" presStyleLbl="node4" presStyleIdx="1" presStyleCnt="4">
        <dgm:presLayoutVars>
          <dgm:chPref val="3"/>
        </dgm:presLayoutVars>
      </dgm:prSet>
      <dgm:spPr/>
    </dgm:pt>
    <dgm:pt modelId="{1F4E0C93-E9FD-4ABF-94CB-3CFEB3AA1099}" type="pres">
      <dgm:prSet presAssocID="{C901256B-F64A-4658-B453-E4A2D3C71079}" presName="rootConnector" presStyleLbl="node4" presStyleIdx="1" presStyleCnt="4"/>
      <dgm:spPr/>
    </dgm:pt>
    <dgm:pt modelId="{A665659C-6BBA-478D-8E5C-5062A6170378}" type="pres">
      <dgm:prSet presAssocID="{C901256B-F64A-4658-B453-E4A2D3C71079}" presName="hierChild4" presStyleCnt="0"/>
      <dgm:spPr/>
    </dgm:pt>
    <dgm:pt modelId="{3129C01C-2356-454E-96B7-C07CB74A483B}" type="pres">
      <dgm:prSet presAssocID="{C901256B-F64A-4658-B453-E4A2D3C71079}" presName="hierChild5" presStyleCnt="0"/>
      <dgm:spPr/>
    </dgm:pt>
    <dgm:pt modelId="{07A4B67F-7989-44A3-9F50-A8B26550494C}" type="pres">
      <dgm:prSet presAssocID="{57B74EEF-1958-4F87-B436-66CFC87FA188}" presName="hierChild5" presStyleCnt="0"/>
      <dgm:spPr/>
    </dgm:pt>
    <dgm:pt modelId="{A59CAE49-587C-4C1C-916B-0F70B3CC899D}" type="pres">
      <dgm:prSet presAssocID="{83D3AADD-59A5-48A4-8DF6-52153FB66121}" presName="Name35" presStyleLbl="parChTrans1D3" presStyleIdx="1" presStyleCnt="12"/>
      <dgm:spPr/>
    </dgm:pt>
    <dgm:pt modelId="{000BB2B6-636B-4894-B2CC-7EA95380A457}" type="pres">
      <dgm:prSet presAssocID="{4DD684E7-494C-4F53-90F1-F1C1E2CC3468}" presName="hierRoot2" presStyleCnt="0">
        <dgm:presLayoutVars>
          <dgm:hierBranch val="r"/>
        </dgm:presLayoutVars>
      </dgm:prSet>
      <dgm:spPr/>
    </dgm:pt>
    <dgm:pt modelId="{EE9E7325-324E-429D-AECB-599E8155BAE4}" type="pres">
      <dgm:prSet presAssocID="{4DD684E7-494C-4F53-90F1-F1C1E2CC3468}" presName="rootComposite" presStyleCnt="0"/>
      <dgm:spPr/>
    </dgm:pt>
    <dgm:pt modelId="{C37FF5FF-A966-48E0-B939-A410B06A453A}" type="pres">
      <dgm:prSet presAssocID="{4DD684E7-494C-4F53-90F1-F1C1E2CC3468}" presName="rootText" presStyleLbl="node3" presStyleIdx="1" presStyleCnt="12">
        <dgm:presLayoutVars>
          <dgm:chPref val="3"/>
        </dgm:presLayoutVars>
      </dgm:prSet>
      <dgm:spPr/>
    </dgm:pt>
    <dgm:pt modelId="{BD27CF98-3123-4285-BE78-553D5C8E5912}" type="pres">
      <dgm:prSet presAssocID="{4DD684E7-494C-4F53-90F1-F1C1E2CC3468}" presName="rootConnector" presStyleLbl="node3" presStyleIdx="1" presStyleCnt="12"/>
      <dgm:spPr/>
    </dgm:pt>
    <dgm:pt modelId="{54E40A6E-7B41-4ADD-83CB-C54BD22AF89E}" type="pres">
      <dgm:prSet presAssocID="{4DD684E7-494C-4F53-90F1-F1C1E2CC3468}" presName="hierChild4" presStyleCnt="0"/>
      <dgm:spPr/>
    </dgm:pt>
    <dgm:pt modelId="{124A055A-AA08-4D01-B6AD-3DDC5E39BCCC}" type="pres">
      <dgm:prSet presAssocID="{4F90D008-9C8A-442A-8792-E346D21B0EB0}" presName="Name50" presStyleLbl="parChTrans1D4" presStyleIdx="2" presStyleCnt="4"/>
      <dgm:spPr/>
    </dgm:pt>
    <dgm:pt modelId="{5DF9AA8A-732E-4287-8DC0-152AC283DA83}" type="pres">
      <dgm:prSet presAssocID="{98CDA81C-F0F1-478C-A582-0E4EF6535E37}" presName="hierRoot2" presStyleCnt="0">
        <dgm:presLayoutVars>
          <dgm:hierBranch val="r"/>
        </dgm:presLayoutVars>
      </dgm:prSet>
      <dgm:spPr/>
    </dgm:pt>
    <dgm:pt modelId="{FA0DC52A-35AD-48DC-ADFC-654614271863}" type="pres">
      <dgm:prSet presAssocID="{98CDA81C-F0F1-478C-A582-0E4EF6535E37}" presName="rootComposite" presStyleCnt="0"/>
      <dgm:spPr/>
    </dgm:pt>
    <dgm:pt modelId="{D0D8D238-9952-4816-AC8A-03E87FF46AA2}" type="pres">
      <dgm:prSet presAssocID="{98CDA81C-F0F1-478C-A582-0E4EF6535E37}" presName="rootText" presStyleLbl="node4" presStyleIdx="2" presStyleCnt="4">
        <dgm:presLayoutVars>
          <dgm:chPref val="3"/>
        </dgm:presLayoutVars>
      </dgm:prSet>
      <dgm:spPr/>
    </dgm:pt>
    <dgm:pt modelId="{8F77063C-798C-443F-A4C8-7D1833ECD852}" type="pres">
      <dgm:prSet presAssocID="{98CDA81C-F0F1-478C-A582-0E4EF6535E37}" presName="rootConnector" presStyleLbl="node4" presStyleIdx="2" presStyleCnt="4"/>
      <dgm:spPr/>
    </dgm:pt>
    <dgm:pt modelId="{702AF393-AA8A-4C8B-AE9A-FF5863AA611F}" type="pres">
      <dgm:prSet presAssocID="{98CDA81C-F0F1-478C-A582-0E4EF6535E37}" presName="hierChild4" presStyleCnt="0"/>
      <dgm:spPr/>
    </dgm:pt>
    <dgm:pt modelId="{902F5C8D-6091-4F48-AF76-FED1A75E6A54}" type="pres">
      <dgm:prSet presAssocID="{98CDA81C-F0F1-478C-A582-0E4EF6535E37}" presName="hierChild5" presStyleCnt="0"/>
      <dgm:spPr/>
    </dgm:pt>
    <dgm:pt modelId="{9F291C28-3191-40E0-B601-0245D44FCF25}" type="pres">
      <dgm:prSet presAssocID="{DC358761-F3A4-4BA6-B133-44C14347C20E}" presName="Name50" presStyleLbl="parChTrans1D4" presStyleIdx="3" presStyleCnt="4"/>
      <dgm:spPr/>
    </dgm:pt>
    <dgm:pt modelId="{369B4CA7-3DFB-4DCD-827C-4775FAAB5157}" type="pres">
      <dgm:prSet presAssocID="{50E1D348-AEA5-490C-A773-0F8DA59EE2C8}" presName="hierRoot2" presStyleCnt="0">
        <dgm:presLayoutVars>
          <dgm:hierBranch val="r"/>
        </dgm:presLayoutVars>
      </dgm:prSet>
      <dgm:spPr/>
    </dgm:pt>
    <dgm:pt modelId="{8B7BF034-624E-4561-9A61-1F22546C1EDC}" type="pres">
      <dgm:prSet presAssocID="{50E1D348-AEA5-490C-A773-0F8DA59EE2C8}" presName="rootComposite" presStyleCnt="0"/>
      <dgm:spPr/>
    </dgm:pt>
    <dgm:pt modelId="{7D77B276-730A-46EF-89A5-5C5465B60566}" type="pres">
      <dgm:prSet presAssocID="{50E1D348-AEA5-490C-A773-0F8DA59EE2C8}" presName="rootText" presStyleLbl="node4" presStyleIdx="3" presStyleCnt="4">
        <dgm:presLayoutVars>
          <dgm:chPref val="3"/>
        </dgm:presLayoutVars>
      </dgm:prSet>
      <dgm:spPr/>
    </dgm:pt>
    <dgm:pt modelId="{8F0799A8-EE22-4FC7-B068-BDA5D0B5F168}" type="pres">
      <dgm:prSet presAssocID="{50E1D348-AEA5-490C-A773-0F8DA59EE2C8}" presName="rootConnector" presStyleLbl="node4" presStyleIdx="3" presStyleCnt="4"/>
      <dgm:spPr/>
    </dgm:pt>
    <dgm:pt modelId="{002F4B48-5876-4175-985E-BB77B6837C2F}" type="pres">
      <dgm:prSet presAssocID="{50E1D348-AEA5-490C-A773-0F8DA59EE2C8}" presName="hierChild4" presStyleCnt="0"/>
      <dgm:spPr/>
    </dgm:pt>
    <dgm:pt modelId="{D5FA408D-6C8E-4D36-8C5A-A0857BC92F3E}" type="pres">
      <dgm:prSet presAssocID="{50E1D348-AEA5-490C-A773-0F8DA59EE2C8}" presName="hierChild5" presStyleCnt="0"/>
      <dgm:spPr/>
    </dgm:pt>
    <dgm:pt modelId="{1FF7EC21-9BAF-4D96-92B3-BA8EDBDAEE7F}" type="pres">
      <dgm:prSet presAssocID="{4DD684E7-494C-4F53-90F1-F1C1E2CC3468}" presName="hierChild5" presStyleCnt="0"/>
      <dgm:spPr/>
    </dgm:pt>
    <dgm:pt modelId="{8FAF1A79-EFF5-4EE9-A80D-7929D834C2D5}" type="pres">
      <dgm:prSet presAssocID="{47375C7E-0CD7-405D-8CA2-6672A3B36BD6}" presName="hierChild5" presStyleCnt="0"/>
      <dgm:spPr/>
    </dgm:pt>
    <dgm:pt modelId="{03E9EEFB-51E1-43D8-AE1B-3233C8C3961C}" type="pres">
      <dgm:prSet presAssocID="{3DFFE305-D711-4BCF-8FD9-8FA523C41C4A}" presName="Name35" presStyleLbl="parChTrans1D2" presStyleIdx="1" presStyleCnt="5"/>
      <dgm:spPr/>
    </dgm:pt>
    <dgm:pt modelId="{66632114-0EA2-4FBB-8FDF-1E6EA81867BD}" type="pres">
      <dgm:prSet presAssocID="{863E58EF-7C5B-48F2-A468-9893B56CE99D}" presName="hierRoot2" presStyleCnt="0">
        <dgm:presLayoutVars>
          <dgm:hierBranch val="r"/>
        </dgm:presLayoutVars>
      </dgm:prSet>
      <dgm:spPr/>
    </dgm:pt>
    <dgm:pt modelId="{50429866-8088-4C41-8F2E-186DAE1440E6}" type="pres">
      <dgm:prSet presAssocID="{863E58EF-7C5B-48F2-A468-9893B56CE99D}" presName="rootComposite" presStyleCnt="0"/>
      <dgm:spPr/>
    </dgm:pt>
    <dgm:pt modelId="{63B2FF4D-91E5-4094-A12B-78B7A1DCB6B3}" type="pres">
      <dgm:prSet presAssocID="{863E58EF-7C5B-48F2-A468-9893B56CE99D}" presName="rootText" presStyleLbl="node2" presStyleIdx="1" presStyleCnt="5">
        <dgm:presLayoutVars>
          <dgm:chPref val="3"/>
        </dgm:presLayoutVars>
      </dgm:prSet>
      <dgm:spPr/>
    </dgm:pt>
    <dgm:pt modelId="{7DB58D57-557D-47A0-BBC8-430475938603}" type="pres">
      <dgm:prSet presAssocID="{863E58EF-7C5B-48F2-A468-9893B56CE99D}" presName="rootConnector" presStyleLbl="node2" presStyleIdx="1" presStyleCnt="5"/>
      <dgm:spPr/>
    </dgm:pt>
    <dgm:pt modelId="{14EDA29C-2685-4A89-BEEA-8C4257358F23}" type="pres">
      <dgm:prSet presAssocID="{863E58EF-7C5B-48F2-A468-9893B56CE99D}" presName="hierChild4" presStyleCnt="0"/>
      <dgm:spPr/>
    </dgm:pt>
    <dgm:pt modelId="{47A96113-C1C9-4067-BAD6-26DB55CC13A6}" type="pres">
      <dgm:prSet presAssocID="{7ADC02D8-9780-400A-8F3D-D1B3BFAAF647}" presName="Name50" presStyleLbl="parChTrans1D3" presStyleIdx="2" presStyleCnt="12"/>
      <dgm:spPr/>
    </dgm:pt>
    <dgm:pt modelId="{A4E3FF83-86C1-460A-A0C9-8EE4C3056AC6}" type="pres">
      <dgm:prSet presAssocID="{3BDDF8A5-B106-43A9-A310-6C3B84AE91AA}" presName="hierRoot2" presStyleCnt="0">
        <dgm:presLayoutVars>
          <dgm:hierBranch val="r"/>
        </dgm:presLayoutVars>
      </dgm:prSet>
      <dgm:spPr/>
    </dgm:pt>
    <dgm:pt modelId="{54548DDD-5050-4113-97A7-05AD69425C93}" type="pres">
      <dgm:prSet presAssocID="{3BDDF8A5-B106-43A9-A310-6C3B84AE91AA}" presName="rootComposite" presStyleCnt="0"/>
      <dgm:spPr/>
    </dgm:pt>
    <dgm:pt modelId="{63E4B214-4AB2-4DBB-B54C-2AB8B8DD9021}" type="pres">
      <dgm:prSet presAssocID="{3BDDF8A5-B106-43A9-A310-6C3B84AE91AA}" presName="rootText" presStyleLbl="node3" presStyleIdx="2" presStyleCnt="12">
        <dgm:presLayoutVars>
          <dgm:chPref val="3"/>
        </dgm:presLayoutVars>
      </dgm:prSet>
      <dgm:spPr/>
    </dgm:pt>
    <dgm:pt modelId="{146896E5-FA7D-42DF-A3A6-B8F8DAF4DF49}" type="pres">
      <dgm:prSet presAssocID="{3BDDF8A5-B106-43A9-A310-6C3B84AE91AA}" presName="rootConnector" presStyleLbl="node3" presStyleIdx="2" presStyleCnt="12"/>
      <dgm:spPr/>
    </dgm:pt>
    <dgm:pt modelId="{60049C3D-D867-439E-8093-7E6FC5A9C4A8}" type="pres">
      <dgm:prSet presAssocID="{3BDDF8A5-B106-43A9-A310-6C3B84AE91AA}" presName="hierChild4" presStyleCnt="0"/>
      <dgm:spPr/>
    </dgm:pt>
    <dgm:pt modelId="{27807A3F-EDB0-44F2-8CA1-4A3A1E371640}" type="pres">
      <dgm:prSet presAssocID="{3BDDF8A5-B106-43A9-A310-6C3B84AE91AA}" presName="hierChild5" presStyleCnt="0"/>
      <dgm:spPr/>
    </dgm:pt>
    <dgm:pt modelId="{F299D28E-CA4A-483E-AC66-8FB7A685214F}" type="pres">
      <dgm:prSet presAssocID="{8D23E7FB-E622-4B0C-B2FE-BD21C238F5A5}" presName="Name50" presStyleLbl="parChTrans1D3" presStyleIdx="3" presStyleCnt="12"/>
      <dgm:spPr/>
    </dgm:pt>
    <dgm:pt modelId="{E203CFC2-A2DC-4A3B-8F63-0105AE92A005}" type="pres">
      <dgm:prSet presAssocID="{EFFE89F5-ED6A-42E0-A91D-90AE2F8906A3}" presName="hierRoot2" presStyleCnt="0">
        <dgm:presLayoutVars>
          <dgm:hierBranch val="r"/>
        </dgm:presLayoutVars>
      </dgm:prSet>
      <dgm:spPr/>
    </dgm:pt>
    <dgm:pt modelId="{66B3B9F5-28B7-459E-971B-9F294E868E4A}" type="pres">
      <dgm:prSet presAssocID="{EFFE89F5-ED6A-42E0-A91D-90AE2F8906A3}" presName="rootComposite" presStyleCnt="0"/>
      <dgm:spPr/>
    </dgm:pt>
    <dgm:pt modelId="{AD15ADAA-B29D-48B9-8FBF-477268CE3CC3}" type="pres">
      <dgm:prSet presAssocID="{EFFE89F5-ED6A-42E0-A91D-90AE2F8906A3}" presName="rootText" presStyleLbl="node3" presStyleIdx="3" presStyleCnt="12">
        <dgm:presLayoutVars>
          <dgm:chPref val="3"/>
        </dgm:presLayoutVars>
      </dgm:prSet>
      <dgm:spPr/>
    </dgm:pt>
    <dgm:pt modelId="{6BF6097E-14A4-4A7D-9D47-2AABDC811DB4}" type="pres">
      <dgm:prSet presAssocID="{EFFE89F5-ED6A-42E0-A91D-90AE2F8906A3}" presName="rootConnector" presStyleLbl="node3" presStyleIdx="3" presStyleCnt="12"/>
      <dgm:spPr/>
    </dgm:pt>
    <dgm:pt modelId="{F7BD659A-7924-46CA-B5EE-C774D58531A3}" type="pres">
      <dgm:prSet presAssocID="{EFFE89F5-ED6A-42E0-A91D-90AE2F8906A3}" presName="hierChild4" presStyleCnt="0"/>
      <dgm:spPr/>
    </dgm:pt>
    <dgm:pt modelId="{DC90B9D8-E909-4906-A998-4E3622B66E8C}" type="pres">
      <dgm:prSet presAssocID="{EFFE89F5-ED6A-42E0-A91D-90AE2F8906A3}" presName="hierChild5" presStyleCnt="0"/>
      <dgm:spPr/>
    </dgm:pt>
    <dgm:pt modelId="{4C7BD369-23D6-404B-BB67-9FC0864CF4D0}" type="pres">
      <dgm:prSet presAssocID="{863E58EF-7C5B-48F2-A468-9893B56CE99D}" presName="hierChild5" presStyleCnt="0"/>
      <dgm:spPr/>
    </dgm:pt>
    <dgm:pt modelId="{3103B10A-F497-4DBE-955E-F6766322A76F}" type="pres">
      <dgm:prSet presAssocID="{9237C88A-A362-4B6A-B9C4-029531AF8A0B}" presName="Name35" presStyleLbl="parChTrans1D2" presStyleIdx="2" presStyleCnt="5"/>
      <dgm:spPr/>
    </dgm:pt>
    <dgm:pt modelId="{C458F41E-E52D-4346-B692-C31E50B1E186}" type="pres">
      <dgm:prSet presAssocID="{8CBDE751-3FFC-4F2F-A9D0-AAFDD21680FA}" presName="hierRoot2" presStyleCnt="0">
        <dgm:presLayoutVars>
          <dgm:hierBranch val="r"/>
        </dgm:presLayoutVars>
      </dgm:prSet>
      <dgm:spPr/>
    </dgm:pt>
    <dgm:pt modelId="{EC51D7EA-B2F8-4A81-A2D9-6BEBAEA06F4E}" type="pres">
      <dgm:prSet presAssocID="{8CBDE751-3FFC-4F2F-A9D0-AAFDD21680FA}" presName="rootComposite" presStyleCnt="0"/>
      <dgm:spPr/>
    </dgm:pt>
    <dgm:pt modelId="{E2EE503E-5DE0-46EA-831C-20285A538B91}" type="pres">
      <dgm:prSet presAssocID="{8CBDE751-3FFC-4F2F-A9D0-AAFDD21680FA}" presName="rootText" presStyleLbl="node2" presStyleIdx="2" presStyleCnt="5">
        <dgm:presLayoutVars>
          <dgm:chPref val="3"/>
        </dgm:presLayoutVars>
      </dgm:prSet>
      <dgm:spPr/>
    </dgm:pt>
    <dgm:pt modelId="{830790D0-DA08-49AC-87D3-7CD6644C568C}" type="pres">
      <dgm:prSet presAssocID="{8CBDE751-3FFC-4F2F-A9D0-AAFDD21680FA}" presName="rootConnector" presStyleLbl="node2" presStyleIdx="2" presStyleCnt="5"/>
      <dgm:spPr/>
    </dgm:pt>
    <dgm:pt modelId="{5D9AA6E7-6E5F-4E1B-B11D-D3A5E3ED799A}" type="pres">
      <dgm:prSet presAssocID="{8CBDE751-3FFC-4F2F-A9D0-AAFDD21680FA}" presName="hierChild4" presStyleCnt="0"/>
      <dgm:spPr/>
    </dgm:pt>
    <dgm:pt modelId="{E76B2F43-6198-47B4-81EA-5DF0B0DDED61}" type="pres">
      <dgm:prSet presAssocID="{7B397531-E073-48CA-B945-895AE6C95849}" presName="Name50" presStyleLbl="parChTrans1D3" presStyleIdx="4" presStyleCnt="12"/>
      <dgm:spPr/>
    </dgm:pt>
    <dgm:pt modelId="{1C2694EA-99BB-4A07-835B-443A6EEB9344}" type="pres">
      <dgm:prSet presAssocID="{D8198001-D3E9-4C2F-9403-82B4020563BE}" presName="hierRoot2" presStyleCnt="0">
        <dgm:presLayoutVars>
          <dgm:hierBranch val="r"/>
        </dgm:presLayoutVars>
      </dgm:prSet>
      <dgm:spPr/>
    </dgm:pt>
    <dgm:pt modelId="{4C7F108B-BDE5-4673-B07A-232DE91F0D1B}" type="pres">
      <dgm:prSet presAssocID="{D8198001-D3E9-4C2F-9403-82B4020563BE}" presName="rootComposite" presStyleCnt="0"/>
      <dgm:spPr/>
    </dgm:pt>
    <dgm:pt modelId="{107089D9-ED6E-4874-9B2D-2AB8E4B40FE1}" type="pres">
      <dgm:prSet presAssocID="{D8198001-D3E9-4C2F-9403-82B4020563BE}" presName="rootText" presStyleLbl="node3" presStyleIdx="4" presStyleCnt="12">
        <dgm:presLayoutVars>
          <dgm:chPref val="3"/>
        </dgm:presLayoutVars>
      </dgm:prSet>
      <dgm:spPr/>
    </dgm:pt>
    <dgm:pt modelId="{9390CC9B-66CE-44C1-B1B6-347FFC100A63}" type="pres">
      <dgm:prSet presAssocID="{D8198001-D3E9-4C2F-9403-82B4020563BE}" presName="rootConnector" presStyleLbl="node3" presStyleIdx="4" presStyleCnt="12"/>
      <dgm:spPr/>
    </dgm:pt>
    <dgm:pt modelId="{5C5F8AED-4E51-4841-9773-E34F4443BCE9}" type="pres">
      <dgm:prSet presAssocID="{D8198001-D3E9-4C2F-9403-82B4020563BE}" presName="hierChild4" presStyleCnt="0"/>
      <dgm:spPr/>
    </dgm:pt>
    <dgm:pt modelId="{BF8BD85E-6831-4F01-BB87-7058F7443840}" type="pres">
      <dgm:prSet presAssocID="{D8198001-D3E9-4C2F-9403-82B4020563BE}" presName="hierChild5" presStyleCnt="0"/>
      <dgm:spPr/>
    </dgm:pt>
    <dgm:pt modelId="{0F0BF724-EB00-41CC-A1FB-5FED985F1AAF}" type="pres">
      <dgm:prSet presAssocID="{001CF604-7CBB-43E7-8238-85B8FC56D04E}" presName="Name50" presStyleLbl="parChTrans1D3" presStyleIdx="5" presStyleCnt="12"/>
      <dgm:spPr/>
    </dgm:pt>
    <dgm:pt modelId="{EE7EC11D-FF40-4AFE-95F1-420A9C7C7F71}" type="pres">
      <dgm:prSet presAssocID="{4237567C-CCF4-4C9A-9B78-B8C262F9170D}" presName="hierRoot2" presStyleCnt="0">
        <dgm:presLayoutVars>
          <dgm:hierBranch val="r"/>
        </dgm:presLayoutVars>
      </dgm:prSet>
      <dgm:spPr/>
    </dgm:pt>
    <dgm:pt modelId="{49CA70E1-94EF-450C-A800-BE467DC7A379}" type="pres">
      <dgm:prSet presAssocID="{4237567C-CCF4-4C9A-9B78-B8C262F9170D}" presName="rootComposite" presStyleCnt="0"/>
      <dgm:spPr/>
    </dgm:pt>
    <dgm:pt modelId="{FEB5BEBE-3152-4E76-9B60-19EFDA57260B}" type="pres">
      <dgm:prSet presAssocID="{4237567C-CCF4-4C9A-9B78-B8C262F9170D}" presName="rootText" presStyleLbl="node3" presStyleIdx="5" presStyleCnt="12">
        <dgm:presLayoutVars>
          <dgm:chPref val="3"/>
        </dgm:presLayoutVars>
      </dgm:prSet>
      <dgm:spPr/>
    </dgm:pt>
    <dgm:pt modelId="{2A2ECA69-F41C-46A3-8791-A9202E032EA8}" type="pres">
      <dgm:prSet presAssocID="{4237567C-CCF4-4C9A-9B78-B8C262F9170D}" presName="rootConnector" presStyleLbl="node3" presStyleIdx="5" presStyleCnt="12"/>
      <dgm:spPr/>
    </dgm:pt>
    <dgm:pt modelId="{8E42D33C-AF91-438B-B4F7-678B4EEC7F65}" type="pres">
      <dgm:prSet presAssocID="{4237567C-CCF4-4C9A-9B78-B8C262F9170D}" presName="hierChild4" presStyleCnt="0"/>
      <dgm:spPr/>
    </dgm:pt>
    <dgm:pt modelId="{7EBB75EF-8203-45C5-96DA-14230905E04C}" type="pres">
      <dgm:prSet presAssocID="{4237567C-CCF4-4C9A-9B78-B8C262F9170D}" presName="hierChild5" presStyleCnt="0"/>
      <dgm:spPr/>
    </dgm:pt>
    <dgm:pt modelId="{79F43941-1B8F-47C7-822D-A7807A8CCB70}" type="pres">
      <dgm:prSet presAssocID="{159E5FC7-E8F7-4776-B41C-1036E9553172}" presName="Name50" presStyleLbl="parChTrans1D3" presStyleIdx="6" presStyleCnt="12"/>
      <dgm:spPr/>
    </dgm:pt>
    <dgm:pt modelId="{2CBDFCFF-08E8-4CE0-A444-61FEEF4E73BD}" type="pres">
      <dgm:prSet presAssocID="{11013E1B-6374-4174-AC9C-3C50F6DC9FF2}" presName="hierRoot2" presStyleCnt="0">
        <dgm:presLayoutVars>
          <dgm:hierBranch val="r"/>
        </dgm:presLayoutVars>
      </dgm:prSet>
      <dgm:spPr/>
    </dgm:pt>
    <dgm:pt modelId="{7A112880-6D0D-4108-AB97-BE92F3E0F825}" type="pres">
      <dgm:prSet presAssocID="{11013E1B-6374-4174-AC9C-3C50F6DC9FF2}" presName="rootComposite" presStyleCnt="0"/>
      <dgm:spPr/>
    </dgm:pt>
    <dgm:pt modelId="{00738616-9AC9-47C0-B242-E8CBB746623E}" type="pres">
      <dgm:prSet presAssocID="{11013E1B-6374-4174-AC9C-3C50F6DC9FF2}" presName="rootText" presStyleLbl="node3" presStyleIdx="6" presStyleCnt="12">
        <dgm:presLayoutVars>
          <dgm:chPref val="3"/>
        </dgm:presLayoutVars>
      </dgm:prSet>
      <dgm:spPr/>
    </dgm:pt>
    <dgm:pt modelId="{792CA947-6524-4802-B56A-BDCFE022BE8D}" type="pres">
      <dgm:prSet presAssocID="{11013E1B-6374-4174-AC9C-3C50F6DC9FF2}" presName="rootConnector" presStyleLbl="node3" presStyleIdx="6" presStyleCnt="12"/>
      <dgm:spPr/>
    </dgm:pt>
    <dgm:pt modelId="{1179B0EB-8357-4D29-8AE4-CA195E5DF499}" type="pres">
      <dgm:prSet presAssocID="{11013E1B-6374-4174-AC9C-3C50F6DC9FF2}" presName="hierChild4" presStyleCnt="0"/>
      <dgm:spPr/>
    </dgm:pt>
    <dgm:pt modelId="{62C935C4-D2A6-4CA4-A5C1-CCF83AA90224}" type="pres">
      <dgm:prSet presAssocID="{11013E1B-6374-4174-AC9C-3C50F6DC9FF2}" presName="hierChild5" presStyleCnt="0"/>
      <dgm:spPr/>
    </dgm:pt>
    <dgm:pt modelId="{238F6170-CD98-4E9C-B509-52997F9CBB04}" type="pres">
      <dgm:prSet presAssocID="{8CBDE751-3FFC-4F2F-A9D0-AAFDD21680FA}" presName="hierChild5" presStyleCnt="0"/>
      <dgm:spPr/>
    </dgm:pt>
    <dgm:pt modelId="{406D73C7-A0DA-40BF-9E35-5C57EA374D5C}" type="pres">
      <dgm:prSet presAssocID="{28DE4778-CA75-4AAD-BD5C-5360CD3E21DB}" presName="Name35" presStyleLbl="parChTrans1D2" presStyleIdx="3" presStyleCnt="5"/>
      <dgm:spPr/>
    </dgm:pt>
    <dgm:pt modelId="{BA034672-3759-4138-B84F-CE6FEC47F320}" type="pres">
      <dgm:prSet presAssocID="{82D3FE90-B0C6-4291-851D-379C5F6E768E}" presName="hierRoot2" presStyleCnt="0">
        <dgm:presLayoutVars>
          <dgm:hierBranch val="r"/>
        </dgm:presLayoutVars>
      </dgm:prSet>
      <dgm:spPr/>
    </dgm:pt>
    <dgm:pt modelId="{368B498F-E442-4EF2-B3C6-25B86D0BE105}" type="pres">
      <dgm:prSet presAssocID="{82D3FE90-B0C6-4291-851D-379C5F6E768E}" presName="rootComposite" presStyleCnt="0"/>
      <dgm:spPr/>
    </dgm:pt>
    <dgm:pt modelId="{51BD114F-7CCC-4133-97F0-8FDB4063CB58}" type="pres">
      <dgm:prSet presAssocID="{82D3FE90-B0C6-4291-851D-379C5F6E768E}" presName="rootText" presStyleLbl="node2" presStyleIdx="3" presStyleCnt="5">
        <dgm:presLayoutVars>
          <dgm:chPref val="3"/>
        </dgm:presLayoutVars>
      </dgm:prSet>
      <dgm:spPr/>
    </dgm:pt>
    <dgm:pt modelId="{616E8EE7-F92B-4A57-A118-4ABF12626B8D}" type="pres">
      <dgm:prSet presAssocID="{82D3FE90-B0C6-4291-851D-379C5F6E768E}" presName="rootConnector" presStyleLbl="node2" presStyleIdx="3" presStyleCnt="5"/>
      <dgm:spPr/>
    </dgm:pt>
    <dgm:pt modelId="{596E3DEA-1296-4448-84AD-F7FA90415AB1}" type="pres">
      <dgm:prSet presAssocID="{82D3FE90-B0C6-4291-851D-379C5F6E768E}" presName="hierChild4" presStyleCnt="0"/>
      <dgm:spPr/>
    </dgm:pt>
    <dgm:pt modelId="{E4CFF644-C4F8-4E7F-9EA8-0817F00C51AF}" type="pres">
      <dgm:prSet presAssocID="{2BA4552F-B9CB-43DA-B5CE-41F0D2BCB891}" presName="Name50" presStyleLbl="parChTrans1D3" presStyleIdx="7" presStyleCnt="12"/>
      <dgm:spPr/>
    </dgm:pt>
    <dgm:pt modelId="{8DD906A4-9850-4832-B20A-382DF97C4A1B}" type="pres">
      <dgm:prSet presAssocID="{41FE609E-9F61-4917-8A25-3E472D688ADF}" presName="hierRoot2" presStyleCnt="0">
        <dgm:presLayoutVars>
          <dgm:hierBranch val="r"/>
        </dgm:presLayoutVars>
      </dgm:prSet>
      <dgm:spPr/>
    </dgm:pt>
    <dgm:pt modelId="{C4103A5A-B0BE-4CA4-9ACF-18C25E352D42}" type="pres">
      <dgm:prSet presAssocID="{41FE609E-9F61-4917-8A25-3E472D688ADF}" presName="rootComposite" presStyleCnt="0"/>
      <dgm:spPr/>
    </dgm:pt>
    <dgm:pt modelId="{8320C74C-3FD1-4444-A888-1B775E0610DD}" type="pres">
      <dgm:prSet presAssocID="{41FE609E-9F61-4917-8A25-3E472D688ADF}" presName="rootText" presStyleLbl="node3" presStyleIdx="7" presStyleCnt="12">
        <dgm:presLayoutVars>
          <dgm:chPref val="3"/>
        </dgm:presLayoutVars>
      </dgm:prSet>
      <dgm:spPr/>
    </dgm:pt>
    <dgm:pt modelId="{2B129B0C-885D-45B5-832C-E2031194DA0B}" type="pres">
      <dgm:prSet presAssocID="{41FE609E-9F61-4917-8A25-3E472D688ADF}" presName="rootConnector" presStyleLbl="node3" presStyleIdx="7" presStyleCnt="12"/>
      <dgm:spPr/>
    </dgm:pt>
    <dgm:pt modelId="{C17668A8-0183-4417-80EC-4DE09B2F3B6C}" type="pres">
      <dgm:prSet presAssocID="{41FE609E-9F61-4917-8A25-3E472D688ADF}" presName="hierChild4" presStyleCnt="0"/>
      <dgm:spPr/>
    </dgm:pt>
    <dgm:pt modelId="{03F404AB-858F-4D95-AAF2-A44A31CA4152}" type="pres">
      <dgm:prSet presAssocID="{41FE609E-9F61-4917-8A25-3E472D688ADF}" presName="hierChild5" presStyleCnt="0"/>
      <dgm:spPr/>
    </dgm:pt>
    <dgm:pt modelId="{7645D338-8534-4FA9-A0F8-4313B54B0789}" type="pres">
      <dgm:prSet presAssocID="{A9C928DB-8215-479A-BF22-A97D5538664D}" presName="Name50" presStyleLbl="parChTrans1D3" presStyleIdx="8" presStyleCnt="12"/>
      <dgm:spPr/>
    </dgm:pt>
    <dgm:pt modelId="{C1A432C1-09CE-4CF3-90C8-E9D68A25C780}" type="pres">
      <dgm:prSet presAssocID="{B8C7E50E-A9BD-470E-A6E7-441476DC6522}" presName="hierRoot2" presStyleCnt="0">
        <dgm:presLayoutVars>
          <dgm:hierBranch val="r"/>
        </dgm:presLayoutVars>
      </dgm:prSet>
      <dgm:spPr/>
    </dgm:pt>
    <dgm:pt modelId="{BDE08B30-572F-45E2-8340-738FBB3C64CD}" type="pres">
      <dgm:prSet presAssocID="{B8C7E50E-A9BD-470E-A6E7-441476DC6522}" presName="rootComposite" presStyleCnt="0"/>
      <dgm:spPr/>
    </dgm:pt>
    <dgm:pt modelId="{3E0B1640-3514-408D-A57F-301BCE92D8C5}" type="pres">
      <dgm:prSet presAssocID="{B8C7E50E-A9BD-470E-A6E7-441476DC6522}" presName="rootText" presStyleLbl="node3" presStyleIdx="8" presStyleCnt="12">
        <dgm:presLayoutVars>
          <dgm:chPref val="3"/>
        </dgm:presLayoutVars>
      </dgm:prSet>
      <dgm:spPr/>
    </dgm:pt>
    <dgm:pt modelId="{D38BAC02-A7D1-4CA7-AF32-780A95E68A5E}" type="pres">
      <dgm:prSet presAssocID="{B8C7E50E-A9BD-470E-A6E7-441476DC6522}" presName="rootConnector" presStyleLbl="node3" presStyleIdx="8" presStyleCnt="12"/>
      <dgm:spPr/>
    </dgm:pt>
    <dgm:pt modelId="{8E3E2FFE-C3FE-44C8-975F-C0E611D45725}" type="pres">
      <dgm:prSet presAssocID="{B8C7E50E-A9BD-470E-A6E7-441476DC6522}" presName="hierChild4" presStyleCnt="0"/>
      <dgm:spPr/>
    </dgm:pt>
    <dgm:pt modelId="{1697F250-9344-4836-B3EA-776E9470DFEA}" type="pres">
      <dgm:prSet presAssocID="{B8C7E50E-A9BD-470E-A6E7-441476DC6522}" presName="hierChild5" presStyleCnt="0"/>
      <dgm:spPr/>
    </dgm:pt>
    <dgm:pt modelId="{E81C16DD-74A3-4C36-9C74-EAC6AE4DC51E}" type="pres">
      <dgm:prSet presAssocID="{B76944F3-1E22-4ED2-A76A-DB71F8303908}" presName="Name50" presStyleLbl="parChTrans1D3" presStyleIdx="9" presStyleCnt="12"/>
      <dgm:spPr/>
    </dgm:pt>
    <dgm:pt modelId="{9DD3D1BB-AB0E-4147-8EA8-E188F658B36C}" type="pres">
      <dgm:prSet presAssocID="{3902AB0A-C913-483F-904F-629BAC03AB77}" presName="hierRoot2" presStyleCnt="0">
        <dgm:presLayoutVars>
          <dgm:hierBranch val="r"/>
        </dgm:presLayoutVars>
      </dgm:prSet>
      <dgm:spPr/>
    </dgm:pt>
    <dgm:pt modelId="{2654930A-1B4D-4AB3-B37F-0175198F56FA}" type="pres">
      <dgm:prSet presAssocID="{3902AB0A-C913-483F-904F-629BAC03AB77}" presName="rootComposite" presStyleCnt="0"/>
      <dgm:spPr/>
    </dgm:pt>
    <dgm:pt modelId="{758BEF4B-AC55-4F54-BDBD-0C86C4460B75}" type="pres">
      <dgm:prSet presAssocID="{3902AB0A-C913-483F-904F-629BAC03AB77}" presName="rootText" presStyleLbl="node3" presStyleIdx="9" presStyleCnt="12">
        <dgm:presLayoutVars>
          <dgm:chPref val="3"/>
        </dgm:presLayoutVars>
      </dgm:prSet>
      <dgm:spPr/>
    </dgm:pt>
    <dgm:pt modelId="{F2604177-3824-402E-A36A-E5689452A2BD}" type="pres">
      <dgm:prSet presAssocID="{3902AB0A-C913-483F-904F-629BAC03AB77}" presName="rootConnector" presStyleLbl="node3" presStyleIdx="9" presStyleCnt="12"/>
      <dgm:spPr/>
    </dgm:pt>
    <dgm:pt modelId="{D5E8C3D8-DDB6-4018-B415-AC1476E2D53B}" type="pres">
      <dgm:prSet presAssocID="{3902AB0A-C913-483F-904F-629BAC03AB77}" presName="hierChild4" presStyleCnt="0"/>
      <dgm:spPr/>
    </dgm:pt>
    <dgm:pt modelId="{F3724259-51AA-46A6-B5F7-47B7EC33EF6A}" type="pres">
      <dgm:prSet presAssocID="{3902AB0A-C913-483F-904F-629BAC03AB77}" presName="hierChild5" presStyleCnt="0"/>
      <dgm:spPr/>
    </dgm:pt>
    <dgm:pt modelId="{C6A299D6-3832-456F-BC90-DAF79E5662E4}" type="pres">
      <dgm:prSet presAssocID="{82D3FE90-B0C6-4291-851D-379C5F6E768E}" presName="hierChild5" presStyleCnt="0"/>
      <dgm:spPr/>
    </dgm:pt>
    <dgm:pt modelId="{FC1D7AC1-6901-4314-8381-C525D148E1BE}" type="pres">
      <dgm:prSet presAssocID="{6FC15597-C3C7-4A9B-AC7B-5BB23FFF9EB2}" presName="Name35" presStyleLbl="parChTrans1D2" presStyleIdx="4" presStyleCnt="5"/>
      <dgm:spPr/>
    </dgm:pt>
    <dgm:pt modelId="{B0750166-B9BF-4B66-9672-57FC755FC3D3}" type="pres">
      <dgm:prSet presAssocID="{0E4ED075-39DD-40F6-9065-B7E9C060BDFC}" presName="hierRoot2" presStyleCnt="0">
        <dgm:presLayoutVars>
          <dgm:hierBranch val="r"/>
        </dgm:presLayoutVars>
      </dgm:prSet>
      <dgm:spPr/>
    </dgm:pt>
    <dgm:pt modelId="{8C30E6E7-990F-49B9-B53C-579D9E6C0F9A}" type="pres">
      <dgm:prSet presAssocID="{0E4ED075-39DD-40F6-9065-B7E9C060BDFC}" presName="rootComposite" presStyleCnt="0"/>
      <dgm:spPr/>
    </dgm:pt>
    <dgm:pt modelId="{128E6ACF-B6E8-4EA4-AECD-679AF8EBC126}" type="pres">
      <dgm:prSet presAssocID="{0E4ED075-39DD-40F6-9065-B7E9C060BDFC}" presName="rootText" presStyleLbl="node2" presStyleIdx="4" presStyleCnt="5">
        <dgm:presLayoutVars>
          <dgm:chPref val="3"/>
        </dgm:presLayoutVars>
      </dgm:prSet>
      <dgm:spPr/>
    </dgm:pt>
    <dgm:pt modelId="{05D5DAD9-B43A-4443-9592-99C6CC79EE41}" type="pres">
      <dgm:prSet presAssocID="{0E4ED075-39DD-40F6-9065-B7E9C060BDFC}" presName="rootConnector" presStyleLbl="node2" presStyleIdx="4" presStyleCnt="5"/>
      <dgm:spPr/>
    </dgm:pt>
    <dgm:pt modelId="{9839851F-28B0-4E5A-9D74-C92C0DAA2E07}" type="pres">
      <dgm:prSet presAssocID="{0E4ED075-39DD-40F6-9065-B7E9C060BDFC}" presName="hierChild4" presStyleCnt="0"/>
      <dgm:spPr/>
    </dgm:pt>
    <dgm:pt modelId="{A24F26EA-3E5D-4AF9-BB74-1EAF8DBAAEDB}" type="pres">
      <dgm:prSet presAssocID="{D58222C3-A698-41D3-AEC1-6C49C6A6E78C}" presName="Name50" presStyleLbl="parChTrans1D3" presStyleIdx="10" presStyleCnt="12"/>
      <dgm:spPr/>
    </dgm:pt>
    <dgm:pt modelId="{F07377D0-09E6-4F11-845D-99102F6D2873}" type="pres">
      <dgm:prSet presAssocID="{C0111746-5DC0-439E-AC88-CD5D743C7A73}" presName="hierRoot2" presStyleCnt="0">
        <dgm:presLayoutVars>
          <dgm:hierBranch val="r"/>
        </dgm:presLayoutVars>
      </dgm:prSet>
      <dgm:spPr/>
    </dgm:pt>
    <dgm:pt modelId="{8779C762-1235-40FD-B648-20C9B5B92E5E}" type="pres">
      <dgm:prSet presAssocID="{C0111746-5DC0-439E-AC88-CD5D743C7A73}" presName="rootComposite" presStyleCnt="0"/>
      <dgm:spPr/>
    </dgm:pt>
    <dgm:pt modelId="{650C9CF8-9C79-4C85-8284-080468DB7ED0}" type="pres">
      <dgm:prSet presAssocID="{C0111746-5DC0-439E-AC88-CD5D743C7A73}" presName="rootText" presStyleLbl="node3" presStyleIdx="10" presStyleCnt="12">
        <dgm:presLayoutVars>
          <dgm:chPref val="3"/>
        </dgm:presLayoutVars>
      </dgm:prSet>
      <dgm:spPr/>
    </dgm:pt>
    <dgm:pt modelId="{6CA06A32-748B-48F8-963E-6316392AC43B}" type="pres">
      <dgm:prSet presAssocID="{C0111746-5DC0-439E-AC88-CD5D743C7A73}" presName="rootConnector" presStyleLbl="node3" presStyleIdx="10" presStyleCnt="12"/>
      <dgm:spPr/>
    </dgm:pt>
    <dgm:pt modelId="{1E479E71-4450-478C-8D2F-452FC90B0C58}" type="pres">
      <dgm:prSet presAssocID="{C0111746-5DC0-439E-AC88-CD5D743C7A73}" presName="hierChild4" presStyleCnt="0"/>
      <dgm:spPr/>
    </dgm:pt>
    <dgm:pt modelId="{09C3FF30-19E5-4C44-9597-622FD95AA614}" type="pres">
      <dgm:prSet presAssocID="{C0111746-5DC0-439E-AC88-CD5D743C7A73}" presName="hierChild5" presStyleCnt="0"/>
      <dgm:spPr/>
    </dgm:pt>
    <dgm:pt modelId="{B7491019-8B7E-4C98-8751-66952FD5C179}" type="pres">
      <dgm:prSet presAssocID="{11EAE945-FF67-48E4-A7C0-88848D974776}" presName="Name50" presStyleLbl="parChTrans1D3" presStyleIdx="11" presStyleCnt="12"/>
      <dgm:spPr/>
    </dgm:pt>
    <dgm:pt modelId="{ED044915-CCF9-4B7C-A5EE-146448CE0BF9}" type="pres">
      <dgm:prSet presAssocID="{5BF0D3B8-DDBA-4897-8445-1DC93C6F4BCF}" presName="hierRoot2" presStyleCnt="0">
        <dgm:presLayoutVars>
          <dgm:hierBranch val="r"/>
        </dgm:presLayoutVars>
      </dgm:prSet>
      <dgm:spPr/>
    </dgm:pt>
    <dgm:pt modelId="{E3322CD8-4BD0-4740-83D3-94F7AAE5F308}" type="pres">
      <dgm:prSet presAssocID="{5BF0D3B8-DDBA-4897-8445-1DC93C6F4BCF}" presName="rootComposite" presStyleCnt="0"/>
      <dgm:spPr/>
    </dgm:pt>
    <dgm:pt modelId="{CDE006D8-9501-4C4F-8614-1D74B2197B09}" type="pres">
      <dgm:prSet presAssocID="{5BF0D3B8-DDBA-4897-8445-1DC93C6F4BCF}" presName="rootText" presStyleLbl="node3" presStyleIdx="11" presStyleCnt="12">
        <dgm:presLayoutVars>
          <dgm:chPref val="3"/>
        </dgm:presLayoutVars>
      </dgm:prSet>
      <dgm:spPr/>
    </dgm:pt>
    <dgm:pt modelId="{9718C5E1-FAF9-4D92-80A1-167BBEE0F47B}" type="pres">
      <dgm:prSet presAssocID="{5BF0D3B8-DDBA-4897-8445-1DC93C6F4BCF}" presName="rootConnector" presStyleLbl="node3" presStyleIdx="11" presStyleCnt="12"/>
      <dgm:spPr/>
    </dgm:pt>
    <dgm:pt modelId="{EDEE53E4-4116-4D65-B65A-6BCBCBBA5925}" type="pres">
      <dgm:prSet presAssocID="{5BF0D3B8-DDBA-4897-8445-1DC93C6F4BCF}" presName="hierChild4" presStyleCnt="0"/>
      <dgm:spPr/>
    </dgm:pt>
    <dgm:pt modelId="{3B4D9B3E-95D4-43E8-8328-5A7BAA7153F9}" type="pres">
      <dgm:prSet presAssocID="{5BF0D3B8-DDBA-4897-8445-1DC93C6F4BCF}" presName="hierChild5" presStyleCnt="0"/>
      <dgm:spPr/>
    </dgm:pt>
    <dgm:pt modelId="{CE25FB60-FABE-4C02-B819-4611FD5407AB}" type="pres">
      <dgm:prSet presAssocID="{0E4ED075-39DD-40F6-9065-B7E9C060BDFC}" presName="hierChild5" presStyleCnt="0"/>
      <dgm:spPr/>
    </dgm:pt>
    <dgm:pt modelId="{D1BA72A4-B7BC-4F20-94C5-CF79795559BA}" type="pres">
      <dgm:prSet presAssocID="{3AC8F024-AB16-47F0-8C68-9828470E714C}" presName="hierChild3" presStyleCnt="0"/>
      <dgm:spPr/>
    </dgm:pt>
  </dgm:ptLst>
  <dgm:cxnLst>
    <dgm:cxn modelId="{680DC001-622E-4741-9357-B696ACA5AB82}" type="presOf" srcId="{E256A8E5-79E7-4B83-A7A6-BCB07E8C80A8}" destId="{A83E5221-93BD-4E48-BBA3-4D418670622C}" srcOrd="0" destOrd="0" presId="urn:microsoft.com/office/officeart/2005/8/layout/orgChart1"/>
    <dgm:cxn modelId="{0D2E8703-B17A-4AC3-9915-EBAF30663902}" srcId="{B92DEB52-E3E2-4F13-B0A4-94AB35823B4D}" destId="{3AC8F024-AB16-47F0-8C68-9828470E714C}" srcOrd="0" destOrd="0" parTransId="{5BBD7853-CB1F-4EBB-8539-3B1CEE200BFA}" sibTransId="{22C72171-BD41-480E-AD62-B97582A08A47}"/>
    <dgm:cxn modelId="{444A2404-A308-433A-91F3-424929FA3734}" type="presOf" srcId="{4DD684E7-494C-4F53-90F1-F1C1E2CC3468}" destId="{C37FF5FF-A966-48E0-B939-A410B06A453A}" srcOrd="0" destOrd="0" presId="urn:microsoft.com/office/officeart/2005/8/layout/orgChart1"/>
    <dgm:cxn modelId="{1A6F6F09-6F60-4C06-B97B-DB9CAF40207E}" type="presOf" srcId="{B76944F3-1E22-4ED2-A76A-DB71F8303908}" destId="{E81C16DD-74A3-4C36-9C74-EAC6AE4DC51E}" srcOrd="0" destOrd="0" presId="urn:microsoft.com/office/officeart/2005/8/layout/orgChart1"/>
    <dgm:cxn modelId="{5AB5220D-B2BD-4BD1-8850-9CE01726AB0E}" srcId="{3AC8F024-AB16-47F0-8C68-9828470E714C}" destId="{863E58EF-7C5B-48F2-A468-9893B56CE99D}" srcOrd="1" destOrd="0" parTransId="{3DFFE305-D711-4BCF-8FD9-8FA523C41C4A}" sibTransId="{2C159A68-904F-4745-9A23-F5BB05FC370C}"/>
    <dgm:cxn modelId="{6944A00D-DBEF-431E-BAEF-0C6425831523}" type="presOf" srcId="{3AC8F024-AB16-47F0-8C68-9828470E714C}" destId="{DD8803D9-A0CF-4A9F-9D19-91315BC91AFC}" srcOrd="0" destOrd="0" presId="urn:microsoft.com/office/officeart/2005/8/layout/orgChart1"/>
    <dgm:cxn modelId="{FB9BE118-66D6-4FFC-BA99-0EF10066F569}" type="presOf" srcId="{82D3FE90-B0C6-4291-851D-379C5F6E768E}" destId="{616E8EE7-F92B-4A57-A118-4ABF12626B8D}" srcOrd="1" destOrd="0" presId="urn:microsoft.com/office/officeart/2005/8/layout/orgChart1"/>
    <dgm:cxn modelId="{56E82019-64C1-449D-844C-6ACCF0161395}" srcId="{8CBDE751-3FFC-4F2F-A9D0-AAFDD21680FA}" destId="{11013E1B-6374-4174-AC9C-3C50F6DC9FF2}" srcOrd="2" destOrd="0" parTransId="{159E5FC7-E8F7-4776-B41C-1036E9553172}" sibTransId="{D0D7144A-7F8F-49BF-9FB9-9CA75256E17A}"/>
    <dgm:cxn modelId="{5FC0A51E-6EDC-4C23-A71D-57F374EDE00C}" srcId="{8CBDE751-3FFC-4F2F-A9D0-AAFDD21680FA}" destId="{D8198001-D3E9-4C2F-9403-82B4020563BE}" srcOrd="0" destOrd="0" parTransId="{7B397531-E073-48CA-B945-895AE6C95849}" sibTransId="{1B2C8CFE-E0D9-48AD-BFF6-69E001B2AB44}"/>
    <dgm:cxn modelId="{B6470D20-C9BE-4645-9A6F-DA9CB83E0E56}" type="presOf" srcId="{47375C7E-0CD7-405D-8CA2-6672A3B36BD6}" destId="{72EBF41F-B628-4461-A709-969930D24EF4}" srcOrd="0" destOrd="0" presId="urn:microsoft.com/office/officeart/2005/8/layout/orgChart1"/>
    <dgm:cxn modelId="{76E2B726-2D0B-4101-A728-44828BE4A31F}" type="presOf" srcId="{3AC8F024-AB16-47F0-8C68-9828470E714C}" destId="{17EA9579-493A-4D77-83B6-1D1603AFB4B5}" srcOrd="1" destOrd="0" presId="urn:microsoft.com/office/officeart/2005/8/layout/orgChart1"/>
    <dgm:cxn modelId="{BE6E672B-DC72-4992-AEFD-F3F8D860AAD1}" srcId="{0E4ED075-39DD-40F6-9065-B7E9C060BDFC}" destId="{C0111746-5DC0-439E-AC88-CD5D743C7A73}" srcOrd="0" destOrd="0" parTransId="{D58222C3-A698-41D3-AEC1-6C49C6A6E78C}" sibTransId="{69BCD524-84D7-40C8-A605-1735A69A49BF}"/>
    <dgm:cxn modelId="{CF9C9C2D-811E-435A-A7A3-91864E4D6B79}" srcId="{3AC8F024-AB16-47F0-8C68-9828470E714C}" destId="{0E4ED075-39DD-40F6-9065-B7E9C060BDFC}" srcOrd="4" destOrd="0" parTransId="{6FC15597-C3C7-4A9B-AC7B-5BB23FFF9EB2}" sibTransId="{B42A3E6F-59F8-4BFE-BDC8-1D0817A3B50D}"/>
    <dgm:cxn modelId="{FF202338-8542-478A-9510-15149F283A6C}" type="presOf" srcId="{3BDDF8A5-B106-43A9-A310-6C3B84AE91AA}" destId="{63E4B214-4AB2-4DBB-B54C-2AB8B8DD9021}" srcOrd="0" destOrd="0" presId="urn:microsoft.com/office/officeart/2005/8/layout/orgChart1"/>
    <dgm:cxn modelId="{9E889A38-6BAC-416F-98FF-FFA69BC29459}" type="presOf" srcId="{863E58EF-7C5B-48F2-A468-9893B56CE99D}" destId="{7DB58D57-557D-47A0-BBC8-430475938603}" srcOrd="1" destOrd="0" presId="urn:microsoft.com/office/officeart/2005/8/layout/orgChart1"/>
    <dgm:cxn modelId="{DE8B0739-1EFD-44F8-B860-6FE4995D8900}" type="presOf" srcId="{5BF0D3B8-DDBA-4897-8445-1DC93C6F4BCF}" destId="{CDE006D8-9501-4C4F-8614-1D74B2197B09}" srcOrd="0" destOrd="0" presId="urn:microsoft.com/office/officeart/2005/8/layout/orgChart1"/>
    <dgm:cxn modelId="{A008C73E-59DA-471C-8ED2-5562FD5641C0}" type="presOf" srcId="{C6A4DCB8-405D-440A-8CA1-91E35AFD17FA}" destId="{A62524F9-3A47-4D20-A4A9-212E1EBDDC6B}" srcOrd="1" destOrd="0" presId="urn:microsoft.com/office/officeart/2005/8/layout/orgChart1"/>
    <dgm:cxn modelId="{E81ED83E-00FF-4643-9669-AFC3FC7FAA43}" type="presOf" srcId="{4F90D008-9C8A-442A-8792-E346D21B0EB0}" destId="{124A055A-AA08-4D01-B6AD-3DDC5E39BCCC}" srcOrd="0" destOrd="0" presId="urn:microsoft.com/office/officeart/2005/8/layout/orgChart1"/>
    <dgm:cxn modelId="{4F8BB840-2809-433C-8215-5DFC1687513F}" srcId="{82D3FE90-B0C6-4291-851D-379C5F6E768E}" destId="{B8C7E50E-A9BD-470E-A6E7-441476DC6522}" srcOrd="1" destOrd="0" parTransId="{A9C928DB-8215-479A-BF22-A97D5538664D}" sibTransId="{171A7B9F-6969-4D53-B35F-18A8396688FD}"/>
    <dgm:cxn modelId="{F81D6A5B-925F-4F64-B212-1AD0FD3FF87E}" type="presOf" srcId="{50E1D348-AEA5-490C-A773-0F8DA59EE2C8}" destId="{7D77B276-730A-46EF-89A5-5C5465B60566}" srcOrd="0" destOrd="0" presId="urn:microsoft.com/office/officeart/2005/8/layout/orgChart1"/>
    <dgm:cxn modelId="{52ED515C-846B-4B72-8266-31749E32FCC0}" type="presOf" srcId="{7B397531-E073-48CA-B945-895AE6C95849}" destId="{E76B2F43-6198-47B4-81EA-5DF0B0DDED61}" srcOrd="0" destOrd="0" presId="urn:microsoft.com/office/officeart/2005/8/layout/orgChart1"/>
    <dgm:cxn modelId="{02124963-CD0C-40AC-9398-F7D38D26A831}" srcId="{3AC8F024-AB16-47F0-8C68-9828470E714C}" destId="{47375C7E-0CD7-405D-8CA2-6672A3B36BD6}" srcOrd="0" destOrd="0" parTransId="{C439A188-B883-4F11-861A-E8C361911A33}" sibTransId="{D140982A-70CD-4E9B-BE2B-0D81ED34BD70}"/>
    <dgm:cxn modelId="{C972E343-F2DE-4AED-A1CE-FF22DEAACF32}" type="presOf" srcId="{83D3AADD-59A5-48A4-8DF6-52153FB66121}" destId="{A59CAE49-587C-4C1C-916B-0F70B3CC899D}" srcOrd="0" destOrd="0" presId="urn:microsoft.com/office/officeart/2005/8/layout/orgChart1"/>
    <dgm:cxn modelId="{8D887564-5B2E-4442-9698-EE09A9979CBA}" type="presOf" srcId="{DC358761-F3A4-4BA6-B133-44C14347C20E}" destId="{9F291C28-3191-40E0-B601-0245D44FCF25}" srcOrd="0" destOrd="0" presId="urn:microsoft.com/office/officeart/2005/8/layout/orgChart1"/>
    <dgm:cxn modelId="{7104F664-03F7-4032-BA9E-67A209BD3AF6}" type="presOf" srcId="{EFFE89F5-ED6A-42E0-A91D-90AE2F8906A3}" destId="{6BF6097E-14A4-4A7D-9D47-2AABDC811DB4}" srcOrd="1" destOrd="0" presId="urn:microsoft.com/office/officeart/2005/8/layout/orgChart1"/>
    <dgm:cxn modelId="{4B624A66-8A48-4BD4-8A88-DAEBF9527E3D}" type="presOf" srcId="{82D3FE90-B0C6-4291-851D-379C5F6E768E}" destId="{51BD114F-7CCC-4133-97F0-8FDB4063CB58}" srcOrd="0" destOrd="0" presId="urn:microsoft.com/office/officeart/2005/8/layout/orgChart1"/>
    <dgm:cxn modelId="{E9DF0067-F195-4B77-8126-04373F827FC7}" type="presOf" srcId="{11013E1B-6374-4174-AC9C-3C50F6DC9FF2}" destId="{792CA947-6524-4802-B56A-BDCFE022BE8D}" srcOrd="1" destOrd="0" presId="urn:microsoft.com/office/officeart/2005/8/layout/orgChart1"/>
    <dgm:cxn modelId="{5C8CEF68-389F-4F49-AA93-715C5D128755}" srcId="{57B74EEF-1958-4F87-B436-66CFC87FA188}" destId="{C6A4DCB8-405D-440A-8CA1-91E35AFD17FA}" srcOrd="0" destOrd="0" parTransId="{54132695-0F62-4CE2-B345-674E85361175}" sibTransId="{1171C752-5013-4E30-B96E-7D9FB72121F8}"/>
    <dgm:cxn modelId="{34208C69-928A-43E0-9A08-0698100C7DB0}" type="presOf" srcId="{47375C7E-0CD7-405D-8CA2-6672A3B36BD6}" destId="{044B49DB-BB36-43BE-9FDB-9766515D21CC}" srcOrd="1" destOrd="0" presId="urn:microsoft.com/office/officeart/2005/8/layout/orgChart1"/>
    <dgm:cxn modelId="{69B6F169-A0DF-4070-872E-EF73042C346F}" type="presOf" srcId="{D8198001-D3E9-4C2F-9403-82B4020563BE}" destId="{107089D9-ED6E-4874-9B2D-2AB8E4B40FE1}" srcOrd="0" destOrd="0" presId="urn:microsoft.com/office/officeart/2005/8/layout/orgChart1"/>
    <dgm:cxn modelId="{9395836B-4135-4DA6-A4B1-9AEB9B8B722F}" type="presOf" srcId="{0E4ED075-39DD-40F6-9065-B7E9C060BDFC}" destId="{128E6ACF-B6E8-4EA4-AECD-679AF8EBC126}" srcOrd="0" destOrd="0" presId="urn:microsoft.com/office/officeart/2005/8/layout/orgChart1"/>
    <dgm:cxn modelId="{01CAF96C-D0D4-4F6A-A7C5-9292019E94F3}" type="presOf" srcId="{41FE609E-9F61-4917-8A25-3E472D688ADF}" destId="{8320C74C-3FD1-4444-A888-1B775E0610DD}" srcOrd="0" destOrd="0" presId="urn:microsoft.com/office/officeart/2005/8/layout/orgChart1"/>
    <dgm:cxn modelId="{22EADB4E-0F24-47D9-832E-C89DC65A592B}" type="presOf" srcId="{8D23E7FB-E622-4B0C-B2FE-BD21C238F5A5}" destId="{F299D28E-CA4A-483E-AC66-8FB7A685214F}" srcOrd="0" destOrd="0" presId="urn:microsoft.com/office/officeart/2005/8/layout/orgChart1"/>
    <dgm:cxn modelId="{3018B772-5926-46AC-A9FF-F553CE22E32C}" type="presOf" srcId="{C439A188-B883-4F11-861A-E8C361911A33}" destId="{50179C1A-6941-4E7F-BC77-53CE9D835C93}" srcOrd="0" destOrd="0" presId="urn:microsoft.com/office/officeart/2005/8/layout/orgChart1"/>
    <dgm:cxn modelId="{73DC2D53-4D84-444A-8B6F-3F156EE108BD}" type="presOf" srcId="{98CDA81C-F0F1-478C-A582-0E4EF6535E37}" destId="{D0D8D238-9952-4816-AC8A-03E87FF46AA2}" srcOrd="0" destOrd="0" presId="urn:microsoft.com/office/officeart/2005/8/layout/orgChart1"/>
    <dgm:cxn modelId="{65AD4D73-17EC-4008-A396-33399C2C939B}" type="presOf" srcId="{863E58EF-7C5B-48F2-A468-9893B56CE99D}" destId="{63B2FF4D-91E5-4094-A12B-78B7A1DCB6B3}" srcOrd="0" destOrd="0" presId="urn:microsoft.com/office/officeart/2005/8/layout/orgChart1"/>
    <dgm:cxn modelId="{A3258175-9525-4C32-9ACA-A00AEA7B14E7}" srcId="{82D3FE90-B0C6-4291-851D-379C5F6E768E}" destId="{41FE609E-9F61-4917-8A25-3E472D688ADF}" srcOrd="0" destOrd="0" parTransId="{2BA4552F-B9CB-43DA-B5CE-41F0D2BCB891}" sibTransId="{DDF41528-25B2-494D-B843-49B0EF8C503D}"/>
    <dgm:cxn modelId="{9AB29A75-DF1E-45DD-AEC7-30D4626BCBA5}" type="presOf" srcId="{2BA4552F-B9CB-43DA-B5CE-41F0D2BCB891}" destId="{E4CFF644-C4F8-4E7F-9EA8-0817F00C51AF}" srcOrd="0" destOrd="0" presId="urn:microsoft.com/office/officeart/2005/8/layout/orgChart1"/>
    <dgm:cxn modelId="{447A8A56-0AE3-45CC-A491-13AFCF048E37}" srcId="{863E58EF-7C5B-48F2-A468-9893B56CE99D}" destId="{3BDDF8A5-B106-43A9-A310-6C3B84AE91AA}" srcOrd="0" destOrd="0" parTransId="{7ADC02D8-9780-400A-8F3D-D1B3BFAAF647}" sibTransId="{13CC2CF6-C772-4773-8A64-CFEBD2978F82}"/>
    <dgm:cxn modelId="{0CD6E057-05D6-41AD-A20D-254A86FD15E7}" srcId="{3AC8F024-AB16-47F0-8C68-9828470E714C}" destId="{8CBDE751-3FFC-4F2F-A9D0-AAFDD21680FA}" srcOrd="2" destOrd="0" parTransId="{9237C88A-A362-4B6A-B9C4-029531AF8A0B}" sibTransId="{0AB43CEB-A560-48F1-A109-CCE3AA9E2C19}"/>
    <dgm:cxn modelId="{87270578-7F00-476A-A425-E701B842E173}" srcId="{57B74EEF-1958-4F87-B436-66CFC87FA188}" destId="{C901256B-F64A-4658-B453-E4A2D3C71079}" srcOrd="1" destOrd="0" parTransId="{E256A8E5-79E7-4B83-A7A6-BCB07E8C80A8}" sibTransId="{7870367C-1F96-436A-BB6F-38A64759AD02}"/>
    <dgm:cxn modelId="{A041CA58-CDDE-48B0-89AE-469199C196F5}" type="presOf" srcId="{B92DEB52-E3E2-4F13-B0A4-94AB35823B4D}" destId="{8E83D83D-E46F-4E3D-8B9B-F1109B8EF3A8}" srcOrd="0" destOrd="0" presId="urn:microsoft.com/office/officeart/2005/8/layout/orgChart1"/>
    <dgm:cxn modelId="{23B48059-C3DB-4671-8628-663D04516DA9}" type="presOf" srcId="{4237567C-CCF4-4C9A-9B78-B8C262F9170D}" destId="{FEB5BEBE-3152-4E76-9B60-19EFDA57260B}" srcOrd="0" destOrd="0" presId="urn:microsoft.com/office/officeart/2005/8/layout/orgChart1"/>
    <dgm:cxn modelId="{53EE8D59-C024-4BEC-94BB-C313C188AFB2}" srcId="{47375C7E-0CD7-405D-8CA2-6672A3B36BD6}" destId="{4DD684E7-494C-4F53-90F1-F1C1E2CC3468}" srcOrd="1" destOrd="0" parTransId="{83D3AADD-59A5-48A4-8DF6-52153FB66121}" sibTransId="{EC9D7CA7-0AF3-4C87-93AF-8F913929D6BE}"/>
    <dgm:cxn modelId="{7F98E47B-8F23-455A-9754-FA8BA0764C81}" type="presOf" srcId="{11013E1B-6374-4174-AC9C-3C50F6DC9FF2}" destId="{00738616-9AC9-47C0-B242-E8CBB746623E}" srcOrd="0" destOrd="0" presId="urn:microsoft.com/office/officeart/2005/8/layout/orgChart1"/>
    <dgm:cxn modelId="{0D3CA87C-F792-47C7-AB72-B165C01347C2}" type="presOf" srcId="{41FE609E-9F61-4917-8A25-3E472D688ADF}" destId="{2B129B0C-885D-45B5-832C-E2031194DA0B}" srcOrd="1" destOrd="0" presId="urn:microsoft.com/office/officeart/2005/8/layout/orgChart1"/>
    <dgm:cxn modelId="{C88FD77D-41C8-4751-9B5E-B75D75D63783}" type="presOf" srcId="{C0111746-5DC0-439E-AC88-CD5D743C7A73}" destId="{6CA06A32-748B-48F8-963E-6316392AC43B}" srcOrd="1" destOrd="0" presId="urn:microsoft.com/office/officeart/2005/8/layout/orgChart1"/>
    <dgm:cxn modelId="{6ADB8E84-4B14-45EE-9CF3-D1FE85952DE0}" type="presOf" srcId="{8CBDE751-3FFC-4F2F-A9D0-AAFDD21680FA}" destId="{E2EE503E-5DE0-46EA-831C-20285A538B91}" srcOrd="0" destOrd="0" presId="urn:microsoft.com/office/officeart/2005/8/layout/orgChart1"/>
    <dgm:cxn modelId="{CBC86A88-5459-4EDC-8928-6AC31A4E0BCA}" type="presOf" srcId="{D8198001-D3E9-4C2F-9403-82B4020563BE}" destId="{9390CC9B-66CE-44C1-B1B6-347FFC100A63}" srcOrd="1" destOrd="0" presId="urn:microsoft.com/office/officeart/2005/8/layout/orgChart1"/>
    <dgm:cxn modelId="{D3E36C88-D1D0-49B1-913B-CD84952E5583}" srcId="{4DD684E7-494C-4F53-90F1-F1C1E2CC3468}" destId="{98CDA81C-F0F1-478C-A582-0E4EF6535E37}" srcOrd="0" destOrd="0" parTransId="{4F90D008-9C8A-442A-8792-E346D21B0EB0}" sibTransId="{5BEFA6A9-6187-4A5B-B510-BA338B32CEC9}"/>
    <dgm:cxn modelId="{6604588D-2245-40C8-9F4F-E84F14A16360}" type="presOf" srcId="{B8C7E50E-A9BD-470E-A6E7-441476DC6522}" destId="{D38BAC02-A7D1-4CA7-AF32-780A95E68A5E}" srcOrd="1" destOrd="0" presId="urn:microsoft.com/office/officeart/2005/8/layout/orgChart1"/>
    <dgm:cxn modelId="{73CFE791-0680-4EEE-91BE-D7561946F391}" type="presOf" srcId="{001CF604-7CBB-43E7-8238-85B8FC56D04E}" destId="{0F0BF724-EB00-41CC-A1FB-5FED985F1AAF}" srcOrd="0" destOrd="0" presId="urn:microsoft.com/office/officeart/2005/8/layout/orgChart1"/>
    <dgm:cxn modelId="{84DD3B93-C399-4F60-9705-FB58A7A3A8C6}" type="presOf" srcId="{54132695-0F62-4CE2-B345-674E85361175}" destId="{CE958F21-B3F3-4DBA-AA01-94D213D218CF}" srcOrd="0" destOrd="0" presId="urn:microsoft.com/office/officeart/2005/8/layout/orgChart1"/>
    <dgm:cxn modelId="{D808B39B-7F6F-4171-BBAF-F04E0B4E42B7}" type="presOf" srcId="{3DFFE305-D711-4BCF-8FD9-8FA523C41C4A}" destId="{03E9EEFB-51E1-43D8-AE1B-3233C8C3961C}" srcOrd="0" destOrd="0" presId="urn:microsoft.com/office/officeart/2005/8/layout/orgChart1"/>
    <dgm:cxn modelId="{57AC0C9E-4CC7-4991-85B4-262EB0F6CDCF}" type="presOf" srcId="{C6A4DCB8-405D-440A-8CA1-91E35AFD17FA}" destId="{F436A179-4CD2-4319-90EB-82B589664C42}" srcOrd="0" destOrd="0" presId="urn:microsoft.com/office/officeart/2005/8/layout/orgChart1"/>
    <dgm:cxn modelId="{7210579E-87AF-41BA-9257-F390C1566AAC}" type="presOf" srcId="{B8C7E50E-A9BD-470E-A6E7-441476DC6522}" destId="{3E0B1640-3514-408D-A57F-301BCE92D8C5}" srcOrd="0" destOrd="0" presId="urn:microsoft.com/office/officeart/2005/8/layout/orgChart1"/>
    <dgm:cxn modelId="{7D99449F-8F13-4257-80D6-0AEBC62A1826}" type="presOf" srcId="{6FC15597-C3C7-4A9B-AC7B-5BB23FFF9EB2}" destId="{FC1D7AC1-6901-4314-8381-C525D148E1BE}" srcOrd="0" destOrd="0" presId="urn:microsoft.com/office/officeart/2005/8/layout/orgChart1"/>
    <dgm:cxn modelId="{BD6EB19F-E832-4C42-9DBB-18420E4F02A9}" srcId="{863E58EF-7C5B-48F2-A468-9893B56CE99D}" destId="{EFFE89F5-ED6A-42E0-A91D-90AE2F8906A3}" srcOrd="1" destOrd="0" parTransId="{8D23E7FB-E622-4B0C-B2FE-BD21C238F5A5}" sibTransId="{7204AD9A-3B4D-4C37-BC50-0ECD1D38BA3E}"/>
    <dgm:cxn modelId="{203B59A0-FD83-44D6-84F0-4C63A742EEBC}" type="presOf" srcId="{EFFE89F5-ED6A-42E0-A91D-90AE2F8906A3}" destId="{AD15ADAA-B29D-48B9-8FBF-477268CE3CC3}" srcOrd="0" destOrd="0" presId="urn:microsoft.com/office/officeart/2005/8/layout/orgChart1"/>
    <dgm:cxn modelId="{AF262BA3-318A-4103-8226-8D62777BA117}" type="presOf" srcId="{11EAE945-FF67-48E4-A7C0-88848D974776}" destId="{B7491019-8B7E-4C98-8751-66952FD5C179}" srcOrd="0" destOrd="0" presId="urn:microsoft.com/office/officeart/2005/8/layout/orgChart1"/>
    <dgm:cxn modelId="{613D63A3-6019-49A2-9F24-0E47AFB3311E}" type="presOf" srcId="{159E5FC7-E8F7-4776-B41C-1036E9553172}" destId="{79F43941-1B8F-47C7-822D-A7807A8CCB70}" srcOrd="0" destOrd="0" presId="urn:microsoft.com/office/officeart/2005/8/layout/orgChart1"/>
    <dgm:cxn modelId="{1AB75DA9-0C45-4B83-A59E-3CBBD4CBA9AB}" type="presOf" srcId="{C901256B-F64A-4658-B453-E4A2D3C71079}" destId="{1F54699F-4C1C-43C8-BF38-6C53E74A8A63}" srcOrd="0" destOrd="0" presId="urn:microsoft.com/office/officeart/2005/8/layout/orgChart1"/>
    <dgm:cxn modelId="{839797AA-942E-4AEB-A5C1-4443A69364BD}" type="presOf" srcId="{D58222C3-A698-41D3-AEC1-6C49C6A6E78C}" destId="{A24F26EA-3E5D-4AF9-BB74-1EAF8DBAAEDB}" srcOrd="0" destOrd="0" presId="urn:microsoft.com/office/officeart/2005/8/layout/orgChart1"/>
    <dgm:cxn modelId="{C00417AB-CE4C-478D-BB79-995692DEF6F2}" type="presOf" srcId="{C0111746-5DC0-439E-AC88-CD5D743C7A73}" destId="{650C9CF8-9C79-4C85-8284-080468DB7ED0}" srcOrd="0" destOrd="0" presId="urn:microsoft.com/office/officeart/2005/8/layout/orgChart1"/>
    <dgm:cxn modelId="{8AF3D0AB-FD81-40E0-8F25-282A2B5C813E}" type="presOf" srcId="{50E1D348-AEA5-490C-A773-0F8DA59EE2C8}" destId="{8F0799A8-EE22-4FC7-B068-BDA5D0B5F168}" srcOrd="1" destOrd="0" presId="urn:microsoft.com/office/officeart/2005/8/layout/orgChart1"/>
    <dgm:cxn modelId="{E7854BB0-D3AB-4AFF-BD52-24FB59ECC887}" type="presOf" srcId="{0E4ED075-39DD-40F6-9065-B7E9C060BDFC}" destId="{05D5DAD9-B43A-4443-9592-99C6CC79EE41}" srcOrd="1" destOrd="0" presId="urn:microsoft.com/office/officeart/2005/8/layout/orgChart1"/>
    <dgm:cxn modelId="{D56352B0-4681-41B8-8269-1E24DE7ADA21}" srcId="{47375C7E-0CD7-405D-8CA2-6672A3B36BD6}" destId="{57B74EEF-1958-4F87-B436-66CFC87FA188}" srcOrd="0" destOrd="0" parTransId="{47ABE93F-C6F1-481C-B36A-C960E3056F18}" sibTransId="{5C2EC571-0EA8-4102-87E8-4D5F6B3E4DBC}"/>
    <dgm:cxn modelId="{4CBF7DB1-266F-44A9-9F6E-A18E3AAAC281}" type="presOf" srcId="{3902AB0A-C913-483F-904F-629BAC03AB77}" destId="{758BEF4B-AC55-4F54-BDBD-0C86C4460B75}" srcOrd="0" destOrd="0" presId="urn:microsoft.com/office/officeart/2005/8/layout/orgChart1"/>
    <dgm:cxn modelId="{409636B3-8479-4C41-9050-9717ECD19B53}" type="presOf" srcId="{47ABE93F-C6F1-481C-B36A-C960E3056F18}" destId="{B0489802-0D74-485E-80CF-0774D2CBE767}" srcOrd="0" destOrd="0" presId="urn:microsoft.com/office/officeart/2005/8/layout/orgChart1"/>
    <dgm:cxn modelId="{095538B9-5F68-4ED0-9C7E-85E5996D9E21}" type="presOf" srcId="{9237C88A-A362-4B6A-B9C4-029531AF8A0B}" destId="{3103B10A-F497-4DBE-955E-F6766322A76F}" srcOrd="0" destOrd="0" presId="urn:microsoft.com/office/officeart/2005/8/layout/orgChart1"/>
    <dgm:cxn modelId="{54A4E2B9-D406-4C41-9D12-91786FAA5F31}" srcId="{0E4ED075-39DD-40F6-9065-B7E9C060BDFC}" destId="{5BF0D3B8-DDBA-4897-8445-1DC93C6F4BCF}" srcOrd="1" destOrd="0" parTransId="{11EAE945-FF67-48E4-A7C0-88848D974776}" sibTransId="{7671A57D-44EF-4672-B3D4-E63BE0D90D36}"/>
    <dgm:cxn modelId="{A44506BB-CBA6-4926-8ECC-E64B7246EC76}" type="presOf" srcId="{57B74EEF-1958-4F87-B436-66CFC87FA188}" destId="{6B6318B5-4DAA-456E-BD48-EFFD6FFF89FF}" srcOrd="0" destOrd="0" presId="urn:microsoft.com/office/officeart/2005/8/layout/orgChart1"/>
    <dgm:cxn modelId="{3BB700BE-0878-488A-B4FA-02A1DED33FB4}" type="presOf" srcId="{57B74EEF-1958-4F87-B436-66CFC87FA188}" destId="{D4DA984E-4DE4-4373-AFE3-20DA7E1926AB}" srcOrd="1" destOrd="0" presId="urn:microsoft.com/office/officeart/2005/8/layout/orgChart1"/>
    <dgm:cxn modelId="{69FAAABE-E2EF-4E71-A5FA-5AE982F14E0A}" type="presOf" srcId="{4DD684E7-494C-4F53-90F1-F1C1E2CC3468}" destId="{BD27CF98-3123-4285-BE78-553D5C8E5912}" srcOrd="1" destOrd="0" presId="urn:microsoft.com/office/officeart/2005/8/layout/orgChart1"/>
    <dgm:cxn modelId="{434DCBBF-7751-471A-89F4-7275D961E1E4}" type="presOf" srcId="{C901256B-F64A-4658-B453-E4A2D3C71079}" destId="{1F4E0C93-E9FD-4ABF-94CB-3CFEB3AA1099}" srcOrd="1" destOrd="0" presId="urn:microsoft.com/office/officeart/2005/8/layout/orgChart1"/>
    <dgm:cxn modelId="{D861D0C2-BE63-43D3-B1DF-71482405CFB3}" srcId="{4DD684E7-494C-4F53-90F1-F1C1E2CC3468}" destId="{50E1D348-AEA5-490C-A773-0F8DA59EE2C8}" srcOrd="1" destOrd="0" parTransId="{DC358761-F3A4-4BA6-B133-44C14347C20E}" sibTransId="{8FD05880-B5FA-43D6-A6A1-D6564A9BCD00}"/>
    <dgm:cxn modelId="{6A03D3C3-D58C-46F7-AD8F-753D43A9816F}" type="presOf" srcId="{28DE4778-CA75-4AAD-BD5C-5360CD3E21DB}" destId="{406D73C7-A0DA-40BF-9E35-5C57EA374D5C}" srcOrd="0" destOrd="0" presId="urn:microsoft.com/office/officeart/2005/8/layout/orgChart1"/>
    <dgm:cxn modelId="{4ECA86C7-8CE6-44BB-8A3F-E59536543B4D}" type="presOf" srcId="{5BF0D3B8-DDBA-4897-8445-1DC93C6F4BCF}" destId="{9718C5E1-FAF9-4D92-80A1-167BBEE0F47B}" srcOrd="1" destOrd="0" presId="urn:microsoft.com/office/officeart/2005/8/layout/orgChart1"/>
    <dgm:cxn modelId="{4E9ED2CB-F570-43C6-976A-436E3ACA8D7E}" srcId="{8CBDE751-3FFC-4F2F-A9D0-AAFDD21680FA}" destId="{4237567C-CCF4-4C9A-9B78-B8C262F9170D}" srcOrd="1" destOrd="0" parTransId="{001CF604-7CBB-43E7-8238-85B8FC56D04E}" sibTransId="{6040B2C4-3F47-4541-9C0D-E1E629E76C4D}"/>
    <dgm:cxn modelId="{3508ABCD-CA15-4833-9CE3-ACFF4F7866F2}" type="presOf" srcId="{3BDDF8A5-B106-43A9-A310-6C3B84AE91AA}" destId="{146896E5-FA7D-42DF-A3A6-B8F8DAF4DF49}" srcOrd="1" destOrd="0" presId="urn:microsoft.com/office/officeart/2005/8/layout/orgChart1"/>
    <dgm:cxn modelId="{86E1FED7-4122-4E6D-996A-1018ED6D1149}" type="presOf" srcId="{7ADC02D8-9780-400A-8F3D-D1B3BFAAF647}" destId="{47A96113-C1C9-4067-BAD6-26DB55CC13A6}" srcOrd="0" destOrd="0" presId="urn:microsoft.com/office/officeart/2005/8/layout/orgChart1"/>
    <dgm:cxn modelId="{0163AEDC-84E5-43A2-B840-DBE648E2A563}" type="presOf" srcId="{98CDA81C-F0F1-478C-A582-0E4EF6535E37}" destId="{8F77063C-798C-443F-A4C8-7D1833ECD852}" srcOrd="1" destOrd="0" presId="urn:microsoft.com/office/officeart/2005/8/layout/orgChart1"/>
    <dgm:cxn modelId="{E84300DD-F96F-45C4-8A82-9222CA387E40}" type="presOf" srcId="{4237567C-CCF4-4C9A-9B78-B8C262F9170D}" destId="{2A2ECA69-F41C-46A3-8791-A9202E032EA8}" srcOrd="1" destOrd="0" presId="urn:microsoft.com/office/officeart/2005/8/layout/orgChart1"/>
    <dgm:cxn modelId="{255D75E0-21C0-42BA-AB28-C5AF52E50BDC}" srcId="{82D3FE90-B0C6-4291-851D-379C5F6E768E}" destId="{3902AB0A-C913-483F-904F-629BAC03AB77}" srcOrd="2" destOrd="0" parTransId="{B76944F3-1E22-4ED2-A76A-DB71F8303908}" sibTransId="{DE153F92-CF57-4E72-A5D0-EADF626CF914}"/>
    <dgm:cxn modelId="{715889E1-F2F4-46A7-95FB-ED4DD196F440}" srcId="{3AC8F024-AB16-47F0-8C68-9828470E714C}" destId="{82D3FE90-B0C6-4291-851D-379C5F6E768E}" srcOrd="3" destOrd="0" parTransId="{28DE4778-CA75-4AAD-BD5C-5360CD3E21DB}" sibTransId="{BD0E58DB-0EF1-4507-B849-ABB0822CAE47}"/>
    <dgm:cxn modelId="{D222A4E4-B867-424C-90B8-679ED1F1F7E2}" type="presOf" srcId="{A9C928DB-8215-479A-BF22-A97D5538664D}" destId="{7645D338-8534-4FA9-A0F8-4313B54B0789}" srcOrd="0" destOrd="0" presId="urn:microsoft.com/office/officeart/2005/8/layout/orgChart1"/>
    <dgm:cxn modelId="{76141AF2-A267-4680-A19A-3B247C2B4F66}" type="presOf" srcId="{8CBDE751-3FFC-4F2F-A9D0-AAFDD21680FA}" destId="{830790D0-DA08-49AC-87D3-7CD6644C568C}" srcOrd="1" destOrd="0" presId="urn:microsoft.com/office/officeart/2005/8/layout/orgChart1"/>
    <dgm:cxn modelId="{1FE3E8F9-FCE8-45C8-8660-5D03737446D7}" type="presOf" srcId="{3902AB0A-C913-483F-904F-629BAC03AB77}" destId="{F2604177-3824-402E-A36A-E5689452A2BD}" srcOrd="1" destOrd="0" presId="urn:microsoft.com/office/officeart/2005/8/layout/orgChart1"/>
    <dgm:cxn modelId="{E0820D22-6A05-4D55-8A60-24D35A0E6691}" type="presParOf" srcId="{8E83D83D-E46F-4E3D-8B9B-F1109B8EF3A8}" destId="{676BF6EB-13C3-47B2-B11C-A93341DB92D8}" srcOrd="0" destOrd="0" presId="urn:microsoft.com/office/officeart/2005/8/layout/orgChart1"/>
    <dgm:cxn modelId="{0938DC5B-D8E5-4ABA-8E74-4F3D554861CA}" type="presParOf" srcId="{676BF6EB-13C3-47B2-B11C-A93341DB92D8}" destId="{EAB86EE9-CAB0-4AA3-859D-CBE8B0399994}" srcOrd="0" destOrd="0" presId="urn:microsoft.com/office/officeart/2005/8/layout/orgChart1"/>
    <dgm:cxn modelId="{BF4616AD-86D8-4C65-AE2E-86980A9A8262}" type="presParOf" srcId="{EAB86EE9-CAB0-4AA3-859D-CBE8B0399994}" destId="{DD8803D9-A0CF-4A9F-9D19-91315BC91AFC}" srcOrd="0" destOrd="0" presId="urn:microsoft.com/office/officeart/2005/8/layout/orgChart1"/>
    <dgm:cxn modelId="{8D87E25B-E62E-4ADE-A867-6A4E7AAA82C7}" type="presParOf" srcId="{EAB86EE9-CAB0-4AA3-859D-CBE8B0399994}" destId="{17EA9579-493A-4D77-83B6-1D1603AFB4B5}" srcOrd="1" destOrd="0" presId="urn:microsoft.com/office/officeart/2005/8/layout/orgChart1"/>
    <dgm:cxn modelId="{F17A6A96-55C0-4A93-8E06-CDA638D89964}" type="presParOf" srcId="{676BF6EB-13C3-47B2-B11C-A93341DB92D8}" destId="{108D6157-04AE-4985-970F-E92CCE0CF6F4}" srcOrd="1" destOrd="0" presId="urn:microsoft.com/office/officeart/2005/8/layout/orgChart1"/>
    <dgm:cxn modelId="{15831342-45CE-4839-8E47-D3122CD4B679}" type="presParOf" srcId="{108D6157-04AE-4985-970F-E92CCE0CF6F4}" destId="{50179C1A-6941-4E7F-BC77-53CE9D835C93}" srcOrd="0" destOrd="0" presId="urn:microsoft.com/office/officeart/2005/8/layout/orgChart1"/>
    <dgm:cxn modelId="{30172EE0-CD04-495A-9032-675345A9F877}" type="presParOf" srcId="{108D6157-04AE-4985-970F-E92CCE0CF6F4}" destId="{DFA125B2-5827-4E2B-8F9C-16F1A3AB41A6}" srcOrd="1" destOrd="0" presId="urn:microsoft.com/office/officeart/2005/8/layout/orgChart1"/>
    <dgm:cxn modelId="{D48ABC78-AFE8-49BA-907C-97A88110541E}" type="presParOf" srcId="{DFA125B2-5827-4E2B-8F9C-16F1A3AB41A6}" destId="{C31B1C0A-5AB4-4306-AF76-A0CF4D2F8FBD}" srcOrd="0" destOrd="0" presId="urn:microsoft.com/office/officeart/2005/8/layout/orgChart1"/>
    <dgm:cxn modelId="{27F8A45A-77B0-408C-803F-5736A21E7FDF}" type="presParOf" srcId="{C31B1C0A-5AB4-4306-AF76-A0CF4D2F8FBD}" destId="{72EBF41F-B628-4461-A709-969930D24EF4}" srcOrd="0" destOrd="0" presId="urn:microsoft.com/office/officeart/2005/8/layout/orgChart1"/>
    <dgm:cxn modelId="{C2EAD586-9972-4B16-9140-6532FCC6C9D8}" type="presParOf" srcId="{C31B1C0A-5AB4-4306-AF76-A0CF4D2F8FBD}" destId="{044B49DB-BB36-43BE-9FDB-9766515D21CC}" srcOrd="1" destOrd="0" presId="urn:microsoft.com/office/officeart/2005/8/layout/orgChart1"/>
    <dgm:cxn modelId="{8E17DE0F-7DAA-467C-84A9-F13B9A22DE2A}" type="presParOf" srcId="{DFA125B2-5827-4E2B-8F9C-16F1A3AB41A6}" destId="{F94AB3E0-0C3D-426F-930C-E8EACD615670}" srcOrd="1" destOrd="0" presId="urn:microsoft.com/office/officeart/2005/8/layout/orgChart1"/>
    <dgm:cxn modelId="{B8E30032-586E-40D3-A483-022E020DC433}" type="presParOf" srcId="{F94AB3E0-0C3D-426F-930C-E8EACD615670}" destId="{B0489802-0D74-485E-80CF-0774D2CBE767}" srcOrd="0" destOrd="0" presId="urn:microsoft.com/office/officeart/2005/8/layout/orgChart1"/>
    <dgm:cxn modelId="{03E0E19D-75B5-4830-B343-27E316CC55B7}" type="presParOf" srcId="{F94AB3E0-0C3D-426F-930C-E8EACD615670}" destId="{A4882D46-C77E-4D21-9AE5-AFFCE5FCFC46}" srcOrd="1" destOrd="0" presId="urn:microsoft.com/office/officeart/2005/8/layout/orgChart1"/>
    <dgm:cxn modelId="{7FB1989A-8B9B-485F-A45E-09B290BEB050}" type="presParOf" srcId="{A4882D46-C77E-4D21-9AE5-AFFCE5FCFC46}" destId="{53B77B3E-F155-4346-87C0-77359734C1C7}" srcOrd="0" destOrd="0" presId="urn:microsoft.com/office/officeart/2005/8/layout/orgChart1"/>
    <dgm:cxn modelId="{DFF32B8B-22C0-4821-91ED-3328B4D2FDF7}" type="presParOf" srcId="{53B77B3E-F155-4346-87C0-77359734C1C7}" destId="{6B6318B5-4DAA-456E-BD48-EFFD6FFF89FF}" srcOrd="0" destOrd="0" presId="urn:microsoft.com/office/officeart/2005/8/layout/orgChart1"/>
    <dgm:cxn modelId="{CFEB837F-F437-482F-9E5D-BC13526D89AD}" type="presParOf" srcId="{53B77B3E-F155-4346-87C0-77359734C1C7}" destId="{D4DA984E-4DE4-4373-AFE3-20DA7E1926AB}" srcOrd="1" destOrd="0" presId="urn:microsoft.com/office/officeart/2005/8/layout/orgChart1"/>
    <dgm:cxn modelId="{90626933-55D1-4CD3-A524-3D35DDE0DBF2}" type="presParOf" srcId="{A4882D46-C77E-4D21-9AE5-AFFCE5FCFC46}" destId="{CB471A02-AAC8-4E6E-A503-BBC6616A6B2E}" srcOrd="1" destOrd="0" presId="urn:microsoft.com/office/officeart/2005/8/layout/orgChart1"/>
    <dgm:cxn modelId="{7ACCA5A8-3FC1-48B2-A6AF-B8AE64A1ABE5}" type="presParOf" srcId="{CB471A02-AAC8-4E6E-A503-BBC6616A6B2E}" destId="{CE958F21-B3F3-4DBA-AA01-94D213D218CF}" srcOrd="0" destOrd="0" presId="urn:microsoft.com/office/officeart/2005/8/layout/orgChart1"/>
    <dgm:cxn modelId="{04201847-BE8D-4B10-895E-4B6380B7BF45}" type="presParOf" srcId="{CB471A02-AAC8-4E6E-A503-BBC6616A6B2E}" destId="{9B9FF607-C8A5-4824-BEE5-774E3ED98092}" srcOrd="1" destOrd="0" presId="urn:microsoft.com/office/officeart/2005/8/layout/orgChart1"/>
    <dgm:cxn modelId="{C2E2C909-B64F-4704-B434-67D90A46A88B}" type="presParOf" srcId="{9B9FF607-C8A5-4824-BEE5-774E3ED98092}" destId="{F374E17C-D146-4F9F-9BE4-515E587E6A17}" srcOrd="0" destOrd="0" presId="urn:microsoft.com/office/officeart/2005/8/layout/orgChart1"/>
    <dgm:cxn modelId="{AD77B41C-EAEF-41D8-9446-25716403BD91}" type="presParOf" srcId="{F374E17C-D146-4F9F-9BE4-515E587E6A17}" destId="{F436A179-4CD2-4319-90EB-82B589664C42}" srcOrd="0" destOrd="0" presId="urn:microsoft.com/office/officeart/2005/8/layout/orgChart1"/>
    <dgm:cxn modelId="{5EC282EB-A47B-4F56-97C3-FA753BDF8077}" type="presParOf" srcId="{F374E17C-D146-4F9F-9BE4-515E587E6A17}" destId="{A62524F9-3A47-4D20-A4A9-212E1EBDDC6B}" srcOrd="1" destOrd="0" presId="urn:microsoft.com/office/officeart/2005/8/layout/orgChart1"/>
    <dgm:cxn modelId="{A87B4065-E56C-4713-AD48-8B0715A8593B}" type="presParOf" srcId="{9B9FF607-C8A5-4824-BEE5-774E3ED98092}" destId="{FBBB16D6-701D-42BC-8695-945E194BEC07}" srcOrd="1" destOrd="0" presId="urn:microsoft.com/office/officeart/2005/8/layout/orgChart1"/>
    <dgm:cxn modelId="{075135C3-AAB2-4001-A74B-A049A5E5D53A}" type="presParOf" srcId="{9B9FF607-C8A5-4824-BEE5-774E3ED98092}" destId="{EBD96B4B-D18F-4807-8DED-386BAC9969A3}" srcOrd="2" destOrd="0" presId="urn:microsoft.com/office/officeart/2005/8/layout/orgChart1"/>
    <dgm:cxn modelId="{99EBCB77-AFB9-4B69-81AB-A5AA845108E0}" type="presParOf" srcId="{CB471A02-AAC8-4E6E-A503-BBC6616A6B2E}" destId="{A83E5221-93BD-4E48-BBA3-4D418670622C}" srcOrd="2" destOrd="0" presId="urn:microsoft.com/office/officeart/2005/8/layout/orgChart1"/>
    <dgm:cxn modelId="{2BEC18BA-DA74-493F-905C-29B21F5B6D91}" type="presParOf" srcId="{CB471A02-AAC8-4E6E-A503-BBC6616A6B2E}" destId="{2DAD1AAB-813B-4E33-88A0-27B49C02C4A7}" srcOrd="3" destOrd="0" presId="urn:microsoft.com/office/officeart/2005/8/layout/orgChart1"/>
    <dgm:cxn modelId="{B7431EBC-DC2A-4255-8D0C-4D9FA7C2216B}" type="presParOf" srcId="{2DAD1AAB-813B-4E33-88A0-27B49C02C4A7}" destId="{37D90715-696A-4D13-9B7F-C50F90C18A34}" srcOrd="0" destOrd="0" presId="urn:microsoft.com/office/officeart/2005/8/layout/orgChart1"/>
    <dgm:cxn modelId="{656C7E0A-9175-43F5-9EDC-A9DE324BD584}" type="presParOf" srcId="{37D90715-696A-4D13-9B7F-C50F90C18A34}" destId="{1F54699F-4C1C-43C8-BF38-6C53E74A8A63}" srcOrd="0" destOrd="0" presId="urn:microsoft.com/office/officeart/2005/8/layout/orgChart1"/>
    <dgm:cxn modelId="{8FC16EE2-9A7C-4BBF-867C-7EE40473F537}" type="presParOf" srcId="{37D90715-696A-4D13-9B7F-C50F90C18A34}" destId="{1F4E0C93-E9FD-4ABF-94CB-3CFEB3AA1099}" srcOrd="1" destOrd="0" presId="urn:microsoft.com/office/officeart/2005/8/layout/orgChart1"/>
    <dgm:cxn modelId="{BEAD4EDB-C861-4D0A-9E33-8688C7F87D0F}" type="presParOf" srcId="{2DAD1AAB-813B-4E33-88A0-27B49C02C4A7}" destId="{A665659C-6BBA-478D-8E5C-5062A6170378}" srcOrd="1" destOrd="0" presId="urn:microsoft.com/office/officeart/2005/8/layout/orgChart1"/>
    <dgm:cxn modelId="{92169BE8-141A-4EC8-93B9-C747F641067F}" type="presParOf" srcId="{2DAD1AAB-813B-4E33-88A0-27B49C02C4A7}" destId="{3129C01C-2356-454E-96B7-C07CB74A483B}" srcOrd="2" destOrd="0" presId="urn:microsoft.com/office/officeart/2005/8/layout/orgChart1"/>
    <dgm:cxn modelId="{95F3EA8C-8FB6-4DCC-98DD-97986FE176A3}" type="presParOf" srcId="{A4882D46-C77E-4D21-9AE5-AFFCE5FCFC46}" destId="{07A4B67F-7989-44A3-9F50-A8B26550494C}" srcOrd="2" destOrd="0" presId="urn:microsoft.com/office/officeart/2005/8/layout/orgChart1"/>
    <dgm:cxn modelId="{C4919636-3126-4B86-97CD-508B84FFE3A3}" type="presParOf" srcId="{F94AB3E0-0C3D-426F-930C-E8EACD615670}" destId="{A59CAE49-587C-4C1C-916B-0F70B3CC899D}" srcOrd="2" destOrd="0" presId="urn:microsoft.com/office/officeart/2005/8/layout/orgChart1"/>
    <dgm:cxn modelId="{D68F8D2B-4D56-429A-B445-0554F9D80D73}" type="presParOf" srcId="{F94AB3E0-0C3D-426F-930C-E8EACD615670}" destId="{000BB2B6-636B-4894-B2CC-7EA95380A457}" srcOrd="3" destOrd="0" presId="urn:microsoft.com/office/officeart/2005/8/layout/orgChart1"/>
    <dgm:cxn modelId="{1B6109C9-2D72-45C1-B889-BF3E6D61F1F8}" type="presParOf" srcId="{000BB2B6-636B-4894-B2CC-7EA95380A457}" destId="{EE9E7325-324E-429D-AECB-599E8155BAE4}" srcOrd="0" destOrd="0" presId="urn:microsoft.com/office/officeart/2005/8/layout/orgChart1"/>
    <dgm:cxn modelId="{BF654192-8445-47F8-89C9-4D6409A39840}" type="presParOf" srcId="{EE9E7325-324E-429D-AECB-599E8155BAE4}" destId="{C37FF5FF-A966-48E0-B939-A410B06A453A}" srcOrd="0" destOrd="0" presId="urn:microsoft.com/office/officeart/2005/8/layout/orgChart1"/>
    <dgm:cxn modelId="{32B4B291-7EB0-4A8A-93A0-2376F2EC57A2}" type="presParOf" srcId="{EE9E7325-324E-429D-AECB-599E8155BAE4}" destId="{BD27CF98-3123-4285-BE78-553D5C8E5912}" srcOrd="1" destOrd="0" presId="urn:microsoft.com/office/officeart/2005/8/layout/orgChart1"/>
    <dgm:cxn modelId="{CD496871-B89E-42AA-B24D-10A39689F09C}" type="presParOf" srcId="{000BB2B6-636B-4894-B2CC-7EA95380A457}" destId="{54E40A6E-7B41-4ADD-83CB-C54BD22AF89E}" srcOrd="1" destOrd="0" presId="urn:microsoft.com/office/officeart/2005/8/layout/orgChart1"/>
    <dgm:cxn modelId="{68F25ECC-73F1-4270-9571-D56ECFEB1926}" type="presParOf" srcId="{54E40A6E-7B41-4ADD-83CB-C54BD22AF89E}" destId="{124A055A-AA08-4D01-B6AD-3DDC5E39BCCC}" srcOrd="0" destOrd="0" presId="urn:microsoft.com/office/officeart/2005/8/layout/orgChart1"/>
    <dgm:cxn modelId="{7BF98F52-E31E-4526-B910-3E529EB9A831}" type="presParOf" srcId="{54E40A6E-7B41-4ADD-83CB-C54BD22AF89E}" destId="{5DF9AA8A-732E-4287-8DC0-152AC283DA83}" srcOrd="1" destOrd="0" presId="urn:microsoft.com/office/officeart/2005/8/layout/orgChart1"/>
    <dgm:cxn modelId="{A09840EF-639D-46A7-9590-50A5EBA8357A}" type="presParOf" srcId="{5DF9AA8A-732E-4287-8DC0-152AC283DA83}" destId="{FA0DC52A-35AD-48DC-ADFC-654614271863}" srcOrd="0" destOrd="0" presId="urn:microsoft.com/office/officeart/2005/8/layout/orgChart1"/>
    <dgm:cxn modelId="{7DE1A6C3-B2C9-42D4-9F03-2AB8397D71F7}" type="presParOf" srcId="{FA0DC52A-35AD-48DC-ADFC-654614271863}" destId="{D0D8D238-9952-4816-AC8A-03E87FF46AA2}" srcOrd="0" destOrd="0" presId="urn:microsoft.com/office/officeart/2005/8/layout/orgChart1"/>
    <dgm:cxn modelId="{4C83E237-87F7-4985-AD8B-58298C0D1D29}" type="presParOf" srcId="{FA0DC52A-35AD-48DC-ADFC-654614271863}" destId="{8F77063C-798C-443F-A4C8-7D1833ECD852}" srcOrd="1" destOrd="0" presId="urn:microsoft.com/office/officeart/2005/8/layout/orgChart1"/>
    <dgm:cxn modelId="{0DF683DC-60B3-4E4B-AC89-8D6B1B5D2CA1}" type="presParOf" srcId="{5DF9AA8A-732E-4287-8DC0-152AC283DA83}" destId="{702AF393-AA8A-4C8B-AE9A-FF5863AA611F}" srcOrd="1" destOrd="0" presId="urn:microsoft.com/office/officeart/2005/8/layout/orgChart1"/>
    <dgm:cxn modelId="{91C3E136-187C-4A54-A8C1-7EC65713E890}" type="presParOf" srcId="{5DF9AA8A-732E-4287-8DC0-152AC283DA83}" destId="{902F5C8D-6091-4F48-AF76-FED1A75E6A54}" srcOrd="2" destOrd="0" presId="urn:microsoft.com/office/officeart/2005/8/layout/orgChart1"/>
    <dgm:cxn modelId="{190D90C3-A1DD-42AB-90E7-4CC75DCAF93F}" type="presParOf" srcId="{54E40A6E-7B41-4ADD-83CB-C54BD22AF89E}" destId="{9F291C28-3191-40E0-B601-0245D44FCF25}" srcOrd="2" destOrd="0" presId="urn:microsoft.com/office/officeart/2005/8/layout/orgChart1"/>
    <dgm:cxn modelId="{C904AA32-AC86-4CD1-804B-C0DAFB2713E5}" type="presParOf" srcId="{54E40A6E-7B41-4ADD-83CB-C54BD22AF89E}" destId="{369B4CA7-3DFB-4DCD-827C-4775FAAB5157}" srcOrd="3" destOrd="0" presId="urn:microsoft.com/office/officeart/2005/8/layout/orgChart1"/>
    <dgm:cxn modelId="{E10ED08B-65C2-4E54-8CAF-082A7A731F3B}" type="presParOf" srcId="{369B4CA7-3DFB-4DCD-827C-4775FAAB5157}" destId="{8B7BF034-624E-4561-9A61-1F22546C1EDC}" srcOrd="0" destOrd="0" presId="urn:microsoft.com/office/officeart/2005/8/layout/orgChart1"/>
    <dgm:cxn modelId="{D3E4A20F-2906-432C-94F7-A6CA2FFF2901}" type="presParOf" srcId="{8B7BF034-624E-4561-9A61-1F22546C1EDC}" destId="{7D77B276-730A-46EF-89A5-5C5465B60566}" srcOrd="0" destOrd="0" presId="urn:microsoft.com/office/officeart/2005/8/layout/orgChart1"/>
    <dgm:cxn modelId="{D1EB3C61-A51D-4B49-99AA-D361955BC516}" type="presParOf" srcId="{8B7BF034-624E-4561-9A61-1F22546C1EDC}" destId="{8F0799A8-EE22-4FC7-B068-BDA5D0B5F168}" srcOrd="1" destOrd="0" presId="urn:microsoft.com/office/officeart/2005/8/layout/orgChart1"/>
    <dgm:cxn modelId="{376CAD42-B23F-4EE8-BA16-4D28BB011877}" type="presParOf" srcId="{369B4CA7-3DFB-4DCD-827C-4775FAAB5157}" destId="{002F4B48-5876-4175-985E-BB77B6837C2F}" srcOrd="1" destOrd="0" presId="urn:microsoft.com/office/officeart/2005/8/layout/orgChart1"/>
    <dgm:cxn modelId="{BB04D0C2-FC78-4306-8815-00D2E8D7144E}" type="presParOf" srcId="{369B4CA7-3DFB-4DCD-827C-4775FAAB5157}" destId="{D5FA408D-6C8E-4D36-8C5A-A0857BC92F3E}" srcOrd="2" destOrd="0" presId="urn:microsoft.com/office/officeart/2005/8/layout/orgChart1"/>
    <dgm:cxn modelId="{ECC14417-AB5B-4669-B5BA-0827CE8D1E44}" type="presParOf" srcId="{000BB2B6-636B-4894-B2CC-7EA95380A457}" destId="{1FF7EC21-9BAF-4D96-92B3-BA8EDBDAEE7F}" srcOrd="2" destOrd="0" presId="urn:microsoft.com/office/officeart/2005/8/layout/orgChart1"/>
    <dgm:cxn modelId="{A921A38C-187C-491A-82B3-1291B4BDBCF4}" type="presParOf" srcId="{DFA125B2-5827-4E2B-8F9C-16F1A3AB41A6}" destId="{8FAF1A79-EFF5-4EE9-A80D-7929D834C2D5}" srcOrd="2" destOrd="0" presId="urn:microsoft.com/office/officeart/2005/8/layout/orgChart1"/>
    <dgm:cxn modelId="{EB77155A-5AA9-4131-8159-631099711F18}" type="presParOf" srcId="{108D6157-04AE-4985-970F-E92CCE0CF6F4}" destId="{03E9EEFB-51E1-43D8-AE1B-3233C8C3961C}" srcOrd="2" destOrd="0" presId="urn:microsoft.com/office/officeart/2005/8/layout/orgChart1"/>
    <dgm:cxn modelId="{F3EFE67C-D23A-42DB-A817-6D0FB52AB193}" type="presParOf" srcId="{108D6157-04AE-4985-970F-E92CCE0CF6F4}" destId="{66632114-0EA2-4FBB-8FDF-1E6EA81867BD}" srcOrd="3" destOrd="0" presId="urn:microsoft.com/office/officeart/2005/8/layout/orgChart1"/>
    <dgm:cxn modelId="{DFDFF1C2-8092-401E-9867-B9AC4A9699CE}" type="presParOf" srcId="{66632114-0EA2-4FBB-8FDF-1E6EA81867BD}" destId="{50429866-8088-4C41-8F2E-186DAE1440E6}" srcOrd="0" destOrd="0" presId="urn:microsoft.com/office/officeart/2005/8/layout/orgChart1"/>
    <dgm:cxn modelId="{87BED86B-C00C-4991-B396-6D02CD0A1669}" type="presParOf" srcId="{50429866-8088-4C41-8F2E-186DAE1440E6}" destId="{63B2FF4D-91E5-4094-A12B-78B7A1DCB6B3}" srcOrd="0" destOrd="0" presId="urn:microsoft.com/office/officeart/2005/8/layout/orgChart1"/>
    <dgm:cxn modelId="{DD48F934-B3BF-483A-911B-BB04B8FC357A}" type="presParOf" srcId="{50429866-8088-4C41-8F2E-186DAE1440E6}" destId="{7DB58D57-557D-47A0-BBC8-430475938603}" srcOrd="1" destOrd="0" presId="urn:microsoft.com/office/officeart/2005/8/layout/orgChart1"/>
    <dgm:cxn modelId="{014AF29E-D8EE-4A84-A54C-ABE553719D62}" type="presParOf" srcId="{66632114-0EA2-4FBB-8FDF-1E6EA81867BD}" destId="{14EDA29C-2685-4A89-BEEA-8C4257358F23}" srcOrd="1" destOrd="0" presId="urn:microsoft.com/office/officeart/2005/8/layout/orgChart1"/>
    <dgm:cxn modelId="{5D5E7CD4-C604-4267-98C0-C1EBBC3AFD39}" type="presParOf" srcId="{14EDA29C-2685-4A89-BEEA-8C4257358F23}" destId="{47A96113-C1C9-4067-BAD6-26DB55CC13A6}" srcOrd="0" destOrd="0" presId="urn:microsoft.com/office/officeart/2005/8/layout/orgChart1"/>
    <dgm:cxn modelId="{33A37D8D-CA9C-4CBB-9004-FD1955E72490}" type="presParOf" srcId="{14EDA29C-2685-4A89-BEEA-8C4257358F23}" destId="{A4E3FF83-86C1-460A-A0C9-8EE4C3056AC6}" srcOrd="1" destOrd="0" presId="urn:microsoft.com/office/officeart/2005/8/layout/orgChart1"/>
    <dgm:cxn modelId="{220033A4-262C-4F97-9FA7-79178AA3BA53}" type="presParOf" srcId="{A4E3FF83-86C1-460A-A0C9-8EE4C3056AC6}" destId="{54548DDD-5050-4113-97A7-05AD69425C93}" srcOrd="0" destOrd="0" presId="urn:microsoft.com/office/officeart/2005/8/layout/orgChart1"/>
    <dgm:cxn modelId="{516F3477-384D-4A7B-BA3B-7E99B89887F9}" type="presParOf" srcId="{54548DDD-5050-4113-97A7-05AD69425C93}" destId="{63E4B214-4AB2-4DBB-B54C-2AB8B8DD9021}" srcOrd="0" destOrd="0" presId="urn:microsoft.com/office/officeart/2005/8/layout/orgChart1"/>
    <dgm:cxn modelId="{68494E75-68F0-4212-9D15-5F596C8FD3AC}" type="presParOf" srcId="{54548DDD-5050-4113-97A7-05AD69425C93}" destId="{146896E5-FA7D-42DF-A3A6-B8F8DAF4DF49}" srcOrd="1" destOrd="0" presId="urn:microsoft.com/office/officeart/2005/8/layout/orgChart1"/>
    <dgm:cxn modelId="{1AFD87DF-BDE4-429D-9E98-60526E4C0AA8}" type="presParOf" srcId="{A4E3FF83-86C1-460A-A0C9-8EE4C3056AC6}" destId="{60049C3D-D867-439E-8093-7E6FC5A9C4A8}" srcOrd="1" destOrd="0" presId="urn:microsoft.com/office/officeart/2005/8/layout/orgChart1"/>
    <dgm:cxn modelId="{2F41DC7E-C284-4EDD-AA62-41A10E2A1DDB}" type="presParOf" srcId="{A4E3FF83-86C1-460A-A0C9-8EE4C3056AC6}" destId="{27807A3F-EDB0-44F2-8CA1-4A3A1E371640}" srcOrd="2" destOrd="0" presId="urn:microsoft.com/office/officeart/2005/8/layout/orgChart1"/>
    <dgm:cxn modelId="{EA8C7AFC-BD40-4DC5-8ED9-4DBA065E7E52}" type="presParOf" srcId="{14EDA29C-2685-4A89-BEEA-8C4257358F23}" destId="{F299D28E-CA4A-483E-AC66-8FB7A685214F}" srcOrd="2" destOrd="0" presId="urn:microsoft.com/office/officeart/2005/8/layout/orgChart1"/>
    <dgm:cxn modelId="{F0007418-9836-42C8-9C34-C1A2A108485E}" type="presParOf" srcId="{14EDA29C-2685-4A89-BEEA-8C4257358F23}" destId="{E203CFC2-A2DC-4A3B-8F63-0105AE92A005}" srcOrd="3" destOrd="0" presId="urn:microsoft.com/office/officeart/2005/8/layout/orgChart1"/>
    <dgm:cxn modelId="{79833443-369E-4067-9DEF-9C00A07CAA8A}" type="presParOf" srcId="{E203CFC2-A2DC-4A3B-8F63-0105AE92A005}" destId="{66B3B9F5-28B7-459E-971B-9F294E868E4A}" srcOrd="0" destOrd="0" presId="urn:microsoft.com/office/officeart/2005/8/layout/orgChart1"/>
    <dgm:cxn modelId="{76F21B86-C24E-4BA4-A874-8104DDFB532A}" type="presParOf" srcId="{66B3B9F5-28B7-459E-971B-9F294E868E4A}" destId="{AD15ADAA-B29D-48B9-8FBF-477268CE3CC3}" srcOrd="0" destOrd="0" presId="urn:microsoft.com/office/officeart/2005/8/layout/orgChart1"/>
    <dgm:cxn modelId="{13545589-F07B-46FF-829C-7A931AE52046}" type="presParOf" srcId="{66B3B9F5-28B7-459E-971B-9F294E868E4A}" destId="{6BF6097E-14A4-4A7D-9D47-2AABDC811DB4}" srcOrd="1" destOrd="0" presId="urn:microsoft.com/office/officeart/2005/8/layout/orgChart1"/>
    <dgm:cxn modelId="{68D78478-5B22-4555-B847-461CE14FE352}" type="presParOf" srcId="{E203CFC2-A2DC-4A3B-8F63-0105AE92A005}" destId="{F7BD659A-7924-46CA-B5EE-C774D58531A3}" srcOrd="1" destOrd="0" presId="urn:microsoft.com/office/officeart/2005/8/layout/orgChart1"/>
    <dgm:cxn modelId="{C129CE3F-A4CA-4888-A4E9-85C175E4BE8D}" type="presParOf" srcId="{E203CFC2-A2DC-4A3B-8F63-0105AE92A005}" destId="{DC90B9D8-E909-4906-A998-4E3622B66E8C}" srcOrd="2" destOrd="0" presId="urn:microsoft.com/office/officeart/2005/8/layout/orgChart1"/>
    <dgm:cxn modelId="{9C267861-78BE-4BE6-83E9-4E670A3CD40A}" type="presParOf" srcId="{66632114-0EA2-4FBB-8FDF-1E6EA81867BD}" destId="{4C7BD369-23D6-404B-BB67-9FC0864CF4D0}" srcOrd="2" destOrd="0" presId="urn:microsoft.com/office/officeart/2005/8/layout/orgChart1"/>
    <dgm:cxn modelId="{EECC22B6-1CC6-4CCF-9CA0-8580C6CFD92C}" type="presParOf" srcId="{108D6157-04AE-4985-970F-E92CCE0CF6F4}" destId="{3103B10A-F497-4DBE-955E-F6766322A76F}" srcOrd="4" destOrd="0" presId="urn:microsoft.com/office/officeart/2005/8/layout/orgChart1"/>
    <dgm:cxn modelId="{E9C58ED7-3506-4527-833A-536287290F6D}" type="presParOf" srcId="{108D6157-04AE-4985-970F-E92CCE0CF6F4}" destId="{C458F41E-E52D-4346-B692-C31E50B1E186}" srcOrd="5" destOrd="0" presId="urn:microsoft.com/office/officeart/2005/8/layout/orgChart1"/>
    <dgm:cxn modelId="{6344597B-B5AC-4038-BD1F-6FCD44E02C0A}" type="presParOf" srcId="{C458F41E-E52D-4346-B692-C31E50B1E186}" destId="{EC51D7EA-B2F8-4A81-A2D9-6BEBAEA06F4E}" srcOrd="0" destOrd="0" presId="urn:microsoft.com/office/officeart/2005/8/layout/orgChart1"/>
    <dgm:cxn modelId="{5E88BFDB-6477-43F4-B7B5-DF075BE417C4}" type="presParOf" srcId="{EC51D7EA-B2F8-4A81-A2D9-6BEBAEA06F4E}" destId="{E2EE503E-5DE0-46EA-831C-20285A538B91}" srcOrd="0" destOrd="0" presId="urn:microsoft.com/office/officeart/2005/8/layout/orgChart1"/>
    <dgm:cxn modelId="{94117A04-E622-4FCF-A6D9-8B6BC83785FF}" type="presParOf" srcId="{EC51D7EA-B2F8-4A81-A2D9-6BEBAEA06F4E}" destId="{830790D0-DA08-49AC-87D3-7CD6644C568C}" srcOrd="1" destOrd="0" presId="urn:microsoft.com/office/officeart/2005/8/layout/orgChart1"/>
    <dgm:cxn modelId="{491DFA42-84B5-4C0E-A856-585B0AE2B8FF}" type="presParOf" srcId="{C458F41E-E52D-4346-B692-C31E50B1E186}" destId="{5D9AA6E7-6E5F-4E1B-B11D-D3A5E3ED799A}" srcOrd="1" destOrd="0" presId="urn:microsoft.com/office/officeart/2005/8/layout/orgChart1"/>
    <dgm:cxn modelId="{026D0C88-4AC8-4BD4-A705-6254AA911282}" type="presParOf" srcId="{5D9AA6E7-6E5F-4E1B-B11D-D3A5E3ED799A}" destId="{E76B2F43-6198-47B4-81EA-5DF0B0DDED61}" srcOrd="0" destOrd="0" presId="urn:microsoft.com/office/officeart/2005/8/layout/orgChart1"/>
    <dgm:cxn modelId="{D3A4389C-3E4A-49A4-AB5B-A229234EF074}" type="presParOf" srcId="{5D9AA6E7-6E5F-4E1B-B11D-D3A5E3ED799A}" destId="{1C2694EA-99BB-4A07-835B-443A6EEB9344}" srcOrd="1" destOrd="0" presId="urn:microsoft.com/office/officeart/2005/8/layout/orgChart1"/>
    <dgm:cxn modelId="{4FB8B84B-3EB4-4E04-A6B6-E803EC1FA10A}" type="presParOf" srcId="{1C2694EA-99BB-4A07-835B-443A6EEB9344}" destId="{4C7F108B-BDE5-4673-B07A-232DE91F0D1B}" srcOrd="0" destOrd="0" presId="urn:microsoft.com/office/officeart/2005/8/layout/orgChart1"/>
    <dgm:cxn modelId="{522ACDF6-C5CD-4569-98DB-8614674EA65E}" type="presParOf" srcId="{4C7F108B-BDE5-4673-B07A-232DE91F0D1B}" destId="{107089D9-ED6E-4874-9B2D-2AB8E4B40FE1}" srcOrd="0" destOrd="0" presId="urn:microsoft.com/office/officeart/2005/8/layout/orgChart1"/>
    <dgm:cxn modelId="{158E6F0D-DB68-4498-93C3-021A37C50584}" type="presParOf" srcId="{4C7F108B-BDE5-4673-B07A-232DE91F0D1B}" destId="{9390CC9B-66CE-44C1-B1B6-347FFC100A63}" srcOrd="1" destOrd="0" presId="urn:microsoft.com/office/officeart/2005/8/layout/orgChart1"/>
    <dgm:cxn modelId="{3A8721DF-FFF2-4FC7-BAB7-3EF7F71D66FD}" type="presParOf" srcId="{1C2694EA-99BB-4A07-835B-443A6EEB9344}" destId="{5C5F8AED-4E51-4841-9773-E34F4443BCE9}" srcOrd="1" destOrd="0" presId="urn:microsoft.com/office/officeart/2005/8/layout/orgChart1"/>
    <dgm:cxn modelId="{176B9D06-E213-454D-A4BD-BAEBC78C4399}" type="presParOf" srcId="{1C2694EA-99BB-4A07-835B-443A6EEB9344}" destId="{BF8BD85E-6831-4F01-BB87-7058F7443840}" srcOrd="2" destOrd="0" presId="urn:microsoft.com/office/officeart/2005/8/layout/orgChart1"/>
    <dgm:cxn modelId="{D02DEBAB-481A-441C-BB08-FF6C1D8AF3F4}" type="presParOf" srcId="{5D9AA6E7-6E5F-4E1B-B11D-D3A5E3ED799A}" destId="{0F0BF724-EB00-41CC-A1FB-5FED985F1AAF}" srcOrd="2" destOrd="0" presId="urn:microsoft.com/office/officeart/2005/8/layout/orgChart1"/>
    <dgm:cxn modelId="{3339410C-AE53-4C27-ABD2-236A940185CF}" type="presParOf" srcId="{5D9AA6E7-6E5F-4E1B-B11D-D3A5E3ED799A}" destId="{EE7EC11D-FF40-4AFE-95F1-420A9C7C7F71}" srcOrd="3" destOrd="0" presId="urn:microsoft.com/office/officeart/2005/8/layout/orgChart1"/>
    <dgm:cxn modelId="{3E2BB190-09DA-4965-A113-8734058E2D05}" type="presParOf" srcId="{EE7EC11D-FF40-4AFE-95F1-420A9C7C7F71}" destId="{49CA70E1-94EF-450C-A800-BE467DC7A379}" srcOrd="0" destOrd="0" presId="urn:microsoft.com/office/officeart/2005/8/layout/orgChart1"/>
    <dgm:cxn modelId="{6CEC0566-332E-4BF6-8CA4-877F3338265F}" type="presParOf" srcId="{49CA70E1-94EF-450C-A800-BE467DC7A379}" destId="{FEB5BEBE-3152-4E76-9B60-19EFDA57260B}" srcOrd="0" destOrd="0" presId="urn:microsoft.com/office/officeart/2005/8/layout/orgChart1"/>
    <dgm:cxn modelId="{EC6FF5BE-E00D-497F-BD25-91319EDACD98}" type="presParOf" srcId="{49CA70E1-94EF-450C-A800-BE467DC7A379}" destId="{2A2ECA69-F41C-46A3-8791-A9202E032EA8}" srcOrd="1" destOrd="0" presId="urn:microsoft.com/office/officeart/2005/8/layout/orgChart1"/>
    <dgm:cxn modelId="{6EED91A9-96AA-4FBD-96AD-1A1105C3D54E}" type="presParOf" srcId="{EE7EC11D-FF40-4AFE-95F1-420A9C7C7F71}" destId="{8E42D33C-AF91-438B-B4F7-678B4EEC7F65}" srcOrd="1" destOrd="0" presId="urn:microsoft.com/office/officeart/2005/8/layout/orgChart1"/>
    <dgm:cxn modelId="{A8D42A71-E72E-45B5-BCD5-D5386081A409}" type="presParOf" srcId="{EE7EC11D-FF40-4AFE-95F1-420A9C7C7F71}" destId="{7EBB75EF-8203-45C5-96DA-14230905E04C}" srcOrd="2" destOrd="0" presId="urn:microsoft.com/office/officeart/2005/8/layout/orgChart1"/>
    <dgm:cxn modelId="{D19F8A33-E1D8-4757-84A4-FD9FBF1295B0}" type="presParOf" srcId="{5D9AA6E7-6E5F-4E1B-B11D-D3A5E3ED799A}" destId="{79F43941-1B8F-47C7-822D-A7807A8CCB70}" srcOrd="4" destOrd="0" presId="urn:microsoft.com/office/officeart/2005/8/layout/orgChart1"/>
    <dgm:cxn modelId="{113B1F60-D71A-4025-A2FB-9C08C5045F17}" type="presParOf" srcId="{5D9AA6E7-6E5F-4E1B-B11D-D3A5E3ED799A}" destId="{2CBDFCFF-08E8-4CE0-A444-61FEEF4E73BD}" srcOrd="5" destOrd="0" presId="urn:microsoft.com/office/officeart/2005/8/layout/orgChart1"/>
    <dgm:cxn modelId="{4EC09818-2547-466D-A84F-20D28C0ED8B1}" type="presParOf" srcId="{2CBDFCFF-08E8-4CE0-A444-61FEEF4E73BD}" destId="{7A112880-6D0D-4108-AB97-BE92F3E0F825}" srcOrd="0" destOrd="0" presId="urn:microsoft.com/office/officeart/2005/8/layout/orgChart1"/>
    <dgm:cxn modelId="{CB328661-716F-4DA4-B45C-F71A390A1407}" type="presParOf" srcId="{7A112880-6D0D-4108-AB97-BE92F3E0F825}" destId="{00738616-9AC9-47C0-B242-E8CBB746623E}" srcOrd="0" destOrd="0" presId="urn:microsoft.com/office/officeart/2005/8/layout/orgChart1"/>
    <dgm:cxn modelId="{4E60DAA7-DF00-4C67-8DF2-4C756DE9F8B1}" type="presParOf" srcId="{7A112880-6D0D-4108-AB97-BE92F3E0F825}" destId="{792CA947-6524-4802-B56A-BDCFE022BE8D}" srcOrd="1" destOrd="0" presId="urn:microsoft.com/office/officeart/2005/8/layout/orgChart1"/>
    <dgm:cxn modelId="{293DCFD3-B834-419C-8881-EABA372F2DA8}" type="presParOf" srcId="{2CBDFCFF-08E8-4CE0-A444-61FEEF4E73BD}" destId="{1179B0EB-8357-4D29-8AE4-CA195E5DF499}" srcOrd="1" destOrd="0" presId="urn:microsoft.com/office/officeart/2005/8/layout/orgChart1"/>
    <dgm:cxn modelId="{F3A51142-49D7-4B1E-B71A-571A93CFBEF0}" type="presParOf" srcId="{2CBDFCFF-08E8-4CE0-A444-61FEEF4E73BD}" destId="{62C935C4-D2A6-4CA4-A5C1-CCF83AA90224}" srcOrd="2" destOrd="0" presId="urn:microsoft.com/office/officeart/2005/8/layout/orgChart1"/>
    <dgm:cxn modelId="{B50CF406-6864-47E3-B38B-608502DD5C39}" type="presParOf" srcId="{C458F41E-E52D-4346-B692-C31E50B1E186}" destId="{238F6170-CD98-4E9C-B509-52997F9CBB04}" srcOrd="2" destOrd="0" presId="urn:microsoft.com/office/officeart/2005/8/layout/orgChart1"/>
    <dgm:cxn modelId="{5FC5B546-E5E2-4B43-BFA3-8A385CF19BC4}" type="presParOf" srcId="{108D6157-04AE-4985-970F-E92CCE0CF6F4}" destId="{406D73C7-A0DA-40BF-9E35-5C57EA374D5C}" srcOrd="6" destOrd="0" presId="urn:microsoft.com/office/officeart/2005/8/layout/orgChart1"/>
    <dgm:cxn modelId="{D9CC6908-D8B6-4A20-9395-A738036C914F}" type="presParOf" srcId="{108D6157-04AE-4985-970F-E92CCE0CF6F4}" destId="{BA034672-3759-4138-B84F-CE6FEC47F320}" srcOrd="7" destOrd="0" presId="urn:microsoft.com/office/officeart/2005/8/layout/orgChart1"/>
    <dgm:cxn modelId="{9F17DE5F-8B78-4025-BCF2-114604D42A3A}" type="presParOf" srcId="{BA034672-3759-4138-B84F-CE6FEC47F320}" destId="{368B498F-E442-4EF2-B3C6-25B86D0BE105}" srcOrd="0" destOrd="0" presId="urn:microsoft.com/office/officeart/2005/8/layout/orgChart1"/>
    <dgm:cxn modelId="{05ED32DB-17AF-42A0-B09B-D2BD18F7E2D8}" type="presParOf" srcId="{368B498F-E442-4EF2-B3C6-25B86D0BE105}" destId="{51BD114F-7CCC-4133-97F0-8FDB4063CB58}" srcOrd="0" destOrd="0" presId="urn:microsoft.com/office/officeart/2005/8/layout/orgChart1"/>
    <dgm:cxn modelId="{0178F80C-63BF-4706-ACEB-E011691A4FC8}" type="presParOf" srcId="{368B498F-E442-4EF2-B3C6-25B86D0BE105}" destId="{616E8EE7-F92B-4A57-A118-4ABF12626B8D}" srcOrd="1" destOrd="0" presId="urn:microsoft.com/office/officeart/2005/8/layout/orgChart1"/>
    <dgm:cxn modelId="{B155B25A-CEC8-4B51-B6A5-C4D8695C75C5}" type="presParOf" srcId="{BA034672-3759-4138-B84F-CE6FEC47F320}" destId="{596E3DEA-1296-4448-84AD-F7FA90415AB1}" srcOrd="1" destOrd="0" presId="urn:microsoft.com/office/officeart/2005/8/layout/orgChart1"/>
    <dgm:cxn modelId="{A73EDCD1-478C-4129-8268-EFA7619C6EE8}" type="presParOf" srcId="{596E3DEA-1296-4448-84AD-F7FA90415AB1}" destId="{E4CFF644-C4F8-4E7F-9EA8-0817F00C51AF}" srcOrd="0" destOrd="0" presId="urn:microsoft.com/office/officeart/2005/8/layout/orgChart1"/>
    <dgm:cxn modelId="{05B79F19-2847-4D00-8FB6-A0A586057868}" type="presParOf" srcId="{596E3DEA-1296-4448-84AD-F7FA90415AB1}" destId="{8DD906A4-9850-4832-B20A-382DF97C4A1B}" srcOrd="1" destOrd="0" presId="urn:microsoft.com/office/officeart/2005/8/layout/orgChart1"/>
    <dgm:cxn modelId="{C92ED01E-14CE-4C14-995A-DE27986397F5}" type="presParOf" srcId="{8DD906A4-9850-4832-B20A-382DF97C4A1B}" destId="{C4103A5A-B0BE-4CA4-9ACF-18C25E352D42}" srcOrd="0" destOrd="0" presId="urn:microsoft.com/office/officeart/2005/8/layout/orgChart1"/>
    <dgm:cxn modelId="{E15FB0F0-4EE8-4664-93FD-97F12ADE647A}" type="presParOf" srcId="{C4103A5A-B0BE-4CA4-9ACF-18C25E352D42}" destId="{8320C74C-3FD1-4444-A888-1B775E0610DD}" srcOrd="0" destOrd="0" presId="urn:microsoft.com/office/officeart/2005/8/layout/orgChart1"/>
    <dgm:cxn modelId="{29F46425-0BD0-486D-A2E4-A3823E9CF8A4}" type="presParOf" srcId="{C4103A5A-B0BE-4CA4-9ACF-18C25E352D42}" destId="{2B129B0C-885D-45B5-832C-E2031194DA0B}" srcOrd="1" destOrd="0" presId="urn:microsoft.com/office/officeart/2005/8/layout/orgChart1"/>
    <dgm:cxn modelId="{7D844D4D-58DD-4652-9B46-35253C58A965}" type="presParOf" srcId="{8DD906A4-9850-4832-B20A-382DF97C4A1B}" destId="{C17668A8-0183-4417-80EC-4DE09B2F3B6C}" srcOrd="1" destOrd="0" presId="urn:microsoft.com/office/officeart/2005/8/layout/orgChart1"/>
    <dgm:cxn modelId="{19E43BDE-1F9D-4177-93C7-0EBA7079295C}" type="presParOf" srcId="{8DD906A4-9850-4832-B20A-382DF97C4A1B}" destId="{03F404AB-858F-4D95-AAF2-A44A31CA4152}" srcOrd="2" destOrd="0" presId="urn:microsoft.com/office/officeart/2005/8/layout/orgChart1"/>
    <dgm:cxn modelId="{B1FE4A81-AE33-4740-B5B8-BD45897DE783}" type="presParOf" srcId="{596E3DEA-1296-4448-84AD-F7FA90415AB1}" destId="{7645D338-8534-4FA9-A0F8-4313B54B0789}" srcOrd="2" destOrd="0" presId="urn:microsoft.com/office/officeart/2005/8/layout/orgChart1"/>
    <dgm:cxn modelId="{5C79C061-9E41-4702-B457-D349AF876F25}" type="presParOf" srcId="{596E3DEA-1296-4448-84AD-F7FA90415AB1}" destId="{C1A432C1-09CE-4CF3-90C8-E9D68A25C780}" srcOrd="3" destOrd="0" presId="urn:microsoft.com/office/officeart/2005/8/layout/orgChart1"/>
    <dgm:cxn modelId="{7163C626-E26A-4F36-9D5E-2E3A35339F74}" type="presParOf" srcId="{C1A432C1-09CE-4CF3-90C8-E9D68A25C780}" destId="{BDE08B30-572F-45E2-8340-738FBB3C64CD}" srcOrd="0" destOrd="0" presId="urn:microsoft.com/office/officeart/2005/8/layout/orgChart1"/>
    <dgm:cxn modelId="{D1125BE3-48DD-4E51-BC6F-FAC783ECA9A6}" type="presParOf" srcId="{BDE08B30-572F-45E2-8340-738FBB3C64CD}" destId="{3E0B1640-3514-408D-A57F-301BCE92D8C5}" srcOrd="0" destOrd="0" presId="urn:microsoft.com/office/officeart/2005/8/layout/orgChart1"/>
    <dgm:cxn modelId="{56DC45A2-8D1A-4FD3-9FBA-1BEF5A23F42D}" type="presParOf" srcId="{BDE08B30-572F-45E2-8340-738FBB3C64CD}" destId="{D38BAC02-A7D1-4CA7-AF32-780A95E68A5E}" srcOrd="1" destOrd="0" presId="urn:microsoft.com/office/officeart/2005/8/layout/orgChart1"/>
    <dgm:cxn modelId="{7AB1B288-377B-45FA-94CD-5F569287FDF9}" type="presParOf" srcId="{C1A432C1-09CE-4CF3-90C8-E9D68A25C780}" destId="{8E3E2FFE-C3FE-44C8-975F-C0E611D45725}" srcOrd="1" destOrd="0" presId="urn:microsoft.com/office/officeart/2005/8/layout/orgChart1"/>
    <dgm:cxn modelId="{025E6F18-9FBA-4A9E-9254-A028C32E7F55}" type="presParOf" srcId="{C1A432C1-09CE-4CF3-90C8-E9D68A25C780}" destId="{1697F250-9344-4836-B3EA-776E9470DFEA}" srcOrd="2" destOrd="0" presId="urn:microsoft.com/office/officeart/2005/8/layout/orgChart1"/>
    <dgm:cxn modelId="{9A1947CE-CCF3-41B1-BA3B-A9EDCC0791A2}" type="presParOf" srcId="{596E3DEA-1296-4448-84AD-F7FA90415AB1}" destId="{E81C16DD-74A3-4C36-9C74-EAC6AE4DC51E}" srcOrd="4" destOrd="0" presId="urn:microsoft.com/office/officeart/2005/8/layout/orgChart1"/>
    <dgm:cxn modelId="{E92FA49A-CDF4-433E-8F9D-D01530ABD2EA}" type="presParOf" srcId="{596E3DEA-1296-4448-84AD-F7FA90415AB1}" destId="{9DD3D1BB-AB0E-4147-8EA8-E188F658B36C}" srcOrd="5" destOrd="0" presId="urn:microsoft.com/office/officeart/2005/8/layout/orgChart1"/>
    <dgm:cxn modelId="{9DA98570-B0FC-46E2-8D7C-C9369031417C}" type="presParOf" srcId="{9DD3D1BB-AB0E-4147-8EA8-E188F658B36C}" destId="{2654930A-1B4D-4AB3-B37F-0175198F56FA}" srcOrd="0" destOrd="0" presId="urn:microsoft.com/office/officeart/2005/8/layout/orgChart1"/>
    <dgm:cxn modelId="{E02BA275-C7DA-4A94-9449-AB2256F801DE}" type="presParOf" srcId="{2654930A-1B4D-4AB3-B37F-0175198F56FA}" destId="{758BEF4B-AC55-4F54-BDBD-0C86C4460B75}" srcOrd="0" destOrd="0" presId="urn:microsoft.com/office/officeart/2005/8/layout/orgChart1"/>
    <dgm:cxn modelId="{CB1ADADE-E856-4580-9C60-03D451B50D78}" type="presParOf" srcId="{2654930A-1B4D-4AB3-B37F-0175198F56FA}" destId="{F2604177-3824-402E-A36A-E5689452A2BD}" srcOrd="1" destOrd="0" presId="urn:microsoft.com/office/officeart/2005/8/layout/orgChart1"/>
    <dgm:cxn modelId="{5C95DFEB-5FBC-4DF3-B793-1D0D561DFB9C}" type="presParOf" srcId="{9DD3D1BB-AB0E-4147-8EA8-E188F658B36C}" destId="{D5E8C3D8-DDB6-4018-B415-AC1476E2D53B}" srcOrd="1" destOrd="0" presId="urn:microsoft.com/office/officeart/2005/8/layout/orgChart1"/>
    <dgm:cxn modelId="{A6149DB0-86A5-453A-9A57-0AC2EE18D18E}" type="presParOf" srcId="{9DD3D1BB-AB0E-4147-8EA8-E188F658B36C}" destId="{F3724259-51AA-46A6-B5F7-47B7EC33EF6A}" srcOrd="2" destOrd="0" presId="urn:microsoft.com/office/officeart/2005/8/layout/orgChart1"/>
    <dgm:cxn modelId="{C066A888-095C-462E-A29E-D01E3127BD15}" type="presParOf" srcId="{BA034672-3759-4138-B84F-CE6FEC47F320}" destId="{C6A299D6-3832-456F-BC90-DAF79E5662E4}" srcOrd="2" destOrd="0" presId="urn:microsoft.com/office/officeart/2005/8/layout/orgChart1"/>
    <dgm:cxn modelId="{A9C090D7-68B2-4EB5-B1F8-4FCAF3F409A9}" type="presParOf" srcId="{108D6157-04AE-4985-970F-E92CCE0CF6F4}" destId="{FC1D7AC1-6901-4314-8381-C525D148E1BE}" srcOrd="8" destOrd="0" presId="urn:microsoft.com/office/officeart/2005/8/layout/orgChart1"/>
    <dgm:cxn modelId="{162EB625-D8EA-4691-A61A-FE0E919AD594}" type="presParOf" srcId="{108D6157-04AE-4985-970F-E92CCE0CF6F4}" destId="{B0750166-B9BF-4B66-9672-57FC755FC3D3}" srcOrd="9" destOrd="0" presId="urn:microsoft.com/office/officeart/2005/8/layout/orgChart1"/>
    <dgm:cxn modelId="{79320F73-6B5D-45A3-A8A6-1EB944057DB2}" type="presParOf" srcId="{B0750166-B9BF-4B66-9672-57FC755FC3D3}" destId="{8C30E6E7-990F-49B9-B53C-579D9E6C0F9A}" srcOrd="0" destOrd="0" presId="urn:microsoft.com/office/officeart/2005/8/layout/orgChart1"/>
    <dgm:cxn modelId="{8DF612B8-91BD-4764-943E-C98D4FBADD7B}" type="presParOf" srcId="{8C30E6E7-990F-49B9-B53C-579D9E6C0F9A}" destId="{128E6ACF-B6E8-4EA4-AECD-679AF8EBC126}" srcOrd="0" destOrd="0" presId="urn:microsoft.com/office/officeart/2005/8/layout/orgChart1"/>
    <dgm:cxn modelId="{B9B8E684-D38C-4284-B2DB-039A722E1A6E}" type="presParOf" srcId="{8C30E6E7-990F-49B9-B53C-579D9E6C0F9A}" destId="{05D5DAD9-B43A-4443-9592-99C6CC79EE41}" srcOrd="1" destOrd="0" presId="urn:microsoft.com/office/officeart/2005/8/layout/orgChart1"/>
    <dgm:cxn modelId="{5B555E46-833F-4B06-BA9D-83BDA18F0518}" type="presParOf" srcId="{B0750166-B9BF-4B66-9672-57FC755FC3D3}" destId="{9839851F-28B0-4E5A-9D74-C92C0DAA2E07}" srcOrd="1" destOrd="0" presId="urn:microsoft.com/office/officeart/2005/8/layout/orgChart1"/>
    <dgm:cxn modelId="{C4E74864-3389-4A75-A986-67BEF02894C4}" type="presParOf" srcId="{9839851F-28B0-4E5A-9D74-C92C0DAA2E07}" destId="{A24F26EA-3E5D-4AF9-BB74-1EAF8DBAAEDB}" srcOrd="0" destOrd="0" presId="urn:microsoft.com/office/officeart/2005/8/layout/orgChart1"/>
    <dgm:cxn modelId="{222D7116-7E54-499E-89B9-290B127CE9B5}" type="presParOf" srcId="{9839851F-28B0-4E5A-9D74-C92C0DAA2E07}" destId="{F07377D0-09E6-4F11-845D-99102F6D2873}" srcOrd="1" destOrd="0" presId="urn:microsoft.com/office/officeart/2005/8/layout/orgChart1"/>
    <dgm:cxn modelId="{27A7AE74-BD5A-4923-AC60-56AA2B4C71E3}" type="presParOf" srcId="{F07377D0-09E6-4F11-845D-99102F6D2873}" destId="{8779C762-1235-40FD-B648-20C9B5B92E5E}" srcOrd="0" destOrd="0" presId="urn:microsoft.com/office/officeart/2005/8/layout/orgChart1"/>
    <dgm:cxn modelId="{61E182CF-6E10-4FA0-8EA3-335324CF88F2}" type="presParOf" srcId="{8779C762-1235-40FD-B648-20C9B5B92E5E}" destId="{650C9CF8-9C79-4C85-8284-080468DB7ED0}" srcOrd="0" destOrd="0" presId="urn:microsoft.com/office/officeart/2005/8/layout/orgChart1"/>
    <dgm:cxn modelId="{62098B7F-F1AD-4DE7-B8F2-941909CAE2A2}" type="presParOf" srcId="{8779C762-1235-40FD-B648-20C9B5B92E5E}" destId="{6CA06A32-748B-48F8-963E-6316392AC43B}" srcOrd="1" destOrd="0" presId="urn:microsoft.com/office/officeart/2005/8/layout/orgChart1"/>
    <dgm:cxn modelId="{CC9F677A-FAC8-4B2E-800E-DDB9C7B1F4F7}" type="presParOf" srcId="{F07377D0-09E6-4F11-845D-99102F6D2873}" destId="{1E479E71-4450-478C-8D2F-452FC90B0C58}" srcOrd="1" destOrd="0" presId="urn:microsoft.com/office/officeart/2005/8/layout/orgChart1"/>
    <dgm:cxn modelId="{ED60EA55-D79B-4CEE-9F5D-5270F12275B5}" type="presParOf" srcId="{F07377D0-09E6-4F11-845D-99102F6D2873}" destId="{09C3FF30-19E5-4C44-9597-622FD95AA614}" srcOrd="2" destOrd="0" presId="urn:microsoft.com/office/officeart/2005/8/layout/orgChart1"/>
    <dgm:cxn modelId="{B321929C-4097-4B01-AEA3-88FD57C7039A}" type="presParOf" srcId="{9839851F-28B0-4E5A-9D74-C92C0DAA2E07}" destId="{B7491019-8B7E-4C98-8751-66952FD5C179}" srcOrd="2" destOrd="0" presId="urn:microsoft.com/office/officeart/2005/8/layout/orgChart1"/>
    <dgm:cxn modelId="{6B123F4A-7526-4310-8CEF-D20AFC46B568}" type="presParOf" srcId="{9839851F-28B0-4E5A-9D74-C92C0DAA2E07}" destId="{ED044915-CCF9-4B7C-A5EE-146448CE0BF9}" srcOrd="3" destOrd="0" presId="urn:microsoft.com/office/officeart/2005/8/layout/orgChart1"/>
    <dgm:cxn modelId="{A8279808-4BDF-45AB-91AF-81B6C35498EE}" type="presParOf" srcId="{ED044915-CCF9-4B7C-A5EE-146448CE0BF9}" destId="{E3322CD8-4BD0-4740-83D3-94F7AAE5F308}" srcOrd="0" destOrd="0" presId="urn:microsoft.com/office/officeart/2005/8/layout/orgChart1"/>
    <dgm:cxn modelId="{18D36BF8-10AB-412B-864B-D13652BD7927}" type="presParOf" srcId="{E3322CD8-4BD0-4740-83D3-94F7AAE5F308}" destId="{CDE006D8-9501-4C4F-8614-1D74B2197B09}" srcOrd="0" destOrd="0" presId="urn:microsoft.com/office/officeart/2005/8/layout/orgChart1"/>
    <dgm:cxn modelId="{1BA0FF00-6CEF-463C-8EA6-C9E525BBD249}" type="presParOf" srcId="{E3322CD8-4BD0-4740-83D3-94F7AAE5F308}" destId="{9718C5E1-FAF9-4D92-80A1-167BBEE0F47B}" srcOrd="1" destOrd="0" presId="urn:microsoft.com/office/officeart/2005/8/layout/orgChart1"/>
    <dgm:cxn modelId="{BDE47131-9314-4D3F-B8B4-4F8DB90D4ADC}" type="presParOf" srcId="{ED044915-CCF9-4B7C-A5EE-146448CE0BF9}" destId="{EDEE53E4-4116-4D65-B65A-6BCBCBBA5925}" srcOrd="1" destOrd="0" presId="urn:microsoft.com/office/officeart/2005/8/layout/orgChart1"/>
    <dgm:cxn modelId="{97F75D6E-A1B1-44F4-976D-C279EAA8E609}" type="presParOf" srcId="{ED044915-CCF9-4B7C-A5EE-146448CE0BF9}" destId="{3B4D9B3E-95D4-43E8-8328-5A7BAA7153F9}" srcOrd="2" destOrd="0" presId="urn:microsoft.com/office/officeart/2005/8/layout/orgChart1"/>
    <dgm:cxn modelId="{B3118562-C665-4523-82E9-88975DD3B41D}" type="presParOf" srcId="{B0750166-B9BF-4B66-9672-57FC755FC3D3}" destId="{CE25FB60-FABE-4C02-B819-4611FD5407AB}" srcOrd="2" destOrd="0" presId="urn:microsoft.com/office/officeart/2005/8/layout/orgChart1"/>
    <dgm:cxn modelId="{963FC44F-F056-47BC-8E20-E53B6E7A01CB}" type="presParOf" srcId="{676BF6EB-13C3-47B2-B11C-A93341DB92D8}" destId="{D1BA72A4-B7BC-4F20-94C5-CF79795559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91019-8B7E-4C98-8751-66952FD5C179}">
      <dsp:nvSpPr>
        <dsp:cNvPr id="0" name=""/>
        <dsp:cNvSpPr/>
      </dsp:nvSpPr>
      <dsp:spPr>
        <a:xfrm>
          <a:off x="7444182" y="2189058"/>
          <a:ext cx="181474" cy="1415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5504"/>
              </a:lnTo>
              <a:lnTo>
                <a:pt x="181474" y="14155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4F26EA-3E5D-4AF9-BB74-1EAF8DBAAEDB}">
      <dsp:nvSpPr>
        <dsp:cNvPr id="0" name=""/>
        <dsp:cNvSpPr/>
      </dsp:nvSpPr>
      <dsp:spPr>
        <a:xfrm>
          <a:off x="7444182" y="2189058"/>
          <a:ext cx="181474" cy="556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523"/>
              </a:lnTo>
              <a:lnTo>
                <a:pt x="181474" y="5565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1D7AC1-6901-4314-8381-C525D148E1BE}">
      <dsp:nvSpPr>
        <dsp:cNvPr id="0" name=""/>
        <dsp:cNvSpPr/>
      </dsp:nvSpPr>
      <dsp:spPr>
        <a:xfrm>
          <a:off x="4634345" y="1330076"/>
          <a:ext cx="3293770" cy="254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032"/>
              </a:lnTo>
              <a:lnTo>
                <a:pt x="3293770" y="127032"/>
              </a:lnTo>
              <a:lnTo>
                <a:pt x="3293770" y="2540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C16DD-74A3-4C36-9C74-EAC6AE4DC51E}">
      <dsp:nvSpPr>
        <dsp:cNvPr id="0" name=""/>
        <dsp:cNvSpPr/>
      </dsp:nvSpPr>
      <dsp:spPr>
        <a:xfrm>
          <a:off x="5980284" y="2189058"/>
          <a:ext cx="181474" cy="2274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4486"/>
              </a:lnTo>
              <a:lnTo>
                <a:pt x="181474" y="22744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5D338-8534-4FA9-A0F8-4313B54B0789}">
      <dsp:nvSpPr>
        <dsp:cNvPr id="0" name=""/>
        <dsp:cNvSpPr/>
      </dsp:nvSpPr>
      <dsp:spPr>
        <a:xfrm>
          <a:off x="5980284" y="2189058"/>
          <a:ext cx="181474" cy="1415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5504"/>
              </a:lnTo>
              <a:lnTo>
                <a:pt x="181474" y="14155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FF644-C4F8-4E7F-9EA8-0817F00C51AF}">
      <dsp:nvSpPr>
        <dsp:cNvPr id="0" name=""/>
        <dsp:cNvSpPr/>
      </dsp:nvSpPr>
      <dsp:spPr>
        <a:xfrm>
          <a:off x="5980284" y="2189058"/>
          <a:ext cx="181474" cy="556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523"/>
              </a:lnTo>
              <a:lnTo>
                <a:pt x="181474" y="5565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6D73C7-A0DA-40BF-9E35-5C57EA374D5C}">
      <dsp:nvSpPr>
        <dsp:cNvPr id="0" name=""/>
        <dsp:cNvSpPr/>
      </dsp:nvSpPr>
      <dsp:spPr>
        <a:xfrm>
          <a:off x="4634345" y="1330076"/>
          <a:ext cx="1829872" cy="254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032"/>
              </a:lnTo>
              <a:lnTo>
                <a:pt x="1829872" y="127032"/>
              </a:lnTo>
              <a:lnTo>
                <a:pt x="1829872" y="2540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F43941-1B8F-47C7-822D-A7807A8CCB70}">
      <dsp:nvSpPr>
        <dsp:cNvPr id="0" name=""/>
        <dsp:cNvSpPr/>
      </dsp:nvSpPr>
      <dsp:spPr>
        <a:xfrm>
          <a:off x="4516386" y="2189058"/>
          <a:ext cx="181474" cy="2274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4486"/>
              </a:lnTo>
              <a:lnTo>
                <a:pt x="181474" y="22744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BF724-EB00-41CC-A1FB-5FED985F1AAF}">
      <dsp:nvSpPr>
        <dsp:cNvPr id="0" name=""/>
        <dsp:cNvSpPr/>
      </dsp:nvSpPr>
      <dsp:spPr>
        <a:xfrm>
          <a:off x="4516386" y="2189058"/>
          <a:ext cx="181474" cy="1415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5504"/>
              </a:lnTo>
              <a:lnTo>
                <a:pt x="181474" y="14155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6B2F43-6198-47B4-81EA-5DF0B0DDED61}">
      <dsp:nvSpPr>
        <dsp:cNvPr id="0" name=""/>
        <dsp:cNvSpPr/>
      </dsp:nvSpPr>
      <dsp:spPr>
        <a:xfrm>
          <a:off x="4516386" y="2189058"/>
          <a:ext cx="181474" cy="556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523"/>
              </a:lnTo>
              <a:lnTo>
                <a:pt x="181474" y="5565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03B10A-F497-4DBE-955E-F6766322A76F}">
      <dsp:nvSpPr>
        <dsp:cNvPr id="0" name=""/>
        <dsp:cNvSpPr/>
      </dsp:nvSpPr>
      <dsp:spPr>
        <a:xfrm>
          <a:off x="4634345" y="1330076"/>
          <a:ext cx="365974" cy="254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032"/>
              </a:lnTo>
              <a:lnTo>
                <a:pt x="365974" y="127032"/>
              </a:lnTo>
              <a:lnTo>
                <a:pt x="365974" y="2540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9D28E-CA4A-483E-AC66-8FB7A685214F}">
      <dsp:nvSpPr>
        <dsp:cNvPr id="0" name=""/>
        <dsp:cNvSpPr/>
      </dsp:nvSpPr>
      <dsp:spPr>
        <a:xfrm>
          <a:off x="3052488" y="2189058"/>
          <a:ext cx="181474" cy="1415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5504"/>
              </a:lnTo>
              <a:lnTo>
                <a:pt x="181474" y="14155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96113-C1C9-4067-BAD6-26DB55CC13A6}">
      <dsp:nvSpPr>
        <dsp:cNvPr id="0" name=""/>
        <dsp:cNvSpPr/>
      </dsp:nvSpPr>
      <dsp:spPr>
        <a:xfrm>
          <a:off x="3052488" y="2189058"/>
          <a:ext cx="181474" cy="556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523"/>
              </a:lnTo>
              <a:lnTo>
                <a:pt x="181474" y="5565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E9EEFB-51E1-43D8-AE1B-3233C8C3961C}">
      <dsp:nvSpPr>
        <dsp:cNvPr id="0" name=""/>
        <dsp:cNvSpPr/>
      </dsp:nvSpPr>
      <dsp:spPr>
        <a:xfrm>
          <a:off x="3536421" y="1330076"/>
          <a:ext cx="1097923" cy="254064"/>
        </a:xfrm>
        <a:custGeom>
          <a:avLst/>
          <a:gdLst/>
          <a:ahLst/>
          <a:cxnLst/>
          <a:rect l="0" t="0" r="0" b="0"/>
          <a:pathLst>
            <a:path>
              <a:moveTo>
                <a:pt x="1097923" y="0"/>
              </a:moveTo>
              <a:lnTo>
                <a:pt x="1097923" y="127032"/>
              </a:lnTo>
              <a:lnTo>
                <a:pt x="0" y="127032"/>
              </a:lnTo>
              <a:lnTo>
                <a:pt x="0" y="2540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291C28-3191-40E0-B601-0245D44FCF25}">
      <dsp:nvSpPr>
        <dsp:cNvPr id="0" name=""/>
        <dsp:cNvSpPr/>
      </dsp:nvSpPr>
      <dsp:spPr>
        <a:xfrm>
          <a:off x="1588590" y="3048039"/>
          <a:ext cx="181474" cy="1415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5504"/>
              </a:lnTo>
              <a:lnTo>
                <a:pt x="181474" y="14155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4A055A-AA08-4D01-B6AD-3DDC5E39BCCC}">
      <dsp:nvSpPr>
        <dsp:cNvPr id="0" name=""/>
        <dsp:cNvSpPr/>
      </dsp:nvSpPr>
      <dsp:spPr>
        <a:xfrm>
          <a:off x="1588590" y="3048039"/>
          <a:ext cx="181474" cy="556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523"/>
              </a:lnTo>
              <a:lnTo>
                <a:pt x="181474" y="5565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CAE49-587C-4C1C-916B-0F70B3CC899D}">
      <dsp:nvSpPr>
        <dsp:cNvPr id="0" name=""/>
        <dsp:cNvSpPr/>
      </dsp:nvSpPr>
      <dsp:spPr>
        <a:xfrm>
          <a:off x="1340574" y="2189058"/>
          <a:ext cx="731949" cy="254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032"/>
              </a:lnTo>
              <a:lnTo>
                <a:pt x="731949" y="127032"/>
              </a:lnTo>
              <a:lnTo>
                <a:pt x="731949" y="25406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3E5221-93BD-4E48-BBA3-4D418670622C}">
      <dsp:nvSpPr>
        <dsp:cNvPr id="0" name=""/>
        <dsp:cNvSpPr/>
      </dsp:nvSpPr>
      <dsp:spPr>
        <a:xfrm>
          <a:off x="124692" y="3048039"/>
          <a:ext cx="181474" cy="1415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5504"/>
              </a:lnTo>
              <a:lnTo>
                <a:pt x="181474" y="14155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958F21-B3F3-4DBA-AA01-94D213D218CF}">
      <dsp:nvSpPr>
        <dsp:cNvPr id="0" name=""/>
        <dsp:cNvSpPr/>
      </dsp:nvSpPr>
      <dsp:spPr>
        <a:xfrm>
          <a:off x="124692" y="3048039"/>
          <a:ext cx="181474" cy="556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523"/>
              </a:lnTo>
              <a:lnTo>
                <a:pt x="181474" y="5565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489802-0D74-485E-80CF-0774D2CBE767}">
      <dsp:nvSpPr>
        <dsp:cNvPr id="0" name=""/>
        <dsp:cNvSpPr/>
      </dsp:nvSpPr>
      <dsp:spPr>
        <a:xfrm>
          <a:off x="608625" y="2189058"/>
          <a:ext cx="731949" cy="254064"/>
        </a:xfrm>
        <a:custGeom>
          <a:avLst/>
          <a:gdLst/>
          <a:ahLst/>
          <a:cxnLst/>
          <a:rect l="0" t="0" r="0" b="0"/>
          <a:pathLst>
            <a:path>
              <a:moveTo>
                <a:pt x="731949" y="0"/>
              </a:moveTo>
              <a:lnTo>
                <a:pt x="731949" y="127032"/>
              </a:lnTo>
              <a:lnTo>
                <a:pt x="0" y="127032"/>
              </a:lnTo>
              <a:lnTo>
                <a:pt x="0" y="25406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179C1A-6941-4E7F-BC77-53CE9D835C93}">
      <dsp:nvSpPr>
        <dsp:cNvPr id="0" name=""/>
        <dsp:cNvSpPr/>
      </dsp:nvSpPr>
      <dsp:spPr>
        <a:xfrm>
          <a:off x="1340574" y="1330076"/>
          <a:ext cx="3293770" cy="254064"/>
        </a:xfrm>
        <a:custGeom>
          <a:avLst/>
          <a:gdLst/>
          <a:ahLst/>
          <a:cxnLst/>
          <a:rect l="0" t="0" r="0" b="0"/>
          <a:pathLst>
            <a:path>
              <a:moveTo>
                <a:pt x="3293770" y="0"/>
              </a:moveTo>
              <a:lnTo>
                <a:pt x="3293770" y="127032"/>
              </a:lnTo>
              <a:lnTo>
                <a:pt x="0" y="127032"/>
              </a:lnTo>
              <a:lnTo>
                <a:pt x="0" y="2540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803D9-A0CF-4A9F-9D19-91315BC91AFC}">
      <dsp:nvSpPr>
        <dsp:cNvPr id="0" name=""/>
        <dsp:cNvSpPr/>
      </dsp:nvSpPr>
      <dsp:spPr>
        <a:xfrm>
          <a:off x="4029428" y="725160"/>
          <a:ext cx="1209833" cy="604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3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IS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3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Components </a:t>
          </a:r>
        </a:p>
      </dsp:txBody>
      <dsp:txXfrm>
        <a:off x="4029428" y="725160"/>
        <a:ext cx="1209833" cy="604916"/>
      </dsp:txXfrm>
    </dsp:sp>
    <dsp:sp modelId="{72EBF41F-B628-4461-A709-969930D24EF4}">
      <dsp:nvSpPr>
        <dsp:cNvPr id="0" name=""/>
        <dsp:cNvSpPr/>
      </dsp:nvSpPr>
      <dsp:spPr>
        <a:xfrm>
          <a:off x="735658" y="1584141"/>
          <a:ext cx="1209833" cy="604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3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People </a:t>
          </a:r>
        </a:p>
      </dsp:txBody>
      <dsp:txXfrm>
        <a:off x="735658" y="1584141"/>
        <a:ext cx="1209833" cy="604916"/>
      </dsp:txXfrm>
    </dsp:sp>
    <dsp:sp modelId="{6B6318B5-4DAA-456E-BD48-EFFD6FFF89FF}">
      <dsp:nvSpPr>
        <dsp:cNvPr id="0" name=""/>
        <dsp:cNvSpPr/>
      </dsp:nvSpPr>
      <dsp:spPr>
        <a:xfrm>
          <a:off x="3709" y="2443123"/>
          <a:ext cx="1209833" cy="604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3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Employees 	</a:t>
          </a:r>
        </a:p>
      </dsp:txBody>
      <dsp:txXfrm>
        <a:off x="3709" y="2443123"/>
        <a:ext cx="1209833" cy="604916"/>
      </dsp:txXfrm>
    </dsp:sp>
    <dsp:sp modelId="{F436A179-4CD2-4319-90EB-82B589664C42}">
      <dsp:nvSpPr>
        <dsp:cNvPr id="0" name=""/>
        <dsp:cNvSpPr/>
      </dsp:nvSpPr>
      <dsp:spPr>
        <a:xfrm>
          <a:off x="306167" y="3302104"/>
          <a:ext cx="1209833" cy="604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300" b="0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Authorized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300" b="0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Staff</a:t>
          </a:r>
        </a:p>
      </dsp:txBody>
      <dsp:txXfrm>
        <a:off x="306167" y="3302104"/>
        <a:ext cx="1209833" cy="604916"/>
      </dsp:txXfrm>
    </dsp:sp>
    <dsp:sp modelId="{1F54699F-4C1C-43C8-BF38-6C53E74A8A63}">
      <dsp:nvSpPr>
        <dsp:cNvPr id="0" name=""/>
        <dsp:cNvSpPr/>
      </dsp:nvSpPr>
      <dsp:spPr>
        <a:xfrm>
          <a:off x="306167" y="4161086"/>
          <a:ext cx="1209833" cy="604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300" b="0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Other staff </a:t>
          </a:r>
        </a:p>
      </dsp:txBody>
      <dsp:txXfrm>
        <a:off x="306167" y="4161086"/>
        <a:ext cx="1209833" cy="604916"/>
      </dsp:txXfrm>
    </dsp:sp>
    <dsp:sp modelId="{C37FF5FF-A966-48E0-B939-A410B06A453A}">
      <dsp:nvSpPr>
        <dsp:cNvPr id="0" name=""/>
        <dsp:cNvSpPr/>
      </dsp:nvSpPr>
      <dsp:spPr>
        <a:xfrm>
          <a:off x="1467607" y="2443123"/>
          <a:ext cx="1209833" cy="604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300" b="0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Non-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300" b="0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employees </a:t>
          </a:r>
        </a:p>
      </dsp:txBody>
      <dsp:txXfrm>
        <a:off x="1467607" y="2443123"/>
        <a:ext cx="1209833" cy="604916"/>
      </dsp:txXfrm>
    </dsp:sp>
    <dsp:sp modelId="{D0D8D238-9952-4816-AC8A-03E87FF46AA2}">
      <dsp:nvSpPr>
        <dsp:cNvPr id="0" name=""/>
        <dsp:cNvSpPr/>
      </dsp:nvSpPr>
      <dsp:spPr>
        <a:xfrm>
          <a:off x="1770065" y="3302104"/>
          <a:ext cx="1209833" cy="604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300" b="0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People at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300" b="0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trusted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300" b="0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organizations </a:t>
          </a:r>
        </a:p>
      </dsp:txBody>
      <dsp:txXfrm>
        <a:off x="1770065" y="3302104"/>
        <a:ext cx="1209833" cy="604916"/>
      </dsp:txXfrm>
    </dsp:sp>
    <dsp:sp modelId="{7D77B276-730A-46EF-89A5-5C5465B60566}">
      <dsp:nvSpPr>
        <dsp:cNvPr id="0" name=""/>
        <dsp:cNvSpPr/>
      </dsp:nvSpPr>
      <dsp:spPr>
        <a:xfrm>
          <a:off x="1770065" y="4161086"/>
          <a:ext cx="1209833" cy="604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300" b="0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Strangers</a:t>
          </a:r>
        </a:p>
      </dsp:txBody>
      <dsp:txXfrm>
        <a:off x="1770065" y="4161086"/>
        <a:ext cx="1209833" cy="604916"/>
      </dsp:txXfrm>
    </dsp:sp>
    <dsp:sp modelId="{63B2FF4D-91E5-4094-A12B-78B7A1DCB6B3}">
      <dsp:nvSpPr>
        <dsp:cNvPr id="0" name=""/>
        <dsp:cNvSpPr/>
      </dsp:nvSpPr>
      <dsp:spPr>
        <a:xfrm>
          <a:off x="2931505" y="1584141"/>
          <a:ext cx="1209833" cy="604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3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Procedures </a:t>
          </a:r>
        </a:p>
      </dsp:txBody>
      <dsp:txXfrm>
        <a:off x="2931505" y="1584141"/>
        <a:ext cx="1209833" cy="604916"/>
      </dsp:txXfrm>
    </dsp:sp>
    <dsp:sp modelId="{63E4B214-4AB2-4DBB-B54C-2AB8B8DD9021}">
      <dsp:nvSpPr>
        <dsp:cNvPr id="0" name=""/>
        <dsp:cNvSpPr/>
      </dsp:nvSpPr>
      <dsp:spPr>
        <a:xfrm>
          <a:off x="3233963" y="2443123"/>
          <a:ext cx="1209833" cy="604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300" b="0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Standard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300" b="0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\Procedures </a:t>
          </a:r>
        </a:p>
      </dsp:txBody>
      <dsp:txXfrm>
        <a:off x="3233963" y="2443123"/>
        <a:ext cx="1209833" cy="604916"/>
      </dsp:txXfrm>
    </dsp:sp>
    <dsp:sp modelId="{AD15ADAA-B29D-48B9-8FBF-477268CE3CC3}">
      <dsp:nvSpPr>
        <dsp:cNvPr id="0" name=""/>
        <dsp:cNvSpPr/>
      </dsp:nvSpPr>
      <dsp:spPr>
        <a:xfrm>
          <a:off x="3233963" y="3302104"/>
          <a:ext cx="1209833" cy="604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300" b="0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Sensitive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300" b="0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Procedures</a:t>
          </a:r>
        </a:p>
      </dsp:txBody>
      <dsp:txXfrm>
        <a:off x="3233963" y="3302104"/>
        <a:ext cx="1209833" cy="604916"/>
      </dsp:txXfrm>
    </dsp:sp>
    <dsp:sp modelId="{E2EE503E-5DE0-46EA-831C-20285A538B91}">
      <dsp:nvSpPr>
        <dsp:cNvPr id="0" name=""/>
        <dsp:cNvSpPr/>
      </dsp:nvSpPr>
      <dsp:spPr>
        <a:xfrm>
          <a:off x="4395403" y="1584141"/>
          <a:ext cx="1209833" cy="604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3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Data</a:t>
          </a:r>
        </a:p>
      </dsp:txBody>
      <dsp:txXfrm>
        <a:off x="4395403" y="1584141"/>
        <a:ext cx="1209833" cy="604916"/>
      </dsp:txXfrm>
    </dsp:sp>
    <dsp:sp modelId="{107089D9-ED6E-4874-9B2D-2AB8E4B40FE1}">
      <dsp:nvSpPr>
        <dsp:cNvPr id="0" name=""/>
        <dsp:cNvSpPr/>
      </dsp:nvSpPr>
      <dsp:spPr>
        <a:xfrm>
          <a:off x="4697861" y="2443123"/>
          <a:ext cx="1209833" cy="604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300" b="0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Transmission</a:t>
          </a:r>
        </a:p>
      </dsp:txBody>
      <dsp:txXfrm>
        <a:off x="4697861" y="2443123"/>
        <a:ext cx="1209833" cy="604916"/>
      </dsp:txXfrm>
    </dsp:sp>
    <dsp:sp modelId="{FEB5BEBE-3152-4E76-9B60-19EFDA57260B}">
      <dsp:nvSpPr>
        <dsp:cNvPr id="0" name=""/>
        <dsp:cNvSpPr/>
      </dsp:nvSpPr>
      <dsp:spPr>
        <a:xfrm>
          <a:off x="4697861" y="3302104"/>
          <a:ext cx="1209833" cy="604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300" b="0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Process </a:t>
          </a:r>
        </a:p>
      </dsp:txBody>
      <dsp:txXfrm>
        <a:off x="4697861" y="3302104"/>
        <a:ext cx="1209833" cy="604916"/>
      </dsp:txXfrm>
    </dsp:sp>
    <dsp:sp modelId="{00738616-9AC9-47C0-B242-E8CBB746623E}">
      <dsp:nvSpPr>
        <dsp:cNvPr id="0" name=""/>
        <dsp:cNvSpPr/>
      </dsp:nvSpPr>
      <dsp:spPr>
        <a:xfrm>
          <a:off x="4697861" y="4161086"/>
          <a:ext cx="1209833" cy="604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300" b="0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Storage</a:t>
          </a:r>
        </a:p>
      </dsp:txBody>
      <dsp:txXfrm>
        <a:off x="4697861" y="4161086"/>
        <a:ext cx="1209833" cy="604916"/>
      </dsp:txXfrm>
    </dsp:sp>
    <dsp:sp modelId="{51BD114F-7CCC-4133-97F0-8FDB4063CB58}">
      <dsp:nvSpPr>
        <dsp:cNvPr id="0" name=""/>
        <dsp:cNvSpPr/>
      </dsp:nvSpPr>
      <dsp:spPr>
        <a:xfrm>
          <a:off x="5859301" y="1584141"/>
          <a:ext cx="1209833" cy="604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3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SW</a:t>
          </a:r>
        </a:p>
      </dsp:txBody>
      <dsp:txXfrm>
        <a:off x="5859301" y="1584141"/>
        <a:ext cx="1209833" cy="604916"/>
      </dsp:txXfrm>
    </dsp:sp>
    <dsp:sp modelId="{8320C74C-3FD1-4444-A888-1B775E0610DD}">
      <dsp:nvSpPr>
        <dsp:cNvPr id="0" name=""/>
        <dsp:cNvSpPr/>
      </dsp:nvSpPr>
      <dsp:spPr>
        <a:xfrm>
          <a:off x="6161759" y="2443123"/>
          <a:ext cx="1209833" cy="604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300" b="0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Application </a:t>
          </a:r>
        </a:p>
      </dsp:txBody>
      <dsp:txXfrm>
        <a:off x="6161759" y="2443123"/>
        <a:ext cx="1209833" cy="604916"/>
      </dsp:txXfrm>
    </dsp:sp>
    <dsp:sp modelId="{3E0B1640-3514-408D-A57F-301BCE92D8C5}">
      <dsp:nvSpPr>
        <dsp:cNvPr id="0" name=""/>
        <dsp:cNvSpPr/>
      </dsp:nvSpPr>
      <dsp:spPr>
        <a:xfrm>
          <a:off x="6161759" y="3302104"/>
          <a:ext cx="1209833" cy="604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300" b="0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OS</a:t>
          </a:r>
        </a:p>
      </dsp:txBody>
      <dsp:txXfrm>
        <a:off x="6161759" y="3302104"/>
        <a:ext cx="1209833" cy="604916"/>
      </dsp:txXfrm>
    </dsp:sp>
    <dsp:sp modelId="{758BEF4B-AC55-4F54-BDBD-0C86C4460B75}">
      <dsp:nvSpPr>
        <dsp:cNvPr id="0" name=""/>
        <dsp:cNvSpPr/>
      </dsp:nvSpPr>
      <dsp:spPr>
        <a:xfrm>
          <a:off x="6161759" y="4161086"/>
          <a:ext cx="1209833" cy="604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300" b="0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Security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300" b="0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Component</a:t>
          </a:r>
        </a:p>
      </dsp:txBody>
      <dsp:txXfrm>
        <a:off x="6161759" y="4161086"/>
        <a:ext cx="1209833" cy="604916"/>
      </dsp:txXfrm>
    </dsp:sp>
    <dsp:sp modelId="{128E6ACF-B6E8-4EA4-AECD-679AF8EBC126}">
      <dsp:nvSpPr>
        <dsp:cNvPr id="0" name=""/>
        <dsp:cNvSpPr/>
      </dsp:nvSpPr>
      <dsp:spPr>
        <a:xfrm>
          <a:off x="7323199" y="1584141"/>
          <a:ext cx="1209833" cy="604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3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HW</a:t>
          </a:r>
        </a:p>
      </dsp:txBody>
      <dsp:txXfrm>
        <a:off x="7323199" y="1584141"/>
        <a:ext cx="1209833" cy="604916"/>
      </dsp:txXfrm>
    </dsp:sp>
    <dsp:sp modelId="{650C9CF8-9C79-4C85-8284-080468DB7ED0}">
      <dsp:nvSpPr>
        <dsp:cNvPr id="0" name=""/>
        <dsp:cNvSpPr/>
      </dsp:nvSpPr>
      <dsp:spPr>
        <a:xfrm>
          <a:off x="7625657" y="2443123"/>
          <a:ext cx="1209833" cy="604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300" b="0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System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300" b="0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Devises</a:t>
          </a:r>
        </a:p>
      </dsp:txBody>
      <dsp:txXfrm>
        <a:off x="7625657" y="2443123"/>
        <a:ext cx="1209833" cy="604916"/>
      </dsp:txXfrm>
    </dsp:sp>
    <dsp:sp modelId="{CDE006D8-9501-4C4F-8614-1D74B2197B09}">
      <dsp:nvSpPr>
        <dsp:cNvPr id="0" name=""/>
        <dsp:cNvSpPr/>
      </dsp:nvSpPr>
      <dsp:spPr>
        <a:xfrm>
          <a:off x="7625657" y="3302104"/>
          <a:ext cx="1209833" cy="604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300" b="0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Net Work</a:t>
          </a:r>
        </a:p>
      </dsp:txBody>
      <dsp:txXfrm>
        <a:off x="7625657" y="3302104"/>
        <a:ext cx="1209833" cy="604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D401D-C29A-4928-88E1-427A39D3C18A}" type="datetimeFigureOut">
              <a:rPr lang="id-ID" smtClean="0"/>
              <a:t>05/10/2017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FD104-B2A3-424E-B3F4-1DFCA91EAA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7911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048E5B-BD9A-4C0B-B552-4469974D48FE}" type="datetimeFigureOut">
              <a:rPr lang="id-ID"/>
              <a:pPr>
                <a:defRPr/>
              </a:pPr>
              <a:t>05/10/2017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339B845-4BC6-43F6-B113-E03B24E0C7AB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413082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DD7B858-1C20-4B1B-A25F-9A86996A17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798C67-8B3C-4BD6-B720-94386286366E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717826" name="Rectangle 2">
            <a:extLst>
              <a:ext uri="{FF2B5EF4-FFF2-40B4-BE49-F238E27FC236}">
                <a16:creationId xmlns:a16="http://schemas.microsoft.com/office/drawing/2014/main" id="{F69434FA-A5D3-47B8-8D9F-A7FD84943A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63913" y="2366963"/>
            <a:ext cx="0" cy="0"/>
          </a:xfrm>
          <a:ln/>
        </p:spPr>
      </p:sp>
      <p:sp>
        <p:nvSpPr>
          <p:cNvPr id="717827" name="Rectangle 3">
            <a:extLst>
              <a:ext uri="{FF2B5EF4-FFF2-40B4-BE49-F238E27FC236}">
                <a16:creationId xmlns:a16="http://schemas.microsoft.com/office/drawing/2014/main" id="{680F77AA-5580-4BD7-B397-9C7B8697E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91334" tIns="45666" rIns="91334" bIns="45666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165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DD7B858-1C20-4B1B-A25F-9A86996A17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798C67-8B3C-4BD6-B720-94386286366E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717826" name="Rectangle 2">
            <a:extLst>
              <a:ext uri="{FF2B5EF4-FFF2-40B4-BE49-F238E27FC236}">
                <a16:creationId xmlns:a16="http://schemas.microsoft.com/office/drawing/2014/main" id="{F69434FA-A5D3-47B8-8D9F-A7FD84943A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63913" y="2366963"/>
            <a:ext cx="0" cy="0"/>
          </a:xfrm>
          <a:ln/>
        </p:spPr>
      </p:sp>
      <p:sp>
        <p:nvSpPr>
          <p:cNvPr id="717827" name="Rectangle 3">
            <a:extLst>
              <a:ext uri="{FF2B5EF4-FFF2-40B4-BE49-F238E27FC236}">
                <a16:creationId xmlns:a16="http://schemas.microsoft.com/office/drawing/2014/main" id="{680F77AA-5580-4BD7-B397-9C7B8697E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91334" tIns="45666" rIns="91334" bIns="45666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295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1859" y="0"/>
            <a:ext cx="9347717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01859" y="228600"/>
            <a:ext cx="9347718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71799" y="1524000"/>
            <a:ext cx="6274059" cy="2076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71798" y="3657600"/>
            <a:ext cx="6274060" cy="1524000"/>
          </a:xfrm>
        </p:spPr>
        <p:txBody>
          <a:bodyPr/>
          <a:lstStyle>
            <a:lvl1pPr marL="0" indent="0" algn="ctr" eaLnBrk="1" hangingPunct="1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here to edit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Bahasan</a:t>
            </a:r>
            <a:br>
              <a:rPr lang="en-US" dirty="0"/>
            </a:br>
            <a:r>
              <a:rPr lang="en-US" dirty="0"/>
              <a:t>Click here to edit </a:t>
            </a:r>
            <a:r>
              <a:rPr lang="en-US" dirty="0" err="1"/>
              <a:t>Pertemuan</a:t>
            </a:r>
            <a:br>
              <a:rPr lang="en-US" dirty="0"/>
            </a:br>
            <a:r>
              <a:rPr lang="en-US" dirty="0"/>
              <a:t>Click here to edit Nama </a:t>
            </a:r>
            <a:r>
              <a:rPr lang="en-US" dirty="0" err="1"/>
              <a:t>Dosen</a:t>
            </a:r>
            <a:br>
              <a:rPr lang="en-US" dirty="0"/>
            </a:br>
            <a:r>
              <a:rPr lang="en-US" dirty="0"/>
              <a:t>Click here to edit Nama Prodi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Fakultas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E4D6-BEB8-4E99-B8A1-7038C2F2D1BE}" type="datetime1">
              <a:rPr lang="en-US"/>
              <a:pPr>
                <a:defRPr/>
              </a:pPr>
              <a:t>05-Oct-17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8144A-AE3E-4E44-A89F-B6746EC1707D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53187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FACB-1F5D-4FF9-B5CC-F194F462CCA2}" type="datetime1">
              <a:rPr lang="en-US"/>
              <a:pPr>
                <a:defRPr/>
              </a:pPr>
              <a:t>05-Oct-17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451C2-6190-4BB7-BBA8-1B23D0C40A29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5904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A4BF1-3389-4F47-8435-C04CC10B9A7E}" type="datetime1">
              <a:rPr lang="en-US"/>
              <a:pPr>
                <a:defRPr/>
              </a:pPr>
              <a:t>05-Oct-17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C1FE-ED77-4380-AE9C-EE28AB75257F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542872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DCD9A-3F07-4CA8-A6A8-36F36F6D2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>
            <a:extLst>
              <a:ext uri="{FF2B5EF4-FFF2-40B4-BE49-F238E27FC236}">
                <a16:creationId xmlns:a16="http://schemas.microsoft.com/office/drawing/2014/main" id="{11A30EEC-FDBF-4082-B5AC-AEC1E60799D7}"/>
              </a:ext>
            </a:extLst>
          </p:cNvPr>
          <p:cNvSpPr>
            <a:spLocks noGrp="1"/>
          </p:cNvSpPr>
          <p:nvPr>
            <p:ph type="dgm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7199F-88C5-483E-AE9D-4AED3B5485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D950BBF-5CDE-4BF5-B7B3-82182CA8FB8B}" type="datetime1">
              <a:rPr lang="ar-SA" altLang="en-US"/>
              <a:pPr/>
              <a:t>15/01/1439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3F719-C086-4C11-BF21-0714F5305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76589-ADFE-4525-AC40-B43B7005B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4ABD9A9-9D46-420A-80DC-39DBF0700C5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98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A2BF8-DE4E-4DD8-93A8-819B2A8C6ED6}" type="datetime1">
              <a:rPr lang="en-US"/>
              <a:pPr>
                <a:defRPr/>
              </a:pPr>
              <a:t>05-Oct-17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7CEFC-1327-4C24-92E5-884D19EDEC0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0277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2420939"/>
            <a:ext cx="3505200" cy="703262"/>
          </a:xfrm>
        </p:spPr>
        <p:txBody>
          <a:bodyPr anchor="t"/>
          <a:lstStyle>
            <a:lvl1pPr algn="l">
              <a:defRPr sz="2800" b="1" cap="all" baseline="0"/>
            </a:lvl1pPr>
          </a:lstStyle>
          <a:p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UTS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3800" y="3240088"/>
            <a:ext cx="5334000" cy="2976562"/>
          </a:xfrm>
        </p:spPr>
        <p:txBody>
          <a:bodyPr anchor="t"/>
          <a:lstStyle>
            <a:lvl1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EDCBD-1673-4569-B2E0-E1B7B9DEF070}" type="datetime1">
              <a:rPr lang="en-US"/>
              <a:pPr>
                <a:defRPr/>
              </a:pPr>
              <a:t>05-Oct-17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71F4A-6D73-4342-9533-46E3ECE91550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04335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3D78E-5710-4279-9346-CA3F3FF1ADAB}" type="datetime1">
              <a:rPr lang="en-US"/>
              <a:pPr>
                <a:defRPr/>
              </a:pPr>
              <a:t>05-Oct-17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B3AD7-5558-4161-B7D2-95F8DE54CD3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90043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036D-7F85-4604-9C31-D116ABDFBFCB}" type="datetime1">
              <a:rPr lang="en-US"/>
              <a:pPr>
                <a:defRPr/>
              </a:pPr>
              <a:t>05-Oct-17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2A8DE-DF06-4A0A-B8B9-F0FC1DFE8718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519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DBD3-F138-4801-A0A6-578A3386CD18}" type="datetime1">
              <a:rPr lang="en-US"/>
              <a:pPr>
                <a:defRPr/>
              </a:pPr>
              <a:t>05-Oct-17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5B9C0-F00E-4EC1-B571-461E0CC5FB03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9094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31518-4759-420B-9C6C-02911BE08FB6}" type="datetime1">
              <a:rPr lang="en-US"/>
              <a:pPr>
                <a:defRPr/>
              </a:pPr>
              <a:t>05-Oct-17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046D4-C1A9-4BE2-8E11-BB51EFD99472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30306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D038C-8833-4053-A8B5-3B45FC1C23E1}" type="datetime1">
              <a:rPr lang="en-US"/>
              <a:pPr>
                <a:defRPr/>
              </a:pPr>
              <a:t>05-Oct-17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E78CF-756E-44AB-85F7-AA9B06AF3F0B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3558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C4F4-CD15-4E8C-A7EE-9212E377943D}" type="datetime1">
              <a:rPr lang="en-US"/>
              <a:pPr>
                <a:defRPr/>
              </a:pPr>
              <a:t>05-Oct-17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5ABA6-7761-4D95-A1CD-8F9B19CA4E3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3229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text styles</a:t>
            </a:r>
          </a:p>
          <a:p>
            <a:pPr lvl="1"/>
            <a:r>
              <a:rPr lang="en-US" altLang="id-ID"/>
              <a:t>Second level</a:t>
            </a:r>
          </a:p>
          <a:p>
            <a:pPr lvl="2"/>
            <a:r>
              <a:rPr lang="en-US" altLang="id-ID"/>
              <a:t>Third level</a:t>
            </a:r>
          </a:p>
          <a:p>
            <a:pPr lvl="3"/>
            <a:r>
              <a:rPr lang="en-US" altLang="id-ID"/>
              <a:t>Fourth level</a:t>
            </a:r>
          </a:p>
          <a:p>
            <a:pPr lvl="4"/>
            <a:r>
              <a:rPr lang="en-US" altLang="id-ID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611F90-EFA5-425A-83D0-AD67BBCB8FFB}" type="datetime1">
              <a:rPr lang="en-US"/>
              <a:pPr>
                <a:defRPr/>
              </a:pPr>
              <a:t>05-Oct-17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BBC9BDE8-EFE1-4D93-AB31-5E7BCFE0330D}" type="slidenum">
              <a:rPr lang="en-US" altLang="id-ID"/>
              <a:pPr/>
              <a:t>‹#›</a:t>
            </a:fld>
            <a:endParaRPr lang="en-US" altLang="id-ID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Analisis</a:t>
            </a:r>
            <a:r>
              <a:rPr lang="en-GB" dirty="0"/>
              <a:t> </a:t>
            </a:r>
            <a:r>
              <a:rPr lang="en-GB" dirty="0" err="1"/>
              <a:t>Resiko</a:t>
            </a:r>
            <a:br>
              <a:rPr lang="en-GB" dirty="0"/>
            </a:br>
            <a:r>
              <a:rPr lang="en-GB" dirty="0" err="1"/>
              <a:t>Sistem</a:t>
            </a:r>
            <a:r>
              <a:rPr lang="en-GB" dirty="0"/>
              <a:t> </a:t>
            </a:r>
            <a:r>
              <a:rPr lang="en-GB" dirty="0" err="1"/>
              <a:t>Informasi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: Identifying Assets, Threats, Impacts</a:t>
            </a:r>
          </a:p>
          <a:p>
            <a:r>
              <a:rPr lang="en-US" dirty="0" err="1"/>
              <a:t>Pertemuan</a:t>
            </a:r>
            <a:r>
              <a:rPr lang="en-US" dirty="0"/>
              <a:t> 4</a:t>
            </a:r>
            <a:br>
              <a:rPr lang="en-US" dirty="0"/>
            </a:b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Pengampu</a:t>
            </a:r>
            <a:r>
              <a:rPr lang="en-US" dirty="0"/>
              <a:t>: Alivia </a:t>
            </a:r>
            <a:r>
              <a:rPr lang="en-US" dirty="0" err="1"/>
              <a:t>Yulfitri</a:t>
            </a:r>
            <a:r>
              <a:rPr lang="en-US" dirty="0"/>
              <a:t> (2017)</a:t>
            </a:r>
          </a:p>
          <a:p>
            <a:r>
              <a:rPr lang="en-US" dirty="0"/>
              <a:t>Prodi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- </a:t>
            </a:r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653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22C54-9695-4AAD-91BF-6AB8F8236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12AFC-B255-4D00-9F3A-143A07A8F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D48FE1-BF10-4342-8FEB-ED1788FFC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85800"/>
            <a:ext cx="7477125" cy="512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42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189D6-0043-4B78-8EBD-041D5D24F02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852057" y="2057400"/>
            <a:ext cx="6273800" cy="2076450"/>
          </a:xfrm>
        </p:spPr>
        <p:txBody>
          <a:bodyPr/>
          <a:lstStyle/>
          <a:p>
            <a:r>
              <a:rPr lang="en-US" dirty="0"/>
              <a:t>STUDI KASUS</a:t>
            </a:r>
            <a:br>
              <a:rPr lang="en-US" dirty="0"/>
            </a:br>
            <a:r>
              <a:rPr lang="en-US" dirty="0" err="1"/>
              <a:t>Identifikasi</a:t>
            </a:r>
            <a:r>
              <a:rPr lang="en-US" dirty="0"/>
              <a:t> asset, threat, impact di IT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883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1922F-2F18-4A58-B9B1-FC2F18F57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7D1E-A438-43A8-A48A-DD89280AEADA}" type="slidenum">
              <a:rPr lang="ar-SA" altLang="en-US"/>
              <a:pPr/>
              <a:t>3</a:t>
            </a:fld>
            <a:endParaRPr lang="en-US" altLang="en-US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D0A47A2D-A61E-4618-9E95-34C29772A2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76600" y="-76200"/>
            <a:ext cx="7543800" cy="639762"/>
          </a:xfrm>
        </p:spPr>
        <p:txBody>
          <a:bodyPr/>
          <a:lstStyle/>
          <a:p>
            <a:r>
              <a:rPr lang="en-US" altLang="en-US" sz="3500" dirty="0">
                <a:solidFill>
                  <a:schemeClr val="bg1"/>
                </a:solidFill>
              </a:rPr>
              <a:t>Information Assets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4689FAC-11D8-44D8-BC4D-3CC886C1A43A}"/>
              </a:ext>
            </a:extLst>
          </p:cNvPr>
          <p:cNvGraphicFramePr/>
          <p:nvPr>
            <p:extLst/>
          </p:nvPr>
        </p:nvGraphicFramePr>
        <p:xfrm>
          <a:off x="76200" y="563562"/>
          <a:ext cx="8839200" cy="549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2442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214068-C2E7-4C06-9044-5946A92AC1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altLang="en-US"/>
          </a:p>
          <a:p>
            <a:fld id="{4FA51485-5EA3-47A0-9E3B-4688FBB51F80}" type="slidenum">
              <a:rPr lang="en-US" altLang="en-US" sz="1000" b="1" i="1">
                <a:solidFill>
                  <a:srgbClr val="660066"/>
                </a:solidFill>
              </a:rPr>
              <a:pPr/>
              <a:t>4</a:t>
            </a:fld>
            <a:endParaRPr lang="en-US" altLang="en-US" sz="1000" b="1" i="1">
              <a:solidFill>
                <a:srgbClr val="660066"/>
              </a:solidFill>
            </a:endParaRPr>
          </a:p>
        </p:txBody>
      </p:sp>
      <p:sp>
        <p:nvSpPr>
          <p:cNvPr id="716802" name="Rectangle 2">
            <a:extLst>
              <a:ext uri="{FF2B5EF4-FFF2-40B4-BE49-F238E27FC236}">
                <a16:creationId xmlns:a16="http://schemas.microsoft.com/office/drawing/2014/main" id="{046190A5-B955-4CE6-8EF5-8C3512EF7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9190" y="1631799"/>
            <a:ext cx="8229600" cy="5105400"/>
          </a:xfrm>
        </p:spPr>
        <p:txBody>
          <a:bodyPr/>
          <a:lstStyle/>
          <a:p>
            <a:pPr marL="533400" indent="-533400"/>
            <a:r>
              <a:rPr lang="en-US" altLang="zh-CN" sz="2400" dirty="0">
                <a:ea typeface="SimSun" panose="02010600030101010101" pitchFamily="2" charset="-122"/>
              </a:rPr>
              <a:t>Using your own organization, determine the assets and threats and impact.</a:t>
            </a:r>
          </a:p>
          <a:p>
            <a:pPr marL="533400" indent="-533400"/>
            <a:r>
              <a:rPr lang="en-US" altLang="zh-CN" sz="2400" dirty="0">
                <a:ea typeface="SimSun" panose="02010600030101010101" pitchFamily="2" charset="-122"/>
              </a:rPr>
              <a:t>Fill the worksheet for assets (see next slide)</a:t>
            </a:r>
          </a:p>
          <a:p>
            <a:pPr marL="533400" indent="-533400"/>
            <a:r>
              <a:rPr lang="en-US" altLang="zh-CN" sz="2400" dirty="0">
                <a:ea typeface="SimSun" panose="02010600030101010101" pitchFamily="2" charset="-122"/>
              </a:rPr>
              <a:t>Fill the worksheet for threat and impact</a:t>
            </a:r>
          </a:p>
        </p:txBody>
      </p:sp>
      <p:sp>
        <p:nvSpPr>
          <p:cNvPr id="716803" name="Rectangle 3">
            <a:extLst>
              <a:ext uri="{FF2B5EF4-FFF2-40B4-BE49-F238E27FC236}">
                <a16:creationId xmlns:a16="http://schemas.microsoft.com/office/drawing/2014/main" id="{5996B11F-2056-4934-A26B-0C044A1CC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492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C00000"/>
                </a:solidFill>
              </a:rPr>
              <a:t>Identifying Assets and Threats</a:t>
            </a:r>
            <a:br>
              <a:rPr lang="en-US" altLang="en-US" sz="3600" b="1" dirty="0"/>
            </a:b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Assignment</a:t>
            </a:r>
          </a:p>
        </p:txBody>
      </p:sp>
    </p:spTree>
    <p:extLst>
      <p:ext uri="{BB962C8B-B14F-4D97-AF65-F5344CB8AC3E}">
        <p14:creationId xmlns:p14="http://schemas.microsoft.com/office/powerpoint/2010/main" val="4070758368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35D38-CF6C-4FD2-B7FF-3093721B7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05D94-3DEC-46FB-AFE4-06EA6BACE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A40540-022D-41E3-811D-FE4439FF2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49238"/>
            <a:ext cx="5715000" cy="617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1BE0F-471F-4E5D-8614-9C190B5AE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7E1CE-D44B-4C13-943C-BCE939D14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024ACD-2537-4D94-9062-2ED21D4A0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9" y="109750"/>
            <a:ext cx="6428251" cy="65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02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214068-C2E7-4C06-9044-5946A92AC1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altLang="en-US"/>
          </a:p>
          <a:p>
            <a:fld id="{4FA51485-5EA3-47A0-9E3B-4688FBB51F80}" type="slidenum">
              <a:rPr lang="en-US" altLang="en-US" sz="1000" b="1" i="1">
                <a:solidFill>
                  <a:srgbClr val="660066"/>
                </a:solidFill>
              </a:rPr>
              <a:pPr/>
              <a:t>7</a:t>
            </a:fld>
            <a:endParaRPr lang="en-US" altLang="en-US" sz="1000" b="1" i="1">
              <a:solidFill>
                <a:srgbClr val="660066"/>
              </a:solidFill>
            </a:endParaRPr>
          </a:p>
        </p:txBody>
      </p:sp>
      <p:sp>
        <p:nvSpPr>
          <p:cNvPr id="716802" name="Rectangle 2">
            <a:extLst>
              <a:ext uri="{FF2B5EF4-FFF2-40B4-BE49-F238E27FC236}">
                <a16:creationId xmlns:a16="http://schemas.microsoft.com/office/drawing/2014/main" id="{046190A5-B955-4CE6-8EF5-8C3512EF7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9190" y="1631799"/>
            <a:ext cx="8229600" cy="5105400"/>
          </a:xfrm>
        </p:spPr>
        <p:txBody>
          <a:bodyPr/>
          <a:lstStyle/>
          <a:p>
            <a:pPr marL="533400" indent="-533400"/>
            <a:r>
              <a:rPr lang="en-US" altLang="zh-CN" sz="2400" dirty="0">
                <a:ea typeface="SimSun" panose="02010600030101010101" pitchFamily="2" charset="-122"/>
              </a:rPr>
              <a:t>Design matrices to summary them.</a:t>
            </a:r>
          </a:p>
        </p:txBody>
      </p:sp>
      <p:sp>
        <p:nvSpPr>
          <p:cNvPr id="716803" name="Rectangle 3">
            <a:extLst>
              <a:ext uri="{FF2B5EF4-FFF2-40B4-BE49-F238E27FC236}">
                <a16:creationId xmlns:a16="http://schemas.microsoft.com/office/drawing/2014/main" id="{5996B11F-2056-4934-A26B-0C044A1CC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492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C00000"/>
                </a:solidFill>
              </a:rPr>
              <a:t>Identifying Assets and Threats</a:t>
            </a:r>
            <a:br>
              <a:rPr lang="en-US" altLang="en-US" sz="3600" b="1" dirty="0"/>
            </a:b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Assignment</a:t>
            </a:r>
          </a:p>
        </p:txBody>
      </p:sp>
    </p:spTree>
    <p:extLst>
      <p:ext uri="{BB962C8B-B14F-4D97-AF65-F5344CB8AC3E}">
        <p14:creationId xmlns:p14="http://schemas.microsoft.com/office/powerpoint/2010/main" val="2924340872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B6E5B-9909-4CFA-9CB9-A9D5DD7B2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0B336-C625-41A2-A427-8FF8DCC96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7D5999-7F4D-4DEC-9020-B16B3A71C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890837"/>
            <a:ext cx="3810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70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6030C-AC39-4B96-B696-B1A305908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FBBD13-F6DF-4FE6-BE3C-B8FEC2CC1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791075"/>
            <a:ext cx="3033636" cy="15125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DCB681-3823-445F-B08E-45D53A8F4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35" y="685801"/>
            <a:ext cx="4383465" cy="37175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795F75-BAFB-448A-A4E9-936C6FE59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029" y="1600200"/>
            <a:ext cx="2819400" cy="2497461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658785C-DE40-470A-8202-397475044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800600" y="4467668"/>
            <a:ext cx="3069696" cy="185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2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1980</TotalTime>
  <Words>102</Words>
  <Application>Microsoft Office PowerPoint</Application>
  <PresentationFormat>On-screen Show (4:3)</PresentationFormat>
  <Paragraphs>50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SimSun</vt:lpstr>
      <vt:lpstr>Arial</vt:lpstr>
      <vt:lpstr>Calibri</vt:lpstr>
      <vt:lpstr>Garamond</vt:lpstr>
      <vt:lpstr>Office Theme</vt:lpstr>
      <vt:lpstr>Analisis Resiko Sistem Informasi</vt:lpstr>
      <vt:lpstr>STUDI KASUS Identifikasi asset, threat, impact di IT </vt:lpstr>
      <vt:lpstr>Information Assets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signDesign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Alivia</cp:lastModifiedBy>
  <cp:revision>262</cp:revision>
  <dcterms:created xsi:type="dcterms:W3CDTF">2010-08-24T06:47:44Z</dcterms:created>
  <dcterms:modified xsi:type="dcterms:W3CDTF">2017-10-05T10:42:41Z</dcterms:modified>
</cp:coreProperties>
</file>