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handoutMasterIdLst>
    <p:handoutMasterId r:id="rId36"/>
  </p:handoutMasterIdLst>
  <p:sldIdLst>
    <p:sldId id="383" r:id="rId2"/>
    <p:sldId id="437" r:id="rId3"/>
    <p:sldId id="452" r:id="rId4"/>
    <p:sldId id="438" r:id="rId5"/>
    <p:sldId id="440" r:id="rId6"/>
    <p:sldId id="502" r:id="rId7"/>
    <p:sldId id="516" r:id="rId8"/>
    <p:sldId id="489" r:id="rId9"/>
    <p:sldId id="512" r:id="rId10"/>
    <p:sldId id="535" r:id="rId11"/>
    <p:sldId id="536" r:id="rId12"/>
    <p:sldId id="537" r:id="rId13"/>
    <p:sldId id="517" r:id="rId14"/>
    <p:sldId id="490" r:id="rId15"/>
    <p:sldId id="518" r:id="rId16"/>
    <p:sldId id="491" r:id="rId17"/>
    <p:sldId id="492" r:id="rId18"/>
    <p:sldId id="494" r:id="rId19"/>
    <p:sldId id="501" r:id="rId20"/>
    <p:sldId id="493" r:id="rId21"/>
    <p:sldId id="519" r:id="rId22"/>
    <p:sldId id="520" r:id="rId23"/>
    <p:sldId id="522" r:id="rId24"/>
    <p:sldId id="542" r:id="rId25"/>
    <p:sldId id="521" r:id="rId26"/>
    <p:sldId id="523" r:id="rId27"/>
    <p:sldId id="524" r:id="rId28"/>
    <p:sldId id="543" r:id="rId29"/>
    <p:sldId id="544" r:id="rId30"/>
    <p:sldId id="525" r:id="rId31"/>
    <p:sldId id="540" r:id="rId32"/>
    <p:sldId id="541" r:id="rId33"/>
    <p:sldId id="526" r:id="rId3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2" autoAdjust="0"/>
    <p:restoredTop sz="93190" autoAdjust="0"/>
  </p:normalViewPr>
  <p:slideViewPr>
    <p:cSldViewPr>
      <p:cViewPr varScale="1">
        <p:scale>
          <a:sx n="79" d="100"/>
          <a:sy n="79" d="100"/>
        </p:scale>
        <p:origin x="1591" y="50"/>
      </p:cViewPr>
      <p:guideLst>
        <p:guide orient="horz" pos="2160"/>
        <p:guide pos="2880"/>
      </p:guideLst>
    </p:cSldViewPr>
  </p:slideViewPr>
  <p:notesTextViewPr>
    <p:cViewPr>
      <p:scale>
        <a:sx n="100" d="100"/>
        <a:sy n="100" d="100"/>
      </p:scale>
      <p:origin x="0" y="0"/>
    </p:cViewPr>
  </p:notesTextViewPr>
  <p:notesViewPr>
    <p:cSldViewPr>
      <p:cViewPr varScale="1">
        <p:scale>
          <a:sx n="57" d="100"/>
          <a:sy n="57" d="100"/>
        </p:scale>
        <p:origin x="2832"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AAD401D-C29A-4928-88E1-427A39D3C18A}" type="datetimeFigureOut">
              <a:rPr lang="id-ID" smtClean="0"/>
              <a:t>05/10/2017</a:t>
            </a:fld>
            <a:endParaRPr lang="id-ID"/>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id-ID"/>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DCFD104-B2A3-424E-B3F4-1DFCA91EAA4B}" type="slidenum">
              <a:rPr lang="id-ID" smtClean="0"/>
              <a:t>‹#›</a:t>
            </a:fld>
            <a:endParaRPr lang="id-ID"/>
          </a:p>
        </p:txBody>
      </p:sp>
    </p:spTree>
    <p:extLst>
      <p:ext uri="{BB962C8B-B14F-4D97-AF65-F5344CB8AC3E}">
        <p14:creationId xmlns:p14="http://schemas.microsoft.com/office/powerpoint/2010/main" val="6579111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id-ID"/>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1A048E5B-BD9A-4C0B-B552-4469974D48FE}" type="datetimeFigureOut">
              <a:rPr lang="id-ID"/>
              <a:pPr>
                <a:defRPr/>
              </a:pPr>
              <a:t>05/10/2017</a:t>
            </a:fld>
            <a:endParaRPr lang="id-ID"/>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id-ID"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id-ID"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id-ID"/>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F339B845-4BC6-43F6-B113-E03B24E0C7AB}" type="slidenum">
              <a:rPr lang="id-ID" altLang="id-ID"/>
              <a:pPr/>
              <a:t>‹#›</a:t>
            </a:fld>
            <a:endParaRPr lang="id-ID" altLang="id-ID"/>
          </a:p>
        </p:txBody>
      </p:sp>
    </p:spTree>
    <p:extLst>
      <p:ext uri="{BB962C8B-B14F-4D97-AF65-F5344CB8AC3E}">
        <p14:creationId xmlns:p14="http://schemas.microsoft.com/office/powerpoint/2010/main" val="341308232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a:extLst>
              <a:ext uri="{FF2B5EF4-FFF2-40B4-BE49-F238E27FC236}">
                <a16:creationId xmlns:a16="http://schemas.microsoft.com/office/drawing/2014/main" id="{FC509DCC-902B-49BA-ACB3-C2C5A0168F82}"/>
              </a:ext>
            </a:extLst>
          </p:cNvPr>
          <p:cNvSpPr>
            <a:spLocks noGrp="1" noChangeArrowheads="1"/>
          </p:cNvSpPr>
          <p:nvPr>
            <p:ph type="sldNum" sz="quarter" idx="5"/>
          </p:nvPr>
        </p:nvSpPr>
        <p:spPr>
          <a:noFill/>
        </p:spPr>
        <p:txBody>
          <a:bodyPr/>
          <a:lstStyle>
            <a:lvl1pPr defTabSz="928688">
              <a:defRPr sz="2400">
                <a:solidFill>
                  <a:schemeClr val="tx1"/>
                </a:solidFill>
                <a:latin typeface="Garamond" panose="02020404030301010803" pitchFamily="18" charset="0"/>
              </a:defRPr>
            </a:lvl1pPr>
            <a:lvl2pPr marL="742950" indent="-285750" defTabSz="928688">
              <a:defRPr sz="2400">
                <a:solidFill>
                  <a:schemeClr val="tx1"/>
                </a:solidFill>
                <a:latin typeface="Garamond" panose="02020404030301010803" pitchFamily="18" charset="0"/>
              </a:defRPr>
            </a:lvl2pPr>
            <a:lvl3pPr marL="1143000" indent="-228600" defTabSz="928688">
              <a:defRPr sz="2400">
                <a:solidFill>
                  <a:schemeClr val="tx1"/>
                </a:solidFill>
                <a:latin typeface="Garamond" panose="02020404030301010803" pitchFamily="18" charset="0"/>
              </a:defRPr>
            </a:lvl3pPr>
            <a:lvl4pPr marL="1600200" indent="-228600" defTabSz="928688">
              <a:defRPr sz="2400">
                <a:solidFill>
                  <a:schemeClr val="tx1"/>
                </a:solidFill>
                <a:latin typeface="Garamond" panose="02020404030301010803" pitchFamily="18" charset="0"/>
              </a:defRPr>
            </a:lvl4pPr>
            <a:lvl5pPr marL="2057400" indent="-228600" defTabSz="928688">
              <a:defRPr sz="2400">
                <a:solidFill>
                  <a:schemeClr val="tx1"/>
                </a:solidFill>
                <a:latin typeface="Garamond" panose="02020404030301010803" pitchFamily="18" charset="0"/>
              </a:defRPr>
            </a:lvl5pPr>
            <a:lvl6pPr marL="2514600" indent="-228600" defTabSz="928688" eaLnBrk="0" fontAlgn="base" hangingPunct="0">
              <a:spcBef>
                <a:spcPct val="0"/>
              </a:spcBef>
              <a:spcAft>
                <a:spcPct val="0"/>
              </a:spcAft>
              <a:defRPr sz="2400">
                <a:solidFill>
                  <a:schemeClr val="tx1"/>
                </a:solidFill>
                <a:latin typeface="Garamond" panose="02020404030301010803" pitchFamily="18" charset="0"/>
              </a:defRPr>
            </a:lvl6pPr>
            <a:lvl7pPr marL="2971800" indent="-228600" defTabSz="928688" eaLnBrk="0" fontAlgn="base" hangingPunct="0">
              <a:spcBef>
                <a:spcPct val="0"/>
              </a:spcBef>
              <a:spcAft>
                <a:spcPct val="0"/>
              </a:spcAft>
              <a:defRPr sz="2400">
                <a:solidFill>
                  <a:schemeClr val="tx1"/>
                </a:solidFill>
                <a:latin typeface="Garamond" panose="02020404030301010803" pitchFamily="18" charset="0"/>
              </a:defRPr>
            </a:lvl7pPr>
            <a:lvl8pPr marL="3429000" indent="-228600" defTabSz="928688" eaLnBrk="0" fontAlgn="base" hangingPunct="0">
              <a:spcBef>
                <a:spcPct val="0"/>
              </a:spcBef>
              <a:spcAft>
                <a:spcPct val="0"/>
              </a:spcAft>
              <a:defRPr sz="2400">
                <a:solidFill>
                  <a:schemeClr val="tx1"/>
                </a:solidFill>
                <a:latin typeface="Garamond" panose="02020404030301010803" pitchFamily="18" charset="0"/>
              </a:defRPr>
            </a:lvl8pPr>
            <a:lvl9pPr marL="3886200" indent="-228600" defTabSz="928688" eaLnBrk="0" fontAlgn="base" hangingPunct="0">
              <a:spcBef>
                <a:spcPct val="0"/>
              </a:spcBef>
              <a:spcAft>
                <a:spcPct val="0"/>
              </a:spcAft>
              <a:defRPr sz="2400">
                <a:solidFill>
                  <a:schemeClr val="tx1"/>
                </a:solidFill>
                <a:latin typeface="Garamond" panose="02020404030301010803" pitchFamily="18" charset="0"/>
              </a:defRPr>
            </a:lvl9pPr>
          </a:lstStyle>
          <a:p>
            <a:fld id="{552F2807-535B-4364-B79D-289A9FD51FF0}" type="slidenum">
              <a:rPr lang="en-US" altLang="en-US" sz="1200"/>
              <a:pPr/>
              <a:t>3</a:t>
            </a:fld>
            <a:endParaRPr lang="en-US" altLang="en-US" sz="1200"/>
          </a:p>
        </p:txBody>
      </p:sp>
      <p:sp>
        <p:nvSpPr>
          <p:cNvPr id="46083" name="Rectangle 2">
            <a:extLst>
              <a:ext uri="{FF2B5EF4-FFF2-40B4-BE49-F238E27FC236}">
                <a16:creationId xmlns:a16="http://schemas.microsoft.com/office/drawing/2014/main" id="{D193BE44-2C2B-488C-BF53-FD284C12FFD4}"/>
              </a:ext>
            </a:extLst>
          </p:cNvPr>
          <p:cNvSpPr>
            <a:spLocks noGrp="1" noRot="1" noChangeAspect="1" noChangeArrowheads="1" noTextEdit="1"/>
          </p:cNvSpPr>
          <p:nvPr>
            <p:ph type="sldImg"/>
          </p:nvPr>
        </p:nvSpPr>
        <p:spPr>
          <a:ln/>
        </p:spPr>
      </p:sp>
      <p:sp>
        <p:nvSpPr>
          <p:cNvPr id="46084" name="Rectangle 3">
            <a:extLst>
              <a:ext uri="{FF2B5EF4-FFF2-40B4-BE49-F238E27FC236}">
                <a16:creationId xmlns:a16="http://schemas.microsoft.com/office/drawing/2014/main" id="{563F349A-7368-44E5-B080-31CEA82DBF4B}"/>
              </a:ext>
            </a:extLst>
          </p:cNvPr>
          <p:cNvSpPr>
            <a:spLocks noGrp="1" noChangeArrowheads="1"/>
          </p:cNvSpPr>
          <p:nvPr>
            <p:ph type="body" idx="1"/>
          </p:nvPr>
        </p:nvSpPr>
        <p:spPr>
          <a:noFill/>
        </p:spPr>
        <p:txBody>
          <a:bodyPr/>
          <a:lstStyle/>
          <a:p>
            <a:pPr eaLnBrk="1" hangingPunct="1">
              <a:spcBef>
                <a:spcPct val="50000"/>
              </a:spcBef>
              <a:buFontTx/>
              <a:buChar char="•"/>
            </a:pPr>
            <a:r>
              <a:rPr lang="en-US" altLang="en-US" dirty="0"/>
              <a:t> Threats exploit system vulnerabilities which expose system assets. </a:t>
            </a:r>
          </a:p>
          <a:p>
            <a:pPr eaLnBrk="1" hangingPunct="1">
              <a:spcBef>
                <a:spcPct val="50000"/>
              </a:spcBef>
              <a:buFontTx/>
              <a:buChar char="•"/>
            </a:pPr>
            <a:r>
              <a:rPr lang="en-US" altLang="en-US" dirty="0"/>
              <a:t> safeguard measures protect against threats by meeting security requirements established on the basis of asset values.</a:t>
            </a:r>
          </a:p>
          <a:p>
            <a:pPr eaLnBrk="1" hangingPunct="1"/>
            <a:endParaRPr lang="en-US" altLang="en-US" dirty="0"/>
          </a:p>
        </p:txBody>
      </p:sp>
    </p:spTree>
    <p:extLst>
      <p:ext uri="{BB962C8B-B14F-4D97-AF65-F5344CB8AC3E}">
        <p14:creationId xmlns:p14="http://schemas.microsoft.com/office/powerpoint/2010/main" val="33187950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a:extLst>
              <a:ext uri="{FF2B5EF4-FFF2-40B4-BE49-F238E27FC236}">
                <a16:creationId xmlns:a16="http://schemas.microsoft.com/office/drawing/2014/main" id="{540AA28D-231F-48D8-9163-273B791E6DD4}"/>
              </a:ext>
            </a:extLst>
          </p:cNvPr>
          <p:cNvSpPr>
            <a:spLocks noGrp="1" noChangeArrowheads="1"/>
          </p:cNvSpPr>
          <p:nvPr>
            <p:ph type="sldNum" sz="quarter" idx="5"/>
          </p:nvPr>
        </p:nvSpPr>
        <p:spPr>
          <a:noFill/>
        </p:spPr>
        <p:txBody>
          <a:bodyPr/>
          <a:lstStyle>
            <a:lvl1pPr defTabSz="928688">
              <a:defRPr sz="2400">
                <a:solidFill>
                  <a:schemeClr val="tx1"/>
                </a:solidFill>
                <a:latin typeface="Garamond" panose="02020404030301010803" pitchFamily="18" charset="0"/>
              </a:defRPr>
            </a:lvl1pPr>
            <a:lvl2pPr marL="742950" indent="-285750" defTabSz="928688">
              <a:defRPr sz="2400">
                <a:solidFill>
                  <a:schemeClr val="tx1"/>
                </a:solidFill>
                <a:latin typeface="Garamond" panose="02020404030301010803" pitchFamily="18" charset="0"/>
              </a:defRPr>
            </a:lvl2pPr>
            <a:lvl3pPr marL="1143000" indent="-228600" defTabSz="928688">
              <a:defRPr sz="2400">
                <a:solidFill>
                  <a:schemeClr val="tx1"/>
                </a:solidFill>
                <a:latin typeface="Garamond" panose="02020404030301010803" pitchFamily="18" charset="0"/>
              </a:defRPr>
            </a:lvl3pPr>
            <a:lvl4pPr marL="1600200" indent="-228600" defTabSz="928688">
              <a:defRPr sz="2400">
                <a:solidFill>
                  <a:schemeClr val="tx1"/>
                </a:solidFill>
                <a:latin typeface="Garamond" panose="02020404030301010803" pitchFamily="18" charset="0"/>
              </a:defRPr>
            </a:lvl4pPr>
            <a:lvl5pPr marL="2057400" indent="-228600" defTabSz="928688">
              <a:defRPr sz="2400">
                <a:solidFill>
                  <a:schemeClr val="tx1"/>
                </a:solidFill>
                <a:latin typeface="Garamond" panose="02020404030301010803" pitchFamily="18" charset="0"/>
              </a:defRPr>
            </a:lvl5pPr>
            <a:lvl6pPr marL="2514600" indent="-228600" defTabSz="928688" eaLnBrk="0" fontAlgn="base" hangingPunct="0">
              <a:spcBef>
                <a:spcPct val="0"/>
              </a:spcBef>
              <a:spcAft>
                <a:spcPct val="0"/>
              </a:spcAft>
              <a:defRPr sz="2400">
                <a:solidFill>
                  <a:schemeClr val="tx1"/>
                </a:solidFill>
                <a:latin typeface="Garamond" panose="02020404030301010803" pitchFamily="18" charset="0"/>
              </a:defRPr>
            </a:lvl6pPr>
            <a:lvl7pPr marL="2971800" indent="-228600" defTabSz="928688" eaLnBrk="0" fontAlgn="base" hangingPunct="0">
              <a:spcBef>
                <a:spcPct val="0"/>
              </a:spcBef>
              <a:spcAft>
                <a:spcPct val="0"/>
              </a:spcAft>
              <a:defRPr sz="2400">
                <a:solidFill>
                  <a:schemeClr val="tx1"/>
                </a:solidFill>
                <a:latin typeface="Garamond" panose="02020404030301010803" pitchFamily="18" charset="0"/>
              </a:defRPr>
            </a:lvl7pPr>
            <a:lvl8pPr marL="3429000" indent="-228600" defTabSz="928688" eaLnBrk="0" fontAlgn="base" hangingPunct="0">
              <a:spcBef>
                <a:spcPct val="0"/>
              </a:spcBef>
              <a:spcAft>
                <a:spcPct val="0"/>
              </a:spcAft>
              <a:defRPr sz="2400">
                <a:solidFill>
                  <a:schemeClr val="tx1"/>
                </a:solidFill>
                <a:latin typeface="Garamond" panose="02020404030301010803" pitchFamily="18" charset="0"/>
              </a:defRPr>
            </a:lvl8pPr>
            <a:lvl9pPr marL="3886200" indent="-228600" defTabSz="928688" eaLnBrk="0" fontAlgn="base" hangingPunct="0">
              <a:spcBef>
                <a:spcPct val="0"/>
              </a:spcBef>
              <a:spcAft>
                <a:spcPct val="0"/>
              </a:spcAft>
              <a:defRPr sz="2400">
                <a:solidFill>
                  <a:schemeClr val="tx1"/>
                </a:solidFill>
                <a:latin typeface="Garamond" panose="02020404030301010803" pitchFamily="18" charset="0"/>
              </a:defRPr>
            </a:lvl9pPr>
          </a:lstStyle>
          <a:p>
            <a:fld id="{5DD2B6D6-3A41-4295-B25D-1F2352487028}" type="slidenum">
              <a:rPr lang="en-US" altLang="en-US" sz="1200"/>
              <a:pPr/>
              <a:t>6</a:t>
            </a:fld>
            <a:endParaRPr lang="en-US" altLang="en-US" sz="1200"/>
          </a:p>
        </p:txBody>
      </p:sp>
      <p:sp>
        <p:nvSpPr>
          <p:cNvPr id="67587" name="Rectangle 2">
            <a:extLst>
              <a:ext uri="{FF2B5EF4-FFF2-40B4-BE49-F238E27FC236}">
                <a16:creationId xmlns:a16="http://schemas.microsoft.com/office/drawing/2014/main" id="{D73A7E87-C4AC-4DC3-A29B-BF98A4C0FFC9}"/>
              </a:ext>
            </a:extLst>
          </p:cNvPr>
          <p:cNvSpPr>
            <a:spLocks noGrp="1" noRot="1" noChangeAspect="1" noChangeArrowheads="1" noTextEdit="1"/>
          </p:cNvSpPr>
          <p:nvPr>
            <p:ph type="sldImg"/>
          </p:nvPr>
        </p:nvSpPr>
        <p:spPr>
          <a:ln/>
        </p:spPr>
      </p:sp>
      <p:sp>
        <p:nvSpPr>
          <p:cNvPr id="67588" name="Rectangle 3">
            <a:extLst>
              <a:ext uri="{FF2B5EF4-FFF2-40B4-BE49-F238E27FC236}">
                <a16:creationId xmlns:a16="http://schemas.microsoft.com/office/drawing/2014/main" id="{EA9F0C5A-19E9-4E99-AD7A-E781D307F1C7}"/>
              </a:ext>
            </a:extLst>
          </p:cNvPr>
          <p:cNvSpPr>
            <a:spLocks noGrp="1" noChangeArrowheads="1"/>
          </p:cNvSpPr>
          <p:nvPr>
            <p:ph type="body" idx="1"/>
          </p:nvPr>
        </p:nvSpPr>
        <p:spPr>
          <a:noFill/>
        </p:spPr>
        <p:txBody>
          <a:bodyPr>
            <a:normAutofit fontScale="92500" lnSpcReduction="20000"/>
          </a:bodyPr>
          <a:lstStyle/>
          <a:p>
            <a:pPr eaLnBrk="1" hangingPunct="1"/>
            <a:r>
              <a:rPr lang="en-US" altLang="en-US"/>
              <a:t>“The terms Risk Analysis, Risk Assessment, and Risk Management are used interchangeably by some individuals and, in the field of Program Management, are construed to represent similar concepts but the order of precedence is inverse to that for Automation or Computer Security.”</a:t>
            </a:r>
          </a:p>
          <a:p>
            <a:pPr eaLnBrk="1" hangingPunct="1"/>
            <a:endParaRPr lang="en-US" altLang="en-US"/>
          </a:p>
          <a:p>
            <a:pPr eaLnBrk="1" hangingPunct="1"/>
            <a:r>
              <a:rPr lang="en-US" altLang="en-US"/>
              <a:t>Definition: “Risk Analysis is the identification of a specific installation’s assets, the threats to them, the system’s vulnerability to those threats, and the presumed loss in consideration of existing and projected safeguards. To accomplish either qualitative or quantitative analysis of the system’s risk posture, presumptions should be made that the threats actually occur periodically, if unpredictably, and result in significant damage to system assets that constitute some discernable value to the organization; further, safeguards under review should be considered to be properly conceived and to work correctly in order to make reasonable comparisons. Although approximations and simplifications may be made for the sake of expediency to accomplish a risk analysis, objectivity can prevail when reasonable compromises are made. The most realistic portrayal of actual situations can be made when figures used in computations closely represent the documented local conditions as contrasted with generic, averaged conditions. A concurrent or subsequent security test and evaluation of those very safeguards should be made to establish whether, in fact, the presumptions are correct and, if not, what improvement should be effected.”</a:t>
            </a:r>
          </a:p>
          <a:p>
            <a:pPr eaLnBrk="1" hangingPunct="1"/>
            <a:endParaRPr lang="en-US" altLang="en-US"/>
          </a:p>
          <a:p>
            <a:pPr eaLnBrk="1" hangingPunct="1"/>
            <a:r>
              <a:rPr lang="en-US" altLang="en-US"/>
              <a:t>Definition: “Risk Assessment is a comprehensive determination of the state of risk associated with a system based upon a thorough analysis of the foregoing considerations; by definition, the assessment should include recommendations to support subsequent management decision for (elimination of unnecessarily onerous restrictions and/or) adoption of specific additional safeguards that would reduce the level of system risk to an acceptable level within the constraints imposed by mission, budgetary, political, societal, and other relevant factors.”</a:t>
            </a:r>
          </a:p>
        </p:txBody>
      </p:sp>
    </p:spTree>
    <p:extLst>
      <p:ext uri="{BB962C8B-B14F-4D97-AF65-F5344CB8AC3E}">
        <p14:creationId xmlns:p14="http://schemas.microsoft.com/office/powerpoint/2010/main" val="27957824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CDD7B858-1C20-4B1B-A25F-9A86996A1777}"/>
              </a:ext>
            </a:extLst>
          </p:cNvPr>
          <p:cNvSpPr>
            <a:spLocks noGrp="1" noChangeArrowheads="1"/>
          </p:cNvSpPr>
          <p:nvPr>
            <p:ph type="sldNum" sz="quarter" idx="5"/>
          </p:nvPr>
        </p:nvSpPr>
        <p:spPr>
          <a:ln/>
        </p:spPr>
        <p:txBody>
          <a:bodyPr/>
          <a:lstStyle/>
          <a:p>
            <a:fld id="{0F798C67-8B3C-4BD6-B720-94386286366E}" type="slidenum">
              <a:rPr lang="en-US" altLang="en-US"/>
              <a:pPr/>
              <a:t>31</a:t>
            </a:fld>
            <a:endParaRPr lang="en-US" altLang="en-US"/>
          </a:p>
        </p:txBody>
      </p:sp>
      <p:sp>
        <p:nvSpPr>
          <p:cNvPr id="717826" name="Rectangle 2">
            <a:extLst>
              <a:ext uri="{FF2B5EF4-FFF2-40B4-BE49-F238E27FC236}">
                <a16:creationId xmlns:a16="http://schemas.microsoft.com/office/drawing/2014/main" id="{F69434FA-A5D3-47B8-8D9F-A7FD84943A2A}"/>
              </a:ext>
            </a:extLst>
          </p:cNvPr>
          <p:cNvSpPr>
            <a:spLocks noGrp="1" noRot="1" noChangeAspect="1" noChangeArrowheads="1" noTextEdit="1"/>
          </p:cNvSpPr>
          <p:nvPr>
            <p:ph type="sldImg"/>
          </p:nvPr>
        </p:nvSpPr>
        <p:spPr>
          <a:xfrm>
            <a:off x="3363913" y="2366963"/>
            <a:ext cx="0" cy="0"/>
          </a:xfrm>
          <a:ln/>
        </p:spPr>
      </p:sp>
      <p:sp>
        <p:nvSpPr>
          <p:cNvPr id="717827" name="Rectangle 3">
            <a:extLst>
              <a:ext uri="{FF2B5EF4-FFF2-40B4-BE49-F238E27FC236}">
                <a16:creationId xmlns:a16="http://schemas.microsoft.com/office/drawing/2014/main" id="{680F77AA-5580-4BD7-B397-9C7B8697EBA9}"/>
              </a:ext>
            </a:extLst>
          </p:cNvPr>
          <p:cNvSpPr>
            <a:spLocks noGrp="1" noChangeArrowheads="1"/>
          </p:cNvSpPr>
          <p:nvPr>
            <p:ph type="body" idx="1"/>
          </p:nvPr>
        </p:nvSpPr>
        <p:spPr/>
        <p:txBody>
          <a:bodyPr lIns="91334" tIns="45666" rIns="91334" bIns="45666"/>
          <a:lstStyle/>
          <a:p>
            <a:endParaRPr lang="en-US" altLang="en-US"/>
          </a:p>
        </p:txBody>
      </p:sp>
    </p:spTree>
    <p:extLst>
      <p:ext uri="{BB962C8B-B14F-4D97-AF65-F5344CB8AC3E}">
        <p14:creationId xmlns:p14="http://schemas.microsoft.com/office/powerpoint/2010/main" val="463487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Rectangle 7"/>
          <p:cNvSpPr/>
          <p:nvPr userDrawn="1"/>
        </p:nvSpPr>
        <p:spPr>
          <a:xfrm>
            <a:off x="-101859" y="0"/>
            <a:ext cx="9347717" cy="762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7" name="Picture 2" descr="C:\Users\arsil\Desktop\Smartcreative.jpg"/>
          <p:cNvPicPr>
            <a:picLocks noChangeAspect="1" noChangeArrowheads="1"/>
          </p:cNvPicPr>
          <p:nvPr userDrawn="1"/>
        </p:nvPicPr>
        <p:blipFill>
          <a:blip r:embed="rId2">
            <a:extLst>
              <a:ext uri="{28A0092B-C50C-407E-A947-70E740481C1C}">
                <a14:useLocalDpi xmlns:a14="http://schemas.microsoft.com/office/drawing/2010/main" val="0"/>
              </a:ext>
            </a:extLst>
          </a:blip>
          <a:srcRect l="1051" r="800" b="504"/>
          <a:stretch>
            <a:fillRect/>
          </a:stretch>
        </p:blipFill>
        <p:spPr bwMode="auto">
          <a:xfrm>
            <a:off x="-101859" y="228600"/>
            <a:ext cx="9347718" cy="699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hasCustomPrompt="1"/>
          </p:nvPr>
        </p:nvSpPr>
        <p:spPr>
          <a:xfrm>
            <a:off x="2971799" y="1524000"/>
            <a:ext cx="6274059" cy="2076451"/>
          </a:xfrm>
        </p:spPr>
        <p:txBody>
          <a:bodyPr/>
          <a:lstStyle>
            <a:lvl1pPr>
              <a:defRPr>
                <a:solidFill>
                  <a:schemeClr val="bg1"/>
                </a:solidFill>
              </a:defRPr>
            </a:lvl1pPr>
          </a:lstStyle>
          <a:p>
            <a:r>
              <a:rPr lang="en-US" dirty="0"/>
              <a:t>Click here to Edit</a:t>
            </a:r>
          </a:p>
        </p:txBody>
      </p:sp>
      <p:sp>
        <p:nvSpPr>
          <p:cNvPr id="3" name="Subtitle 2"/>
          <p:cNvSpPr>
            <a:spLocks noGrp="1"/>
          </p:cNvSpPr>
          <p:nvPr>
            <p:ph type="subTitle" idx="1" hasCustomPrompt="1"/>
          </p:nvPr>
        </p:nvSpPr>
        <p:spPr>
          <a:xfrm>
            <a:off x="2971798" y="3657600"/>
            <a:ext cx="6274060" cy="1524000"/>
          </a:xfrm>
        </p:spPr>
        <p:txBody>
          <a:bodyPr/>
          <a:lstStyle>
            <a:lvl1pPr marL="0" indent="0" algn="ctr" eaLnBrk="1" hangingPunct="1">
              <a:buNone/>
              <a:defRPr sz="22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here to edit </a:t>
            </a:r>
            <a:r>
              <a:rPr lang="en-US" dirty="0" err="1"/>
              <a:t>Pokok</a:t>
            </a:r>
            <a:r>
              <a:rPr lang="en-US" dirty="0"/>
              <a:t> </a:t>
            </a:r>
            <a:r>
              <a:rPr lang="en-US" dirty="0" err="1"/>
              <a:t>Bahasan</a:t>
            </a:r>
            <a:br>
              <a:rPr lang="en-US" dirty="0"/>
            </a:br>
            <a:r>
              <a:rPr lang="en-US" dirty="0"/>
              <a:t>Click here to edit </a:t>
            </a:r>
            <a:r>
              <a:rPr lang="en-US" dirty="0" err="1"/>
              <a:t>Pertemuan</a:t>
            </a:r>
            <a:br>
              <a:rPr lang="en-US" dirty="0"/>
            </a:br>
            <a:r>
              <a:rPr lang="en-US" dirty="0"/>
              <a:t>Click here to edit Nama </a:t>
            </a:r>
            <a:r>
              <a:rPr lang="en-US" dirty="0" err="1"/>
              <a:t>Dosen</a:t>
            </a:r>
            <a:br>
              <a:rPr lang="en-US" dirty="0"/>
            </a:br>
            <a:r>
              <a:rPr lang="en-US" dirty="0"/>
              <a:t>Click here to edit Nama Prodi </a:t>
            </a:r>
            <a:r>
              <a:rPr lang="en-US" dirty="0" err="1"/>
              <a:t>dan</a:t>
            </a:r>
            <a:r>
              <a:rPr lang="en-US" dirty="0"/>
              <a:t> </a:t>
            </a:r>
            <a:r>
              <a:rPr lang="en-US" dirty="0" err="1"/>
              <a:t>Fakultas</a:t>
            </a:r>
            <a:endParaRPr lang="en-US" dirty="0"/>
          </a:p>
        </p:txBody>
      </p:sp>
      <p:sp>
        <p:nvSpPr>
          <p:cNvPr id="4" name="Date Placeholder 3"/>
          <p:cNvSpPr>
            <a:spLocks noGrp="1"/>
          </p:cNvSpPr>
          <p:nvPr>
            <p:ph type="dt" sz="half" idx="10"/>
          </p:nvPr>
        </p:nvSpPr>
        <p:spPr/>
        <p:txBody>
          <a:bodyPr/>
          <a:lstStyle>
            <a:lvl1pPr>
              <a:defRPr/>
            </a:lvl1pPr>
          </a:lstStyle>
          <a:p>
            <a:pPr>
              <a:defRPr/>
            </a:pPr>
            <a:fld id="{20B2E4D6-BEB8-4E99-B8A1-7038C2F2D1BE}" type="datetime1">
              <a:rPr lang="en-US"/>
              <a:pPr>
                <a:defRPr/>
              </a:pPr>
              <a:t>05-Oct-17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7F88144A-AE3E-4E44-A89F-B6746EC1707D}" type="slidenum">
              <a:rPr lang="en-US" altLang="id-ID"/>
              <a:pPr/>
              <a:t>‹#›</a:t>
            </a:fld>
            <a:endParaRPr lang="en-US" altLang="id-ID"/>
          </a:p>
        </p:txBody>
      </p:sp>
    </p:spTree>
    <p:extLst>
      <p:ext uri="{BB962C8B-B14F-4D97-AF65-F5344CB8AC3E}">
        <p14:creationId xmlns:p14="http://schemas.microsoft.com/office/powerpoint/2010/main" val="25318765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DC4FACB-1F5D-4FF9-B5CC-F194F462CCA2}" type="datetime1">
              <a:rPr lang="en-US"/>
              <a:pPr>
                <a:defRPr/>
              </a:pPr>
              <a:t>05-Oct-17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B29451C2-6190-4BB7-BBA8-1B23D0C40A29}" type="slidenum">
              <a:rPr lang="en-US" altLang="id-ID"/>
              <a:pPr/>
              <a:t>‹#›</a:t>
            </a:fld>
            <a:endParaRPr lang="en-US" altLang="id-ID"/>
          </a:p>
        </p:txBody>
      </p:sp>
    </p:spTree>
    <p:extLst>
      <p:ext uri="{BB962C8B-B14F-4D97-AF65-F5344CB8AC3E}">
        <p14:creationId xmlns:p14="http://schemas.microsoft.com/office/powerpoint/2010/main" val="32590454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DFDA4BF1-3389-4F47-8435-C04CC10B9A7E}" type="datetime1">
              <a:rPr lang="en-US"/>
              <a:pPr>
                <a:defRPr/>
              </a:pPr>
              <a:t>05-Oct-17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1FB5C1FE-ED77-4380-AE9C-EE28AB75257F}" type="slidenum">
              <a:rPr lang="en-US" altLang="id-ID"/>
              <a:pPr/>
              <a:t>‹#›</a:t>
            </a:fld>
            <a:endParaRPr lang="en-US" altLang="id-ID"/>
          </a:p>
        </p:txBody>
      </p:sp>
    </p:spTree>
    <p:extLst>
      <p:ext uri="{BB962C8B-B14F-4D97-AF65-F5344CB8AC3E}">
        <p14:creationId xmlns:p14="http://schemas.microsoft.com/office/powerpoint/2010/main" val="5428724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09565-1F16-4736-8A28-E11EF33EE518}"/>
              </a:ext>
            </a:extLst>
          </p:cNvPr>
          <p:cNvSpPr>
            <a:spLocks noGrp="1"/>
          </p:cNvSpPr>
          <p:nvPr>
            <p:ph type="title"/>
          </p:nvPr>
        </p:nvSpPr>
        <p:spPr>
          <a:xfrm>
            <a:off x="685800" y="609600"/>
            <a:ext cx="7772400" cy="1143000"/>
          </a:xfrm>
        </p:spPr>
        <p:txBody>
          <a:bodyPr/>
          <a:lstStyle/>
          <a:p>
            <a:r>
              <a:rPr lang="en-US"/>
              <a:t>Click to edit Master title style</a:t>
            </a:r>
          </a:p>
        </p:txBody>
      </p:sp>
      <p:sp>
        <p:nvSpPr>
          <p:cNvPr id="3" name="Table Placeholder 2">
            <a:extLst>
              <a:ext uri="{FF2B5EF4-FFF2-40B4-BE49-F238E27FC236}">
                <a16:creationId xmlns:a16="http://schemas.microsoft.com/office/drawing/2014/main" id="{5EE3873E-A214-4D8D-8B4F-F54BF3AAED8E}"/>
              </a:ext>
            </a:extLst>
          </p:cNvPr>
          <p:cNvSpPr>
            <a:spLocks noGrp="1"/>
          </p:cNvSpPr>
          <p:nvPr>
            <p:ph type="tbl" idx="1"/>
          </p:nvPr>
        </p:nvSpPr>
        <p:spPr>
          <a:xfrm>
            <a:off x="685800" y="1981200"/>
            <a:ext cx="7772400" cy="4114800"/>
          </a:xfrm>
        </p:spPr>
        <p:txBody>
          <a:bodyPr/>
          <a:lstStyle/>
          <a:p>
            <a:endParaRPr lang="en-US"/>
          </a:p>
        </p:txBody>
      </p:sp>
      <p:sp>
        <p:nvSpPr>
          <p:cNvPr id="4" name="Slide Number Placeholder 3">
            <a:extLst>
              <a:ext uri="{FF2B5EF4-FFF2-40B4-BE49-F238E27FC236}">
                <a16:creationId xmlns:a16="http://schemas.microsoft.com/office/drawing/2014/main" id="{8B745EFC-72EF-4872-99ED-B1350682E42A}"/>
              </a:ext>
            </a:extLst>
          </p:cNvPr>
          <p:cNvSpPr>
            <a:spLocks noGrp="1"/>
          </p:cNvSpPr>
          <p:nvPr>
            <p:ph type="sldNum" sz="quarter" idx="10"/>
          </p:nvPr>
        </p:nvSpPr>
        <p:spPr>
          <a:xfrm>
            <a:off x="6553200" y="6248400"/>
            <a:ext cx="1905000" cy="457200"/>
          </a:xfrm>
        </p:spPr>
        <p:txBody>
          <a:bodyPr/>
          <a:lstStyle>
            <a:lvl1pPr>
              <a:defRPr sz="1200" b="0" i="0">
                <a:solidFill>
                  <a:schemeClr val="tx1"/>
                </a:solidFill>
              </a:defRPr>
            </a:lvl1pPr>
          </a:lstStyle>
          <a:p>
            <a:endParaRPr lang="en-US" altLang="en-US"/>
          </a:p>
          <a:p>
            <a:fld id="{59425377-09F3-468C-AF90-77E27E6BFBC7}" type="slidenum">
              <a:rPr lang="en-US" altLang="en-US" sz="1000" b="1" i="1">
                <a:solidFill>
                  <a:srgbClr val="660066"/>
                </a:solidFill>
              </a:rPr>
              <a:pPr/>
              <a:t>‹#›</a:t>
            </a:fld>
            <a:endParaRPr lang="en-US" altLang="en-US" sz="1000" b="1" i="1">
              <a:solidFill>
                <a:srgbClr val="660066"/>
              </a:solidFill>
            </a:endParaRPr>
          </a:p>
        </p:txBody>
      </p:sp>
    </p:spTree>
    <p:extLst>
      <p:ext uri="{BB962C8B-B14F-4D97-AF65-F5344CB8AC3E}">
        <p14:creationId xmlns:p14="http://schemas.microsoft.com/office/powerpoint/2010/main" val="23002091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800"/>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fld id="{B99A2BF8-DE4E-4DD8-93A8-819B2A8C6ED6}" type="datetime1">
              <a:rPr lang="en-US"/>
              <a:pPr>
                <a:defRPr/>
              </a:pPr>
              <a:t>05-Oct-17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07C7CEFC-1327-4C24-92E5-884D19EDEC04}" type="slidenum">
              <a:rPr lang="en-US" altLang="id-ID"/>
              <a:pPr/>
              <a:t>‹#›</a:t>
            </a:fld>
            <a:endParaRPr lang="en-US" altLang="id-ID"/>
          </a:p>
        </p:txBody>
      </p:sp>
    </p:spTree>
    <p:extLst>
      <p:ext uri="{BB962C8B-B14F-4D97-AF65-F5344CB8AC3E}">
        <p14:creationId xmlns:p14="http://schemas.microsoft.com/office/powerpoint/2010/main" val="12027784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16" descr="SUB#LIST copy.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113" y="3175"/>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hasCustomPrompt="1"/>
          </p:nvPr>
        </p:nvSpPr>
        <p:spPr>
          <a:xfrm>
            <a:off x="3124200" y="2420939"/>
            <a:ext cx="3505200" cy="703262"/>
          </a:xfrm>
        </p:spPr>
        <p:txBody>
          <a:bodyPr anchor="t"/>
          <a:lstStyle>
            <a:lvl1pPr algn="l">
              <a:defRPr sz="2800" b="1" cap="all" baseline="0"/>
            </a:lvl1pPr>
          </a:lstStyle>
          <a:p>
            <a:r>
              <a:rPr lang="en-US" dirty="0" err="1"/>
              <a:t>Materi</a:t>
            </a:r>
            <a:r>
              <a:rPr lang="en-US" dirty="0"/>
              <a:t> </a:t>
            </a:r>
            <a:r>
              <a:rPr lang="en-US" dirty="0" err="1"/>
              <a:t>Sebelum</a:t>
            </a:r>
            <a:r>
              <a:rPr lang="en-US" dirty="0"/>
              <a:t> UTS</a:t>
            </a:r>
          </a:p>
        </p:txBody>
      </p:sp>
      <p:sp>
        <p:nvSpPr>
          <p:cNvPr id="3" name="Text Placeholder 2"/>
          <p:cNvSpPr>
            <a:spLocks noGrp="1"/>
          </p:cNvSpPr>
          <p:nvPr>
            <p:ph type="body" idx="1"/>
          </p:nvPr>
        </p:nvSpPr>
        <p:spPr>
          <a:xfrm>
            <a:off x="3733800" y="3240088"/>
            <a:ext cx="5334000" cy="2976562"/>
          </a:xfrm>
        </p:spPr>
        <p:txBody>
          <a:bodyPr anchor="t"/>
          <a:lstStyle>
            <a:lvl1pPr marL="457200" marR="0" indent="-457200" algn="l" defTabSz="914400" rtl="0" eaLnBrk="0" fontAlgn="base" latinLnBrk="0" hangingPunct="0">
              <a:lnSpc>
                <a:spcPct val="100000"/>
              </a:lnSpc>
              <a:spcBef>
                <a:spcPct val="20000"/>
              </a:spcBef>
              <a:spcAft>
                <a:spcPct val="0"/>
              </a:spcAft>
              <a:buClrTx/>
              <a:buSzTx/>
              <a:buFont typeface="Arial" panose="020B0604020202020204" pitchFamily="34" charset="0"/>
              <a:buAutoNum type="arabicPeriod"/>
              <a:tabLst/>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a:p>
            <a:pPr marL="457200" marR="0" lvl="0" indent="-457200" algn="l" defTabSz="914400" rtl="0" eaLnBrk="0" fontAlgn="base" latinLnBrk="0" hangingPunct="0">
              <a:lnSpc>
                <a:spcPct val="100000"/>
              </a:lnSpc>
              <a:spcBef>
                <a:spcPct val="20000"/>
              </a:spcBef>
              <a:spcAft>
                <a:spcPct val="0"/>
              </a:spcAft>
              <a:buClrTx/>
              <a:buSzTx/>
              <a:buFont typeface="Arial" panose="020B0604020202020204" pitchFamily="34" charset="0"/>
              <a:buAutoNum type="arabicPeriod"/>
              <a:tabLst/>
              <a:defRPr/>
            </a:pPr>
            <a:r>
              <a:rPr lang="en-US" dirty="0"/>
              <a:t>Click to edit Master text styles</a:t>
            </a:r>
          </a:p>
          <a:p>
            <a:pPr marL="457200" marR="0" lvl="0" indent="-457200" algn="l" defTabSz="914400" rtl="0" eaLnBrk="0" fontAlgn="base" latinLnBrk="0" hangingPunct="0">
              <a:lnSpc>
                <a:spcPct val="100000"/>
              </a:lnSpc>
              <a:spcBef>
                <a:spcPct val="20000"/>
              </a:spcBef>
              <a:spcAft>
                <a:spcPct val="0"/>
              </a:spcAft>
              <a:buClrTx/>
              <a:buSzTx/>
              <a:buFont typeface="Arial" panose="020B0604020202020204" pitchFamily="34" charset="0"/>
              <a:buAutoNum type="arabicPeriod"/>
              <a:tabLst/>
              <a:defRPr/>
            </a:pPr>
            <a:r>
              <a:rPr lang="en-US" dirty="0"/>
              <a:t>Click to edit Master text styles</a:t>
            </a:r>
          </a:p>
          <a:p>
            <a:pPr marL="457200" marR="0" lvl="0" indent="-457200" algn="l" defTabSz="914400" rtl="0" eaLnBrk="0" fontAlgn="base" latinLnBrk="0" hangingPunct="0">
              <a:lnSpc>
                <a:spcPct val="100000"/>
              </a:lnSpc>
              <a:spcBef>
                <a:spcPct val="20000"/>
              </a:spcBef>
              <a:spcAft>
                <a:spcPct val="0"/>
              </a:spcAft>
              <a:buClrTx/>
              <a:buSzTx/>
              <a:buFont typeface="Arial" panose="020B0604020202020204" pitchFamily="34" charset="0"/>
              <a:buAutoNum type="arabicPeriod"/>
              <a:tabLst/>
              <a:defRPr/>
            </a:pPr>
            <a:r>
              <a:rPr lang="en-US" dirty="0"/>
              <a:t>Click to edit Master text styles</a:t>
            </a:r>
          </a:p>
          <a:p>
            <a:pPr marL="457200" marR="0" lvl="0" indent="-457200" algn="l" defTabSz="914400" rtl="0" eaLnBrk="0" fontAlgn="base" latinLnBrk="0" hangingPunct="0">
              <a:lnSpc>
                <a:spcPct val="100000"/>
              </a:lnSpc>
              <a:spcBef>
                <a:spcPct val="20000"/>
              </a:spcBef>
              <a:spcAft>
                <a:spcPct val="0"/>
              </a:spcAft>
              <a:buClrTx/>
              <a:buSzTx/>
              <a:buFont typeface="Arial" panose="020B0604020202020204" pitchFamily="34" charset="0"/>
              <a:buAutoNum type="arabicPeriod"/>
              <a:tabLst/>
              <a:defRPr/>
            </a:pPr>
            <a:r>
              <a:rPr lang="en-US" dirty="0"/>
              <a:t>Click to edit Master text styles</a:t>
            </a:r>
          </a:p>
          <a:p>
            <a:pPr marL="457200" marR="0" lvl="0" indent="-457200" algn="l" defTabSz="914400" rtl="0" eaLnBrk="0" fontAlgn="base" latinLnBrk="0" hangingPunct="0">
              <a:lnSpc>
                <a:spcPct val="100000"/>
              </a:lnSpc>
              <a:spcBef>
                <a:spcPct val="20000"/>
              </a:spcBef>
              <a:spcAft>
                <a:spcPct val="0"/>
              </a:spcAft>
              <a:buClrTx/>
              <a:buSzTx/>
              <a:buFont typeface="Arial" panose="020B0604020202020204" pitchFamily="34" charset="0"/>
              <a:buAutoNum type="arabicPeriod"/>
              <a:tabLst/>
              <a:defRPr/>
            </a:pPr>
            <a:r>
              <a:rPr lang="en-US" dirty="0"/>
              <a:t>Click to edit Master text styles</a:t>
            </a:r>
          </a:p>
          <a:p>
            <a:pPr marL="457200" marR="0" lvl="0" indent="-457200" algn="l" defTabSz="914400" rtl="0" eaLnBrk="0" fontAlgn="base" latinLnBrk="0" hangingPunct="0">
              <a:lnSpc>
                <a:spcPct val="100000"/>
              </a:lnSpc>
              <a:spcBef>
                <a:spcPct val="20000"/>
              </a:spcBef>
              <a:spcAft>
                <a:spcPct val="0"/>
              </a:spcAft>
              <a:buClrTx/>
              <a:buSzTx/>
              <a:buFont typeface="Arial" panose="020B0604020202020204" pitchFamily="34" charset="0"/>
              <a:buAutoNum type="arabicPeriod"/>
              <a:tabLst/>
              <a:defRPr/>
            </a:pPr>
            <a:r>
              <a:rPr lang="en-US" dirty="0"/>
              <a:t>Click to edit Master text styles</a:t>
            </a:r>
          </a:p>
          <a:p>
            <a:pPr lvl="0"/>
            <a:endParaRPr lang="en-US" dirty="0"/>
          </a:p>
        </p:txBody>
      </p:sp>
      <p:sp>
        <p:nvSpPr>
          <p:cNvPr id="4" name="Date Placeholder 3"/>
          <p:cNvSpPr>
            <a:spLocks noGrp="1"/>
          </p:cNvSpPr>
          <p:nvPr>
            <p:ph type="dt" sz="half" idx="10"/>
          </p:nvPr>
        </p:nvSpPr>
        <p:spPr/>
        <p:txBody>
          <a:bodyPr/>
          <a:lstStyle>
            <a:lvl1pPr>
              <a:defRPr/>
            </a:lvl1pPr>
          </a:lstStyle>
          <a:p>
            <a:pPr>
              <a:defRPr/>
            </a:pPr>
            <a:fld id="{76BEDCBD-1673-4569-B2E0-E1B7B9DEF070}" type="datetime1">
              <a:rPr lang="en-US"/>
              <a:pPr>
                <a:defRPr/>
              </a:pPr>
              <a:t>05-Oct-17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54B71F4A-6D73-4342-9533-46E3ECE91550}" type="slidenum">
              <a:rPr lang="en-US" altLang="id-ID"/>
              <a:pPr/>
              <a:t>‹#›</a:t>
            </a:fld>
            <a:endParaRPr lang="en-US" altLang="id-ID"/>
          </a:p>
        </p:txBody>
      </p:sp>
    </p:spTree>
    <p:extLst>
      <p:ext uri="{BB962C8B-B14F-4D97-AF65-F5344CB8AC3E}">
        <p14:creationId xmlns:p14="http://schemas.microsoft.com/office/powerpoint/2010/main" val="2043356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CEA3D78E-5710-4279-9346-CA3F3FF1ADAB}" type="datetime1">
              <a:rPr lang="en-US"/>
              <a:pPr>
                <a:defRPr/>
              </a:pPr>
              <a:t>05-Oct-17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C57B3AD7-5558-4161-B7D2-95F8DE54CD31}" type="slidenum">
              <a:rPr lang="en-US" altLang="id-ID"/>
              <a:pPr/>
              <a:t>‹#›</a:t>
            </a:fld>
            <a:endParaRPr lang="en-US" altLang="id-ID"/>
          </a:p>
        </p:txBody>
      </p:sp>
    </p:spTree>
    <p:extLst>
      <p:ext uri="{BB962C8B-B14F-4D97-AF65-F5344CB8AC3E}">
        <p14:creationId xmlns:p14="http://schemas.microsoft.com/office/powerpoint/2010/main" val="29004334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EE4C036D-7F85-4604-9C31-D116ABDFBFCB}" type="datetime1">
              <a:rPr lang="en-US"/>
              <a:pPr>
                <a:defRPr/>
              </a:pPr>
              <a:t>05-Oct-17</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74D2A8DE-DF06-4A0A-B8B9-F0FC1DFE8718}" type="slidenum">
              <a:rPr lang="en-US" altLang="id-ID"/>
              <a:pPr/>
              <a:t>‹#›</a:t>
            </a:fld>
            <a:endParaRPr lang="en-US" altLang="id-ID"/>
          </a:p>
        </p:txBody>
      </p:sp>
    </p:spTree>
    <p:extLst>
      <p:ext uri="{BB962C8B-B14F-4D97-AF65-F5344CB8AC3E}">
        <p14:creationId xmlns:p14="http://schemas.microsoft.com/office/powerpoint/2010/main" val="4151989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34B7DBD3-F138-4801-A0A6-578A3386CD18}" type="datetime1">
              <a:rPr lang="en-US"/>
              <a:pPr>
                <a:defRPr/>
              </a:pPr>
              <a:t>05-Oct-17</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4C95B9C0-F00E-4EC1-B571-461E0CC5FB03}" type="slidenum">
              <a:rPr lang="en-US" altLang="id-ID"/>
              <a:pPr/>
              <a:t>‹#›</a:t>
            </a:fld>
            <a:endParaRPr lang="en-US" altLang="id-ID"/>
          </a:p>
        </p:txBody>
      </p:sp>
    </p:spTree>
    <p:extLst>
      <p:ext uri="{BB962C8B-B14F-4D97-AF65-F5344CB8AC3E}">
        <p14:creationId xmlns:p14="http://schemas.microsoft.com/office/powerpoint/2010/main" val="12909493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F131518-4759-420B-9C6C-02911BE08FB6}" type="datetime1">
              <a:rPr lang="en-US"/>
              <a:pPr>
                <a:defRPr/>
              </a:pPr>
              <a:t>05-Oct-17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812046D4-C1A9-4BE2-8E11-BB51EFD99472}" type="slidenum">
              <a:rPr lang="en-US" altLang="id-ID"/>
              <a:pPr/>
              <a:t>‹#›</a:t>
            </a:fld>
            <a:endParaRPr lang="en-US" altLang="id-ID"/>
          </a:p>
        </p:txBody>
      </p:sp>
    </p:spTree>
    <p:extLst>
      <p:ext uri="{BB962C8B-B14F-4D97-AF65-F5344CB8AC3E}">
        <p14:creationId xmlns:p14="http://schemas.microsoft.com/office/powerpoint/2010/main" val="33030634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3008313" cy="825500"/>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3575050" y="609600"/>
            <a:ext cx="5111750" cy="55165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524000"/>
            <a:ext cx="3008313" cy="46021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979D038C-8833-4053-A8B5-3B45FC1C23E1}" type="datetime1">
              <a:rPr lang="en-US"/>
              <a:pPr>
                <a:defRPr/>
              </a:pPr>
              <a:t>05-Oct-17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3C0E78CF-756E-44AB-85F7-AA9B06AF3F0B}" type="slidenum">
              <a:rPr lang="en-US" altLang="id-ID"/>
              <a:pPr/>
              <a:t>‹#›</a:t>
            </a:fld>
            <a:endParaRPr lang="en-US" altLang="id-ID"/>
          </a:p>
        </p:txBody>
      </p:sp>
    </p:spTree>
    <p:extLst>
      <p:ext uri="{BB962C8B-B14F-4D97-AF65-F5344CB8AC3E}">
        <p14:creationId xmlns:p14="http://schemas.microsoft.com/office/powerpoint/2010/main" val="28355801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E9D3C4F4-CD15-4E8C-A7EE-9212E377943D}" type="datetime1">
              <a:rPr lang="en-US"/>
              <a:pPr>
                <a:defRPr/>
              </a:pPr>
              <a:t>05-Oct-17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6CD5ABA6-7761-4D95-A1CD-8F9B19CA4E34}" type="slidenum">
              <a:rPr lang="en-US" altLang="id-ID"/>
              <a:pPr/>
              <a:t>‹#›</a:t>
            </a:fld>
            <a:endParaRPr lang="en-US" altLang="id-ID"/>
          </a:p>
        </p:txBody>
      </p:sp>
    </p:spTree>
    <p:extLst>
      <p:ext uri="{BB962C8B-B14F-4D97-AF65-F5344CB8AC3E}">
        <p14:creationId xmlns:p14="http://schemas.microsoft.com/office/powerpoint/2010/main" val="40322957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id-ID"/>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id-ID"/>
              <a:t>Click to edit Master text styles</a:t>
            </a:r>
          </a:p>
          <a:p>
            <a:pPr lvl="1"/>
            <a:r>
              <a:rPr lang="en-US" altLang="id-ID"/>
              <a:t>Second level</a:t>
            </a:r>
          </a:p>
          <a:p>
            <a:pPr lvl="2"/>
            <a:r>
              <a:rPr lang="en-US" altLang="id-ID"/>
              <a:t>Third level</a:t>
            </a:r>
          </a:p>
          <a:p>
            <a:pPr lvl="3"/>
            <a:r>
              <a:rPr lang="en-US" altLang="id-ID"/>
              <a:t>Fourth level</a:t>
            </a:r>
          </a:p>
          <a:p>
            <a:pPr lvl="4"/>
            <a:r>
              <a:rPr lang="en-US" altLang="id-ID"/>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89611F90-EFA5-425A-83D0-AD67BBCB8FFB}" type="datetime1">
              <a:rPr lang="en-US"/>
              <a:pPr>
                <a:defRPr/>
              </a:pPr>
              <a:t>05-Oct-17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400">
                <a:latin typeface="Calibri" panose="020F0502020204030204" pitchFamily="34" charset="0"/>
              </a:defRPr>
            </a:lvl1pPr>
          </a:lstStyle>
          <a:p>
            <a:fld id="{BBC9BDE8-EFE1-4D93-AB31-5E7BCFE0330D}" type="slidenum">
              <a:rPr lang="en-US" altLang="id-ID"/>
              <a:pPr/>
              <a:t>‹#›</a:t>
            </a:fld>
            <a:endParaRPr lang="en-US" altLang="id-ID"/>
          </a:p>
        </p:txBody>
      </p:sp>
      <p:pic>
        <p:nvPicPr>
          <p:cNvPr id="7" name="Picture 2" descr="C:\Users\arsil\Desktop\Smartcreative2.jpg"/>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err="1"/>
              <a:t>Analisis</a:t>
            </a:r>
            <a:r>
              <a:rPr lang="en-GB" dirty="0"/>
              <a:t> </a:t>
            </a:r>
            <a:r>
              <a:rPr lang="en-GB" dirty="0" err="1"/>
              <a:t>Resiko</a:t>
            </a:r>
            <a:br>
              <a:rPr lang="en-GB" dirty="0"/>
            </a:br>
            <a:r>
              <a:rPr lang="en-GB" dirty="0" err="1"/>
              <a:t>Sistem</a:t>
            </a:r>
            <a:r>
              <a:rPr lang="en-GB" dirty="0"/>
              <a:t> </a:t>
            </a:r>
            <a:r>
              <a:rPr lang="en-GB" dirty="0" err="1"/>
              <a:t>Informasi</a:t>
            </a:r>
            <a:endParaRPr lang="id-ID" dirty="0"/>
          </a:p>
        </p:txBody>
      </p:sp>
      <p:sp>
        <p:nvSpPr>
          <p:cNvPr id="3" name="Subtitle 2"/>
          <p:cNvSpPr>
            <a:spLocks noGrp="1"/>
          </p:cNvSpPr>
          <p:nvPr>
            <p:ph type="subTitle" idx="1"/>
          </p:nvPr>
        </p:nvSpPr>
        <p:spPr/>
        <p:txBody>
          <a:bodyPr/>
          <a:lstStyle/>
          <a:p>
            <a:r>
              <a:rPr lang="en-US" altLang="en-US" sz="2400" dirty="0"/>
              <a:t>Risk Analysis Methodology 2</a:t>
            </a:r>
          </a:p>
          <a:p>
            <a:r>
              <a:rPr lang="en-US" dirty="0" err="1"/>
              <a:t>Pertemuan</a:t>
            </a:r>
            <a:r>
              <a:rPr lang="en-US" dirty="0"/>
              <a:t> 5</a:t>
            </a:r>
            <a:br>
              <a:rPr lang="en-US" dirty="0"/>
            </a:br>
            <a:r>
              <a:rPr lang="en-US" dirty="0" err="1"/>
              <a:t>Dosen</a:t>
            </a:r>
            <a:r>
              <a:rPr lang="en-US" dirty="0"/>
              <a:t> </a:t>
            </a:r>
            <a:r>
              <a:rPr lang="en-US" dirty="0" err="1"/>
              <a:t>Pengampu</a:t>
            </a:r>
            <a:r>
              <a:rPr lang="en-US" dirty="0"/>
              <a:t>: Alivia </a:t>
            </a:r>
            <a:r>
              <a:rPr lang="en-US" dirty="0" err="1"/>
              <a:t>Yulfitri</a:t>
            </a:r>
            <a:r>
              <a:rPr lang="en-US" dirty="0"/>
              <a:t> (2017)</a:t>
            </a:r>
          </a:p>
          <a:p>
            <a:r>
              <a:rPr lang="en-US" dirty="0"/>
              <a:t>Prodi </a:t>
            </a:r>
            <a:r>
              <a:rPr lang="en-US" dirty="0" err="1"/>
              <a:t>Sistem</a:t>
            </a:r>
            <a:r>
              <a:rPr lang="en-US" dirty="0"/>
              <a:t> </a:t>
            </a:r>
            <a:r>
              <a:rPr lang="en-US" dirty="0" err="1"/>
              <a:t>Informasi</a:t>
            </a:r>
            <a:r>
              <a:rPr lang="en-US" dirty="0"/>
              <a:t> - </a:t>
            </a:r>
            <a:r>
              <a:rPr lang="en-US" dirty="0" err="1"/>
              <a:t>Fakultas</a:t>
            </a:r>
            <a:r>
              <a:rPr lang="en-US" dirty="0"/>
              <a:t> </a:t>
            </a:r>
            <a:r>
              <a:rPr lang="en-US" dirty="0" err="1"/>
              <a:t>Ilmu</a:t>
            </a:r>
            <a:r>
              <a:rPr lang="en-US" dirty="0"/>
              <a:t> </a:t>
            </a:r>
            <a:r>
              <a:rPr lang="en-US" dirty="0" err="1"/>
              <a:t>Komputer</a:t>
            </a:r>
            <a:endParaRPr lang="en-US" dirty="0"/>
          </a:p>
        </p:txBody>
      </p:sp>
    </p:spTree>
    <p:extLst>
      <p:ext uri="{BB962C8B-B14F-4D97-AF65-F5344CB8AC3E}">
        <p14:creationId xmlns:p14="http://schemas.microsoft.com/office/powerpoint/2010/main" val="40076532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15B2453-5689-4DD8-B019-36F761EBD392}"/>
              </a:ext>
            </a:extLst>
          </p:cNvPr>
          <p:cNvSpPr>
            <a:spLocks noGrp="1"/>
          </p:cNvSpPr>
          <p:nvPr>
            <p:ph type="sldNum" sz="quarter" idx="10"/>
          </p:nvPr>
        </p:nvSpPr>
        <p:spPr/>
        <p:txBody>
          <a:bodyPr/>
          <a:lstStyle/>
          <a:p>
            <a:endParaRPr lang="en-US" altLang="en-US"/>
          </a:p>
          <a:p>
            <a:fld id="{3463D0CD-4FB3-4A25-9F79-A4C1719F57C6}" type="slidenum">
              <a:rPr lang="en-US" altLang="en-US" sz="1000" b="1" i="1">
                <a:solidFill>
                  <a:srgbClr val="660066"/>
                </a:solidFill>
              </a:rPr>
              <a:pPr/>
              <a:t>10</a:t>
            </a:fld>
            <a:endParaRPr lang="en-US" altLang="en-US" sz="1000" b="1" i="1">
              <a:solidFill>
                <a:srgbClr val="660066"/>
              </a:solidFill>
            </a:endParaRPr>
          </a:p>
        </p:txBody>
      </p:sp>
      <p:sp>
        <p:nvSpPr>
          <p:cNvPr id="711682" name="Rectangle 2">
            <a:extLst>
              <a:ext uri="{FF2B5EF4-FFF2-40B4-BE49-F238E27FC236}">
                <a16:creationId xmlns:a16="http://schemas.microsoft.com/office/drawing/2014/main" id="{20EE3494-FA41-4FF6-81DD-5FA396DFAEBA}"/>
              </a:ext>
            </a:extLst>
          </p:cNvPr>
          <p:cNvSpPr>
            <a:spLocks noGrp="1" noChangeArrowheads="1"/>
          </p:cNvSpPr>
          <p:nvPr>
            <p:ph type="body" idx="1"/>
          </p:nvPr>
        </p:nvSpPr>
        <p:spPr>
          <a:xfrm>
            <a:off x="-1210" y="1752600"/>
            <a:ext cx="9144000" cy="5257800"/>
          </a:xfrm>
        </p:spPr>
        <p:txBody>
          <a:bodyPr/>
          <a:lstStyle/>
          <a:p>
            <a:pPr>
              <a:lnSpc>
                <a:spcPct val="90000"/>
              </a:lnSpc>
            </a:pPr>
            <a:r>
              <a:rPr lang="en-US" altLang="en-US" sz="2400" dirty="0"/>
              <a:t>Predict damage that might occur and source of damage</a:t>
            </a:r>
            <a:endParaRPr lang="en-US" altLang="en-US" sz="800" dirty="0"/>
          </a:p>
          <a:p>
            <a:pPr>
              <a:lnSpc>
                <a:spcPct val="90000"/>
              </a:lnSpc>
            </a:pPr>
            <a:r>
              <a:rPr lang="en-US" altLang="en-US" sz="2400" b="1" dirty="0"/>
              <a:t>Information</a:t>
            </a:r>
            <a:r>
              <a:rPr lang="en-US" altLang="en-US" sz="2400" dirty="0"/>
              <a:t> </a:t>
            </a:r>
          </a:p>
          <a:p>
            <a:pPr lvl="1">
              <a:lnSpc>
                <a:spcPct val="90000"/>
              </a:lnSpc>
            </a:pPr>
            <a:r>
              <a:rPr lang="en-US" altLang="en-US" sz="2000" dirty="0"/>
              <a:t>is an asset that has a value to an agency and must therefore be appropriately protected.</a:t>
            </a:r>
          </a:p>
          <a:p>
            <a:pPr lvl="1">
              <a:lnSpc>
                <a:spcPct val="90000"/>
              </a:lnSpc>
            </a:pPr>
            <a:endParaRPr lang="en-US" altLang="en-US" sz="800" dirty="0"/>
          </a:p>
          <a:p>
            <a:pPr>
              <a:lnSpc>
                <a:spcPct val="90000"/>
              </a:lnSpc>
            </a:pPr>
            <a:r>
              <a:rPr lang="en-US" altLang="en-US" sz="2400" dirty="0"/>
              <a:t>The objective of </a:t>
            </a:r>
            <a:r>
              <a:rPr lang="en-US" altLang="en-US" sz="2400" b="1" dirty="0"/>
              <a:t>information</a:t>
            </a:r>
            <a:r>
              <a:rPr lang="en-US" altLang="en-US" sz="2400" dirty="0"/>
              <a:t> </a:t>
            </a:r>
            <a:r>
              <a:rPr lang="en-US" altLang="en-US" sz="2400" b="1" dirty="0"/>
              <a:t>security</a:t>
            </a:r>
            <a:r>
              <a:rPr lang="en-US" altLang="en-US" sz="2400" dirty="0"/>
              <a:t> is to preserve the agency’s information assets and the business processes they support in the context of: </a:t>
            </a:r>
          </a:p>
          <a:p>
            <a:pPr>
              <a:lnSpc>
                <a:spcPct val="90000"/>
              </a:lnSpc>
            </a:pPr>
            <a:endParaRPr lang="en-US" altLang="en-US" sz="800" dirty="0"/>
          </a:p>
          <a:p>
            <a:pPr lvl="1">
              <a:lnSpc>
                <a:spcPct val="90000"/>
              </a:lnSpc>
            </a:pPr>
            <a:r>
              <a:rPr lang="en-US" altLang="en-US" sz="2000" b="1" dirty="0"/>
              <a:t>Confidentiality: </a:t>
            </a:r>
            <a:r>
              <a:rPr lang="en-US" altLang="en-US" sz="2000" dirty="0"/>
              <a:t>Information is only available to authorized individuals</a:t>
            </a:r>
          </a:p>
          <a:p>
            <a:pPr lvl="1">
              <a:lnSpc>
                <a:spcPct val="90000"/>
              </a:lnSpc>
            </a:pPr>
            <a:r>
              <a:rPr lang="en-US" altLang="en-US" sz="2000" b="1" dirty="0"/>
              <a:t>Integrity: </a:t>
            </a:r>
            <a:r>
              <a:rPr lang="en-US" altLang="en-US" sz="2000" dirty="0"/>
              <a:t>	Information can only be entered, changed or destroyed by</a:t>
            </a:r>
          </a:p>
          <a:p>
            <a:pPr lvl="1">
              <a:lnSpc>
                <a:spcPct val="90000"/>
              </a:lnSpc>
              <a:buFontTx/>
              <a:buNone/>
            </a:pPr>
            <a:r>
              <a:rPr lang="en-US" altLang="en-US" sz="2000" dirty="0"/>
              <a:t>	authorized individuals.</a:t>
            </a:r>
          </a:p>
          <a:p>
            <a:pPr lvl="1">
              <a:lnSpc>
                <a:spcPct val="90000"/>
              </a:lnSpc>
            </a:pPr>
            <a:r>
              <a:rPr lang="en-US" altLang="en-US" sz="2000" b="1" dirty="0"/>
              <a:t>Availability:  </a:t>
            </a:r>
            <a:r>
              <a:rPr lang="en-US" altLang="en-US" sz="2000" dirty="0"/>
              <a:t>Information is provided to authorized users when it is</a:t>
            </a:r>
          </a:p>
          <a:p>
            <a:pPr lvl="1">
              <a:lnSpc>
                <a:spcPct val="90000"/>
              </a:lnSpc>
              <a:buFontTx/>
              <a:buNone/>
            </a:pPr>
            <a:r>
              <a:rPr lang="en-US" altLang="en-US" sz="2000" dirty="0"/>
              <a:t>	requested or needed.</a:t>
            </a:r>
            <a:endParaRPr lang="en-US" altLang="en-US" sz="2400" dirty="0"/>
          </a:p>
        </p:txBody>
      </p:sp>
      <p:sp>
        <p:nvSpPr>
          <p:cNvPr id="711683" name="Rectangle 3">
            <a:extLst>
              <a:ext uri="{FF2B5EF4-FFF2-40B4-BE49-F238E27FC236}">
                <a16:creationId xmlns:a16="http://schemas.microsoft.com/office/drawing/2014/main" id="{9E56572E-48C5-469E-BFA6-524C4E7267E6}"/>
              </a:ext>
            </a:extLst>
          </p:cNvPr>
          <p:cNvSpPr>
            <a:spLocks noChangeArrowheads="1"/>
          </p:cNvSpPr>
          <p:nvPr/>
        </p:nvSpPr>
        <p:spPr bwMode="auto">
          <a:xfrm>
            <a:off x="685800" y="451304"/>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a:defRPr sz="4400">
                <a:solidFill>
                  <a:schemeClr val="tx2"/>
                </a:solidFill>
                <a:latin typeface="Garamond" panose="02020404030301010803" pitchFamily="18" charset="0"/>
              </a:defRPr>
            </a:lvl1pPr>
            <a:lvl2pPr algn="ctr">
              <a:defRPr sz="4400">
                <a:solidFill>
                  <a:schemeClr val="tx2"/>
                </a:solidFill>
                <a:latin typeface="Garamond" panose="02020404030301010803" pitchFamily="18" charset="0"/>
              </a:defRPr>
            </a:lvl2pPr>
            <a:lvl3pPr algn="ctr">
              <a:defRPr sz="4400">
                <a:solidFill>
                  <a:schemeClr val="tx2"/>
                </a:solidFill>
                <a:latin typeface="Garamond" panose="02020404030301010803" pitchFamily="18" charset="0"/>
              </a:defRPr>
            </a:lvl3pPr>
            <a:lvl4pPr algn="ctr">
              <a:defRPr sz="4400">
                <a:solidFill>
                  <a:schemeClr val="tx2"/>
                </a:solidFill>
                <a:latin typeface="Garamond" panose="02020404030301010803" pitchFamily="18" charset="0"/>
              </a:defRPr>
            </a:lvl4pPr>
            <a:lvl5pPr algn="ctr">
              <a:defRPr sz="4400">
                <a:solidFill>
                  <a:schemeClr val="tx2"/>
                </a:solidFill>
                <a:latin typeface="Garamond" panose="02020404030301010803" pitchFamily="18" charset="0"/>
              </a:defRPr>
            </a:lvl5pPr>
            <a:lvl6pPr marL="457200" algn="ctr" fontAlgn="base">
              <a:spcBef>
                <a:spcPct val="0"/>
              </a:spcBef>
              <a:spcAft>
                <a:spcPct val="0"/>
              </a:spcAft>
              <a:defRPr sz="4400">
                <a:solidFill>
                  <a:schemeClr val="tx2"/>
                </a:solidFill>
                <a:latin typeface="Garamond" panose="02020404030301010803" pitchFamily="18" charset="0"/>
              </a:defRPr>
            </a:lvl6pPr>
            <a:lvl7pPr marL="914400" algn="ctr" fontAlgn="base">
              <a:spcBef>
                <a:spcPct val="0"/>
              </a:spcBef>
              <a:spcAft>
                <a:spcPct val="0"/>
              </a:spcAft>
              <a:defRPr sz="4400">
                <a:solidFill>
                  <a:schemeClr val="tx2"/>
                </a:solidFill>
                <a:latin typeface="Garamond" panose="02020404030301010803" pitchFamily="18" charset="0"/>
              </a:defRPr>
            </a:lvl7pPr>
            <a:lvl8pPr marL="1371600" algn="ctr" fontAlgn="base">
              <a:spcBef>
                <a:spcPct val="0"/>
              </a:spcBef>
              <a:spcAft>
                <a:spcPct val="0"/>
              </a:spcAft>
              <a:defRPr sz="4400">
                <a:solidFill>
                  <a:schemeClr val="tx2"/>
                </a:solidFill>
                <a:latin typeface="Garamond" panose="02020404030301010803" pitchFamily="18" charset="0"/>
              </a:defRPr>
            </a:lvl8pPr>
            <a:lvl9pPr marL="1828800" algn="ctr" fontAlgn="base">
              <a:spcBef>
                <a:spcPct val="0"/>
              </a:spcBef>
              <a:spcAft>
                <a:spcPct val="0"/>
              </a:spcAft>
              <a:defRPr sz="4400">
                <a:solidFill>
                  <a:schemeClr val="tx2"/>
                </a:solidFill>
                <a:latin typeface="Garamond" panose="02020404030301010803" pitchFamily="18" charset="0"/>
              </a:defRPr>
            </a:lvl9pPr>
          </a:lstStyle>
          <a:p>
            <a:pPr algn="l"/>
            <a:r>
              <a:rPr lang="en-US" altLang="en-US" sz="3600" b="1" dirty="0">
                <a:solidFill>
                  <a:srgbClr val="C00000"/>
                </a:solidFill>
              </a:rPr>
              <a:t>3. Identifying Vulnerabilities (Cont.)</a:t>
            </a:r>
            <a:br>
              <a:rPr lang="en-US" altLang="en-US" sz="3600" b="1" dirty="0">
                <a:solidFill>
                  <a:srgbClr val="CC0000"/>
                </a:solidFill>
              </a:rPr>
            </a:br>
            <a:r>
              <a:rPr lang="en-US" altLang="en-US" sz="2400" b="1" dirty="0">
                <a:solidFill>
                  <a:srgbClr val="333399"/>
                </a:solidFill>
                <a:latin typeface="Arial" panose="020B0604020202020204" pitchFamily="34" charset="0"/>
              </a:rPr>
              <a:t>Specific to Organizations</a:t>
            </a:r>
          </a:p>
        </p:txBody>
      </p:sp>
    </p:spTree>
    <p:extLst>
      <p:ext uri="{BB962C8B-B14F-4D97-AF65-F5344CB8AC3E}">
        <p14:creationId xmlns:p14="http://schemas.microsoft.com/office/powerpoint/2010/main" val="2113503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Slide Number Placeholder 3">
            <a:extLst>
              <a:ext uri="{FF2B5EF4-FFF2-40B4-BE49-F238E27FC236}">
                <a16:creationId xmlns:a16="http://schemas.microsoft.com/office/drawing/2014/main" id="{CCDB25CD-3295-42D2-9C30-B2D47238665A}"/>
              </a:ext>
            </a:extLst>
          </p:cNvPr>
          <p:cNvSpPr>
            <a:spLocks noGrp="1"/>
          </p:cNvSpPr>
          <p:nvPr>
            <p:ph type="sldNum" sz="quarter" idx="10"/>
          </p:nvPr>
        </p:nvSpPr>
        <p:spPr/>
        <p:txBody>
          <a:bodyPr/>
          <a:lstStyle/>
          <a:p>
            <a:endParaRPr lang="en-US" altLang="en-US"/>
          </a:p>
          <a:p>
            <a:fld id="{E7E5C5AE-A8D0-40CE-8B10-19F1751C7C48}" type="slidenum">
              <a:rPr lang="en-US" altLang="en-US" sz="1000" b="1" i="1">
                <a:solidFill>
                  <a:srgbClr val="660066"/>
                </a:solidFill>
              </a:rPr>
              <a:pPr/>
              <a:t>11</a:t>
            </a:fld>
            <a:endParaRPr lang="en-US" altLang="en-US" sz="1000" b="1" i="1">
              <a:solidFill>
                <a:srgbClr val="660066"/>
              </a:solidFill>
            </a:endParaRPr>
          </a:p>
        </p:txBody>
      </p:sp>
      <p:graphicFrame>
        <p:nvGraphicFramePr>
          <p:cNvPr id="712706" name="Group 2">
            <a:extLst>
              <a:ext uri="{FF2B5EF4-FFF2-40B4-BE49-F238E27FC236}">
                <a16:creationId xmlns:a16="http://schemas.microsoft.com/office/drawing/2014/main" id="{63BAB2A9-6B7D-4AB6-93CF-915DC4582F0F}"/>
              </a:ext>
            </a:extLst>
          </p:cNvPr>
          <p:cNvGraphicFramePr>
            <a:graphicFrameLocks noGrp="1"/>
          </p:cNvGraphicFramePr>
          <p:nvPr>
            <p:ph type="tbl" idx="1"/>
            <p:extLst>
              <p:ext uri="{D42A27DB-BD31-4B8C-83A1-F6EECF244321}">
                <p14:modId xmlns:p14="http://schemas.microsoft.com/office/powerpoint/2010/main" val="645006673"/>
              </p:ext>
            </p:extLst>
          </p:nvPr>
        </p:nvGraphicFramePr>
        <p:xfrm>
          <a:off x="152400" y="2910840"/>
          <a:ext cx="8991601" cy="3566160"/>
        </p:xfrm>
        <a:graphic>
          <a:graphicData uri="http://schemas.openxmlformats.org/drawingml/2006/table">
            <a:tbl>
              <a:tblPr/>
              <a:tblGrid>
                <a:gridCol w="1780515">
                  <a:extLst>
                    <a:ext uri="{9D8B030D-6E8A-4147-A177-3AD203B41FA5}">
                      <a16:colId xmlns:a16="http://schemas.microsoft.com/office/drawing/2014/main" val="1783964166"/>
                    </a:ext>
                  </a:extLst>
                </a:gridCol>
                <a:gridCol w="1780515">
                  <a:extLst>
                    <a:ext uri="{9D8B030D-6E8A-4147-A177-3AD203B41FA5}">
                      <a16:colId xmlns:a16="http://schemas.microsoft.com/office/drawing/2014/main" val="1714807853"/>
                    </a:ext>
                  </a:extLst>
                </a:gridCol>
                <a:gridCol w="2670773">
                  <a:extLst>
                    <a:ext uri="{9D8B030D-6E8A-4147-A177-3AD203B41FA5}">
                      <a16:colId xmlns:a16="http://schemas.microsoft.com/office/drawing/2014/main" val="3485774958"/>
                    </a:ext>
                  </a:extLst>
                </a:gridCol>
                <a:gridCol w="2759798">
                  <a:extLst>
                    <a:ext uri="{9D8B030D-6E8A-4147-A177-3AD203B41FA5}">
                      <a16:colId xmlns:a16="http://schemas.microsoft.com/office/drawing/2014/main" val="903074903"/>
                    </a:ext>
                  </a:extLst>
                </a:gridCol>
              </a:tblGrid>
              <a:tr h="313788">
                <a:tc>
                  <a:txBody>
                    <a:bodyPr/>
                    <a:lstStyle>
                      <a:lvl1pPr>
                        <a:spcBef>
                          <a:spcPct val="20000"/>
                        </a:spcBef>
                        <a:defRPr sz="2800">
                          <a:solidFill>
                            <a:schemeClr val="tx1"/>
                          </a:solidFill>
                          <a:latin typeface="Garamond" panose="02020404030301010803" pitchFamily="18" charset="0"/>
                        </a:defRPr>
                      </a:lvl1pPr>
                      <a:lvl2pPr>
                        <a:spcBef>
                          <a:spcPct val="20000"/>
                        </a:spcBef>
                        <a:defRPr sz="2400">
                          <a:solidFill>
                            <a:schemeClr val="tx1"/>
                          </a:solidFill>
                          <a:latin typeface="Garamond" panose="02020404030301010803" pitchFamily="18" charset="0"/>
                        </a:defRPr>
                      </a:lvl2pPr>
                      <a:lvl3pPr>
                        <a:spcBef>
                          <a:spcPct val="20000"/>
                        </a:spcBef>
                        <a:defRPr sz="2000">
                          <a:solidFill>
                            <a:schemeClr val="tx1"/>
                          </a:solidFill>
                          <a:latin typeface="Garamond" panose="02020404030301010803" pitchFamily="18" charset="0"/>
                        </a:defRPr>
                      </a:lvl3pPr>
                      <a:lvl4pPr>
                        <a:spcBef>
                          <a:spcPct val="20000"/>
                        </a:spcBef>
                        <a:defRPr>
                          <a:solidFill>
                            <a:schemeClr val="tx1"/>
                          </a:solidFill>
                          <a:latin typeface="Garamond" panose="02020404030301010803" pitchFamily="18" charset="0"/>
                        </a:defRPr>
                      </a:lvl4pPr>
                      <a:lvl5pPr>
                        <a:spcBef>
                          <a:spcPct val="20000"/>
                        </a:spcBef>
                        <a:defRPr>
                          <a:solidFill>
                            <a:schemeClr val="tx1"/>
                          </a:solidFill>
                          <a:latin typeface="Garamond" panose="02020404030301010803" pitchFamily="18" charset="0"/>
                        </a:defRPr>
                      </a:lvl5pPr>
                      <a:lvl6pPr fontAlgn="base">
                        <a:spcBef>
                          <a:spcPct val="20000"/>
                        </a:spcBef>
                        <a:spcAft>
                          <a:spcPct val="0"/>
                        </a:spcAft>
                        <a:defRPr>
                          <a:solidFill>
                            <a:schemeClr val="tx1"/>
                          </a:solidFill>
                          <a:latin typeface="Garamond" panose="02020404030301010803" pitchFamily="18" charset="0"/>
                        </a:defRPr>
                      </a:lvl6pPr>
                      <a:lvl7pPr fontAlgn="base">
                        <a:spcBef>
                          <a:spcPct val="20000"/>
                        </a:spcBef>
                        <a:spcAft>
                          <a:spcPct val="0"/>
                        </a:spcAft>
                        <a:defRPr>
                          <a:solidFill>
                            <a:schemeClr val="tx1"/>
                          </a:solidFill>
                          <a:latin typeface="Garamond" panose="02020404030301010803" pitchFamily="18" charset="0"/>
                        </a:defRPr>
                      </a:lvl7pPr>
                      <a:lvl8pPr fontAlgn="base">
                        <a:spcBef>
                          <a:spcPct val="20000"/>
                        </a:spcBef>
                        <a:spcAft>
                          <a:spcPct val="0"/>
                        </a:spcAft>
                        <a:defRPr>
                          <a:solidFill>
                            <a:schemeClr val="tx1"/>
                          </a:solidFill>
                          <a:latin typeface="Garamond" panose="02020404030301010803" pitchFamily="18" charset="0"/>
                        </a:defRPr>
                      </a:lvl8pPr>
                      <a:lvl9pPr fontAlgn="base">
                        <a:spcBef>
                          <a:spcPct val="20000"/>
                        </a:spcBef>
                        <a:spcAft>
                          <a:spcPct val="0"/>
                        </a:spcAft>
                        <a:defRPr>
                          <a:solidFill>
                            <a:schemeClr val="tx1"/>
                          </a:solidFill>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600" b="0" i="0" u="sng" strike="noStrike" cap="none" normalizeH="0" baseline="0">
                          <a:ln>
                            <a:noFill/>
                          </a:ln>
                          <a:solidFill>
                            <a:schemeClr val="tx1"/>
                          </a:solidFill>
                          <a:effectLst/>
                          <a:latin typeface="Garamond" panose="02020404030301010803" pitchFamily="18" charset="0"/>
                        </a:rPr>
                        <a:t>Asset</a:t>
                      </a:r>
                    </a:p>
                  </a:txBody>
                  <a:tcPr marL="45720" marR="45720"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defRPr sz="2800">
                          <a:solidFill>
                            <a:schemeClr val="tx1"/>
                          </a:solidFill>
                          <a:latin typeface="Garamond" panose="02020404030301010803" pitchFamily="18" charset="0"/>
                        </a:defRPr>
                      </a:lvl1pPr>
                      <a:lvl2pPr>
                        <a:spcBef>
                          <a:spcPct val="20000"/>
                        </a:spcBef>
                        <a:defRPr sz="2400">
                          <a:solidFill>
                            <a:schemeClr val="tx1"/>
                          </a:solidFill>
                          <a:latin typeface="Garamond" panose="02020404030301010803" pitchFamily="18" charset="0"/>
                        </a:defRPr>
                      </a:lvl2pPr>
                      <a:lvl3pPr>
                        <a:spcBef>
                          <a:spcPct val="20000"/>
                        </a:spcBef>
                        <a:defRPr sz="2000">
                          <a:solidFill>
                            <a:schemeClr val="tx1"/>
                          </a:solidFill>
                          <a:latin typeface="Garamond" panose="02020404030301010803" pitchFamily="18" charset="0"/>
                        </a:defRPr>
                      </a:lvl3pPr>
                      <a:lvl4pPr>
                        <a:spcBef>
                          <a:spcPct val="20000"/>
                        </a:spcBef>
                        <a:defRPr>
                          <a:solidFill>
                            <a:schemeClr val="tx1"/>
                          </a:solidFill>
                          <a:latin typeface="Garamond" panose="02020404030301010803" pitchFamily="18" charset="0"/>
                        </a:defRPr>
                      </a:lvl4pPr>
                      <a:lvl5pPr>
                        <a:spcBef>
                          <a:spcPct val="20000"/>
                        </a:spcBef>
                        <a:defRPr>
                          <a:solidFill>
                            <a:schemeClr val="tx1"/>
                          </a:solidFill>
                          <a:latin typeface="Garamond" panose="02020404030301010803" pitchFamily="18" charset="0"/>
                        </a:defRPr>
                      </a:lvl5pPr>
                      <a:lvl6pPr fontAlgn="base">
                        <a:spcBef>
                          <a:spcPct val="20000"/>
                        </a:spcBef>
                        <a:spcAft>
                          <a:spcPct val="0"/>
                        </a:spcAft>
                        <a:defRPr>
                          <a:solidFill>
                            <a:schemeClr val="tx1"/>
                          </a:solidFill>
                          <a:latin typeface="Garamond" panose="02020404030301010803" pitchFamily="18" charset="0"/>
                        </a:defRPr>
                      </a:lvl6pPr>
                      <a:lvl7pPr fontAlgn="base">
                        <a:spcBef>
                          <a:spcPct val="20000"/>
                        </a:spcBef>
                        <a:spcAft>
                          <a:spcPct val="0"/>
                        </a:spcAft>
                        <a:defRPr>
                          <a:solidFill>
                            <a:schemeClr val="tx1"/>
                          </a:solidFill>
                          <a:latin typeface="Garamond" panose="02020404030301010803" pitchFamily="18" charset="0"/>
                        </a:defRPr>
                      </a:lvl7pPr>
                      <a:lvl8pPr fontAlgn="base">
                        <a:spcBef>
                          <a:spcPct val="20000"/>
                        </a:spcBef>
                        <a:spcAft>
                          <a:spcPct val="0"/>
                        </a:spcAft>
                        <a:defRPr>
                          <a:solidFill>
                            <a:schemeClr val="tx1"/>
                          </a:solidFill>
                          <a:latin typeface="Garamond" panose="02020404030301010803" pitchFamily="18" charset="0"/>
                        </a:defRPr>
                      </a:lvl8pPr>
                      <a:lvl9pPr fontAlgn="base">
                        <a:spcBef>
                          <a:spcPct val="20000"/>
                        </a:spcBef>
                        <a:spcAft>
                          <a:spcPct val="0"/>
                        </a:spcAft>
                        <a:defRPr>
                          <a:solidFill>
                            <a:schemeClr val="tx1"/>
                          </a:solidFill>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600" b="0" i="0" u="sng" strike="noStrike" cap="none" normalizeH="0" baseline="0">
                          <a:ln>
                            <a:noFill/>
                          </a:ln>
                          <a:solidFill>
                            <a:schemeClr val="tx1"/>
                          </a:solidFill>
                          <a:effectLst/>
                          <a:latin typeface="Garamond" panose="02020404030301010803" pitchFamily="18" charset="0"/>
                        </a:rPr>
                        <a:t>Confidentiality</a:t>
                      </a:r>
                    </a:p>
                  </a:txBody>
                  <a:tcPr marL="45720" marR="4572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defRPr sz="2800">
                          <a:solidFill>
                            <a:schemeClr val="tx1"/>
                          </a:solidFill>
                          <a:latin typeface="Garamond" panose="02020404030301010803" pitchFamily="18" charset="0"/>
                        </a:defRPr>
                      </a:lvl1pPr>
                      <a:lvl2pPr>
                        <a:spcBef>
                          <a:spcPct val="20000"/>
                        </a:spcBef>
                        <a:defRPr sz="2400">
                          <a:solidFill>
                            <a:schemeClr val="tx1"/>
                          </a:solidFill>
                          <a:latin typeface="Garamond" panose="02020404030301010803" pitchFamily="18" charset="0"/>
                        </a:defRPr>
                      </a:lvl2pPr>
                      <a:lvl3pPr>
                        <a:spcBef>
                          <a:spcPct val="20000"/>
                        </a:spcBef>
                        <a:defRPr sz="2000">
                          <a:solidFill>
                            <a:schemeClr val="tx1"/>
                          </a:solidFill>
                          <a:latin typeface="Garamond" panose="02020404030301010803" pitchFamily="18" charset="0"/>
                        </a:defRPr>
                      </a:lvl3pPr>
                      <a:lvl4pPr>
                        <a:spcBef>
                          <a:spcPct val="20000"/>
                        </a:spcBef>
                        <a:defRPr>
                          <a:solidFill>
                            <a:schemeClr val="tx1"/>
                          </a:solidFill>
                          <a:latin typeface="Garamond" panose="02020404030301010803" pitchFamily="18" charset="0"/>
                        </a:defRPr>
                      </a:lvl4pPr>
                      <a:lvl5pPr>
                        <a:spcBef>
                          <a:spcPct val="20000"/>
                        </a:spcBef>
                        <a:defRPr>
                          <a:solidFill>
                            <a:schemeClr val="tx1"/>
                          </a:solidFill>
                          <a:latin typeface="Garamond" panose="02020404030301010803" pitchFamily="18" charset="0"/>
                        </a:defRPr>
                      </a:lvl5pPr>
                      <a:lvl6pPr fontAlgn="base">
                        <a:spcBef>
                          <a:spcPct val="20000"/>
                        </a:spcBef>
                        <a:spcAft>
                          <a:spcPct val="0"/>
                        </a:spcAft>
                        <a:defRPr>
                          <a:solidFill>
                            <a:schemeClr val="tx1"/>
                          </a:solidFill>
                          <a:latin typeface="Garamond" panose="02020404030301010803" pitchFamily="18" charset="0"/>
                        </a:defRPr>
                      </a:lvl6pPr>
                      <a:lvl7pPr fontAlgn="base">
                        <a:spcBef>
                          <a:spcPct val="20000"/>
                        </a:spcBef>
                        <a:spcAft>
                          <a:spcPct val="0"/>
                        </a:spcAft>
                        <a:defRPr>
                          <a:solidFill>
                            <a:schemeClr val="tx1"/>
                          </a:solidFill>
                          <a:latin typeface="Garamond" panose="02020404030301010803" pitchFamily="18" charset="0"/>
                        </a:defRPr>
                      </a:lvl7pPr>
                      <a:lvl8pPr fontAlgn="base">
                        <a:spcBef>
                          <a:spcPct val="20000"/>
                        </a:spcBef>
                        <a:spcAft>
                          <a:spcPct val="0"/>
                        </a:spcAft>
                        <a:defRPr>
                          <a:solidFill>
                            <a:schemeClr val="tx1"/>
                          </a:solidFill>
                          <a:latin typeface="Garamond" panose="02020404030301010803" pitchFamily="18" charset="0"/>
                        </a:defRPr>
                      </a:lvl8pPr>
                      <a:lvl9pPr fontAlgn="base">
                        <a:spcBef>
                          <a:spcPct val="20000"/>
                        </a:spcBef>
                        <a:spcAft>
                          <a:spcPct val="0"/>
                        </a:spcAft>
                        <a:defRPr>
                          <a:solidFill>
                            <a:schemeClr val="tx1"/>
                          </a:solidFill>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600" b="0" i="0" u="sng" strike="noStrike" cap="none" normalizeH="0" baseline="0" dirty="0">
                          <a:ln>
                            <a:noFill/>
                          </a:ln>
                          <a:solidFill>
                            <a:schemeClr val="tx1"/>
                          </a:solidFill>
                          <a:effectLst/>
                          <a:latin typeface="Garamond" panose="02020404030301010803" pitchFamily="18" charset="0"/>
                        </a:rPr>
                        <a:t>Integrity</a:t>
                      </a:r>
                    </a:p>
                  </a:txBody>
                  <a:tcPr marL="45720" marR="4572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defRPr sz="2800">
                          <a:solidFill>
                            <a:schemeClr val="tx1"/>
                          </a:solidFill>
                          <a:latin typeface="Garamond" panose="02020404030301010803" pitchFamily="18" charset="0"/>
                        </a:defRPr>
                      </a:lvl1pPr>
                      <a:lvl2pPr>
                        <a:spcBef>
                          <a:spcPct val="20000"/>
                        </a:spcBef>
                        <a:defRPr sz="2400">
                          <a:solidFill>
                            <a:schemeClr val="tx1"/>
                          </a:solidFill>
                          <a:latin typeface="Garamond" panose="02020404030301010803" pitchFamily="18" charset="0"/>
                        </a:defRPr>
                      </a:lvl2pPr>
                      <a:lvl3pPr>
                        <a:spcBef>
                          <a:spcPct val="20000"/>
                        </a:spcBef>
                        <a:defRPr sz="2000">
                          <a:solidFill>
                            <a:schemeClr val="tx1"/>
                          </a:solidFill>
                          <a:latin typeface="Garamond" panose="02020404030301010803" pitchFamily="18" charset="0"/>
                        </a:defRPr>
                      </a:lvl3pPr>
                      <a:lvl4pPr>
                        <a:spcBef>
                          <a:spcPct val="20000"/>
                        </a:spcBef>
                        <a:defRPr>
                          <a:solidFill>
                            <a:schemeClr val="tx1"/>
                          </a:solidFill>
                          <a:latin typeface="Garamond" panose="02020404030301010803" pitchFamily="18" charset="0"/>
                        </a:defRPr>
                      </a:lvl4pPr>
                      <a:lvl5pPr>
                        <a:spcBef>
                          <a:spcPct val="20000"/>
                        </a:spcBef>
                        <a:defRPr>
                          <a:solidFill>
                            <a:schemeClr val="tx1"/>
                          </a:solidFill>
                          <a:latin typeface="Garamond" panose="02020404030301010803" pitchFamily="18" charset="0"/>
                        </a:defRPr>
                      </a:lvl5pPr>
                      <a:lvl6pPr fontAlgn="base">
                        <a:spcBef>
                          <a:spcPct val="20000"/>
                        </a:spcBef>
                        <a:spcAft>
                          <a:spcPct val="0"/>
                        </a:spcAft>
                        <a:defRPr>
                          <a:solidFill>
                            <a:schemeClr val="tx1"/>
                          </a:solidFill>
                          <a:latin typeface="Garamond" panose="02020404030301010803" pitchFamily="18" charset="0"/>
                        </a:defRPr>
                      </a:lvl6pPr>
                      <a:lvl7pPr fontAlgn="base">
                        <a:spcBef>
                          <a:spcPct val="20000"/>
                        </a:spcBef>
                        <a:spcAft>
                          <a:spcPct val="0"/>
                        </a:spcAft>
                        <a:defRPr>
                          <a:solidFill>
                            <a:schemeClr val="tx1"/>
                          </a:solidFill>
                          <a:latin typeface="Garamond" panose="02020404030301010803" pitchFamily="18" charset="0"/>
                        </a:defRPr>
                      </a:lvl7pPr>
                      <a:lvl8pPr fontAlgn="base">
                        <a:spcBef>
                          <a:spcPct val="20000"/>
                        </a:spcBef>
                        <a:spcAft>
                          <a:spcPct val="0"/>
                        </a:spcAft>
                        <a:defRPr>
                          <a:solidFill>
                            <a:schemeClr val="tx1"/>
                          </a:solidFill>
                          <a:latin typeface="Garamond" panose="02020404030301010803" pitchFamily="18" charset="0"/>
                        </a:defRPr>
                      </a:lvl8pPr>
                      <a:lvl9pPr fontAlgn="base">
                        <a:spcBef>
                          <a:spcPct val="20000"/>
                        </a:spcBef>
                        <a:spcAft>
                          <a:spcPct val="0"/>
                        </a:spcAft>
                        <a:defRPr>
                          <a:solidFill>
                            <a:schemeClr val="tx1"/>
                          </a:solidFill>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600" b="0" i="0" u="sng" strike="noStrike" cap="none" normalizeH="0" baseline="0">
                          <a:ln>
                            <a:noFill/>
                          </a:ln>
                          <a:solidFill>
                            <a:schemeClr val="tx1"/>
                          </a:solidFill>
                          <a:effectLst/>
                          <a:latin typeface="Garamond" panose="02020404030301010803" pitchFamily="18" charset="0"/>
                        </a:rPr>
                        <a:t>Availability</a:t>
                      </a:r>
                    </a:p>
                  </a:txBody>
                  <a:tcPr marL="45720" marR="45720"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3680929464"/>
                  </a:ext>
                </a:extLst>
              </a:tr>
              <a:tr h="541997">
                <a:tc>
                  <a:txBody>
                    <a:bodyPr/>
                    <a:lstStyle>
                      <a:lvl1pPr>
                        <a:spcBef>
                          <a:spcPct val="20000"/>
                        </a:spcBef>
                        <a:defRPr sz="2800">
                          <a:solidFill>
                            <a:schemeClr val="tx1"/>
                          </a:solidFill>
                          <a:latin typeface="Garamond" panose="02020404030301010803" pitchFamily="18" charset="0"/>
                        </a:defRPr>
                      </a:lvl1pPr>
                      <a:lvl2pPr>
                        <a:spcBef>
                          <a:spcPct val="20000"/>
                        </a:spcBef>
                        <a:defRPr sz="2400">
                          <a:solidFill>
                            <a:schemeClr val="tx1"/>
                          </a:solidFill>
                          <a:latin typeface="Garamond" panose="02020404030301010803" pitchFamily="18" charset="0"/>
                        </a:defRPr>
                      </a:lvl2pPr>
                      <a:lvl3pPr>
                        <a:spcBef>
                          <a:spcPct val="20000"/>
                        </a:spcBef>
                        <a:defRPr sz="2000">
                          <a:solidFill>
                            <a:schemeClr val="tx1"/>
                          </a:solidFill>
                          <a:latin typeface="Garamond" panose="02020404030301010803" pitchFamily="18" charset="0"/>
                        </a:defRPr>
                      </a:lvl3pPr>
                      <a:lvl4pPr>
                        <a:spcBef>
                          <a:spcPct val="20000"/>
                        </a:spcBef>
                        <a:defRPr>
                          <a:solidFill>
                            <a:schemeClr val="tx1"/>
                          </a:solidFill>
                          <a:latin typeface="Garamond" panose="02020404030301010803" pitchFamily="18" charset="0"/>
                        </a:defRPr>
                      </a:lvl4pPr>
                      <a:lvl5pPr>
                        <a:spcBef>
                          <a:spcPct val="20000"/>
                        </a:spcBef>
                        <a:defRPr>
                          <a:solidFill>
                            <a:schemeClr val="tx1"/>
                          </a:solidFill>
                          <a:latin typeface="Garamond" panose="02020404030301010803" pitchFamily="18" charset="0"/>
                        </a:defRPr>
                      </a:lvl5pPr>
                      <a:lvl6pPr fontAlgn="base">
                        <a:spcBef>
                          <a:spcPct val="20000"/>
                        </a:spcBef>
                        <a:spcAft>
                          <a:spcPct val="0"/>
                        </a:spcAft>
                        <a:defRPr>
                          <a:solidFill>
                            <a:schemeClr val="tx1"/>
                          </a:solidFill>
                          <a:latin typeface="Garamond" panose="02020404030301010803" pitchFamily="18" charset="0"/>
                        </a:defRPr>
                      </a:lvl6pPr>
                      <a:lvl7pPr fontAlgn="base">
                        <a:spcBef>
                          <a:spcPct val="20000"/>
                        </a:spcBef>
                        <a:spcAft>
                          <a:spcPct val="0"/>
                        </a:spcAft>
                        <a:defRPr>
                          <a:solidFill>
                            <a:schemeClr val="tx1"/>
                          </a:solidFill>
                          <a:latin typeface="Garamond" panose="02020404030301010803" pitchFamily="18" charset="0"/>
                        </a:defRPr>
                      </a:lvl7pPr>
                      <a:lvl8pPr fontAlgn="base">
                        <a:spcBef>
                          <a:spcPct val="20000"/>
                        </a:spcBef>
                        <a:spcAft>
                          <a:spcPct val="0"/>
                        </a:spcAft>
                        <a:defRPr>
                          <a:solidFill>
                            <a:schemeClr val="tx1"/>
                          </a:solidFill>
                          <a:latin typeface="Garamond" panose="02020404030301010803" pitchFamily="18" charset="0"/>
                        </a:defRPr>
                      </a:lvl8pPr>
                      <a:lvl9pPr fontAlgn="base">
                        <a:spcBef>
                          <a:spcPct val="20000"/>
                        </a:spcBef>
                        <a:spcAft>
                          <a:spcPct val="0"/>
                        </a:spcAft>
                        <a:defRPr>
                          <a:solidFill>
                            <a:schemeClr val="tx1"/>
                          </a:solidFill>
                          <a:latin typeface="Garamond" panose="02020404030301010803"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chemeClr val="tx1"/>
                          </a:solidFill>
                          <a:effectLst/>
                          <a:latin typeface="Garamond" panose="02020404030301010803" pitchFamily="18" charset="0"/>
                        </a:rPr>
                        <a:t>Hardware</a:t>
                      </a:r>
                    </a:p>
                  </a:txBody>
                  <a:tcPr marL="45720" marR="45720"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defRPr sz="2800">
                          <a:solidFill>
                            <a:schemeClr val="tx1"/>
                          </a:solidFill>
                          <a:latin typeface="Garamond" panose="02020404030301010803" pitchFamily="18" charset="0"/>
                        </a:defRPr>
                      </a:lvl1pPr>
                      <a:lvl2pPr>
                        <a:spcBef>
                          <a:spcPct val="20000"/>
                        </a:spcBef>
                        <a:defRPr sz="2400">
                          <a:solidFill>
                            <a:schemeClr val="tx1"/>
                          </a:solidFill>
                          <a:latin typeface="Garamond" panose="02020404030301010803" pitchFamily="18" charset="0"/>
                        </a:defRPr>
                      </a:lvl2pPr>
                      <a:lvl3pPr>
                        <a:spcBef>
                          <a:spcPct val="20000"/>
                        </a:spcBef>
                        <a:defRPr sz="2000">
                          <a:solidFill>
                            <a:schemeClr val="tx1"/>
                          </a:solidFill>
                          <a:latin typeface="Garamond" panose="02020404030301010803" pitchFamily="18" charset="0"/>
                        </a:defRPr>
                      </a:lvl3pPr>
                      <a:lvl4pPr>
                        <a:spcBef>
                          <a:spcPct val="20000"/>
                        </a:spcBef>
                        <a:defRPr>
                          <a:solidFill>
                            <a:schemeClr val="tx1"/>
                          </a:solidFill>
                          <a:latin typeface="Garamond" panose="02020404030301010803" pitchFamily="18" charset="0"/>
                        </a:defRPr>
                      </a:lvl4pPr>
                      <a:lvl5pPr>
                        <a:spcBef>
                          <a:spcPct val="20000"/>
                        </a:spcBef>
                        <a:defRPr>
                          <a:solidFill>
                            <a:schemeClr val="tx1"/>
                          </a:solidFill>
                          <a:latin typeface="Garamond" panose="02020404030301010803" pitchFamily="18" charset="0"/>
                        </a:defRPr>
                      </a:lvl5pPr>
                      <a:lvl6pPr fontAlgn="base">
                        <a:spcBef>
                          <a:spcPct val="20000"/>
                        </a:spcBef>
                        <a:spcAft>
                          <a:spcPct val="0"/>
                        </a:spcAft>
                        <a:defRPr>
                          <a:solidFill>
                            <a:schemeClr val="tx1"/>
                          </a:solidFill>
                          <a:latin typeface="Garamond" panose="02020404030301010803" pitchFamily="18" charset="0"/>
                        </a:defRPr>
                      </a:lvl6pPr>
                      <a:lvl7pPr fontAlgn="base">
                        <a:spcBef>
                          <a:spcPct val="20000"/>
                        </a:spcBef>
                        <a:spcAft>
                          <a:spcPct val="0"/>
                        </a:spcAft>
                        <a:defRPr>
                          <a:solidFill>
                            <a:schemeClr val="tx1"/>
                          </a:solidFill>
                          <a:latin typeface="Garamond" panose="02020404030301010803" pitchFamily="18" charset="0"/>
                        </a:defRPr>
                      </a:lvl7pPr>
                      <a:lvl8pPr fontAlgn="base">
                        <a:spcBef>
                          <a:spcPct val="20000"/>
                        </a:spcBef>
                        <a:spcAft>
                          <a:spcPct val="0"/>
                        </a:spcAft>
                        <a:defRPr>
                          <a:solidFill>
                            <a:schemeClr val="tx1"/>
                          </a:solidFill>
                          <a:latin typeface="Garamond" panose="02020404030301010803" pitchFamily="18" charset="0"/>
                        </a:defRPr>
                      </a:lvl8pPr>
                      <a:lvl9pPr fontAlgn="base">
                        <a:spcBef>
                          <a:spcPct val="20000"/>
                        </a:spcBef>
                        <a:spcAft>
                          <a:spcPct val="0"/>
                        </a:spcAft>
                        <a:defRPr>
                          <a:solidFill>
                            <a:schemeClr val="tx1"/>
                          </a:solidFill>
                          <a:latin typeface="Garamond" panose="02020404030301010803"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chemeClr val="tx1"/>
                          </a:solidFill>
                          <a:effectLst/>
                          <a:latin typeface="Garamond" panose="02020404030301010803" pitchFamily="18" charset="0"/>
                        </a:rPr>
                        <a:t>X</a:t>
                      </a:r>
                    </a:p>
                  </a:txBody>
                  <a:tcPr marL="45720" marR="4572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defRPr sz="2800">
                          <a:solidFill>
                            <a:schemeClr val="tx1"/>
                          </a:solidFill>
                          <a:latin typeface="Garamond" panose="02020404030301010803" pitchFamily="18" charset="0"/>
                        </a:defRPr>
                      </a:lvl1pPr>
                      <a:lvl2pPr>
                        <a:spcBef>
                          <a:spcPct val="20000"/>
                        </a:spcBef>
                        <a:defRPr sz="2400">
                          <a:solidFill>
                            <a:schemeClr val="tx1"/>
                          </a:solidFill>
                          <a:latin typeface="Garamond" panose="02020404030301010803" pitchFamily="18" charset="0"/>
                        </a:defRPr>
                      </a:lvl2pPr>
                      <a:lvl3pPr>
                        <a:spcBef>
                          <a:spcPct val="20000"/>
                        </a:spcBef>
                        <a:defRPr sz="2000">
                          <a:solidFill>
                            <a:schemeClr val="tx1"/>
                          </a:solidFill>
                          <a:latin typeface="Garamond" panose="02020404030301010803" pitchFamily="18" charset="0"/>
                        </a:defRPr>
                      </a:lvl3pPr>
                      <a:lvl4pPr>
                        <a:spcBef>
                          <a:spcPct val="20000"/>
                        </a:spcBef>
                        <a:defRPr>
                          <a:solidFill>
                            <a:schemeClr val="tx1"/>
                          </a:solidFill>
                          <a:latin typeface="Garamond" panose="02020404030301010803" pitchFamily="18" charset="0"/>
                        </a:defRPr>
                      </a:lvl4pPr>
                      <a:lvl5pPr>
                        <a:spcBef>
                          <a:spcPct val="20000"/>
                        </a:spcBef>
                        <a:defRPr>
                          <a:solidFill>
                            <a:schemeClr val="tx1"/>
                          </a:solidFill>
                          <a:latin typeface="Garamond" panose="02020404030301010803" pitchFamily="18" charset="0"/>
                        </a:defRPr>
                      </a:lvl5pPr>
                      <a:lvl6pPr fontAlgn="base">
                        <a:spcBef>
                          <a:spcPct val="20000"/>
                        </a:spcBef>
                        <a:spcAft>
                          <a:spcPct val="0"/>
                        </a:spcAft>
                        <a:defRPr>
                          <a:solidFill>
                            <a:schemeClr val="tx1"/>
                          </a:solidFill>
                          <a:latin typeface="Garamond" panose="02020404030301010803" pitchFamily="18" charset="0"/>
                        </a:defRPr>
                      </a:lvl6pPr>
                      <a:lvl7pPr fontAlgn="base">
                        <a:spcBef>
                          <a:spcPct val="20000"/>
                        </a:spcBef>
                        <a:spcAft>
                          <a:spcPct val="0"/>
                        </a:spcAft>
                        <a:defRPr>
                          <a:solidFill>
                            <a:schemeClr val="tx1"/>
                          </a:solidFill>
                          <a:latin typeface="Garamond" panose="02020404030301010803" pitchFamily="18" charset="0"/>
                        </a:defRPr>
                      </a:lvl7pPr>
                      <a:lvl8pPr fontAlgn="base">
                        <a:spcBef>
                          <a:spcPct val="20000"/>
                        </a:spcBef>
                        <a:spcAft>
                          <a:spcPct val="0"/>
                        </a:spcAft>
                        <a:defRPr>
                          <a:solidFill>
                            <a:schemeClr val="tx1"/>
                          </a:solidFill>
                          <a:latin typeface="Garamond" panose="02020404030301010803" pitchFamily="18" charset="0"/>
                        </a:defRPr>
                      </a:lvl8pPr>
                      <a:lvl9pPr fontAlgn="base">
                        <a:spcBef>
                          <a:spcPct val="20000"/>
                        </a:spcBef>
                        <a:spcAft>
                          <a:spcPct val="0"/>
                        </a:spcAft>
                        <a:defRPr>
                          <a:solidFill>
                            <a:schemeClr val="tx1"/>
                          </a:solidFill>
                          <a:latin typeface="Garamond" panose="02020404030301010803"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chemeClr val="tx1"/>
                          </a:solidFill>
                          <a:effectLst/>
                          <a:latin typeface="Garamond" panose="02020404030301010803" pitchFamily="18" charset="0"/>
                        </a:rPr>
                        <a:t>Overloaded, destroyed,</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chemeClr val="tx1"/>
                          </a:solidFill>
                          <a:effectLst/>
                          <a:latin typeface="Garamond" panose="02020404030301010803" pitchFamily="18" charset="0"/>
                        </a:rPr>
                        <a:t>Tampered with</a:t>
                      </a:r>
                    </a:p>
                  </a:txBody>
                  <a:tcPr marL="45720" marR="4572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defRPr sz="2800">
                          <a:solidFill>
                            <a:schemeClr val="tx1"/>
                          </a:solidFill>
                          <a:latin typeface="Garamond" panose="02020404030301010803" pitchFamily="18" charset="0"/>
                        </a:defRPr>
                      </a:lvl1pPr>
                      <a:lvl2pPr>
                        <a:spcBef>
                          <a:spcPct val="20000"/>
                        </a:spcBef>
                        <a:defRPr sz="2400">
                          <a:solidFill>
                            <a:schemeClr val="tx1"/>
                          </a:solidFill>
                          <a:latin typeface="Garamond" panose="02020404030301010803" pitchFamily="18" charset="0"/>
                        </a:defRPr>
                      </a:lvl2pPr>
                      <a:lvl3pPr>
                        <a:spcBef>
                          <a:spcPct val="20000"/>
                        </a:spcBef>
                        <a:defRPr sz="2000">
                          <a:solidFill>
                            <a:schemeClr val="tx1"/>
                          </a:solidFill>
                          <a:latin typeface="Garamond" panose="02020404030301010803" pitchFamily="18" charset="0"/>
                        </a:defRPr>
                      </a:lvl3pPr>
                      <a:lvl4pPr>
                        <a:spcBef>
                          <a:spcPct val="20000"/>
                        </a:spcBef>
                        <a:defRPr>
                          <a:solidFill>
                            <a:schemeClr val="tx1"/>
                          </a:solidFill>
                          <a:latin typeface="Garamond" panose="02020404030301010803" pitchFamily="18" charset="0"/>
                        </a:defRPr>
                      </a:lvl4pPr>
                      <a:lvl5pPr>
                        <a:spcBef>
                          <a:spcPct val="20000"/>
                        </a:spcBef>
                        <a:defRPr>
                          <a:solidFill>
                            <a:schemeClr val="tx1"/>
                          </a:solidFill>
                          <a:latin typeface="Garamond" panose="02020404030301010803" pitchFamily="18" charset="0"/>
                        </a:defRPr>
                      </a:lvl5pPr>
                      <a:lvl6pPr fontAlgn="base">
                        <a:spcBef>
                          <a:spcPct val="20000"/>
                        </a:spcBef>
                        <a:spcAft>
                          <a:spcPct val="0"/>
                        </a:spcAft>
                        <a:defRPr>
                          <a:solidFill>
                            <a:schemeClr val="tx1"/>
                          </a:solidFill>
                          <a:latin typeface="Garamond" panose="02020404030301010803" pitchFamily="18" charset="0"/>
                        </a:defRPr>
                      </a:lvl6pPr>
                      <a:lvl7pPr fontAlgn="base">
                        <a:spcBef>
                          <a:spcPct val="20000"/>
                        </a:spcBef>
                        <a:spcAft>
                          <a:spcPct val="0"/>
                        </a:spcAft>
                        <a:defRPr>
                          <a:solidFill>
                            <a:schemeClr val="tx1"/>
                          </a:solidFill>
                          <a:latin typeface="Garamond" panose="02020404030301010803" pitchFamily="18" charset="0"/>
                        </a:defRPr>
                      </a:lvl7pPr>
                      <a:lvl8pPr fontAlgn="base">
                        <a:spcBef>
                          <a:spcPct val="20000"/>
                        </a:spcBef>
                        <a:spcAft>
                          <a:spcPct val="0"/>
                        </a:spcAft>
                        <a:defRPr>
                          <a:solidFill>
                            <a:schemeClr val="tx1"/>
                          </a:solidFill>
                          <a:latin typeface="Garamond" panose="02020404030301010803" pitchFamily="18" charset="0"/>
                        </a:defRPr>
                      </a:lvl8pPr>
                      <a:lvl9pPr fontAlgn="base">
                        <a:spcBef>
                          <a:spcPct val="20000"/>
                        </a:spcBef>
                        <a:spcAft>
                          <a:spcPct val="0"/>
                        </a:spcAft>
                        <a:defRPr>
                          <a:solidFill>
                            <a:schemeClr val="tx1"/>
                          </a:solidFill>
                          <a:latin typeface="Garamond" panose="02020404030301010803"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chemeClr val="tx1"/>
                          </a:solidFill>
                          <a:effectLst/>
                          <a:latin typeface="Garamond" panose="02020404030301010803" pitchFamily="18" charset="0"/>
                        </a:rPr>
                        <a:t>Failed, Stolen,</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chemeClr val="tx1"/>
                          </a:solidFill>
                          <a:effectLst/>
                          <a:latin typeface="Garamond" panose="02020404030301010803" pitchFamily="18" charset="0"/>
                        </a:rPr>
                        <a:t>Destroyed, Unavailable</a:t>
                      </a:r>
                    </a:p>
                  </a:txBody>
                  <a:tcPr marL="45720" marR="45720"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3938424818"/>
                  </a:ext>
                </a:extLst>
              </a:tr>
              <a:tr h="541997">
                <a:tc>
                  <a:txBody>
                    <a:bodyPr/>
                    <a:lstStyle>
                      <a:lvl1pPr>
                        <a:spcBef>
                          <a:spcPct val="20000"/>
                        </a:spcBef>
                        <a:defRPr sz="2800">
                          <a:solidFill>
                            <a:schemeClr val="tx1"/>
                          </a:solidFill>
                          <a:latin typeface="Garamond" panose="02020404030301010803" pitchFamily="18" charset="0"/>
                        </a:defRPr>
                      </a:lvl1pPr>
                      <a:lvl2pPr>
                        <a:spcBef>
                          <a:spcPct val="20000"/>
                        </a:spcBef>
                        <a:defRPr sz="2400">
                          <a:solidFill>
                            <a:schemeClr val="tx1"/>
                          </a:solidFill>
                          <a:latin typeface="Garamond" panose="02020404030301010803" pitchFamily="18" charset="0"/>
                        </a:defRPr>
                      </a:lvl2pPr>
                      <a:lvl3pPr>
                        <a:spcBef>
                          <a:spcPct val="20000"/>
                        </a:spcBef>
                        <a:defRPr sz="2000">
                          <a:solidFill>
                            <a:schemeClr val="tx1"/>
                          </a:solidFill>
                          <a:latin typeface="Garamond" panose="02020404030301010803" pitchFamily="18" charset="0"/>
                        </a:defRPr>
                      </a:lvl3pPr>
                      <a:lvl4pPr>
                        <a:spcBef>
                          <a:spcPct val="20000"/>
                        </a:spcBef>
                        <a:defRPr>
                          <a:solidFill>
                            <a:schemeClr val="tx1"/>
                          </a:solidFill>
                          <a:latin typeface="Garamond" panose="02020404030301010803" pitchFamily="18" charset="0"/>
                        </a:defRPr>
                      </a:lvl4pPr>
                      <a:lvl5pPr>
                        <a:spcBef>
                          <a:spcPct val="20000"/>
                        </a:spcBef>
                        <a:defRPr>
                          <a:solidFill>
                            <a:schemeClr val="tx1"/>
                          </a:solidFill>
                          <a:latin typeface="Garamond" panose="02020404030301010803" pitchFamily="18" charset="0"/>
                        </a:defRPr>
                      </a:lvl5pPr>
                      <a:lvl6pPr fontAlgn="base">
                        <a:spcBef>
                          <a:spcPct val="20000"/>
                        </a:spcBef>
                        <a:spcAft>
                          <a:spcPct val="0"/>
                        </a:spcAft>
                        <a:defRPr>
                          <a:solidFill>
                            <a:schemeClr val="tx1"/>
                          </a:solidFill>
                          <a:latin typeface="Garamond" panose="02020404030301010803" pitchFamily="18" charset="0"/>
                        </a:defRPr>
                      </a:lvl6pPr>
                      <a:lvl7pPr fontAlgn="base">
                        <a:spcBef>
                          <a:spcPct val="20000"/>
                        </a:spcBef>
                        <a:spcAft>
                          <a:spcPct val="0"/>
                        </a:spcAft>
                        <a:defRPr>
                          <a:solidFill>
                            <a:schemeClr val="tx1"/>
                          </a:solidFill>
                          <a:latin typeface="Garamond" panose="02020404030301010803" pitchFamily="18" charset="0"/>
                        </a:defRPr>
                      </a:lvl7pPr>
                      <a:lvl8pPr fontAlgn="base">
                        <a:spcBef>
                          <a:spcPct val="20000"/>
                        </a:spcBef>
                        <a:spcAft>
                          <a:spcPct val="0"/>
                        </a:spcAft>
                        <a:defRPr>
                          <a:solidFill>
                            <a:schemeClr val="tx1"/>
                          </a:solidFill>
                          <a:latin typeface="Garamond" panose="02020404030301010803" pitchFamily="18" charset="0"/>
                        </a:defRPr>
                      </a:lvl8pPr>
                      <a:lvl9pPr fontAlgn="base">
                        <a:spcBef>
                          <a:spcPct val="20000"/>
                        </a:spcBef>
                        <a:spcAft>
                          <a:spcPct val="0"/>
                        </a:spcAft>
                        <a:defRPr>
                          <a:solidFill>
                            <a:schemeClr val="tx1"/>
                          </a:solidFill>
                          <a:latin typeface="Garamond" panose="02020404030301010803"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chemeClr val="tx1"/>
                          </a:solidFill>
                          <a:effectLst/>
                          <a:latin typeface="Garamond" panose="02020404030301010803" pitchFamily="18" charset="0"/>
                        </a:rPr>
                        <a:t>Software</a:t>
                      </a:r>
                    </a:p>
                  </a:txBody>
                  <a:tcPr marL="45720" marR="45720"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defRPr sz="2800">
                          <a:solidFill>
                            <a:schemeClr val="tx1"/>
                          </a:solidFill>
                          <a:latin typeface="Garamond" panose="02020404030301010803" pitchFamily="18" charset="0"/>
                        </a:defRPr>
                      </a:lvl1pPr>
                      <a:lvl2pPr>
                        <a:spcBef>
                          <a:spcPct val="20000"/>
                        </a:spcBef>
                        <a:defRPr sz="2400">
                          <a:solidFill>
                            <a:schemeClr val="tx1"/>
                          </a:solidFill>
                          <a:latin typeface="Garamond" panose="02020404030301010803" pitchFamily="18" charset="0"/>
                        </a:defRPr>
                      </a:lvl2pPr>
                      <a:lvl3pPr>
                        <a:spcBef>
                          <a:spcPct val="20000"/>
                        </a:spcBef>
                        <a:defRPr sz="2000">
                          <a:solidFill>
                            <a:schemeClr val="tx1"/>
                          </a:solidFill>
                          <a:latin typeface="Garamond" panose="02020404030301010803" pitchFamily="18" charset="0"/>
                        </a:defRPr>
                      </a:lvl3pPr>
                      <a:lvl4pPr>
                        <a:spcBef>
                          <a:spcPct val="20000"/>
                        </a:spcBef>
                        <a:defRPr>
                          <a:solidFill>
                            <a:schemeClr val="tx1"/>
                          </a:solidFill>
                          <a:latin typeface="Garamond" panose="02020404030301010803" pitchFamily="18" charset="0"/>
                        </a:defRPr>
                      </a:lvl4pPr>
                      <a:lvl5pPr>
                        <a:spcBef>
                          <a:spcPct val="20000"/>
                        </a:spcBef>
                        <a:defRPr>
                          <a:solidFill>
                            <a:schemeClr val="tx1"/>
                          </a:solidFill>
                          <a:latin typeface="Garamond" panose="02020404030301010803" pitchFamily="18" charset="0"/>
                        </a:defRPr>
                      </a:lvl5pPr>
                      <a:lvl6pPr fontAlgn="base">
                        <a:spcBef>
                          <a:spcPct val="20000"/>
                        </a:spcBef>
                        <a:spcAft>
                          <a:spcPct val="0"/>
                        </a:spcAft>
                        <a:defRPr>
                          <a:solidFill>
                            <a:schemeClr val="tx1"/>
                          </a:solidFill>
                          <a:latin typeface="Garamond" panose="02020404030301010803" pitchFamily="18" charset="0"/>
                        </a:defRPr>
                      </a:lvl6pPr>
                      <a:lvl7pPr fontAlgn="base">
                        <a:spcBef>
                          <a:spcPct val="20000"/>
                        </a:spcBef>
                        <a:spcAft>
                          <a:spcPct val="0"/>
                        </a:spcAft>
                        <a:defRPr>
                          <a:solidFill>
                            <a:schemeClr val="tx1"/>
                          </a:solidFill>
                          <a:latin typeface="Garamond" panose="02020404030301010803" pitchFamily="18" charset="0"/>
                        </a:defRPr>
                      </a:lvl7pPr>
                      <a:lvl8pPr fontAlgn="base">
                        <a:spcBef>
                          <a:spcPct val="20000"/>
                        </a:spcBef>
                        <a:spcAft>
                          <a:spcPct val="0"/>
                        </a:spcAft>
                        <a:defRPr>
                          <a:solidFill>
                            <a:schemeClr val="tx1"/>
                          </a:solidFill>
                          <a:latin typeface="Garamond" panose="02020404030301010803" pitchFamily="18" charset="0"/>
                        </a:defRPr>
                      </a:lvl8pPr>
                      <a:lvl9pPr fontAlgn="base">
                        <a:spcBef>
                          <a:spcPct val="20000"/>
                        </a:spcBef>
                        <a:spcAft>
                          <a:spcPct val="0"/>
                        </a:spcAft>
                        <a:defRPr>
                          <a:solidFill>
                            <a:schemeClr val="tx1"/>
                          </a:solidFill>
                          <a:latin typeface="Garamond" panose="02020404030301010803"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chemeClr val="tx1"/>
                          </a:solidFill>
                          <a:effectLst/>
                          <a:latin typeface="Garamond" panose="02020404030301010803" pitchFamily="18" charset="0"/>
                        </a:rPr>
                        <a:t>Stolen, copied, pirated</a:t>
                      </a:r>
                    </a:p>
                  </a:txBody>
                  <a:tcPr marL="45720" marR="4572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defRPr sz="2800">
                          <a:solidFill>
                            <a:schemeClr val="tx1"/>
                          </a:solidFill>
                          <a:latin typeface="Garamond" panose="02020404030301010803" pitchFamily="18" charset="0"/>
                        </a:defRPr>
                      </a:lvl1pPr>
                      <a:lvl2pPr>
                        <a:spcBef>
                          <a:spcPct val="20000"/>
                        </a:spcBef>
                        <a:defRPr sz="2400">
                          <a:solidFill>
                            <a:schemeClr val="tx1"/>
                          </a:solidFill>
                          <a:latin typeface="Garamond" panose="02020404030301010803" pitchFamily="18" charset="0"/>
                        </a:defRPr>
                      </a:lvl2pPr>
                      <a:lvl3pPr>
                        <a:spcBef>
                          <a:spcPct val="20000"/>
                        </a:spcBef>
                        <a:defRPr sz="2000">
                          <a:solidFill>
                            <a:schemeClr val="tx1"/>
                          </a:solidFill>
                          <a:latin typeface="Garamond" panose="02020404030301010803" pitchFamily="18" charset="0"/>
                        </a:defRPr>
                      </a:lvl3pPr>
                      <a:lvl4pPr>
                        <a:spcBef>
                          <a:spcPct val="20000"/>
                        </a:spcBef>
                        <a:defRPr>
                          <a:solidFill>
                            <a:schemeClr val="tx1"/>
                          </a:solidFill>
                          <a:latin typeface="Garamond" panose="02020404030301010803" pitchFamily="18" charset="0"/>
                        </a:defRPr>
                      </a:lvl4pPr>
                      <a:lvl5pPr>
                        <a:spcBef>
                          <a:spcPct val="20000"/>
                        </a:spcBef>
                        <a:defRPr>
                          <a:solidFill>
                            <a:schemeClr val="tx1"/>
                          </a:solidFill>
                          <a:latin typeface="Garamond" panose="02020404030301010803" pitchFamily="18" charset="0"/>
                        </a:defRPr>
                      </a:lvl5pPr>
                      <a:lvl6pPr fontAlgn="base">
                        <a:spcBef>
                          <a:spcPct val="20000"/>
                        </a:spcBef>
                        <a:spcAft>
                          <a:spcPct val="0"/>
                        </a:spcAft>
                        <a:defRPr>
                          <a:solidFill>
                            <a:schemeClr val="tx1"/>
                          </a:solidFill>
                          <a:latin typeface="Garamond" panose="02020404030301010803" pitchFamily="18" charset="0"/>
                        </a:defRPr>
                      </a:lvl6pPr>
                      <a:lvl7pPr fontAlgn="base">
                        <a:spcBef>
                          <a:spcPct val="20000"/>
                        </a:spcBef>
                        <a:spcAft>
                          <a:spcPct val="0"/>
                        </a:spcAft>
                        <a:defRPr>
                          <a:solidFill>
                            <a:schemeClr val="tx1"/>
                          </a:solidFill>
                          <a:latin typeface="Garamond" panose="02020404030301010803" pitchFamily="18" charset="0"/>
                        </a:defRPr>
                      </a:lvl7pPr>
                      <a:lvl8pPr fontAlgn="base">
                        <a:spcBef>
                          <a:spcPct val="20000"/>
                        </a:spcBef>
                        <a:spcAft>
                          <a:spcPct val="0"/>
                        </a:spcAft>
                        <a:defRPr>
                          <a:solidFill>
                            <a:schemeClr val="tx1"/>
                          </a:solidFill>
                          <a:latin typeface="Garamond" panose="02020404030301010803" pitchFamily="18" charset="0"/>
                        </a:defRPr>
                      </a:lvl8pPr>
                      <a:lvl9pPr fontAlgn="base">
                        <a:spcBef>
                          <a:spcPct val="20000"/>
                        </a:spcBef>
                        <a:spcAft>
                          <a:spcPct val="0"/>
                        </a:spcAft>
                        <a:defRPr>
                          <a:solidFill>
                            <a:schemeClr val="tx1"/>
                          </a:solidFill>
                          <a:latin typeface="Garamond" panose="02020404030301010803"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chemeClr val="tx1"/>
                          </a:solidFill>
                          <a:effectLst/>
                          <a:latin typeface="Garamond" panose="02020404030301010803" pitchFamily="18" charset="0"/>
                        </a:rPr>
                        <a:t>Impaired by Trojan horse, Modified, tampered with</a:t>
                      </a:r>
                    </a:p>
                  </a:txBody>
                  <a:tcPr marL="45720" marR="4572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defRPr sz="2800">
                          <a:solidFill>
                            <a:schemeClr val="tx1"/>
                          </a:solidFill>
                          <a:latin typeface="Garamond" panose="02020404030301010803" pitchFamily="18" charset="0"/>
                        </a:defRPr>
                      </a:lvl1pPr>
                      <a:lvl2pPr>
                        <a:spcBef>
                          <a:spcPct val="20000"/>
                        </a:spcBef>
                        <a:defRPr sz="2400">
                          <a:solidFill>
                            <a:schemeClr val="tx1"/>
                          </a:solidFill>
                          <a:latin typeface="Garamond" panose="02020404030301010803" pitchFamily="18" charset="0"/>
                        </a:defRPr>
                      </a:lvl2pPr>
                      <a:lvl3pPr>
                        <a:spcBef>
                          <a:spcPct val="20000"/>
                        </a:spcBef>
                        <a:defRPr sz="2000">
                          <a:solidFill>
                            <a:schemeClr val="tx1"/>
                          </a:solidFill>
                          <a:latin typeface="Garamond" panose="02020404030301010803" pitchFamily="18" charset="0"/>
                        </a:defRPr>
                      </a:lvl3pPr>
                      <a:lvl4pPr>
                        <a:spcBef>
                          <a:spcPct val="20000"/>
                        </a:spcBef>
                        <a:defRPr>
                          <a:solidFill>
                            <a:schemeClr val="tx1"/>
                          </a:solidFill>
                          <a:latin typeface="Garamond" panose="02020404030301010803" pitchFamily="18" charset="0"/>
                        </a:defRPr>
                      </a:lvl4pPr>
                      <a:lvl5pPr>
                        <a:spcBef>
                          <a:spcPct val="20000"/>
                        </a:spcBef>
                        <a:defRPr>
                          <a:solidFill>
                            <a:schemeClr val="tx1"/>
                          </a:solidFill>
                          <a:latin typeface="Garamond" panose="02020404030301010803" pitchFamily="18" charset="0"/>
                        </a:defRPr>
                      </a:lvl5pPr>
                      <a:lvl6pPr fontAlgn="base">
                        <a:spcBef>
                          <a:spcPct val="20000"/>
                        </a:spcBef>
                        <a:spcAft>
                          <a:spcPct val="0"/>
                        </a:spcAft>
                        <a:defRPr>
                          <a:solidFill>
                            <a:schemeClr val="tx1"/>
                          </a:solidFill>
                          <a:latin typeface="Garamond" panose="02020404030301010803" pitchFamily="18" charset="0"/>
                        </a:defRPr>
                      </a:lvl6pPr>
                      <a:lvl7pPr fontAlgn="base">
                        <a:spcBef>
                          <a:spcPct val="20000"/>
                        </a:spcBef>
                        <a:spcAft>
                          <a:spcPct val="0"/>
                        </a:spcAft>
                        <a:defRPr>
                          <a:solidFill>
                            <a:schemeClr val="tx1"/>
                          </a:solidFill>
                          <a:latin typeface="Garamond" panose="02020404030301010803" pitchFamily="18" charset="0"/>
                        </a:defRPr>
                      </a:lvl7pPr>
                      <a:lvl8pPr fontAlgn="base">
                        <a:spcBef>
                          <a:spcPct val="20000"/>
                        </a:spcBef>
                        <a:spcAft>
                          <a:spcPct val="0"/>
                        </a:spcAft>
                        <a:defRPr>
                          <a:solidFill>
                            <a:schemeClr val="tx1"/>
                          </a:solidFill>
                          <a:latin typeface="Garamond" panose="02020404030301010803" pitchFamily="18" charset="0"/>
                        </a:defRPr>
                      </a:lvl8pPr>
                      <a:lvl9pPr fontAlgn="base">
                        <a:spcBef>
                          <a:spcPct val="20000"/>
                        </a:spcBef>
                        <a:spcAft>
                          <a:spcPct val="0"/>
                        </a:spcAft>
                        <a:defRPr>
                          <a:solidFill>
                            <a:schemeClr val="tx1"/>
                          </a:solidFill>
                          <a:latin typeface="Garamond" panose="02020404030301010803"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chemeClr val="tx1"/>
                          </a:solidFill>
                          <a:effectLst/>
                          <a:latin typeface="Garamond" panose="02020404030301010803" pitchFamily="18" charset="0"/>
                        </a:rPr>
                        <a:t>Deleted, Misplaced,</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chemeClr val="tx1"/>
                          </a:solidFill>
                          <a:effectLst/>
                          <a:latin typeface="Garamond" panose="02020404030301010803" pitchFamily="18" charset="0"/>
                        </a:rPr>
                        <a:t>Usage expired</a:t>
                      </a:r>
                    </a:p>
                  </a:txBody>
                  <a:tcPr marL="45720" marR="45720"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3853966389"/>
                  </a:ext>
                </a:extLst>
              </a:tr>
              <a:tr h="770206">
                <a:tc>
                  <a:txBody>
                    <a:bodyPr/>
                    <a:lstStyle>
                      <a:lvl1pPr>
                        <a:spcBef>
                          <a:spcPct val="20000"/>
                        </a:spcBef>
                        <a:defRPr sz="2800">
                          <a:solidFill>
                            <a:schemeClr val="tx1"/>
                          </a:solidFill>
                          <a:latin typeface="Garamond" panose="02020404030301010803" pitchFamily="18" charset="0"/>
                        </a:defRPr>
                      </a:lvl1pPr>
                      <a:lvl2pPr>
                        <a:spcBef>
                          <a:spcPct val="20000"/>
                        </a:spcBef>
                        <a:defRPr sz="2400">
                          <a:solidFill>
                            <a:schemeClr val="tx1"/>
                          </a:solidFill>
                          <a:latin typeface="Garamond" panose="02020404030301010803" pitchFamily="18" charset="0"/>
                        </a:defRPr>
                      </a:lvl2pPr>
                      <a:lvl3pPr>
                        <a:spcBef>
                          <a:spcPct val="20000"/>
                        </a:spcBef>
                        <a:defRPr sz="2000">
                          <a:solidFill>
                            <a:schemeClr val="tx1"/>
                          </a:solidFill>
                          <a:latin typeface="Garamond" panose="02020404030301010803" pitchFamily="18" charset="0"/>
                        </a:defRPr>
                      </a:lvl3pPr>
                      <a:lvl4pPr>
                        <a:spcBef>
                          <a:spcPct val="20000"/>
                        </a:spcBef>
                        <a:defRPr>
                          <a:solidFill>
                            <a:schemeClr val="tx1"/>
                          </a:solidFill>
                          <a:latin typeface="Garamond" panose="02020404030301010803" pitchFamily="18" charset="0"/>
                        </a:defRPr>
                      </a:lvl4pPr>
                      <a:lvl5pPr>
                        <a:spcBef>
                          <a:spcPct val="20000"/>
                        </a:spcBef>
                        <a:defRPr>
                          <a:solidFill>
                            <a:schemeClr val="tx1"/>
                          </a:solidFill>
                          <a:latin typeface="Garamond" panose="02020404030301010803" pitchFamily="18" charset="0"/>
                        </a:defRPr>
                      </a:lvl5pPr>
                      <a:lvl6pPr fontAlgn="base">
                        <a:spcBef>
                          <a:spcPct val="20000"/>
                        </a:spcBef>
                        <a:spcAft>
                          <a:spcPct val="0"/>
                        </a:spcAft>
                        <a:defRPr>
                          <a:solidFill>
                            <a:schemeClr val="tx1"/>
                          </a:solidFill>
                          <a:latin typeface="Garamond" panose="02020404030301010803" pitchFamily="18" charset="0"/>
                        </a:defRPr>
                      </a:lvl6pPr>
                      <a:lvl7pPr fontAlgn="base">
                        <a:spcBef>
                          <a:spcPct val="20000"/>
                        </a:spcBef>
                        <a:spcAft>
                          <a:spcPct val="0"/>
                        </a:spcAft>
                        <a:defRPr>
                          <a:solidFill>
                            <a:schemeClr val="tx1"/>
                          </a:solidFill>
                          <a:latin typeface="Garamond" panose="02020404030301010803" pitchFamily="18" charset="0"/>
                        </a:defRPr>
                      </a:lvl7pPr>
                      <a:lvl8pPr fontAlgn="base">
                        <a:spcBef>
                          <a:spcPct val="20000"/>
                        </a:spcBef>
                        <a:spcAft>
                          <a:spcPct val="0"/>
                        </a:spcAft>
                        <a:defRPr>
                          <a:solidFill>
                            <a:schemeClr val="tx1"/>
                          </a:solidFill>
                          <a:latin typeface="Garamond" panose="02020404030301010803" pitchFamily="18" charset="0"/>
                        </a:defRPr>
                      </a:lvl8pPr>
                      <a:lvl9pPr fontAlgn="base">
                        <a:spcBef>
                          <a:spcPct val="20000"/>
                        </a:spcBef>
                        <a:spcAft>
                          <a:spcPct val="0"/>
                        </a:spcAft>
                        <a:defRPr>
                          <a:solidFill>
                            <a:schemeClr val="tx1"/>
                          </a:solidFill>
                          <a:latin typeface="Garamond" panose="02020404030301010803"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chemeClr val="tx1"/>
                          </a:solidFill>
                          <a:effectLst/>
                          <a:latin typeface="Garamond" panose="02020404030301010803" pitchFamily="18" charset="0"/>
                        </a:rPr>
                        <a:t>Data</a:t>
                      </a:r>
                    </a:p>
                  </a:txBody>
                  <a:tcPr marL="45720" marR="45720"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Garamond" panose="02020404030301010803" pitchFamily="18" charset="0"/>
                        </a:defRPr>
                      </a:lvl1pPr>
                      <a:lvl2pPr>
                        <a:spcBef>
                          <a:spcPct val="20000"/>
                        </a:spcBef>
                        <a:defRPr sz="2400">
                          <a:solidFill>
                            <a:schemeClr val="tx1"/>
                          </a:solidFill>
                          <a:latin typeface="Garamond" panose="02020404030301010803" pitchFamily="18" charset="0"/>
                        </a:defRPr>
                      </a:lvl2pPr>
                      <a:lvl3pPr>
                        <a:spcBef>
                          <a:spcPct val="20000"/>
                        </a:spcBef>
                        <a:defRPr sz="2000">
                          <a:solidFill>
                            <a:schemeClr val="tx1"/>
                          </a:solidFill>
                          <a:latin typeface="Garamond" panose="02020404030301010803" pitchFamily="18" charset="0"/>
                        </a:defRPr>
                      </a:lvl3pPr>
                      <a:lvl4pPr>
                        <a:spcBef>
                          <a:spcPct val="20000"/>
                        </a:spcBef>
                        <a:defRPr>
                          <a:solidFill>
                            <a:schemeClr val="tx1"/>
                          </a:solidFill>
                          <a:latin typeface="Garamond" panose="02020404030301010803" pitchFamily="18" charset="0"/>
                        </a:defRPr>
                      </a:lvl4pPr>
                      <a:lvl5pPr>
                        <a:spcBef>
                          <a:spcPct val="20000"/>
                        </a:spcBef>
                        <a:defRPr>
                          <a:solidFill>
                            <a:schemeClr val="tx1"/>
                          </a:solidFill>
                          <a:latin typeface="Garamond" panose="02020404030301010803" pitchFamily="18" charset="0"/>
                        </a:defRPr>
                      </a:lvl5pPr>
                      <a:lvl6pPr fontAlgn="base">
                        <a:spcBef>
                          <a:spcPct val="20000"/>
                        </a:spcBef>
                        <a:spcAft>
                          <a:spcPct val="0"/>
                        </a:spcAft>
                        <a:defRPr>
                          <a:solidFill>
                            <a:schemeClr val="tx1"/>
                          </a:solidFill>
                          <a:latin typeface="Garamond" panose="02020404030301010803" pitchFamily="18" charset="0"/>
                        </a:defRPr>
                      </a:lvl6pPr>
                      <a:lvl7pPr fontAlgn="base">
                        <a:spcBef>
                          <a:spcPct val="20000"/>
                        </a:spcBef>
                        <a:spcAft>
                          <a:spcPct val="0"/>
                        </a:spcAft>
                        <a:defRPr>
                          <a:solidFill>
                            <a:schemeClr val="tx1"/>
                          </a:solidFill>
                          <a:latin typeface="Garamond" panose="02020404030301010803" pitchFamily="18" charset="0"/>
                        </a:defRPr>
                      </a:lvl7pPr>
                      <a:lvl8pPr fontAlgn="base">
                        <a:spcBef>
                          <a:spcPct val="20000"/>
                        </a:spcBef>
                        <a:spcAft>
                          <a:spcPct val="0"/>
                        </a:spcAft>
                        <a:defRPr>
                          <a:solidFill>
                            <a:schemeClr val="tx1"/>
                          </a:solidFill>
                          <a:latin typeface="Garamond" panose="02020404030301010803" pitchFamily="18" charset="0"/>
                        </a:defRPr>
                      </a:lvl8pPr>
                      <a:lvl9pPr fontAlgn="base">
                        <a:spcBef>
                          <a:spcPct val="20000"/>
                        </a:spcBef>
                        <a:spcAft>
                          <a:spcPct val="0"/>
                        </a:spcAft>
                        <a:defRPr>
                          <a:solidFill>
                            <a:schemeClr val="tx1"/>
                          </a:solidFill>
                          <a:latin typeface="Garamond" panose="02020404030301010803"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chemeClr val="tx1"/>
                          </a:solidFill>
                          <a:effectLst/>
                          <a:latin typeface="Garamond" panose="02020404030301010803" pitchFamily="18" charset="0"/>
                        </a:rPr>
                        <a:t>Disclosed, accessed by outsider, inferred</a:t>
                      </a:r>
                    </a:p>
                  </a:txBody>
                  <a:tcPr marL="45720" marR="4572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Garamond" panose="02020404030301010803" pitchFamily="18" charset="0"/>
                        </a:defRPr>
                      </a:lvl1pPr>
                      <a:lvl2pPr>
                        <a:spcBef>
                          <a:spcPct val="20000"/>
                        </a:spcBef>
                        <a:defRPr sz="2400">
                          <a:solidFill>
                            <a:schemeClr val="tx1"/>
                          </a:solidFill>
                          <a:latin typeface="Garamond" panose="02020404030301010803" pitchFamily="18" charset="0"/>
                        </a:defRPr>
                      </a:lvl2pPr>
                      <a:lvl3pPr>
                        <a:spcBef>
                          <a:spcPct val="20000"/>
                        </a:spcBef>
                        <a:defRPr sz="2000">
                          <a:solidFill>
                            <a:schemeClr val="tx1"/>
                          </a:solidFill>
                          <a:latin typeface="Garamond" panose="02020404030301010803" pitchFamily="18" charset="0"/>
                        </a:defRPr>
                      </a:lvl3pPr>
                      <a:lvl4pPr>
                        <a:spcBef>
                          <a:spcPct val="20000"/>
                        </a:spcBef>
                        <a:defRPr>
                          <a:solidFill>
                            <a:schemeClr val="tx1"/>
                          </a:solidFill>
                          <a:latin typeface="Garamond" panose="02020404030301010803" pitchFamily="18" charset="0"/>
                        </a:defRPr>
                      </a:lvl4pPr>
                      <a:lvl5pPr>
                        <a:spcBef>
                          <a:spcPct val="20000"/>
                        </a:spcBef>
                        <a:defRPr>
                          <a:solidFill>
                            <a:schemeClr val="tx1"/>
                          </a:solidFill>
                          <a:latin typeface="Garamond" panose="02020404030301010803" pitchFamily="18" charset="0"/>
                        </a:defRPr>
                      </a:lvl5pPr>
                      <a:lvl6pPr fontAlgn="base">
                        <a:spcBef>
                          <a:spcPct val="20000"/>
                        </a:spcBef>
                        <a:spcAft>
                          <a:spcPct val="0"/>
                        </a:spcAft>
                        <a:defRPr>
                          <a:solidFill>
                            <a:schemeClr val="tx1"/>
                          </a:solidFill>
                          <a:latin typeface="Garamond" panose="02020404030301010803" pitchFamily="18" charset="0"/>
                        </a:defRPr>
                      </a:lvl6pPr>
                      <a:lvl7pPr fontAlgn="base">
                        <a:spcBef>
                          <a:spcPct val="20000"/>
                        </a:spcBef>
                        <a:spcAft>
                          <a:spcPct val="0"/>
                        </a:spcAft>
                        <a:defRPr>
                          <a:solidFill>
                            <a:schemeClr val="tx1"/>
                          </a:solidFill>
                          <a:latin typeface="Garamond" panose="02020404030301010803" pitchFamily="18" charset="0"/>
                        </a:defRPr>
                      </a:lvl7pPr>
                      <a:lvl8pPr fontAlgn="base">
                        <a:spcBef>
                          <a:spcPct val="20000"/>
                        </a:spcBef>
                        <a:spcAft>
                          <a:spcPct val="0"/>
                        </a:spcAft>
                        <a:defRPr>
                          <a:solidFill>
                            <a:schemeClr val="tx1"/>
                          </a:solidFill>
                          <a:latin typeface="Garamond" panose="02020404030301010803" pitchFamily="18" charset="0"/>
                        </a:defRPr>
                      </a:lvl8pPr>
                      <a:lvl9pPr fontAlgn="base">
                        <a:spcBef>
                          <a:spcPct val="20000"/>
                        </a:spcBef>
                        <a:spcAft>
                          <a:spcPct val="0"/>
                        </a:spcAft>
                        <a:defRPr>
                          <a:solidFill>
                            <a:schemeClr val="tx1"/>
                          </a:solidFill>
                          <a:latin typeface="Garamond" panose="02020404030301010803"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chemeClr val="tx1"/>
                          </a:solidFill>
                          <a:effectLst/>
                          <a:latin typeface="Garamond" panose="02020404030301010803" pitchFamily="18" charset="0"/>
                        </a:rPr>
                        <a:t>Damaged (software error, hardware error,</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chemeClr val="tx1"/>
                          </a:solidFill>
                          <a:effectLst/>
                          <a:latin typeface="Garamond" panose="02020404030301010803" pitchFamily="18" charset="0"/>
                        </a:rPr>
                        <a:t>user error)</a:t>
                      </a:r>
                    </a:p>
                  </a:txBody>
                  <a:tcPr marL="45720" marR="4572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Garamond" panose="02020404030301010803" pitchFamily="18" charset="0"/>
                        </a:defRPr>
                      </a:lvl1pPr>
                      <a:lvl2pPr>
                        <a:spcBef>
                          <a:spcPct val="20000"/>
                        </a:spcBef>
                        <a:defRPr sz="2400">
                          <a:solidFill>
                            <a:schemeClr val="tx1"/>
                          </a:solidFill>
                          <a:latin typeface="Garamond" panose="02020404030301010803" pitchFamily="18" charset="0"/>
                        </a:defRPr>
                      </a:lvl2pPr>
                      <a:lvl3pPr>
                        <a:spcBef>
                          <a:spcPct val="20000"/>
                        </a:spcBef>
                        <a:defRPr sz="2000">
                          <a:solidFill>
                            <a:schemeClr val="tx1"/>
                          </a:solidFill>
                          <a:latin typeface="Garamond" panose="02020404030301010803" pitchFamily="18" charset="0"/>
                        </a:defRPr>
                      </a:lvl3pPr>
                      <a:lvl4pPr>
                        <a:spcBef>
                          <a:spcPct val="20000"/>
                        </a:spcBef>
                        <a:defRPr>
                          <a:solidFill>
                            <a:schemeClr val="tx1"/>
                          </a:solidFill>
                          <a:latin typeface="Garamond" panose="02020404030301010803" pitchFamily="18" charset="0"/>
                        </a:defRPr>
                      </a:lvl4pPr>
                      <a:lvl5pPr>
                        <a:spcBef>
                          <a:spcPct val="20000"/>
                        </a:spcBef>
                        <a:defRPr>
                          <a:solidFill>
                            <a:schemeClr val="tx1"/>
                          </a:solidFill>
                          <a:latin typeface="Garamond" panose="02020404030301010803" pitchFamily="18" charset="0"/>
                        </a:defRPr>
                      </a:lvl5pPr>
                      <a:lvl6pPr fontAlgn="base">
                        <a:spcBef>
                          <a:spcPct val="20000"/>
                        </a:spcBef>
                        <a:spcAft>
                          <a:spcPct val="0"/>
                        </a:spcAft>
                        <a:defRPr>
                          <a:solidFill>
                            <a:schemeClr val="tx1"/>
                          </a:solidFill>
                          <a:latin typeface="Garamond" panose="02020404030301010803" pitchFamily="18" charset="0"/>
                        </a:defRPr>
                      </a:lvl6pPr>
                      <a:lvl7pPr fontAlgn="base">
                        <a:spcBef>
                          <a:spcPct val="20000"/>
                        </a:spcBef>
                        <a:spcAft>
                          <a:spcPct val="0"/>
                        </a:spcAft>
                        <a:defRPr>
                          <a:solidFill>
                            <a:schemeClr val="tx1"/>
                          </a:solidFill>
                          <a:latin typeface="Garamond" panose="02020404030301010803" pitchFamily="18" charset="0"/>
                        </a:defRPr>
                      </a:lvl7pPr>
                      <a:lvl8pPr fontAlgn="base">
                        <a:spcBef>
                          <a:spcPct val="20000"/>
                        </a:spcBef>
                        <a:spcAft>
                          <a:spcPct val="0"/>
                        </a:spcAft>
                        <a:defRPr>
                          <a:solidFill>
                            <a:schemeClr val="tx1"/>
                          </a:solidFill>
                          <a:latin typeface="Garamond" panose="02020404030301010803" pitchFamily="18" charset="0"/>
                        </a:defRPr>
                      </a:lvl8pPr>
                      <a:lvl9pPr fontAlgn="base">
                        <a:spcBef>
                          <a:spcPct val="20000"/>
                        </a:spcBef>
                        <a:spcAft>
                          <a:spcPct val="0"/>
                        </a:spcAft>
                        <a:defRPr>
                          <a:solidFill>
                            <a:schemeClr val="tx1"/>
                          </a:solidFill>
                          <a:latin typeface="Garamond" panose="02020404030301010803"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chemeClr val="tx1"/>
                          </a:solidFill>
                          <a:effectLst/>
                          <a:latin typeface="Garamond" panose="02020404030301010803" pitchFamily="18" charset="0"/>
                        </a:rPr>
                        <a:t>Deleted, Misplaced,</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chemeClr val="tx1"/>
                          </a:solidFill>
                          <a:effectLst/>
                          <a:latin typeface="Garamond" panose="02020404030301010803" pitchFamily="18" charset="0"/>
                        </a:rPr>
                        <a:t>Destroyed</a:t>
                      </a:r>
                    </a:p>
                  </a:txBody>
                  <a:tcPr marL="45720" marR="45720"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981900676"/>
                  </a:ext>
                </a:extLst>
              </a:tr>
              <a:tr h="541997">
                <a:tc>
                  <a:txBody>
                    <a:bodyPr/>
                    <a:lstStyle>
                      <a:lvl1pPr>
                        <a:spcBef>
                          <a:spcPct val="20000"/>
                        </a:spcBef>
                        <a:defRPr sz="2800">
                          <a:solidFill>
                            <a:schemeClr val="tx1"/>
                          </a:solidFill>
                          <a:latin typeface="Garamond" panose="02020404030301010803" pitchFamily="18" charset="0"/>
                        </a:defRPr>
                      </a:lvl1pPr>
                      <a:lvl2pPr>
                        <a:spcBef>
                          <a:spcPct val="20000"/>
                        </a:spcBef>
                        <a:defRPr sz="2400">
                          <a:solidFill>
                            <a:schemeClr val="tx1"/>
                          </a:solidFill>
                          <a:latin typeface="Garamond" panose="02020404030301010803" pitchFamily="18" charset="0"/>
                        </a:defRPr>
                      </a:lvl2pPr>
                      <a:lvl3pPr>
                        <a:spcBef>
                          <a:spcPct val="20000"/>
                        </a:spcBef>
                        <a:defRPr sz="2000">
                          <a:solidFill>
                            <a:schemeClr val="tx1"/>
                          </a:solidFill>
                          <a:latin typeface="Garamond" panose="02020404030301010803" pitchFamily="18" charset="0"/>
                        </a:defRPr>
                      </a:lvl3pPr>
                      <a:lvl4pPr>
                        <a:spcBef>
                          <a:spcPct val="20000"/>
                        </a:spcBef>
                        <a:defRPr>
                          <a:solidFill>
                            <a:schemeClr val="tx1"/>
                          </a:solidFill>
                          <a:latin typeface="Garamond" panose="02020404030301010803" pitchFamily="18" charset="0"/>
                        </a:defRPr>
                      </a:lvl4pPr>
                      <a:lvl5pPr>
                        <a:spcBef>
                          <a:spcPct val="20000"/>
                        </a:spcBef>
                        <a:defRPr>
                          <a:solidFill>
                            <a:schemeClr val="tx1"/>
                          </a:solidFill>
                          <a:latin typeface="Garamond" panose="02020404030301010803" pitchFamily="18" charset="0"/>
                        </a:defRPr>
                      </a:lvl5pPr>
                      <a:lvl6pPr fontAlgn="base">
                        <a:spcBef>
                          <a:spcPct val="20000"/>
                        </a:spcBef>
                        <a:spcAft>
                          <a:spcPct val="0"/>
                        </a:spcAft>
                        <a:defRPr>
                          <a:solidFill>
                            <a:schemeClr val="tx1"/>
                          </a:solidFill>
                          <a:latin typeface="Garamond" panose="02020404030301010803" pitchFamily="18" charset="0"/>
                        </a:defRPr>
                      </a:lvl6pPr>
                      <a:lvl7pPr fontAlgn="base">
                        <a:spcBef>
                          <a:spcPct val="20000"/>
                        </a:spcBef>
                        <a:spcAft>
                          <a:spcPct val="0"/>
                        </a:spcAft>
                        <a:defRPr>
                          <a:solidFill>
                            <a:schemeClr val="tx1"/>
                          </a:solidFill>
                          <a:latin typeface="Garamond" panose="02020404030301010803" pitchFamily="18" charset="0"/>
                        </a:defRPr>
                      </a:lvl7pPr>
                      <a:lvl8pPr fontAlgn="base">
                        <a:spcBef>
                          <a:spcPct val="20000"/>
                        </a:spcBef>
                        <a:spcAft>
                          <a:spcPct val="0"/>
                        </a:spcAft>
                        <a:defRPr>
                          <a:solidFill>
                            <a:schemeClr val="tx1"/>
                          </a:solidFill>
                          <a:latin typeface="Garamond" panose="02020404030301010803" pitchFamily="18" charset="0"/>
                        </a:defRPr>
                      </a:lvl8pPr>
                      <a:lvl9pPr fontAlgn="base">
                        <a:spcBef>
                          <a:spcPct val="20000"/>
                        </a:spcBef>
                        <a:spcAft>
                          <a:spcPct val="0"/>
                        </a:spcAft>
                        <a:defRPr>
                          <a:solidFill>
                            <a:schemeClr val="tx1"/>
                          </a:solidFill>
                          <a:latin typeface="Garamond" panose="02020404030301010803"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chemeClr val="tx1"/>
                          </a:solidFill>
                          <a:effectLst/>
                          <a:latin typeface="Garamond" panose="02020404030301010803" pitchFamily="18" charset="0"/>
                        </a:rPr>
                        <a:t>People</a:t>
                      </a:r>
                    </a:p>
                  </a:txBody>
                  <a:tcPr marL="45720" marR="45720"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Garamond" panose="02020404030301010803" pitchFamily="18" charset="0"/>
                        </a:defRPr>
                      </a:lvl1pPr>
                      <a:lvl2pPr>
                        <a:spcBef>
                          <a:spcPct val="20000"/>
                        </a:spcBef>
                        <a:defRPr sz="2400">
                          <a:solidFill>
                            <a:schemeClr val="tx1"/>
                          </a:solidFill>
                          <a:latin typeface="Garamond" panose="02020404030301010803" pitchFamily="18" charset="0"/>
                        </a:defRPr>
                      </a:lvl2pPr>
                      <a:lvl3pPr>
                        <a:spcBef>
                          <a:spcPct val="20000"/>
                        </a:spcBef>
                        <a:defRPr sz="2000">
                          <a:solidFill>
                            <a:schemeClr val="tx1"/>
                          </a:solidFill>
                          <a:latin typeface="Garamond" panose="02020404030301010803" pitchFamily="18" charset="0"/>
                        </a:defRPr>
                      </a:lvl3pPr>
                      <a:lvl4pPr>
                        <a:spcBef>
                          <a:spcPct val="20000"/>
                        </a:spcBef>
                        <a:defRPr>
                          <a:solidFill>
                            <a:schemeClr val="tx1"/>
                          </a:solidFill>
                          <a:latin typeface="Garamond" panose="02020404030301010803" pitchFamily="18" charset="0"/>
                        </a:defRPr>
                      </a:lvl4pPr>
                      <a:lvl5pPr>
                        <a:spcBef>
                          <a:spcPct val="20000"/>
                        </a:spcBef>
                        <a:defRPr>
                          <a:solidFill>
                            <a:schemeClr val="tx1"/>
                          </a:solidFill>
                          <a:latin typeface="Garamond" panose="02020404030301010803" pitchFamily="18" charset="0"/>
                        </a:defRPr>
                      </a:lvl5pPr>
                      <a:lvl6pPr fontAlgn="base">
                        <a:spcBef>
                          <a:spcPct val="20000"/>
                        </a:spcBef>
                        <a:spcAft>
                          <a:spcPct val="0"/>
                        </a:spcAft>
                        <a:defRPr>
                          <a:solidFill>
                            <a:schemeClr val="tx1"/>
                          </a:solidFill>
                          <a:latin typeface="Garamond" panose="02020404030301010803" pitchFamily="18" charset="0"/>
                        </a:defRPr>
                      </a:lvl6pPr>
                      <a:lvl7pPr fontAlgn="base">
                        <a:spcBef>
                          <a:spcPct val="20000"/>
                        </a:spcBef>
                        <a:spcAft>
                          <a:spcPct val="0"/>
                        </a:spcAft>
                        <a:defRPr>
                          <a:solidFill>
                            <a:schemeClr val="tx1"/>
                          </a:solidFill>
                          <a:latin typeface="Garamond" panose="02020404030301010803" pitchFamily="18" charset="0"/>
                        </a:defRPr>
                      </a:lvl7pPr>
                      <a:lvl8pPr fontAlgn="base">
                        <a:spcBef>
                          <a:spcPct val="20000"/>
                        </a:spcBef>
                        <a:spcAft>
                          <a:spcPct val="0"/>
                        </a:spcAft>
                        <a:defRPr>
                          <a:solidFill>
                            <a:schemeClr val="tx1"/>
                          </a:solidFill>
                          <a:latin typeface="Garamond" panose="02020404030301010803" pitchFamily="18" charset="0"/>
                        </a:defRPr>
                      </a:lvl8pPr>
                      <a:lvl9pPr fontAlgn="base">
                        <a:spcBef>
                          <a:spcPct val="20000"/>
                        </a:spcBef>
                        <a:spcAft>
                          <a:spcPct val="0"/>
                        </a:spcAft>
                        <a:defRPr>
                          <a:solidFill>
                            <a:schemeClr val="tx1"/>
                          </a:solidFill>
                          <a:latin typeface="Garamond" panose="02020404030301010803"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chemeClr val="tx1"/>
                          </a:solidFill>
                          <a:effectLst/>
                          <a:latin typeface="Garamond" panose="02020404030301010803" pitchFamily="18" charset="0"/>
                        </a:rPr>
                        <a:t>X</a:t>
                      </a:r>
                    </a:p>
                  </a:txBody>
                  <a:tcPr marL="45720" marR="4572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Garamond" panose="02020404030301010803" pitchFamily="18" charset="0"/>
                        </a:defRPr>
                      </a:lvl1pPr>
                      <a:lvl2pPr>
                        <a:spcBef>
                          <a:spcPct val="20000"/>
                        </a:spcBef>
                        <a:defRPr sz="2400">
                          <a:solidFill>
                            <a:schemeClr val="tx1"/>
                          </a:solidFill>
                          <a:latin typeface="Garamond" panose="02020404030301010803" pitchFamily="18" charset="0"/>
                        </a:defRPr>
                      </a:lvl2pPr>
                      <a:lvl3pPr>
                        <a:spcBef>
                          <a:spcPct val="20000"/>
                        </a:spcBef>
                        <a:defRPr sz="2000">
                          <a:solidFill>
                            <a:schemeClr val="tx1"/>
                          </a:solidFill>
                          <a:latin typeface="Garamond" panose="02020404030301010803" pitchFamily="18" charset="0"/>
                        </a:defRPr>
                      </a:lvl3pPr>
                      <a:lvl4pPr>
                        <a:spcBef>
                          <a:spcPct val="20000"/>
                        </a:spcBef>
                        <a:defRPr>
                          <a:solidFill>
                            <a:schemeClr val="tx1"/>
                          </a:solidFill>
                          <a:latin typeface="Garamond" panose="02020404030301010803" pitchFamily="18" charset="0"/>
                        </a:defRPr>
                      </a:lvl4pPr>
                      <a:lvl5pPr>
                        <a:spcBef>
                          <a:spcPct val="20000"/>
                        </a:spcBef>
                        <a:defRPr>
                          <a:solidFill>
                            <a:schemeClr val="tx1"/>
                          </a:solidFill>
                          <a:latin typeface="Garamond" panose="02020404030301010803" pitchFamily="18" charset="0"/>
                        </a:defRPr>
                      </a:lvl5pPr>
                      <a:lvl6pPr fontAlgn="base">
                        <a:spcBef>
                          <a:spcPct val="20000"/>
                        </a:spcBef>
                        <a:spcAft>
                          <a:spcPct val="0"/>
                        </a:spcAft>
                        <a:defRPr>
                          <a:solidFill>
                            <a:schemeClr val="tx1"/>
                          </a:solidFill>
                          <a:latin typeface="Garamond" panose="02020404030301010803" pitchFamily="18" charset="0"/>
                        </a:defRPr>
                      </a:lvl6pPr>
                      <a:lvl7pPr fontAlgn="base">
                        <a:spcBef>
                          <a:spcPct val="20000"/>
                        </a:spcBef>
                        <a:spcAft>
                          <a:spcPct val="0"/>
                        </a:spcAft>
                        <a:defRPr>
                          <a:solidFill>
                            <a:schemeClr val="tx1"/>
                          </a:solidFill>
                          <a:latin typeface="Garamond" panose="02020404030301010803" pitchFamily="18" charset="0"/>
                        </a:defRPr>
                      </a:lvl7pPr>
                      <a:lvl8pPr fontAlgn="base">
                        <a:spcBef>
                          <a:spcPct val="20000"/>
                        </a:spcBef>
                        <a:spcAft>
                          <a:spcPct val="0"/>
                        </a:spcAft>
                        <a:defRPr>
                          <a:solidFill>
                            <a:schemeClr val="tx1"/>
                          </a:solidFill>
                          <a:latin typeface="Garamond" panose="02020404030301010803" pitchFamily="18" charset="0"/>
                        </a:defRPr>
                      </a:lvl8pPr>
                      <a:lvl9pPr fontAlgn="base">
                        <a:spcBef>
                          <a:spcPct val="20000"/>
                        </a:spcBef>
                        <a:spcAft>
                          <a:spcPct val="0"/>
                        </a:spcAft>
                        <a:defRPr>
                          <a:solidFill>
                            <a:schemeClr val="tx1"/>
                          </a:solidFill>
                          <a:latin typeface="Garamond" panose="02020404030301010803"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chemeClr val="tx1"/>
                          </a:solidFill>
                          <a:effectLst/>
                          <a:latin typeface="Garamond" panose="02020404030301010803" pitchFamily="18" charset="0"/>
                        </a:rPr>
                        <a:t>X</a:t>
                      </a:r>
                    </a:p>
                  </a:txBody>
                  <a:tcPr marL="45720" marR="4572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Garamond" panose="02020404030301010803" pitchFamily="18" charset="0"/>
                        </a:defRPr>
                      </a:lvl1pPr>
                      <a:lvl2pPr>
                        <a:spcBef>
                          <a:spcPct val="20000"/>
                        </a:spcBef>
                        <a:defRPr sz="2400">
                          <a:solidFill>
                            <a:schemeClr val="tx1"/>
                          </a:solidFill>
                          <a:latin typeface="Garamond" panose="02020404030301010803" pitchFamily="18" charset="0"/>
                        </a:defRPr>
                      </a:lvl2pPr>
                      <a:lvl3pPr>
                        <a:spcBef>
                          <a:spcPct val="20000"/>
                        </a:spcBef>
                        <a:defRPr sz="2000">
                          <a:solidFill>
                            <a:schemeClr val="tx1"/>
                          </a:solidFill>
                          <a:latin typeface="Garamond" panose="02020404030301010803" pitchFamily="18" charset="0"/>
                        </a:defRPr>
                      </a:lvl3pPr>
                      <a:lvl4pPr>
                        <a:spcBef>
                          <a:spcPct val="20000"/>
                        </a:spcBef>
                        <a:defRPr>
                          <a:solidFill>
                            <a:schemeClr val="tx1"/>
                          </a:solidFill>
                          <a:latin typeface="Garamond" panose="02020404030301010803" pitchFamily="18" charset="0"/>
                        </a:defRPr>
                      </a:lvl4pPr>
                      <a:lvl5pPr>
                        <a:spcBef>
                          <a:spcPct val="20000"/>
                        </a:spcBef>
                        <a:defRPr>
                          <a:solidFill>
                            <a:schemeClr val="tx1"/>
                          </a:solidFill>
                          <a:latin typeface="Garamond" panose="02020404030301010803" pitchFamily="18" charset="0"/>
                        </a:defRPr>
                      </a:lvl5pPr>
                      <a:lvl6pPr fontAlgn="base">
                        <a:spcBef>
                          <a:spcPct val="20000"/>
                        </a:spcBef>
                        <a:spcAft>
                          <a:spcPct val="0"/>
                        </a:spcAft>
                        <a:defRPr>
                          <a:solidFill>
                            <a:schemeClr val="tx1"/>
                          </a:solidFill>
                          <a:latin typeface="Garamond" panose="02020404030301010803" pitchFamily="18" charset="0"/>
                        </a:defRPr>
                      </a:lvl6pPr>
                      <a:lvl7pPr fontAlgn="base">
                        <a:spcBef>
                          <a:spcPct val="20000"/>
                        </a:spcBef>
                        <a:spcAft>
                          <a:spcPct val="0"/>
                        </a:spcAft>
                        <a:defRPr>
                          <a:solidFill>
                            <a:schemeClr val="tx1"/>
                          </a:solidFill>
                          <a:latin typeface="Garamond" panose="02020404030301010803" pitchFamily="18" charset="0"/>
                        </a:defRPr>
                      </a:lvl7pPr>
                      <a:lvl8pPr fontAlgn="base">
                        <a:spcBef>
                          <a:spcPct val="20000"/>
                        </a:spcBef>
                        <a:spcAft>
                          <a:spcPct val="0"/>
                        </a:spcAft>
                        <a:defRPr>
                          <a:solidFill>
                            <a:schemeClr val="tx1"/>
                          </a:solidFill>
                          <a:latin typeface="Garamond" panose="02020404030301010803" pitchFamily="18" charset="0"/>
                        </a:defRPr>
                      </a:lvl8pPr>
                      <a:lvl9pPr fontAlgn="base">
                        <a:spcBef>
                          <a:spcPct val="20000"/>
                        </a:spcBef>
                        <a:spcAft>
                          <a:spcPct val="0"/>
                        </a:spcAft>
                        <a:defRPr>
                          <a:solidFill>
                            <a:schemeClr val="tx1"/>
                          </a:solidFill>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600" b="0" i="0" u="none" strike="noStrike" cap="none" normalizeH="0" baseline="0">
                          <a:ln>
                            <a:noFill/>
                          </a:ln>
                          <a:solidFill>
                            <a:schemeClr val="tx1"/>
                          </a:solidFill>
                          <a:effectLst/>
                          <a:latin typeface="Garamond" panose="02020404030301010803" pitchFamily="18" charset="0"/>
                        </a:rPr>
                        <a:t>Terminated, Quit, Retired, Vacation</a:t>
                      </a:r>
                    </a:p>
                  </a:txBody>
                  <a:tcPr marL="45720" marR="45720"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46190939"/>
                  </a:ext>
                </a:extLst>
              </a:tr>
              <a:tr h="313788">
                <a:tc>
                  <a:txBody>
                    <a:bodyPr/>
                    <a:lstStyle>
                      <a:lvl1pPr>
                        <a:spcBef>
                          <a:spcPct val="20000"/>
                        </a:spcBef>
                        <a:defRPr sz="2800">
                          <a:solidFill>
                            <a:schemeClr val="tx1"/>
                          </a:solidFill>
                          <a:latin typeface="Garamond" panose="02020404030301010803" pitchFamily="18" charset="0"/>
                        </a:defRPr>
                      </a:lvl1pPr>
                      <a:lvl2pPr>
                        <a:spcBef>
                          <a:spcPct val="20000"/>
                        </a:spcBef>
                        <a:defRPr sz="2400">
                          <a:solidFill>
                            <a:schemeClr val="tx1"/>
                          </a:solidFill>
                          <a:latin typeface="Garamond" panose="02020404030301010803" pitchFamily="18" charset="0"/>
                        </a:defRPr>
                      </a:lvl2pPr>
                      <a:lvl3pPr>
                        <a:spcBef>
                          <a:spcPct val="20000"/>
                        </a:spcBef>
                        <a:defRPr sz="2000">
                          <a:solidFill>
                            <a:schemeClr val="tx1"/>
                          </a:solidFill>
                          <a:latin typeface="Garamond" panose="02020404030301010803" pitchFamily="18" charset="0"/>
                        </a:defRPr>
                      </a:lvl3pPr>
                      <a:lvl4pPr>
                        <a:spcBef>
                          <a:spcPct val="20000"/>
                        </a:spcBef>
                        <a:defRPr>
                          <a:solidFill>
                            <a:schemeClr val="tx1"/>
                          </a:solidFill>
                          <a:latin typeface="Garamond" panose="02020404030301010803" pitchFamily="18" charset="0"/>
                        </a:defRPr>
                      </a:lvl4pPr>
                      <a:lvl5pPr>
                        <a:spcBef>
                          <a:spcPct val="20000"/>
                        </a:spcBef>
                        <a:defRPr>
                          <a:solidFill>
                            <a:schemeClr val="tx1"/>
                          </a:solidFill>
                          <a:latin typeface="Garamond" panose="02020404030301010803" pitchFamily="18" charset="0"/>
                        </a:defRPr>
                      </a:lvl5pPr>
                      <a:lvl6pPr fontAlgn="base">
                        <a:spcBef>
                          <a:spcPct val="20000"/>
                        </a:spcBef>
                        <a:spcAft>
                          <a:spcPct val="0"/>
                        </a:spcAft>
                        <a:defRPr>
                          <a:solidFill>
                            <a:schemeClr val="tx1"/>
                          </a:solidFill>
                          <a:latin typeface="Garamond" panose="02020404030301010803" pitchFamily="18" charset="0"/>
                        </a:defRPr>
                      </a:lvl6pPr>
                      <a:lvl7pPr fontAlgn="base">
                        <a:spcBef>
                          <a:spcPct val="20000"/>
                        </a:spcBef>
                        <a:spcAft>
                          <a:spcPct val="0"/>
                        </a:spcAft>
                        <a:defRPr>
                          <a:solidFill>
                            <a:schemeClr val="tx1"/>
                          </a:solidFill>
                          <a:latin typeface="Garamond" panose="02020404030301010803" pitchFamily="18" charset="0"/>
                        </a:defRPr>
                      </a:lvl7pPr>
                      <a:lvl8pPr fontAlgn="base">
                        <a:spcBef>
                          <a:spcPct val="20000"/>
                        </a:spcBef>
                        <a:spcAft>
                          <a:spcPct val="0"/>
                        </a:spcAft>
                        <a:defRPr>
                          <a:solidFill>
                            <a:schemeClr val="tx1"/>
                          </a:solidFill>
                          <a:latin typeface="Garamond" panose="02020404030301010803" pitchFamily="18" charset="0"/>
                        </a:defRPr>
                      </a:lvl8pPr>
                      <a:lvl9pPr fontAlgn="base">
                        <a:spcBef>
                          <a:spcPct val="20000"/>
                        </a:spcBef>
                        <a:spcAft>
                          <a:spcPct val="0"/>
                        </a:spcAft>
                        <a:defRPr>
                          <a:solidFill>
                            <a:schemeClr val="tx1"/>
                          </a:solidFill>
                          <a:latin typeface="Garamond" panose="02020404030301010803"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chemeClr val="tx1"/>
                          </a:solidFill>
                          <a:effectLst/>
                          <a:latin typeface="Garamond" panose="02020404030301010803" pitchFamily="18" charset="0"/>
                        </a:rPr>
                        <a:t>Documentation</a:t>
                      </a:r>
                    </a:p>
                  </a:txBody>
                  <a:tcPr marL="45720" marR="45720"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Garamond" panose="02020404030301010803" pitchFamily="18" charset="0"/>
                        </a:defRPr>
                      </a:lvl1pPr>
                      <a:lvl2pPr>
                        <a:spcBef>
                          <a:spcPct val="20000"/>
                        </a:spcBef>
                        <a:defRPr sz="2400">
                          <a:solidFill>
                            <a:schemeClr val="tx1"/>
                          </a:solidFill>
                          <a:latin typeface="Garamond" panose="02020404030301010803" pitchFamily="18" charset="0"/>
                        </a:defRPr>
                      </a:lvl2pPr>
                      <a:lvl3pPr>
                        <a:spcBef>
                          <a:spcPct val="20000"/>
                        </a:spcBef>
                        <a:defRPr sz="2000">
                          <a:solidFill>
                            <a:schemeClr val="tx1"/>
                          </a:solidFill>
                          <a:latin typeface="Garamond" panose="02020404030301010803" pitchFamily="18" charset="0"/>
                        </a:defRPr>
                      </a:lvl3pPr>
                      <a:lvl4pPr>
                        <a:spcBef>
                          <a:spcPct val="20000"/>
                        </a:spcBef>
                        <a:defRPr>
                          <a:solidFill>
                            <a:schemeClr val="tx1"/>
                          </a:solidFill>
                          <a:latin typeface="Garamond" panose="02020404030301010803" pitchFamily="18" charset="0"/>
                        </a:defRPr>
                      </a:lvl4pPr>
                      <a:lvl5pPr>
                        <a:spcBef>
                          <a:spcPct val="20000"/>
                        </a:spcBef>
                        <a:defRPr>
                          <a:solidFill>
                            <a:schemeClr val="tx1"/>
                          </a:solidFill>
                          <a:latin typeface="Garamond" panose="02020404030301010803" pitchFamily="18" charset="0"/>
                        </a:defRPr>
                      </a:lvl5pPr>
                      <a:lvl6pPr fontAlgn="base">
                        <a:spcBef>
                          <a:spcPct val="20000"/>
                        </a:spcBef>
                        <a:spcAft>
                          <a:spcPct val="0"/>
                        </a:spcAft>
                        <a:defRPr>
                          <a:solidFill>
                            <a:schemeClr val="tx1"/>
                          </a:solidFill>
                          <a:latin typeface="Garamond" panose="02020404030301010803" pitchFamily="18" charset="0"/>
                        </a:defRPr>
                      </a:lvl6pPr>
                      <a:lvl7pPr fontAlgn="base">
                        <a:spcBef>
                          <a:spcPct val="20000"/>
                        </a:spcBef>
                        <a:spcAft>
                          <a:spcPct val="0"/>
                        </a:spcAft>
                        <a:defRPr>
                          <a:solidFill>
                            <a:schemeClr val="tx1"/>
                          </a:solidFill>
                          <a:latin typeface="Garamond" panose="02020404030301010803" pitchFamily="18" charset="0"/>
                        </a:defRPr>
                      </a:lvl7pPr>
                      <a:lvl8pPr fontAlgn="base">
                        <a:spcBef>
                          <a:spcPct val="20000"/>
                        </a:spcBef>
                        <a:spcAft>
                          <a:spcPct val="0"/>
                        </a:spcAft>
                        <a:defRPr>
                          <a:solidFill>
                            <a:schemeClr val="tx1"/>
                          </a:solidFill>
                          <a:latin typeface="Garamond" panose="02020404030301010803" pitchFamily="18" charset="0"/>
                        </a:defRPr>
                      </a:lvl8pPr>
                      <a:lvl9pPr fontAlgn="base">
                        <a:spcBef>
                          <a:spcPct val="20000"/>
                        </a:spcBef>
                        <a:spcAft>
                          <a:spcPct val="0"/>
                        </a:spcAft>
                        <a:defRPr>
                          <a:solidFill>
                            <a:schemeClr val="tx1"/>
                          </a:solidFill>
                          <a:latin typeface="Garamond" panose="02020404030301010803"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chemeClr val="tx1"/>
                          </a:solidFill>
                          <a:effectLst/>
                          <a:latin typeface="Garamond" panose="02020404030301010803" pitchFamily="18" charset="0"/>
                        </a:rPr>
                        <a:t>X</a:t>
                      </a:r>
                    </a:p>
                  </a:txBody>
                  <a:tcPr marL="45720" marR="4572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Garamond" panose="02020404030301010803" pitchFamily="18" charset="0"/>
                        </a:defRPr>
                      </a:lvl1pPr>
                      <a:lvl2pPr>
                        <a:spcBef>
                          <a:spcPct val="20000"/>
                        </a:spcBef>
                        <a:defRPr sz="2400">
                          <a:solidFill>
                            <a:schemeClr val="tx1"/>
                          </a:solidFill>
                          <a:latin typeface="Garamond" panose="02020404030301010803" pitchFamily="18" charset="0"/>
                        </a:defRPr>
                      </a:lvl2pPr>
                      <a:lvl3pPr>
                        <a:spcBef>
                          <a:spcPct val="20000"/>
                        </a:spcBef>
                        <a:defRPr sz="2000">
                          <a:solidFill>
                            <a:schemeClr val="tx1"/>
                          </a:solidFill>
                          <a:latin typeface="Garamond" panose="02020404030301010803" pitchFamily="18" charset="0"/>
                        </a:defRPr>
                      </a:lvl3pPr>
                      <a:lvl4pPr>
                        <a:spcBef>
                          <a:spcPct val="20000"/>
                        </a:spcBef>
                        <a:defRPr>
                          <a:solidFill>
                            <a:schemeClr val="tx1"/>
                          </a:solidFill>
                          <a:latin typeface="Garamond" panose="02020404030301010803" pitchFamily="18" charset="0"/>
                        </a:defRPr>
                      </a:lvl4pPr>
                      <a:lvl5pPr>
                        <a:spcBef>
                          <a:spcPct val="20000"/>
                        </a:spcBef>
                        <a:defRPr>
                          <a:solidFill>
                            <a:schemeClr val="tx1"/>
                          </a:solidFill>
                          <a:latin typeface="Garamond" panose="02020404030301010803" pitchFamily="18" charset="0"/>
                        </a:defRPr>
                      </a:lvl5pPr>
                      <a:lvl6pPr fontAlgn="base">
                        <a:spcBef>
                          <a:spcPct val="20000"/>
                        </a:spcBef>
                        <a:spcAft>
                          <a:spcPct val="0"/>
                        </a:spcAft>
                        <a:defRPr>
                          <a:solidFill>
                            <a:schemeClr val="tx1"/>
                          </a:solidFill>
                          <a:latin typeface="Garamond" panose="02020404030301010803" pitchFamily="18" charset="0"/>
                        </a:defRPr>
                      </a:lvl6pPr>
                      <a:lvl7pPr fontAlgn="base">
                        <a:spcBef>
                          <a:spcPct val="20000"/>
                        </a:spcBef>
                        <a:spcAft>
                          <a:spcPct val="0"/>
                        </a:spcAft>
                        <a:defRPr>
                          <a:solidFill>
                            <a:schemeClr val="tx1"/>
                          </a:solidFill>
                          <a:latin typeface="Garamond" panose="02020404030301010803" pitchFamily="18" charset="0"/>
                        </a:defRPr>
                      </a:lvl7pPr>
                      <a:lvl8pPr fontAlgn="base">
                        <a:spcBef>
                          <a:spcPct val="20000"/>
                        </a:spcBef>
                        <a:spcAft>
                          <a:spcPct val="0"/>
                        </a:spcAft>
                        <a:defRPr>
                          <a:solidFill>
                            <a:schemeClr val="tx1"/>
                          </a:solidFill>
                          <a:latin typeface="Garamond" panose="02020404030301010803" pitchFamily="18" charset="0"/>
                        </a:defRPr>
                      </a:lvl8pPr>
                      <a:lvl9pPr fontAlgn="base">
                        <a:spcBef>
                          <a:spcPct val="20000"/>
                        </a:spcBef>
                        <a:spcAft>
                          <a:spcPct val="0"/>
                        </a:spcAft>
                        <a:defRPr>
                          <a:solidFill>
                            <a:schemeClr val="tx1"/>
                          </a:solidFill>
                          <a:latin typeface="Garamond" panose="02020404030301010803"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chemeClr val="tx1"/>
                          </a:solidFill>
                          <a:effectLst/>
                          <a:latin typeface="Garamond" panose="02020404030301010803" pitchFamily="18" charset="0"/>
                        </a:rPr>
                        <a:t>X</a:t>
                      </a:r>
                    </a:p>
                  </a:txBody>
                  <a:tcPr marL="45720" marR="4572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Garamond" panose="02020404030301010803" pitchFamily="18" charset="0"/>
                        </a:defRPr>
                      </a:lvl1pPr>
                      <a:lvl2pPr>
                        <a:spcBef>
                          <a:spcPct val="20000"/>
                        </a:spcBef>
                        <a:defRPr sz="2400">
                          <a:solidFill>
                            <a:schemeClr val="tx1"/>
                          </a:solidFill>
                          <a:latin typeface="Garamond" panose="02020404030301010803" pitchFamily="18" charset="0"/>
                        </a:defRPr>
                      </a:lvl2pPr>
                      <a:lvl3pPr>
                        <a:spcBef>
                          <a:spcPct val="20000"/>
                        </a:spcBef>
                        <a:defRPr sz="2000">
                          <a:solidFill>
                            <a:schemeClr val="tx1"/>
                          </a:solidFill>
                          <a:latin typeface="Garamond" panose="02020404030301010803" pitchFamily="18" charset="0"/>
                        </a:defRPr>
                      </a:lvl3pPr>
                      <a:lvl4pPr>
                        <a:spcBef>
                          <a:spcPct val="20000"/>
                        </a:spcBef>
                        <a:defRPr>
                          <a:solidFill>
                            <a:schemeClr val="tx1"/>
                          </a:solidFill>
                          <a:latin typeface="Garamond" panose="02020404030301010803" pitchFamily="18" charset="0"/>
                        </a:defRPr>
                      </a:lvl4pPr>
                      <a:lvl5pPr>
                        <a:spcBef>
                          <a:spcPct val="20000"/>
                        </a:spcBef>
                        <a:defRPr>
                          <a:solidFill>
                            <a:schemeClr val="tx1"/>
                          </a:solidFill>
                          <a:latin typeface="Garamond" panose="02020404030301010803" pitchFamily="18" charset="0"/>
                        </a:defRPr>
                      </a:lvl5pPr>
                      <a:lvl6pPr fontAlgn="base">
                        <a:spcBef>
                          <a:spcPct val="20000"/>
                        </a:spcBef>
                        <a:spcAft>
                          <a:spcPct val="0"/>
                        </a:spcAft>
                        <a:defRPr>
                          <a:solidFill>
                            <a:schemeClr val="tx1"/>
                          </a:solidFill>
                          <a:latin typeface="Garamond" panose="02020404030301010803" pitchFamily="18" charset="0"/>
                        </a:defRPr>
                      </a:lvl6pPr>
                      <a:lvl7pPr fontAlgn="base">
                        <a:spcBef>
                          <a:spcPct val="20000"/>
                        </a:spcBef>
                        <a:spcAft>
                          <a:spcPct val="0"/>
                        </a:spcAft>
                        <a:defRPr>
                          <a:solidFill>
                            <a:schemeClr val="tx1"/>
                          </a:solidFill>
                          <a:latin typeface="Garamond" panose="02020404030301010803" pitchFamily="18" charset="0"/>
                        </a:defRPr>
                      </a:lvl7pPr>
                      <a:lvl8pPr fontAlgn="base">
                        <a:spcBef>
                          <a:spcPct val="20000"/>
                        </a:spcBef>
                        <a:spcAft>
                          <a:spcPct val="0"/>
                        </a:spcAft>
                        <a:defRPr>
                          <a:solidFill>
                            <a:schemeClr val="tx1"/>
                          </a:solidFill>
                          <a:latin typeface="Garamond" panose="02020404030301010803" pitchFamily="18" charset="0"/>
                        </a:defRPr>
                      </a:lvl8pPr>
                      <a:lvl9pPr fontAlgn="base">
                        <a:spcBef>
                          <a:spcPct val="20000"/>
                        </a:spcBef>
                        <a:spcAft>
                          <a:spcPct val="0"/>
                        </a:spcAft>
                        <a:defRPr>
                          <a:solidFill>
                            <a:schemeClr val="tx1"/>
                          </a:solidFill>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600" b="0" i="0" u="none" strike="noStrike" cap="none" normalizeH="0" baseline="0">
                          <a:ln>
                            <a:noFill/>
                          </a:ln>
                          <a:solidFill>
                            <a:schemeClr val="tx1"/>
                          </a:solidFill>
                          <a:effectLst/>
                          <a:latin typeface="Garamond" panose="02020404030301010803" pitchFamily="18" charset="0"/>
                        </a:rPr>
                        <a:t>Lost, Stolen, Destroyed</a:t>
                      </a:r>
                    </a:p>
                  </a:txBody>
                  <a:tcPr marL="45720" marR="45720"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97903024"/>
                  </a:ext>
                </a:extLst>
              </a:tr>
              <a:tr h="313788">
                <a:tc>
                  <a:txBody>
                    <a:bodyPr/>
                    <a:lstStyle>
                      <a:lvl1pPr>
                        <a:spcBef>
                          <a:spcPct val="20000"/>
                        </a:spcBef>
                        <a:defRPr sz="2800">
                          <a:solidFill>
                            <a:schemeClr val="tx1"/>
                          </a:solidFill>
                          <a:latin typeface="Garamond" panose="02020404030301010803" pitchFamily="18" charset="0"/>
                        </a:defRPr>
                      </a:lvl1pPr>
                      <a:lvl2pPr>
                        <a:spcBef>
                          <a:spcPct val="20000"/>
                        </a:spcBef>
                        <a:defRPr sz="2400">
                          <a:solidFill>
                            <a:schemeClr val="tx1"/>
                          </a:solidFill>
                          <a:latin typeface="Garamond" panose="02020404030301010803" pitchFamily="18" charset="0"/>
                        </a:defRPr>
                      </a:lvl2pPr>
                      <a:lvl3pPr>
                        <a:spcBef>
                          <a:spcPct val="20000"/>
                        </a:spcBef>
                        <a:defRPr sz="2000">
                          <a:solidFill>
                            <a:schemeClr val="tx1"/>
                          </a:solidFill>
                          <a:latin typeface="Garamond" panose="02020404030301010803" pitchFamily="18" charset="0"/>
                        </a:defRPr>
                      </a:lvl3pPr>
                      <a:lvl4pPr>
                        <a:spcBef>
                          <a:spcPct val="20000"/>
                        </a:spcBef>
                        <a:defRPr>
                          <a:solidFill>
                            <a:schemeClr val="tx1"/>
                          </a:solidFill>
                          <a:latin typeface="Garamond" panose="02020404030301010803" pitchFamily="18" charset="0"/>
                        </a:defRPr>
                      </a:lvl4pPr>
                      <a:lvl5pPr>
                        <a:spcBef>
                          <a:spcPct val="20000"/>
                        </a:spcBef>
                        <a:defRPr>
                          <a:solidFill>
                            <a:schemeClr val="tx1"/>
                          </a:solidFill>
                          <a:latin typeface="Garamond" panose="02020404030301010803" pitchFamily="18" charset="0"/>
                        </a:defRPr>
                      </a:lvl5pPr>
                      <a:lvl6pPr fontAlgn="base">
                        <a:spcBef>
                          <a:spcPct val="20000"/>
                        </a:spcBef>
                        <a:spcAft>
                          <a:spcPct val="0"/>
                        </a:spcAft>
                        <a:defRPr>
                          <a:solidFill>
                            <a:schemeClr val="tx1"/>
                          </a:solidFill>
                          <a:latin typeface="Garamond" panose="02020404030301010803" pitchFamily="18" charset="0"/>
                        </a:defRPr>
                      </a:lvl6pPr>
                      <a:lvl7pPr fontAlgn="base">
                        <a:spcBef>
                          <a:spcPct val="20000"/>
                        </a:spcBef>
                        <a:spcAft>
                          <a:spcPct val="0"/>
                        </a:spcAft>
                        <a:defRPr>
                          <a:solidFill>
                            <a:schemeClr val="tx1"/>
                          </a:solidFill>
                          <a:latin typeface="Garamond" panose="02020404030301010803" pitchFamily="18" charset="0"/>
                        </a:defRPr>
                      </a:lvl7pPr>
                      <a:lvl8pPr fontAlgn="base">
                        <a:spcBef>
                          <a:spcPct val="20000"/>
                        </a:spcBef>
                        <a:spcAft>
                          <a:spcPct val="0"/>
                        </a:spcAft>
                        <a:defRPr>
                          <a:solidFill>
                            <a:schemeClr val="tx1"/>
                          </a:solidFill>
                          <a:latin typeface="Garamond" panose="02020404030301010803" pitchFamily="18" charset="0"/>
                        </a:defRPr>
                      </a:lvl8pPr>
                      <a:lvl9pPr fontAlgn="base">
                        <a:spcBef>
                          <a:spcPct val="20000"/>
                        </a:spcBef>
                        <a:spcAft>
                          <a:spcPct val="0"/>
                        </a:spcAft>
                        <a:defRPr>
                          <a:solidFill>
                            <a:schemeClr val="tx1"/>
                          </a:solidFill>
                          <a:latin typeface="Garamond" panose="02020404030301010803"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chemeClr val="tx1"/>
                          </a:solidFill>
                          <a:effectLst/>
                          <a:latin typeface="Garamond" panose="02020404030301010803" pitchFamily="18" charset="0"/>
                        </a:rPr>
                        <a:t>Supplies</a:t>
                      </a:r>
                    </a:p>
                  </a:txBody>
                  <a:tcPr marL="45720" marR="45720"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defRPr sz="2800">
                          <a:solidFill>
                            <a:schemeClr val="tx1"/>
                          </a:solidFill>
                          <a:latin typeface="Garamond" panose="02020404030301010803" pitchFamily="18" charset="0"/>
                        </a:defRPr>
                      </a:lvl1pPr>
                      <a:lvl2pPr>
                        <a:spcBef>
                          <a:spcPct val="20000"/>
                        </a:spcBef>
                        <a:defRPr sz="2400">
                          <a:solidFill>
                            <a:schemeClr val="tx1"/>
                          </a:solidFill>
                          <a:latin typeface="Garamond" panose="02020404030301010803" pitchFamily="18" charset="0"/>
                        </a:defRPr>
                      </a:lvl2pPr>
                      <a:lvl3pPr>
                        <a:spcBef>
                          <a:spcPct val="20000"/>
                        </a:spcBef>
                        <a:defRPr sz="2000">
                          <a:solidFill>
                            <a:schemeClr val="tx1"/>
                          </a:solidFill>
                          <a:latin typeface="Garamond" panose="02020404030301010803" pitchFamily="18" charset="0"/>
                        </a:defRPr>
                      </a:lvl3pPr>
                      <a:lvl4pPr>
                        <a:spcBef>
                          <a:spcPct val="20000"/>
                        </a:spcBef>
                        <a:defRPr>
                          <a:solidFill>
                            <a:schemeClr val="tx1"/>
                          </a:solidFill>
                          <a:latin typeface="Garamond" panose="02020404030301010803" pitchFamily="18" charset="0"/>
                        </a:defRPr>
                      </a:lvl4pPr>
                      <a:lvl5pPr>
                        <a:spcBef>
                          <a:spcPct val="20000"/>
                        </a:spcBef>
                        <a:defRPr>
                          <a:solidFill>
                            <a:schemeClr val="tx1"/>
                          </a:solidFill>
                          <a:latin typeface="Garamond" panose="02020404030301010803" pitchFamily="18" charset="0"/>
                        </a:defRPr>
                      </a:lvl5pPr>
                      <a:lvl6pPr fontAlgn="base">
                        <a:spcBef>
                          <a:spcPct val="20000"/>
                        </a:spcBef>
                        <a:spcAft>
                          <a:spcPct val="0"/>
                        </a:spcAft>
                        <a:defRPr>
                          <a:solidFill>
                            <a:schemeClr val="tx1"/>
                          </a:solidFill>
                          <a:latin typeface="Garamond" panose="02020404030301010803" pitchFamily="18" charset="0"/>
                        </a:defRPr>
                      </a:lvl6pPr>
                      <a:lvl7pPr fontAlgn="base">
                        <a:spcBef>
                          <a:spcPct val="20000"/>
                        </a:spcBef>
                        <a:spcAft>
                          <a:spcPct val="0"/>
                        </a:spcAft>
                        <a:defRPr>
                          <a:solidFill>
                            <a:schemeClr val="tx1"/>
                          </a:solidFill>
                          <a:latin typeface="Garamond" panose="02020404030301010803" pitchFamily="18" charset="0"/>
                        </a:defRPr>
                      </a:lvl7pPr>
                      <a:lvl8pPr fontAlgn="base">
                        <a:spcBef>
                          <a:spcPct val="20000"/>
                        </a:spcBef>
                        <a:spcAft>
                          <a:spcPct val="0"/>
                        </a:spcAft>
                        <a:defRPr>
                          <a:solidFill>
                            <a:schemeClr val="tx1"/>
                          </a:solidFill>
                          <a:latin typeface="Garamond" panose="02020404030301010803" pitchFamily="18" charset="0"/>
                        </a:defRPr>
                      </a:lvl8pPr>
                      <a:lvl9pPr fontAlgn="base">
                        <a:spcBef>
                          <a:spcPct val="20000"/>
                        </a:spcBef>
                        <a:spcAft>
                          <a:spcPct val="0"/>
                        </a:spcAft>
                        <a:defRPr>
                          <a:solidFill>
                            <a:schemeClr val="tx1"/>
                          </a:solidFill>
                          <a:latin typeface="Garamond" panose="02020404030301010803"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chemeClr val="tx1"/>
                          </a:solidFill>
                          <a:effectLst/>
                          <a:latin typeface="Garamond" panose="02020404030301010803" pitchFamily="18" charset="0"/>
                        </a:rPr>
                        <a:t>X</a:t>
                      </a:r>
                    </a:p>
                  </a:txBody>
                  <a:tcPr marL="45720" marR="4572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defRPr sz="2800">
                          <a:solidFill>
                            <a:schemeClr val="tx1"/>
                          </a:solidFill>
                          <a:latin typeface="Garamond" panose="02020404030301010803" pitchFamily="18" charset="0"/>
                        </a:defRPr>
                      </a:lvl1pPr>
                      <a:lvl2pPr>
                        <a:spcBef>
                          <a:spcPct val="20000"/>
                        </a:spcBef>
                        <a:defRPr sz="2400">
                          <a:solidFill>
                            <a:schemeClr val="tx1"/>
                          </a:solidFill>
                          <a:latin typeface="Garamond" panose="02020404030301010803" pitchFamily="18" charset="0"/>
                        </a:defRPr>
                      </a:lvl2pPr>
                      <a:lvl3pPr>
                        <a:spcBef>
                          <a:spcPct val="20000"/>
                        </a:spcBef>
                        <a:defRPr sz="2000">
                          <a:solidFill>
                            <a:schemeClr val="tx1"/>
                          </a:solidFill>
                          <a:latin typeface="Garamond" panose="02020404030301010803" pitchFamily="18" charset="0"/>
                        </a:defRPr>
                      </a:lvl3pPr>
                      <a:lvl4pPr>
                        <a:spcBef>
                          <a:spcPct val="20000"/>
                        </a:spcBef>
                        <a:defRPr>
                          <a:solidFill>
                            <a:schemeClr val="tx1"/>
                          </a:solidFill>
                          <a:latin typeface="Garamond" panose="02020404030301010803" pitchFamily="18" charset="0"/>
                        </a:defRPr>
                      </a:lvl4pPr>
                      <a:lvl5pPr>
                        <a:spcBef>
                          <a:spcPct val="20000"/>
                        </a:spcBef>
                        <a:defRPr>
                          <a:solidFill>
                            <a:schemeClr val="tx1"/>
                          </a:solidFill>
                          <a:latin typeface="Garamond" panose="02020404030301010803" pitchFamily="18" charset="0"/>
                        </a:defRPr>
                      </a:lvl5pPr>
                      <a:lvl6pPr fontAlgn="base">
                        <a:spcBef>
                          <a:spcPct val="20000"/>
                        </a:spcBef>
                        <a:spcAft>
                          <a:spcPct val="0"/>
                        </a:spcAft>
                        <a:defRPr>
                          <a:solidFill>
                            <a:schemeClr val="tx1"/>
                          </a:solidFill>
                          <a:latin typeface="Garamond" panose="02020404030301010803" pitchFamily="18" charset="0"/>
                        </a:defRPr>
                      </a:lvl6pPr>
                      <a:lvl7pPr fontAlgn="base">
                        <a:spcBef>
                          <a:spcPct val="20000"/>
                        </a:spcBef>
                        <a:spcAft>
                          <a:spcPct val="0"/>
                        </a:spcAft>
                        <a:defRPr>
                          <a:solidFill>
                            <a:schemeClr val="tx1"/>
                          </a:solidFill>
                          <a:latin typeface="Garamond" panose="02020404030301010803" pitchFamily="18" charset="0"/>
                        </a:defRPr>
                      </a:lvl7pPr>
                      <a:lvl8pPr fontAlgn="base">
                        <a:spcBef>
                          <a:spcPct val="20000"/>
                        </a:spcBef>
                        <a:spcAft>
                          <a:spcPct val="0"/>
                        </a:spcAft>
                        <a:defRPr>
                          <a:solidFill>
                            <a:schemeClr val="tx1"/>
                          </a:solidFill>
                          <a:latin typeface="Garamond" panose="02020404030301010803" pitchFamily="18" charset="0"/>
                        </a:defRPr>
                      </a:lvl8pPr>
                      <a:lvl9pPr fontAlgn="base">
                        <a:spcBef>
                          <a:spcPct val="20000"/>
                        </a:spcBef>
                        <a:spcAft>
                          <a:spcPct val="0"/>
                        </a:spcAft>
                        <a:defRPr>
                          <a:solidFill>
                            <a:schemeClr val="tx1"/>
                          </a:solidFill>
                          <a:latin typeface="Garamond" panose="02020404030301010803"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chemeClr val="tx1"/>
                          </a:solidFill>
                          <a:effectLst/>
                          <a:latin typeface="Garamond" panose="02020404030301010803" pitchFamily="18" charset="0"/>
                        </a:rPr>
                        <a:t>X</a:t>
                      </a:r>
                    </a:p>
                  </a:txBody>
                  <a:tcPr marL="45720" marR="4572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defRPr sz="2800">
                          <a:solidFill>
                            <a:schemeClr val="tx1"/>
                          </a:solidFill>
                          <a:latin typeface="Garamond" panose="02020404030301010803" pitchFamily="18" charset="0"/>
                        </a:defRPr>
                      </a:lvl1pPr>
                      <a:lvl2pPr>
                        <a:spcBef>
                          <a:spcPct val="20000"/>
                        </a:spcBef>
                        <a:defRPr sz="2400">
                          <a:solidFill>
                            <a:schemeClr val="tx1"/>
                          </a:solidFill>
                          <a:latin typeface="Garamond" panose="02020404030301010803" pitchFamily="18" charset="0"/>
                        </a:defRPr>
                      </a:lvl2pPr>
                      <a:lvl3pPr>
                        <a:spcBef>
                          <a:spcPct val="20000"/>
                        </a:spcBef>
                        <a:defRPr sz="2000">
                          <a:solidFill>
                            <a:schemeClr val="tx1"/>
                          </a:solidFill>
                          <a:latin typeface="Garamond" panose="02020404030301010803" pitchFamily="18" charset="0"/>
                        </a:defRPr>
                      </a:lvl3pPr>
                      <a:lvl4pPr>
                        <a:spcBef>
                          <a:spcPct val="20000"/>
                        </a:spcBef>
                        <a:defRPr>
                          <a:solidFill>
                            <a:schemeClr val="tx1"/>
                          </a:solidFill>
                          <a:latin typeface="Garamond" panose="02020404030301010803" pitchFamily="18" charset="0"/>
                        </a:defRPr>
                      </a:lvl4pPr>
                      <a:lvl5pPr>
                        <a:spcBef>
                          <a:spcPct val="20000"/>
                        </a:spcBef>
                        <a:defRPr>
                          <a:solidFill>
                            <a:schemeClr val="tx1"/>
                          </a:solidFill>
                          <a:latin typeface="Garamond" panose="02020404030301010803" pitchFamily="18" charset="0"/>
                        </a:defRPr>
                      </a:lvl5pPr>
                      <a:lvl6pPr fontAlgn="base">
                        <a:spcBef>
                          <a:spcPct val="20000"/>
                        </a:spcBef>
                        <a:spcAft>
                          <a:spcPct val="0"/>
                        </a:spcAft>
                        <a:defRPr>
                          <a:solidFill>
                            <a:schemeClr val="tx1"/>
                          </a:solidFill>
                          <a:latin typeface="Garamond" panose="02020404030301010803" pitchFamily="18" charset="0"/>
                        </a:defRPr>
                      </a:lvl6pPr>
                      <a:lvl7pPr fontAlgn="base">
                        <a:spcBef>
                          <a:spcPct val="20000"/>
                        </a:spcBef>
                        <a:spcAft>
                          <a:spcPct val="0"/>
                        </a:spcAft>
                        <a:defRPr>
                          <a:solidFill>
                            <a:schemeClr val="tx1"/>
                          </a:solidFill>
                          <a:latin typeface="Garamond" panose="02020404030301010803" pitchFamily="18" charset="0"/>
                        </a:defRPr>
                      </a:lvl7pPr>
                      <a:lvl8pPr fontAlgn="base">
                        <a:spcBef>
                          <a:spcPct val="20000"/>
                        </a:spcBef>
                        <a:spcAft>
                          <a:spcPct val="0"/>
                        </a:spcAft>
                        <a:defRPr>
                          <a:solidFill>
                            <a:schemeClr val="tx1"/>
                          </a:solidFill>
                          <a:latin typeface="Garamond" panose="02020404030301010803" pitchFamily="18" charset="0"/>
                        </a:defRPr>
                      </a:lvl8pPr>
                      <a:lvl9pPr fontAlgn="base">
                        <a:spcBef>
                          <a:spcPct val="20000"/>
                        </a:spcBef>
                        <a:spcAft>
                          <a:spcPct val="0"/>
                        </a:spcAft>
                        <a:defRPr>
                          <a:solidFill>
                            <a:schemeClr val="tx1"/>
                          </a:solidFill>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600" b="0" i="0" u="none" strike="noStrike" cap="none" normalizeH="0" baseline="0" dirty="0">
                          <a:ln>
                            <a:noFill/>
                          </a:ln>
                          <a:solidFill>
                            <a:schemeClr val="tx1"/>
                          </a:solidFill>
                          <a:effectLst/>
                          <a:latin typeface="Garamond" panose="02020404030301010803" pitchFamily="18" charset="0"/>
                        </a:rPr>
                        <a:t>Lost, Stolen, Damaged</a:t>
                      </a:r>
                    </a:p>
                  </a:txBody>
                  <a:tcPr marL="45720" marR="45720"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817981234"/>
                  </a:ext>
                </a:extLst>
              </a:tr>
            </a:tbl>
          </a:graphicData>
        </a:graphic>
      </p:graphicFrame>
      <p:sp>
        <p:nvSpPr>
          <p:cNvPr id="712750" name="Rectangle 46">
            <a:extLst>
              <a:ext uri="{FF2B5EF4-FFF2-40B4-BE49-F238E27FC236}">
                <a16:creationId xmlns:a16="http://schemas.microsoft.com/office/drawing/2014/main" id="{67EDD17F-0B2F-4319-891A-4932FA060BC5}"/>
              </a:ext>
            </a:extLst>
          </p:cNvPr>
          <p:cNvSpPr>
            <a:spLocks noChangeArrowheads="1"/>
          </p:cNvSpPr>
          <p:nvPr/>
        </p:nvSpPr>
        <p:spPr bwMode="auto">
          <a:xfrm>
            <a:off x="609600" y="488527"/>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a:defRPr sz="4400">
                <a:solidFill>
                  <a:schemeClr val="tx2"/>
                </a:solidFill>
                <a:latin typeface="Garamond" panose="02020404030301010803" pitchFamily="18" charset="0"/>
              </a:defRPr>
            </a:lvl1pPr>
            <a:lvl2pPr algn="ctr">
              <a:defRPr sz="4400">
                <a:solidFill>
                  <a:schemeClr val="tx2"/>
                </a:solidFill>
                <a:latin typeface="Garamond" panose="02020404030301010803" pitchFamily="18" charset="0"/>
              </a:defRPr>
            </a:lvl2pPr>
            <a:lvl3pPr algn="ctr">
              <a:defRPr sz="4400">
                <a:solidFill>
                  <a:schemeClr val="tx2"/>
                </a:solidFill>
                <a:latin typeface="Garamond" panose="02020404030301010803" pitchFamily="18" charset="0"/>
              </a:defRPr>
            </a:lvl3pPr>
            <a:lvl4pPr algn="ctr">
              <a:defRPr sz="4400">
                <a:solidFill>
                  <a:schemeClr val="tx2"/>
                </a:solidFill>
                <a:latin typeface="Garamond" panose="02020404030301010803" pitchFamily="18" charset="0"/>
              </a:defRPr>
            </a:lvl4pPr>
            <a:lvl5pPr algn="ctr">
              <a:defRPr sz="4400">
                <a:solidFill>
                  <a:schemeClr val="tx2"/>
                </a:solidFill>
                <a:latin typeface="Garamond" panose="02020404030301010803" pitchFamily="18" charset="0"/>
              </a:defRPr>
            </a:lvl5pPr>
            <a:lvl6pPr marL="457200" algn="ctr" fontAlgn="base">
              <a:spcBef>
                <a:spcPct val="0"/>
              </a:spcBef>
              <a:spcAft>
                <a:spcPct val="0"/>
              </a:spcAft>
              <a:defRPr sz="4400">
                <a:solidFill>
                  <a:schemeClr val="tx2"/>
                </a:solidFill>
                <a:latin typeface="Garamond" panose="02020404030301010803" pitchFamily="18" charset="0"/>
              </a:defRPr>
            </a:lvl6pPr>
            <a:lvl7pPr marL="914400" algn="ctr" fontAlgn="base">
              <a:spcBef>
                <a:spcPct val="0"/>
              </a:spcBef>
              <a:spcAft>
                <a:spcPct val="0"/>
              </a:spcAft>
              <a:defRPr sz="4400">
                <a:solidFill>
                  <a:schemeClr val="tx2"/>
                </a:solidFill>
                <a:latin typeface="Garamond" panose="02020404030301010803" pitchFamily="18" charset="0"/>
              </a:defRPr>
            </a:lvl7pPr>
            <a:lvl8pPr marL="1371600" algn="ctr" fontAlgn="base">
              <a:spcBef>
                <a:spcPct val="0"/>
              </a:spcBef>
              <a:spcAft>
                <a:spcPct val="0"/>
              </a:spcAft>
              <a:defRPr sz="4400">
                <a:solidFill>
                  <a:schemeClr val="tx2"/>
                </a:solidFill>
                <a:latin typeface="Garamond" panose="02020404030301010803" pitchFamily="18" charset="0"/>
              </a:defRPr>
            </a:lvl8pPr>
            <a:lvl9pPr marL="1828800" algn="ctr" fontAlgn="base">
              <a:spcBef>
                <a:spcPct val="0"/>
              </a:spcBef>
              <a:spcAft>
                <a:spcPct val="0"/>
              </a:spcAft>
              <a:defRPr sz="4400">
                <a:solidFill>
                  <a:schemeClr val="tx2"/>
                </a:solidFill>
                <a:latin typeface="Garamond" panose="02020404030301010803" pitchFamily="18" charset="0"/>
              </a:defRPr>
            </a:lvl9pPr>
          </a:lstStyle>
          <a:p>
            <a:pPr algn="l"/>
            <a:r>
              <a:rPr lang="en-US" altLang="en-US" sz="3600" b="1" dirty="0">
                <a:solidFill>
                  <a:srgbClr val="C00000"/>
                </a:solidFill>
              </a:rPr>
              <a:t>3. Identifying Vulnerabilities (Cont.)</a:t>
            </a:r>
            <a:br>
              <a:rPr lang="en-US" altLang="en-US" sz="3600" b="1" dirty="0">
                <a:solidFill>
                  <a:srgbClr val="CC0000"/>
                </a:solidFill>
              </a:rPr>
            </a:br>
            <a:r>
              <a:rPr lang="en-US" altLang="en-US" sz="2400" b="1" dirty="0">
                <a:solidFill>
                  <a:srgbClr val="333399"/>
                </a:solidFill>
                <a:latin typeface="Arial" panose="020B0604020202020204" pitchFamily="34" charset="0"/>
              </a:rPr>
              <a:t>Impact to Assets </a:t>
            </a:r>
          </a:p>
        </p:txBody>
      </p:sp>
      <p:sp>
        <p:nvSpPr>
          <p:cNvPr id="712751" name="Rectangle 47">
            <a:extLst>
              <a:ext uri="{FF2B5EF4-FFF2-40B4-BE49-F238E27FC236}">
                <a16:creationId xmlns:a16="http://schemas.microsoft.com/office/drawing/2014/main" id="{1EE60876-35FA-453B-BBA8-EB1C0DA5EED6}"/>
              </a:ext>
            </a:extLst>
          </p:cNvPr>
          <p:cNvSpPr>
            <a:spLocks noChangeArrowheads="1"/>
          </p:cNvSpPr>
          <p:nvPr/>
        </p:nvSpPr>
        <p:spPr bwMode="auto">
          <a:xfrm>
            <a:off x="533400" y="1447800"/>
            <a:ext cx="86868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Garamond" panose="02020404030301010803" pitchFamily="18" charset="0"/>
              </a:defRPr>
            </a:lvl1pPr>
            <a:lvl2pPr marL="742950" indent="-285750">
              <a:spcBef>
                <a:spcPct val="20000"/>
              </a:spcBef>
              <a:buChar char="–"/>
              <a:defRPr sz="2800">
                <a:solidFill>
                  <a:schemeClr val="tx1"/>
                </a:solidFill>
                <a:latin typeface="Garamond" panose="02020404030301010803" pitchFamily="18" charset="0"/>
              </a:defRPr>
            </a:lvl2pPr>
            <a:lvl3pPr marL="1143000" indent="-228600">
              <a:spcBef>
                <a:spcPct val="20000"/>
              </a:spcBef>
              <a:buChar char="•"/>
              <a:defRPr sz="2400">
                <a:solidFill>
                  <a:schemeClr val="tx1"/>
                </a:solidFill>
                <a:latin typeface="Garamond" panose="02020404030301010803" pitchFamily="18" charset="0"/>
              </a:defRPr>
            </a:lvl3pPr>
            <a:lvl4pPr marL="1600200" indent="-228600">
              <a:spcBef>
                <a:spcPct val="20000"/>
              </a:spcBef>
              <a:buChar char="–"/>
              <a:defRPr sz="2000">
                <a:solidFill>
                  <a:schemeClr val="tx1"/>
                </a:solidFill>
                <a:latin typeface="Garamond" panose="02020404030301010803" pitchFamily="18" charset="0"/>
              </a:defRPr>
            </a:lvl4pPr>
            <a:lvl5pPr marL="2057400" indent="-228600">
              <a:spcBef>
                <a:spcPct val="20000"/>
              </a:spcBef>
              <a:buChar char="»"/>
              <a:defRPr sz="2000">
                <a:solidFill>
                  <a:schemeClr val="tx1"/>
                </a:solidFill>
                <a:latin typeface="Garamond" panose="02020404030301010803" pitchFamily="18" charset="0"/>
              </a:defRPr>
            </a:lvl5pPr>
            <a:lvl6pPr marL="2514600" indent="-228600" fontAlgn="base">
              <a:spcBef>
                <a:spcPct val="20000"/>
              </a:spcBef>
              <a:spcAft>
                <a:spcPct val="0"/>
              </a:spcAft>
              <a:buChar char="»"/>
              <a:defRPr sz="2000">
                <a:solidFill>
                  <a:schemeClr val="tx1"/>
                </a:solidFill>
                <a:latin typeface="Garamond" panose="02020404030301010803" pitchFamily="18" charset="0"/>
              </a:defRPr>
            </a:lvl6pPr>
            <a:lvl7pPr marL="2971800" indent="-228600" fontAlgn="base">
              <a:spcBef>
                <a:spcPct val="20000"/>
              </a:spcBef>
              <a:spcAft>
                <a:spcPct val="0"/>
              </a:spcAft>
              <a:buChar char="»"/>
              <a:defRPr sz="2000">
                <a:solidFill>
                  <a:schemeClr val="tx1"/>
                </a:solidFill>
                <a:latin typeface="Garamond" panose="02020404030301010803" pitchFamily="18" charset="0"/>
              </a:defRPr>
            </a:lvl7pPr>
            <a:lvl8pPr marL="3429000" indent="-228600" fontAlgn="base">
              <a:spcBef>
                <a:spcPct val="20000"/>
              </a:spcBef>
              <a:spcAft>
                <a:spcPct val="0"/>
              </a:spcAft>
              <a:buChar char="»"/>
              <a:defRPr sz="2000">
                <a:solidFill>
                  <a:schemeClr val="tx1"/>
                </a:solidFill>
                <a:latin typeface="Garamond" panose="02020404030301010803" pitchFamily="18" charset="0"/>
              </a:defRPr>
            </a:lvl8pPr>
            <a:lvl9pPr marL="3886200" indent="-228600" fontAlgn="base">
              <a:spcBef>
                <a:spcPct val="20000"/>
              </a:spcBef>
              <a:spcAft>
                <a:spcPct val="0"/>
              </a:spcAft>
              <a:buChar char="»"/>
              <a:defRPr sz="2000">
                <a:solidFill>
                  <a:schemeClr val="tx1"/>
                </a:solidFill>
                <a:latin typeface="Garamond" panose="02020404030301010803" pitchFamily="18" charset="0"/>
              </a:defRPr>
            </a:lvl9pPr>
          </a:lstStyle>
          <a:p>
            <a:r>
              <a:rPr lang="en-US" altLang="en-US" sz="2000" b="1" dirty="0"/>
              <a:t>Vulnerability-</a:t>
            </a:r>
            <a:r>
              <a:rPr lang="en-US" altLang="en-US" sz="2000" dirty="0"/>
              <a:t> A weak characteristic of an information asset or group of assets which can be exploited by a threat. Consequence of weaknesses in controls. </a:t>
            </a:r>
          </a:p>
          <a:p>
            <a:r>
              <a:rPr lang="en-US" altLang="en-US" sz="2000" dirty="0"/>
              <a:t>To organize threats &amp; assets use the following matrix:</a:t>
            </a:r>
          </a:p>
          <a:p>
            <a:pPr lvl="1"/>
            <a:r>
              <a:rPr lang="en-US" altLang="en-US" sz="1800" dirty="0"/>
              <a:t>Harder to determine impact to non-tangible assets</a:t>
            </a:r>
            <a:r>
              <a:rPr lang="en-US" altLang="en-US" sz="1600" dirty="0"/>
              <a:t>  </a:t>
            </a:r>
          </a:p>
        </p:txBody>
      </p:sp>
    </p:spTree>
    <p:extLst>
      <p:ext uri="{BB962C8B-B14F-4D97-AF65-F5344CB8AC3E}">
        <p14:creationId xmlns:p14="http://schemas.microsoft.com/office/powerpoint/2010/main" val="18414797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D3E2F00-4017-4F44-BC7A-337E7797DA5C}"/>
              </a:ext>
            </a:extLst>
          </p:cNvPr>
          <p:cNvSpPr>
            <a:spLocks noGrp="1"/>
          </p:cNvSpPr>
          <p:nvPr>
            <p:ph type="sldNum" sz="quarter" idx="10"/>
          </p:nvPr>
        </p:nvSpPr>
        <p:spPr/>
        <p:txBody>
          <a:bodyPr/>
          <a:lstStyle/>
          <a:p>
            <a:endParaRPr lang="en-US" altLang="en-US"/>
          </a:p>
          <a:p>
            <a:fld id="{5F373ADD-A0CB-4DF7-90BB-4D2528624FAB}" type="slidenum">
              <a:rPr lang="en-US" altLang="en-US" sz="1000" b="1" i="1">
                <a:solidFill>
                  <a:srgbClr val="660066"/>
                </a:solidFill>
              </a:rPr>
              <a:pPr/>
              <a:t>12</a:t>
            </a:fld>
            <a:endParaRPr lang="en-US" altLang="en-US" sz="1000" b="1" i="1">
              <a:solidFill>
                <a:srgbClr val="660066"/>
              </a:solidFill>
            </a:endParaRPr>
          </a:p>
        </p:txBody>
      </p:sp>
      <p:sp>
        <p:nvSpPr>
          <p:cNvPr id="713730" name="Rectangle 2">
            <a:extLst>
              <a:ext uri="{FF2B5EF4-FFF2-40B4-BE49-F238E27FC236}">
                <a16:creationId xmlns:a16="http://schemas.microsoft.com/office/drawing/2014/main" id="{05E90EA5-B48F-4D46-8BD1-FA3BC0733BDE}"/>
              </a:ext>
            </a:extLst>
          </p:cNvPr>
          <p:cNvSpPr>
            <a:spLocks noGrp="1" noChangeArrowheads="1"/>
          </p:cNvSpPr>
          <p:nvPr>
            <p:ph type="body" idx="1"/>
          </p:nvPr>
        </p:nvSpPr>
        <p:spPr>
          <a:xfrm>
            <a:off x="381000" y="1524000"/>
            <a:ext cx="8382000" cy="4495800"/>
          </a:xfrm>
        </p:spPr>
        <p:txBody>
          <a:bodyPr/>
          <a:lstStyle/>
          <a:p>
            <a:pPr>
              <a:lnSpc>
                <a:spcPct val="90000"/>
              </a:lnSpc>
            </a:pPr>
            <a:r>
              <a:rPr lang="en-US" altLang="en-US" sz="2600" dirty="0"/>
              <a:t>Each vulnerability may affect more than one asset or cause more than one type of loss</a:t>
            </a:r>
          </a:p>
          <a:p>
            <a:pPr>
              <a:lnSpc>
                <a:spcPct val="90000"/>
              </a:lnSpc>
            </a:pPr>
            <a:endParaRPr lang="en-US" altLang="en-US" sz="800" dirty="0"/>
          </a:p>
          <a:p>
            <a:pPr>
              <a:lnSpc>
                <a:spcPct val="90000"/>
              </a:lnSpc>
            </a:pPr>
            <a:r>
              <a:rPr lang="en-US" altLang="en-US" sz="2600" dirty="0"/>
              <a:t>While completing the matrix, answer the following questions:</a:t>
            </a:r>
          </a:p>
          <a:p>
            <a:pPr lvl="1">
              <a:lnSpc>
                <a:spcPct val="90000"/>
              </a:lnSpc>
            </a:pPr>
            <a:r>
              <a:rPr lang="en-US" altLang="en-US" sz="2400" dirty="0"/>
              <a:t>What are the effects of unintentional errors? </a:t>
            </a:r>
          </a:p>
          <a:p>
            <a:pPr lvl="1">
              <a:lnSpc>
                <a:spcPct val="90000"/>
              </a:lnSpc>
              <a:buFontTx/>
              <a:buNone/>
            </a:pPr>
            <a:r>
              <a:rPr lang="en-US" altLang="en-US" sz="2000" dirty="0"/>
              <a:t>	e.g. accidental deletion, use of incorrect data</a:t>
            </a:r>
          </a:p>
          <a:p>
            <a:pPr lvl="1">
              <a:lnSpc>
                <a:spcPct val="90000"/>
              </a:lnSpc>
            </a:pPr>
            <a:r>
              <a:rPr lang="en-US" altLang="en-US" sz="2400" dirty="0"/>
              <a:t>What are the effects of willful malicious insiders? </a:t>
            </a:r>
          </a:p>
          <a:p>
            <a:pPr lvl="1">
              <a:lnSpc>
                <a:spcPct val="90000"/>
              </a:lnSpc>
              <a:buFontTx/>
              <a:buNone/>
            </a:pPr>
            <a:r>
              <a:rPr lang="en-US" altLang="en-US" sz="2000" dirty="0"/>
              <a:t>	e.g. disgruntled employees, bribery, espionage</a:t>
            </a:r>
          </a:p>
          <a:p>
            <a:pPr lvl="1">
              <a:lnSpc>
                <a:spcPct val="90000"/>
              </a:lnSpc>
            </a:pPr>
            <a:r>
              <a:rPr lang="en-US" altLang="en-US" sz="2400" dirty="0"/>
              <a:t>What are the effects of outsiders? </a:t>
            </a:r>
          </a:p>
          <a:p>
            <a:pPr lvl="1">
              <a:lnSpc>
                <a:spcPct val="90000"/>
              </a:lnSpc>
              <a:buFontTx/>
              <a:buNone/>
            </a:pPr>
            <a:r>
              <a:rPr lang="en-US" altLang="en-US" sz="2400" dirty="0"/>
              <a:t>	</a:t>
            </a:r>
            <a:r>
              <a:rPr lang="en-US" altLang="en-US" sz="2000" dirty="0"/>
              <a:t>e.g. hackers, dial-in access, people sifting through trash</a:t>
            </a:r>
          </a:p>
          <a:p>
            <a:pPr lvl="1">
              <a:lnSpc>
                <a:spcPct val="90000"/>
              </a:lnSpc>
            </a:pPr>
            <a:r>
              <a:rPr lang="en-US" altLang="en-US" sz="2400" dirty="0"/>
              <a:t>What are the effects of natural and physical disasters?</a:t>
            </a:r>
          </a:p>
          <a:p>
            <a:pPr lvl="1">
              <a:lnSpc>
                <a:spcPct val="90000"/>
              </a:lnSpc>
              <a:buFontTx/>
              <a:buNone/>
            </a:pPr>
            <a:r>
              <a:rPr lang="en-US" altLang="en-US" sz="2400" dirty="0"/>
              <a:t>	</a:t>
            </a:r>
            <a:r>
              <a:rPr lang="en-US" altLang="en-US" sz="2000" dirty="0"/>
              <a:t>e.g. fire, storms, floods, power outage, component failures</a:t>
            </a:r>
          </a:p>
        </p:txBody>
      </p:sp>
      <p:sp>
        <p:nvSpPr>
          <p:cNvPr id="713731" name="Rectangle 3">
            <a:extLst>
              <a:ext uri="{FF2B5EF4-FFF2-40B4-BE49-F238E27FC236}">
                <a16:creationId xmlns:a16="http://schemas.microsoft.com/office/drawing/2014/main" id="{1B637DC2-C998-4276-BF56-7F0BCF4A638F}"/>
              </a:ext>
            </a:extLst>
          </p:cNvPr>
          <p:cNvSpPr>
            <a:spLocks noChangeArrowheads="1"/>
          </p:cNvSpPr>
          <p:nvPr/>
        </p:nvSpPr>
        <p:spPr bwMode="auto">
          <a:xfrm>
            <a:off x="533400" y="4572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a:defRPr sz="4400">
                <a:solidFill>
                  <a:schemeClr val="tx2"/>
                </a:solidFill>
                <a:latin typeface="Garamond" panose="02020404030301010803" pitchFamily="18" charset="0"/>
              </a:defRPr>
            </a:lvl1pPr>
            <a:lvl2pPr algn="ctr">
              <a:defRPr sz="4400">
                <a:solidFill>
                  <a:schemeClr val="tx2"/>
                </a:solidFill>
                <a:latin typeface="Garamond" panose="02020404030301010803" pitchFamily="18" charset="0"/>
              </a:defRPr>
            </a:lvl2pPr>
            <a:lvl3pPr algn="ctr">
              <a:defRPr sz="4400">
                <a:solidFill>
                  <a:schemeClr val="tx2"/>
                </a:solidFill>
                <a:latin typeface="Garamond" panose="02020404030301010803" pitchFamily="18" charset="0"/>
              </a:defRPr>
            </a:lvl3pPr>
            <a:lvl4pPr algn="ctr">
              <a:defRPr sz="4400">
                <a:solidFill>
                  <a:schemeClr val="tx2"/>
                </a:solidFill>
                <a:latin typeface="Garamond" panose="02020404030301010803" pitchFamily="18" charset="0"/>
              </a:defRPr>
            </a:lvl4pPr>
            <a:lvl5pPr algn="ctr">
              <a:defRPr sz="4400">
                <a:solidFill>
                  <a:schemeClr val="tx2"/>
                </a:solidFill>
                <a:latin typeface="Garamond" panose="02020404030301010803" pitchFamily="18" charset="0"/>
              </a:defRPr>
            </a:lvl5pPr>
            <a:lvl6pPr marL="457200" algn="ctr" fontAlgn="base">
              <a:spcBef>
                <a:spcPct val="0"/>
              </a:spcBef>
              <a:spcAft>
                <a:spcPct val="0"/>
              </a:spcAft>
              <a:defRPr sz="4400">
                <a:solidFill>
                  <a:schemeClr val="tx2"/>
                </a:solidFill>
                <a:latin typeface="Garamond" panose="02020404030301010803" pitchFamily="18" charset="0"/>
              </a:defRPr>
            </a:lvl6pPr>
            <a:lvl7pPr marL="914400" algn="ctr" fontAlgn="base">
              <a:spcBef>
                <a:spcPct val="0"/>
              </a:spcBef>
              <a:spcAft>
                <a:spcPct val="0"/>
              </a:spcAft>
              <a:defRPr sz="4400">
                <a:solidFill>
                  <a:schemeClr val="tx2"/>
                </a:solidFill>
                <a:latin typeface="Garamond" panose="02020404030301010803" pitchFamily="18" charset="0"/>
              </a:defRPr>
            </a:lvl7pPr>
            <a:lvl8pPr marL="1371600" algn="ctr" fontAlgn="base">
              <a:spcBef>
                <a:spcPct val="0"/>
              </a:spcBef>
              <a:spcAft>
                <a:spcPct val="0"/>
              </a:spcAft>
              <a:defRPr sz="4400">
                <a:solidFill>
                  <a:schemeClr val="tx2"/>
                </a:solidFill>
                <a:latin typeface="Garamond" panose="02020404030301010803" pitchFamily="18" charset="0"/>
              </a:defRPr>
            </a:lvl8pPr>
            <a:lvl9pPr marL="1828800" algn="ctr" fontAlgn="base">
              <a:spcBef>
                <a:spcPct val="0"/>
              </a:spcBef>
              <a:spcAft>
                <a:spcPct val="0"/>
              </a:spcAft>
              <a:defRPr sz="4400">
                <a:solidFill>
                  <a:schemeClr val="tx2"/>
                </a:solidFill>
                <a:latin typeface="Garamond" panose="02020404030301010803" pitchFamily="18" charset="0"/>
              </a:defRPr>
            </a:lvl9pPr>
          </a:lstStyle>
          <a:p>
            <a:pPr algn="l"/>
            <a:r>
              <a:rPr lang="en-US" altLang="en-US" sz="3600" b="1" dirty="0">
                <a:solidFill>
                  <a:srgbClr val="C00000"/>
                </a:solidFill>
              </a:rPr>
              <a:t>3. Identifying Vulnerabilities (Cont.)</a:t>
            </a:r>
            <a:br>
              <a:rPr lang="en-US" altLang="en-US" sz="3600" b="1" dirty="0">
                <a:solidFill>
                  <a:srgbClr val="CC0000"/>
                </a:solidFill>
              </a:rPr>
            </a:br>
            <a:r>
              <a:rPr lang="en-US" altLang="en-US" sz="2400" b="1" dirty="0">
                <a:solidFill>
                  <a:srgbClr val="333399"/>
                </a:solidFill>
                <a:latin typeface="Arial" panose="020B0604020202020204" pitchFamily="34" charset="0"/>
              </a:rPr>
              <a:t>Guiding Questions </a:t>
            </a:r>
          </a:p>
        </p:txBody>
      </p:sp>
    </p:spTree>
    <p:extLst>
      <p:ext uri="{BB962C8B-B14F-4D97-AF65-F5344CB8AC3E}">
        <p14:creationId xmlns:p14="http://schemas.microsoft.com/office/powerpoint/2010/main" val="35757852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ate Placeholder 3">
            <a:extLst>
              <a:ext uri="{FF2B5EF4-FFF2-40B4-BE49-F238E27FC236}">
                <a16:creationId xmlns:a16="http://schemas.microsoft.com/office/drawing/2014/main" id="{214EC934-DE6A-462D-96A3-3CD9C3DA69B0}"/>
              </a:ext>
            </a:extLst>
          </p:cNvPr>
          <p:cNvSpPr>
            <a:spLocks noGrp="1"/>
          </p:cNvSpPr>
          <p:nvPr>
            <p:ph type="dt" sz="half" idx="10"/>
          </p:nvPr>
        </p:nvSpPr>
        <p:spPr/>
        <p:txBody>
          <a:bodyPr/>
          <a:lstStyle/>
          <a:p>
            <a:fld id="{0E2B4512-DB54-49B6-B8C7-F5C02A67AA74}" type="datetime1">
              <a:rPr lang="ar-SA" altLang="en-US"/>
              <a:pPr/>
              <a:t>15/01/1439</a:t>
            </a:fld>
            <a:endParaRPr lang="en-US" altLang="en-US"/>
          </a:p>
        </p:txBody>
      </p:sp>
      <p:sp>
        <p:nvSpPr>
          <p:cNvPr id="16" name="Slide Number Placeholder 5">
            <a:extLst>
              <a:ext uri="{FF2B5EF4-FFF2-40B4-BE49-F238E27FC236}">
                <a16:creationId xmlns:a16="http://schemas.microsoft.com/office/drawing/2014/main" id="{7ADB8A4D-58F5-4D9E-84B9-C498F5FD4856}"/>
              </a:ext>
            </a:extLst>
          </p:cNvPr>
          <p:cNvSpPr>
            <a:spLocks noGrp="1"/>
          </p:cNvSpPr>
          <p:nvPr>
            <p:ph type="sldNum" sz="quarter" idx="12"/>
          </p:nvPr>
        </p:nvSpPr>
        <p:spPr/>
        <p:txBody>
          <a:bodyPr/>
          <a:lstStyle/>
          <a:p>
            <a:fld id="{46F14818-34C7-4483-B437-702283EC28AB}" type="slidenum">
              <a:rPr lang="ar-SA" altLang="en-US"/>
              <a:pPr/>
              <a:t>13</a:t>
            </a:fld>
            <a:endParaRPr lang="en-US" altLang="en-US"/>
          </a:p>
        </p:txBody>
      </p:sp>
      <p:sp>
        <p:nvSpPr>
          <p:cNvPr id="77826" name="Rectangle 2">
            <a:extLst>
              <a:ext uri="{FF2B5EF4-FFF2-40B4-BE49-F238E27FC236}">
                <a16:creationId xmlns:a16="http://schemas.microsoft.com/office/drawing/2014/main" id="{DB49BF2C-06A5-4405-811D-CA20303A917C}"/>
              </a:ext>
            </a:extLst>
          </p:cNvPr>
          <p:cNvSpPr>
            <a:spLocks noGrp="1" noChangeArrowheads="1"/>
          </p:cNvSpPr>
          <p:nvPr>
            <p:ph type="title"/>
          </p:nvPr>
        </p:nvSpPr>
        <p:spPr>
          <a:xfrm>
            <a:off x="1522303" y="706834"/>
            <a:ext cx="5657850" cy="663179"/>
          </a:xfrm>
        </p:spPr>
        <p:txBody>
          <a:bodyPr/>
          <a:lstStyle/>
          <a:p>
            <a:r>
              <a:rPr lang="en-US" altLang="en-US" b="0" dirty="0">
                <a:solidFill>
                  <a:srgbClr val="C00000"/>
                </a:solidFill>
              </a:rPr>
              <a:t>How to assess the risks</a:t>
            </a:r>
          </a:p>
        </p:txBody>
      </p:sp>
      <p:sp>
        <p:nvSpPr>
          <p:cNvPr id="77827" name="Rectangle 3">
            <a:extLst>
              <a:ext uri="{FF2B5EF4-FFF2-40B4-BE49-F238E27FC236}">
                <a16:creationId xmlns:a16="http://schemas.microsoft.com/office/drawing/2014/main" id="{AA37A1BE-D229-4819-8E53-97CBB49B800B}"/>
              </a:ext>
            </a:extLst>
          </p:cNvPr>
          <p:cNvSpPr>
            <a:spLocks noGrp="1" noChangeArrowheads="1"/>
          </p:cNvSpPr>
          <p:nvPr>
            <p:ph type="body" idx="1"/>
          </p:nvPr>
        </p:nvSpPr>
        <p:spPr/>
        <p:txBody>
          <a:bodyPr/>
          <a:lstStyle/>
          <a:p>
            <a:pPr algn="l" rtl="0">
              <a:buFont typeface="Wingdings" panose="05000000000000000000" pitchFamily="2" charset="2"/>
              <a:buNone/>
            </a:pPr>
            <a:r>
              <a:rPr lang="en-US" altLang="en-US" dirty="0"/>
              <a:t>Risk is assessed by following the following steps: </a:t>
            </a:r>
          </a:p>
          <a:p>
            <a:pPr marL="728663" lvl="1" indent="-385763">
              <a:buFont typeface="+mj-lt"/>
              <a:buAutoNum type="arabicPeriod"/>
            </a:pPr>
            <a:r>
              <a:rPr lang="en-US" altLang="en-US" dirty="0" err="1"/>
              <a:t>Identifiying</a:t>
            </a:r>
            <a:r>
              <a:rPr lang="en-US" altLang="en-US" dirty="0"/>
              <a:t> assets</a:t>
            </a:r>
          </a:p>
          <a:p>
            <a:pPr marL="728663" lvl="1" indent="-385763">
              <a:buFont typeface="+mj-lt"/>
              <a:buAutoNum type="arabicPeriod"/>
            </a:pPr>
            <a:r>
              <a:rPr lang="en-US" altLang="en-US" dirty="0"/>
              <a:t>Identifying threats and impact</a:t>
            </a:r>
          </a:p>
          <a:p>
            <a:pPr marL="728663" lvl="1" indent="-385763">
              <a:buFont typeface="+mj-lt"/>
              <a:buAutoNum type="arabicPeriod"/>
            </a:pPr>
            <a:r>
              <a:rPr lang="en-US" altLang="en-US" dirty="0"/>
              <a:t>Identifying vulnerabilities</a:t>
            </a:r>
          </a:p>
          <a:p>
            <a:pPr marL="728663" lvl="1" indent="-385763">
              <a:buFont typeface="+mj-lt"/>
              <a:buAutoNum type="arabicPeriod"/>
            </a:pPr>
            <a:r>
              <a:rPr lang="en-US" altLang="en-US" dirty="0">
                <a:solidFill>
                  <a:srgbClr val="C00000"/>
                </a:solidFill>
              </a:rPr>
              <a:t>Relating Threats to Vulnerabilities</a:t>
            </a:r>
          </a:p>
          <a:p>
            <a:pPr marL="728663" lvl="1" indent="-385763">
              <a:buFont typeface="+mj-lt"/>
              <a:buAutoNum type="arabicPeriod"/>
            </a:pPr>
            <a:r>
              <a:rPr lang="en-US" altLang="en-US" dirty="0"/>
              <a:t>determining the likelihood </a:t>
            </a:r>
          </a:p>
          <a:p>
            <a:pPr marL="728663" lvl="1" indent="-385763">
              <a:buFont typeface="+mj-lt"/>
              <a:buAutoNum type="arabicPeriod"/>
            </a:pPr>
            <a:r>
              <a:rPr lang="en-US" altLang="en-US" dirty="0"/>
              <a:t>Evaluate impact for each risk</a:t>
            </a:r>
          </a:p>
        </p:txBody>
      </p:sp>
      <p:sp>
        <p:nvSpPr>
          <p:cNvPr id="77829" name="Rectangle 5">
            <a:extLst>
              <a:ext uri="{FF2B5EF4-FFF2-40B4-BE49-F238E27FC236}">
                <a16:creationId xmlns:a16="http://schemas.microsoft.com/office/drawing/2014/main" id="{3753D194-2638-42C2-BB07-B5B98BC2A724}"/>
              </a:ext>
            </a:extLst>
          </p:cNvPr>
          <p:cNvSpPr>
            <a:spLocks noChangeArrowheads="1"/>
          </p:cNvSpPr>
          <p:nvPr/>
        </p:nvSpPr>
        <p:spPr bwMode="auto">
          <a:xfrm>
            <a:off x="5638800" y="5025189"/>
            <a:ext cx="1714500" cy="285750"/>
          </a:xfrm>
          <a:prstGeom prst="rect">
            <a:avLst/>
          </a:prstGeom>
          <a:solidFill>
            <a:schemeClr val="folHlink"/>
          </a:solidFill>
          <a:ln w="9525">
            <a:miter lim="800000"/>
            <a:headEnd/>
            <a:tailEnd/>
          </a:ln>
          <a:effectLst/>
          <a:scene3d>
            <a:camera prst="legacyPerspectiveFront">
              <a:rot lat="1500000" lon="1500000" rev="0"/>
            </a:camera>
            <a:lightRig rig="legacyFlat2" dir="b"/>
          </a:scene3d>
          <a:sp3d extrusionH="887400" prstMaterial="legacyMatte">
            <a:bevelT w="13500" h="13500" prst="angle"/>
            <a:bevelB w="13500" h="13500" prst="angle"/>
            <a:extrusionClr>
              <a:schemeClr val="folHlink"/>
            </a:extrusionClr>
            <a:contourClr>
              <a:schemeClr val="folHlink"/>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solidFill>
                <a:schemeClr val="bg1"/>
              </a:solidFill>
            </a:endParaRPr>
          </a:p>
        </p:txBody>
      </p:sp>
      <p:sp>
        <p:nvSpPr>
          <p:cNvPr id="77830" name="Rectangle 6">
            <a:extLst>
              <a:ext uri="{FF2B5EF4-FFF2-40B4-BE49-F238E27FC236}">
                <a16:creationId xmlns:a16="http://schemas.microsoft.com/office/drawing/2014/main" id="{FB34393C-D4B3-4F0D-A044-EE275C783B49}"/>
              </a:ext>
            </a:extLst>
          </p:cNvPr>
          <p:cNvSpPr>
            <a:spLocks noChangeArrowheads="1"/>
          </p:cNvSpPr>
          <p:nvPr/>
        </p:nvSpPr>
        <p:spPr bwMode="auto">
          <a:xfrm>
            <a:off x="5739203" y="4700171"/>
            <a:ext cx="1714500" cy="285750"/>
          </a:xfrm>
          <a:prstGeom prst="rect">
            <a:avLst/>
          </a:prstGeom>
          <a:solidFill>
            <a:srgbClr val="CCECFF"/>
          </a:solidFill>
          <a:ln w="9525">
            <a:miter lim="800000"/>
            <a:headEnd/>
            <a:tailEnd/>
          </a:ln>
          <a:effectLst/>
          <a:scene3d>
            <a:camera prst="legacyPerspectiveFront">
              <a:rot lat="1500000" lon="1500000" rev="0"/>
            </a:camera>
            <a:lightRig rig="legacyFlat2" dir="b"/>
          </a:scene3d>
          <a:sp3d extrusionH="887400" prstMaterial="legacyMatte">
            <a:bevelT w="13500" h="13500" prst="angle"/>
            <a:bevelB w="13500" h="13500" prst="angle"/>
            <a:extrusionClr>
              <a:srgbClr val="CCECFF"/>
            </a:extrusionClr>
            <a:contourClr>
              <a:srgbClr val="CCECFF"/>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solidFill>
                <a:schemeClr val="bg1"/>
              </a:solidFill>
            </a:endParaRPr>
          </a:p>
        </p:txBody>
      </p:sp>
      <p:sp>
        <p:nvSpPr>
          <p:cNvPr id="77832" name="Rectangle 8">
            <a:extLst>
              <a:ext uri="{FF2B5EF4-FFF2-40B4-BE49-F238E27FC236}">
                <a16:creationId xmlns:a16="http://schemas.microsoft.com/office/drawing/2014/main" id="{EB657942-3448-4B49-B266-D46E15392C06}"/>
              </a:ext>
            </a:extLst>
          </p:cNvPr>
          <p:cNvSpPr>
            <a:spLocks noChangeArrowheads="1"/>
          </p:cNvSpPr>
          <p:nvPr/>
        </p:nvSpPr>
        <p:spPr bwMode="auto">
          <a:xfrm rot="679390">
            <a:off x="5182040" y="4891550"/>
            <a:ext cx="1710725"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lvl="1" rtl="0">
              <a:spcBef>
                <a:spcPct val="20000"/>
              </a:spcBef>
              <a:buClr>
                <a:schemeClr val="accent2"/>
              </a:buClr>
              <a:buSzPct val="70000"/>
              <a:buFont typeface="Wingdings" panose="05000000000000000000" pitchFamily="2" charset="2"/>
              <a:buNone/>
            </a:pPr>
            <a:r>
              <a:rPr lang="en-US" altLang="en-US" sz="1050">
                <a:solidFill>
                  <a:schemeClr val="bg1"/>
                </a:solidFill>
              </a:rPr>
              <a:t>Identifying threats</a:t>
            </a:r>
          </a:p>
        </p:txBody>
      </p:sp>
      <p:sp>
        <p:nvSpPr>
          <p:cNvPr id="77833" name="Rectangle 9">
            <a:extLst>
              <a:ext uri="{FF2B5EF4-FFF2-40B4-BE49-F238E27FC236}">
                <a16:creationId xmlns:a16="http://schemas.microsoft.com/office/drawing/2014/main" id="{712C401A-2775-4A83-94A4-994F0B2EAF6D}"/>
              </a:ext>
            </a:extLst>
          </p:cNvPr>
          <p:cNvSpPr>
            <a:spLocks noChangeArrowheads="1"/>
          </p:cNvSpPr>
          <p:nvPr/>
        </p:nvSpPr>
        <p:spPr bwMode="auto">
          <a:xfrm rot="655368">
            <a:off x="5837137" y="4716089"/>
            <a:ext cx="1657826"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50" dirty="0">
                <a:solidFill>
                  <a:schemeClr val="bg1"/>
                </a:solidFill>
              </a:rPr>
              <a:t>Identifying vulnerabilities</a:t>
            </a:r>
          </a:p>
        </p:txBody>
      </p:sp>
      <p:sp>
        <p:nvSpPr>
          <p:cNvPr id="77834" name="Rectangle 10">
            <a:extLst>
              <a:ext uri="{FF2B5EF4-FFF2-40B4-BE49-F238E27FC236}">
                <a16:creationId xmlns:a16="http://schemas.microsoft.com/office/drawing/2014/main" id="{76B1364D-7B0E-43C2-A0EA-E0EFA574911C}"/>
              </a:ext>
            </a:extLst>
          </p:cNvPr>
          <p:cNvSpPr>
            <a:spLocks noChangeArrowheads="1"/>
          </p:cNvSpPr>
          <p:nvPr/>
        </p:nvSpPr>
        <p:spPr bwMode="auto">
          <a:xfrm>
            <a:off x="5857868" y="4340115"/>
            <a:ext cx="1714500" cy="285750"/>
          </a:xfrm>
          <a:prstGeom prst="rect">
            <a:avLst/>
          </a:prstGeom>
          <a:solidFill>
            <a:schemeClr val="folHlink"/>
          </a:solidFill>
          <a:ln w="9525">
            <a:miter lim="800000"/>
            <a:headEnd/>
            <a:tailEnd/>
          </a:ln>
          <a:effectLst/>
          <a:scene3d>
            <a:camera prst="legacyPerspectiveFront">
              <a:rot lat="1500000" lon="1500000" rev="0"/>
            </a:camera>
            <a:lightRig rig="legacyFlat2" dir="b"/>
          </a:scene3d>
          <a:sp3d extrusionH="887400" prstMaterial="legacyMatte">
            <a:bevelT w="13500" h="13500" prst="angle"/>
            <a:bevelB w="13500" h="13500" prst="angle"/>
            <a:extrusionClr>
              <a:schemeClr val="folHlink"/>
            </a:extrusionClr>
            <a:contourClr>
              <a:schemeClr val="folHlink"/>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solidFill>
                <a:schemeClr val="bg1"/>
              </a:solidFill>
            </a:endParaRPr>
          </a:p>
        </p:txBody>
      </p:sp>
      <p:sp>
        <p:nvSpPr>
          <p:cNvPr id="77835" name="Rectangle 11">
            <a:extLst>
              <a:ext uri="{FF2B5EF4-FFF2-40B4-BE49-F238E27FC236}">
                <a16:creationId xmlns:a16="http://schemas.microsoft.com/office/drawing/2014/main" id="{8284B026-DF93-40B9-B309-688D07B00088}"/>
              </a:ext>
            </a:extLst>
          </p:cNvPr>
          <p:cNvSpPr>
            <a:spLocks noChangeArrowheads="1"/>
          </p:cNvSpPr>
          <p:nvPr/>
        </p:nvSpPr>
        <p:spPr bwMode="auto">
          <a:xfrm rot="631963">
            <a:off x="6199262" y="4232952"/>
            <a:ext cx="1212191"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50" dirty="0">
                <a:solidFill>
                  <a:schemeClr val="bg1"/>
                </a:solidFill>
              </a:rPr>
              <a:t>Relating Threats </a:t>
            </a:r>
          </a:p>
          <a:p>
            <a:r>
              <a:rPr lang="en-US" altLang="en-US" sz="1050" dirty="0">
                <a:solidFill>
                  <a:schemeClr val="bg1"/>
                </a:solidFill>
              </a:rPr>
              <a:t>to Vulnerabilities</a:t>
            </a:r>
          </a:p>
        </p:txBody>
      </p:sp>
      <p:sp>
        <p:nvSpPr>
          <p:cNvPr id="77836" name="Rectangle 12">
            <a:extLst>
              <a:ext uri="{FF2B5EF4-FFF2-40B4-BE49-F238E27FC236}">
                <a16:creationId xmlns:a16="http://schemas.microsoft.com/office/drawing/2014/main" id="{20F145EF-F640-4CE8-BE3A-A0AA1E538BA7}"/>
              </a:ext>
            </a:extLst>
          </p:cNvPr>
          <p:cNvSpPr>
            <a:spLocks noChangeArrowheads="1"/>
          </p:cNvSpPr>
          <p:nvPr/>
        </p:nvSpPr>
        <p:spPr bwMode="auto">
          <a:xfrm>
            <a:off x="6038850" y="3996489"/>
            <a:ext cx="1714500" cy="285750"/>
          </a:xfrm>
          <a:prstGeom prst="rect">
            <a:avLst/>
          </a:prstGeom>
          <a:solidFill>
            <a:schemeClr val="hlink"/>
          </a:solidFill>
          <a:ln w="9525">
            <a:miter lim="800000"/>
            <a:headEnd/>
            <a:tailEnd/>
          </a:ln>
          <a:effectLst/>
          <a:scene3d>
            <a:camera prst="legacyPerspectiveFront">
              <a:rot lat="1500000" lon="1500000" rev="0"/>
            </a:camera>
            <a:lightRig rig="legacyFlat2" dir="b"/>
          </a:scene3d>
          <a:sp3d extrusionH="887400" prstMaterial="legacyMatte">
            <a:bevelT w="13500" h="13500" prst="angle"/>
            <a:bevelB w="13500" h="13500" prst="angle"/>
            <a:extrusionClr>
              <a:schemeClr val="hlink"/>
            </a:extrusionClr>
            <a:contourClr>
              <a:schemeClr val="hlink"/>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solidFill>
                <a:schemeClr val="bg1"/>
              </a:solidFill>
            </a:endParaRPr>
          </a:p>
        </p:txBody>
      </p:sp>
      <p:sp>
        <p:nvSpPr>
          <p:cNvPr id="77837" name="Rectangle 13">
            <a:extLst>
              <a:ext uri="{FF2B5EF4-FFF2-40B4-BE49-F238E27FC236}">
                <a16:creationId xmlns:a16="http://schemas.microsoft.com/office/drawing/2014/main" id="{33D562C5-7D59-4C7A-8FF7-CAB6C9FBFF54}"/>
              </a:ext>
            </a:extLst>
          </p:cNvPr>
          <p:cNvSpPr>
            <a:spLocks noChangeArrowheads="1"/>
          </p:cNvSpPr>
          <p:nvPr/>
        </p:nvSpPr>
        <p:spPr bwMode="auto">
          <a:xfrm rot="578837">
            <a:off x="6365481" y="3831603"/>
            <a:ext cx="1116011"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1050" dirty="0">
                <a:solidFill>
                  <a:schemeClr val="bg1"/>
                </a:solidFill>
              </a:rPr>
              <a:t>determining the</a:t>
            </a:r>
          </a:p>
          <a:p>
            <a:pPr algn="ctr"/>
            <a:r>
              <a:rPr lang="en-US" altLang="en-US" sz="1050" dirty="0">
                <a:solidFill>
                  <a:schemeClr val="bg1"/>
                </a:solidFill>
              </a:rPr>
              <a:t>likelihood</a:t>
            </a:r>
          </a:p>
        </p:txBody>
      </p:sp>
      <p:sp>
        <p:nvSpPr>
          <p:cNvPr id="77838" name="Rectangle 14">
            <a:extLst>
              <a:ext uri="{FF2B5EF4-FFF2-40B4-BE49-F238E27FC236}">
                <a16:creationId xmlns:a16="http://schemas.microsoft.com/office/drawing/2014/main" id="{08EA3BF5-53D6-430E-9FEE-C2F2143759A8}"/>
              </a:ext>
            </a:extLst>
          </p:cNvPr>
          <p:cNvSpPr>
            <a:spLocks noChangeArrowheads="1"/>
          </p:cNvSpPr>
          <p:nvPr/>
        </p:nvSpPr>
        <p:spPr bwMode="auto">
          <a:xfrm>
            <a:off x="6210300" y="3653589"/>
            <a:ext cx="1714500" cy="285750"/>
          </a:xfrm>
          <a:prstGeom prst="rect">
            <a:avLst/>
          </a:prstGeom>
          <a:solidFill>
            <a:schemeClr val="accent2"/>
          </a:solidFill>
          <a:ln w="9525">
            <a:miter lim="800000"/>
            <a:headEnd/>
            <a:tailEnd/>
          </a:ln>
          <a:effectLst/>
          <a:scene3d>
            <a:camera prst="legacyPerspectiveFront">
              <a:rot lat="1500000" lon="1500000" rev="0"/>
            </a:camera>
            <a:lightRig rig="legacyFlat2" dir="b"/>
          </a:scene3d>
          <a:sp3d extrusionH="887400" prstMaterial="legacyMatte">
            <a:bevelT w="13500" h="13500" prst="angle"/>
            <a:bevelB w="13500" h="13500" prst="angle"/>
            <a:extrusionClr>
              <a:schemeClr val="accent2"/>
            </a:extrusionClr>
            <a:contourClr>
              <a:schemeClr val="accent2"/>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solidFill>
                <a:schemeClr val="bg1"/>
              </a:solidFill>
            </a:endParaRPr>
          </a:p>
        </p:txBody>
      </p:sp>
      <p:sp>
        <p:nvSpPr>
          <p:cNvPr id="77839" name="Rectangle 15">
            <a:extLst>
              <a:ext uri="{FF2B5EF4-FFF2-40B4-BE49-F238E27FC236}">
                <a16:creationId xmlns:a16="http://schemas.microsoft.com/office/drawing/2014/main" id="{43BDD57A-B776-4F4E-AC34-F8927C8B6A20}"/>
              </a:ext>
            </a:extLst>
          </p:cNvPr>
          <p:cNvSpPr>
            <a:spLocks noChangeArrowheads="1"/>
          </p:cNvSpPr>
          <p:nvPr/>
        </p:nvSpPr>
        <p:spPr bwMode="auto">
          <a:xfrm rot="451105">
            <a:off x="6592174" y="3488703"/>
            <a:ext cx="1181735"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1050" dirty="0">
                <a:solidFill>
                  <a:schemeClr val="bg1"/>
                </a:solidFill>
              </a:rPr>
              <a:t>Evaluate impact </a:t>
            </a:r>
          </a:p>
          <a:p>
            <a:pPr algn="ctr"/>
            <a:r>
              <a:rPr lang="en-US" altLang="en-US" sz="1050" dirty="0">
                <a:solidFill>
                  <a:schemeClr val="bg1"/>
                </a:solidFill>
              </a:rPr>
              <a:t>for each risk</a:t>
            </a:r>
          </a:p>
        </p:txBody>
      </p:sp>
    </p:spTree>
    <p:extLst>
      <p:ext uri="{BB962C8B-B14F-4D97-AF65-F5344CB8AC3E}">
        <p14:creationId xmlns:p14="http://schemas.microsoft.com/office/powerpoint/2010/main" val="19782817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A62850BA-3CD3-4926-BB0A-91C1E91FC08E}"/>
              </a:ext>
            </a:extLst>
          </p:cNvPr>
          <p:cNvSpPr>
            <a:spLocks noGrp="1"/>
          </p:cNvSpPr>
          <p:nvPr>
            <p:ph type="dt" sz="half" idx="10"/>
          </p:nvPr>
        </p:nvSpPr>
        <p:spPr/>
        <p:txBody>
          <a:bodyPr/>
          <a:lstStyle/>
          <a:p>
            <a:fld id="{31DD862C-0FE0-4F66-8660-FCF1BDE92DE2}" type="datetime1">
              <a:rPr lang="ar-SA" altLang="en-US"/>
              <a:pPr/>
              <a:t>15/01/1439</a:t>
            </a:fld>
            <a:endParaRPr lang="en-US" altLang="en-US"/>
          </a:p>
        </p:txBody>
      </p:sp>
      <p:sp>
        <p:nvSpPr>
          <p:cNvPr id="6" name="Slide Number Placeholder 5">
            <a:extLst>
              <a:ext uri="{FF2B5EF4-FFF2-40B4-BE49-F238E27FC236}">
                <a16:creationId xmlns:a16="http://schemas.microsoft.com/office/drawing/2014/main" id="{F9A4FA94-568E-4A9C-A73C-18E7792614D5}"/>
              </a:ext>
            </a:extLst>
          </p:cNvPr>
          <p:cNvSpPr>
            <a:spLocks noGrp="1"/>
          </p:cNvSpPr>
          <p:nvPr>
            <p:ph type="sldNum" sz="quarter" idx="12"/>
          </p:nvPr>
        </p:nvSpPr>
        <p:spPr/>
        <p:txBody>
          <a:bodyPr/>
          <a:lstStyle/>
          <a:p>
            <a:fld id="{6F2ABE95-D85C-4653-9E0E-5355905D35D5}" type="slidenum">
              <a:rPr lang="ar-SA" altLang="en-US"/>
              <a:pPr/>
              <a:t>14</a:t>
            </a:fld>
            <a:endParaRPr lang="en-US" altLang="en-US"/>
          </a:p>
        </p:txBody>
      </p:sp>
      <p:sp>
        <p:nvSpPr>
          <p:cNvPr id="130050" name="Rectangle 2">
            <a:extLst>
              <a:ext uri="{FF2B5EF4-FFF2-40B4-BE49-F238E27FC236}">
                <a16:creationId xmlns:a16="http://schemas.microsoft.com/office/drawing/2014/main" id="{BE707D46-0771-4B2B-B0D5-545ED83C1F04}"/>
              </a:ext>
            </a:extLst>
          </p:cNvPr>
          <p:cNvSpPr>
            <a:spLocks noGrp="1" noChangeArrowheads="1"/>
          </p:cNvSpPr>
          <p:nvPr>
            <p:ph type="title"/>
          </p:nvPr>
        </p:nvSpPr>
        <p:spPr/>
        <p:txBody>
          <a:bodyPr/>
          <a:lstStyle/>
          <a:p>
            <a:r>
              <a:rPr lang="en-US" altLang="en-US" sz="3600" dirty="0">
                <a:solidFill>
                  <a:srgbClr val="C00000"/>
                </a:solidFill>
              </a:rPr>
              <a:t>4. Relating Threats to Vulnerabilities</a:t>
            </a:r>
          </a:p>
        </p:txBody>
      </p:sp>
      <p:sp>
        <p:nvSpPr>
          <p:cNvPr id="130051" name="Rectangle 3">
            <a:extLst>
              <a:ext uri="{FF2B5EF4-FFF2-40B4-BE49-F238E27FC236}">
                <a16:creationId xmlns:a16="http://schemas.microsoft.com/office/drawing/2014/main" id="{4D457DEF-E191-4E70-9C65-D48DA8829E81}"/>
              </a:ext>
            </a:extLst>
          </p:cNvPr>
          <p:cNvSpPr>
            <a:spLocks noGrp="1" noChangeArrowheads="1"/>
          </p:cNvSpPr>
          <p:nvPr>
            <p:ph type="body" idx="1"/>
          </p:nvPr>
        </p:nvSpPr>
        <p:spPr/>
        <p:txBody>
          <a:bodyPr/>
          <a:lstStyle/>
          <a:p>
            <a:pPr algn="l" rtl="0"/>
            <a:endParaRPr lang="en-US" altLang="en-US" sz="2400" b="1" dirty="0"/>
          </a:p>
          <a:p>
            <a:pPr lvl="1" algn="l" rtl="0"/>
            <a:r>
              <a:rPr lang="en-US" altLang="en-US" sz="2400" dirty="0"/>
              <a:t>Not every threat-action/threat can be exercised against every vulnerability. </a:t>
            </a:r>
          </a:p>
          <a:p>
            <a:pPr lvl="1" algn="l" rtl="0">
              <a:buFont typeface="Wingdings" panose="05000000000000000000" pitchFamily="2" charset="2"/>
              <a:buNone/>
            </a:pPr>
            <a:endParaRPr lang="en-US" altLang="en-US" sz="2400" dirty="0"/>
          </a:p>
          <a:p>
            <a:pPr lvl="1" algn="l" rtl="0"/>
            <a:r>
              <a:rPr lang="en-US" altLang="en-US" sz="2400" dirty="0"/>
              <a:t>For example, a threat of “flood” obviously applies to a vulnerability of “lack of contingency planning”, but not to a vulnerability of “failure to change default authenticators.”</a:t>
            </a:r>
          </a:p>
          <a:p>
            <a:endParaRPr lang="en-US" altLang="en-US" sz="2400" dirty="0"/>
          </a:p>
        </p:txBody>
      </p:sp>
    </p:spTree>
    <p:extLst>
      <p:ext uri="{BB962C8B-B14F-4D97-AF65-F5344CB8AC3E}">
        <p14:creationId xmlns:p14="http://schemas.microsoft.com/office/powerpoint/2010/main" val="37507247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3CF60878-6626-4AA6-B4D4-11C3563AB523}"/>
              </a:ext>
            </a:extLst>
          </p:cNvPr>
          <p:cNvSpPr>
            <a:spLocks noGrp="1" noChangeArrowheads="1"/>
          </p:cNvSpPr>
          <p:nvPr>
            <p:ph type="title"/>
          </p:nvPr>
        </p:nvSpPr>
        <p:spPr>
          <a:xfrm>
            <a:off x="76200" y="274638"/>
            <a:ext cx="8610600" cy="1143000"/>
          </a:xfrm>
          <a:noFill/>
          <a:ln/>
        </p:spPr>
        <p:txBody>
          <a:bodyPr/>
          <a:lstStyle/>
          <a:p>
            <a:r>
              <a:rPr lang="en-US" altLang="en-US" sz="3600" dirty="0">
                <a:solidFill>
                  <a:srgbClr val="C00000"/>
                </a:solidFill>
              </a:rPr>
              <a:t>4. Relating Threats to Vulnerabilities (Cont.)</a:t>
            </a:r>
            <a:endParaRPr lang="en-GB" altLang="en-US" sz="3600" dirty="0">
              <a:solidFill>
                <a:srgbClr val="C00000"/>
              </a:solidFill>
            </a:endParaRPr>
          </a:p>
        </p:txBody>
      </p:sp>
      <p:sp>
        <p:nvSpPr>
          <p:cNvPr id="32771" name="Rectangle 3">
            <a:extLst>
              <a:ext uri="{FF2B5EF4-FFF2-40B4-BE49-F238E27FC236}">
                <a16:creationId xmlns:a16="http://schemas.microsoft.com/office/drawing/2014/main" id="{4D7A4152-EB75-48A1-91A2-B3EB2D7E1FBF}"/>
              </a:ext>
            </a:extLst>
          </p:cNvPr>
          <p:cNvSpPr>
            <a:spLocks noGrp="1" noChangeArrowheads="1"/>
          </p:cNvSpPr>
          <p:nvPr>
            <p:ph type="body" idx="1"/>
          </p:nvPr>
        </p:nvSpPr>
        <p:spPr>
          <a:xfrm>
            <a:off x="457200" y="1295400"/>
            <a:ext cx="8153400" cy="4267200"/>
          </a:xfrm>
          <a:noFill/>
          <a:ln/>
        </p:spPr>
        <p:txBody>
          <a:bodyPr/>
          <a:lstStyle/>
          <a:p>
            <a:pPr>
              <a:buFont typeface="Monotype Sorts" pitchFamily="2" charset="2"/>
              <a:buNone/>
            </a:pPr>
            <a:r>
              <a:rPr lang="en-GB" altLang="en-US" sz="2400" b="1" u="sng" dirty="0"/>
              <a:t>For each threat</a:t>
            </a:r>
          </a:p>
          <a:p>
            <a:pPr marL="457200" indent="-457200">
              <a:buFont typeface="+mj-lt"/>
              <a:buAutoNum type="arabicPeriod"/>
            </a:pPr>
            <a:r>
              <a:rPr lang="en-GB" altLang="en-US" sz="2400" dirty="0"/>
              <a:t>Identify vulnerabilities</a:t>
            </a:r>
          </a:p>
          <a:p>
            <a:pPr lvl="1"/>
            <a:r>
              <a:rPr lang="en-GB" altLang="en-US" sz="2000" dirty="0"/>
              <a:t>How to exploit a threat successfully;</a:t>
            </a:r>
          </a:p>
          <a:p>
            <a:pPr marL="457200" indent="-457200">
              <a:buFont typeface="+mj-lt"/>
              <a:buAutoNum type="arabicPeriod"/>
            </a:pPr>
            <a:r>
              <a:rPr lang="en-GB" altLang="en-US" sz="2400" dirty="0"/>
              <a:t>Assess levels of likelihood - High, Medium, Low</a:t>
            </a:r>
          </a:p>
          <a:p>
            <a:pPr lvl="1"/>
            <a:r>
              <a:rPr lang="en-GB" altLang="en-US" sz="2000" dirty="0"/>
              <a:t>Of attempt</a:t>
            </a:r>
          </a:p>
          <a:p>
            <a:pPr lvl="2"/>
            <a:r>
              <a:rPr lang="en-GB" altLang="en-US" sz="2000" dirty="0"/>
              <a:t>Expensive attacks are less likely (e.g. brute-force attacks on encryption keys)</a:t>
            </a:r>
          </a:p>
          <a:p>
            <a:pPr lvl="1"/>
            <a:r>
              <a:rPr lang="en-GB" altLang="en-US" sz="2000" dirty="0"/>
              <a:t>Successful exploitation of vulnerability;</a:t>
            </a:r>
          </a:p>
          <a:p>
            <a:pPr marL="457200" indent="-457200">
              <a:buFont typeface="+mj-lt"/>
              <a:buAutoNum type="arabicPeriod"/>
            </a:pPr>
            <a:r>
              <a:rPr lang="en-GB" altLang="en-US" sz="2400" dirty="0"/>
              <a:t>Combine them</a:t>
            </a:r>
          </a:p>
        </p:txBody>
      </p:sp>
      <p:grpSp>
        <p:nvGrpSpPr>
          <p:cNvPr id="32772" name="Group 4">
            <a:extLst>
              <a:ext uri="{FF2B5EF4-FFF2-40B4-BE49-F238E27FC236}">
                <a16:creationId xmlns:a16="http://schemas.microsoft.com/office/drawing/2014/main" id="{28A13706-14A8-402F-9B5C-68655D2C793C}"/>
              </a:ext>
            </a:extLst>
          </p:cNvPr>
          <p:cNvGrpSpPr>
            <a:grpSpLocks/>
          </p:cNvGrpSpPr>
          <p:nvPr/>
        </p:nvGrpSpPr>
        <p:grpSpPr bwMode="auto">
          <a:xfrm>
            <a:off x="3962400" y="4191000"/>
            <a:ext cx="4325938" cy="2111375"/>
            <a:chOff x="890" y="2464"/>
            <a:chExt cx="2725" cy="1330"/>
          </a:xfrm>
        </p:grpSpPr>
        <p:sp>
          <p:nvSpPr>
            <p:cNvPr id="32773" name="Rectangle 5">
              <a:extLst>
                <a:ext uri="{FF2B5EF4-FFF2-40B4-BE49-F238E27FC236}">
                  <a16:creationId xmlns:a16="http://schemas.microsoft.com/office/drawing/2014/main" id="{8EA95236-EA16-4DD8-9246-F802A5560E20}"/>
                </a:ext>
              </a:extLst>
            </p:cNvPr>
            <p:cNvSpPr>
              <a:spLocks noChangeArrowheads="1"/>
            </p:cNvSpPr>
            <p:nvPr/>
          </p:nvSpPr>
          <p:spPr bwMode="auto">
            <a:xfrm rot="807573">
              <a:off x="991" y="2656"/>
              <a:ext cx="1265" cy="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spcBef>
                  <a:spcPct val="20000"/>
                </a:spcBef>
              </a:pPr>
              <a:r>
                <a:rPr lang="en-GB" altLang="en-US" b="1" i="1">
                  <a:solidFill>
                    <a:schemeClr val="accent2"/>
                  </a:solidFill>
                </a:rPr>
                <a:t>Vulnerability</a:t>
              </a:r>
            </a:p>
          </p:txBody>
        </p:sp>
        <p:sp>
          <p:nvSpPr>
            <p:cNvPr id="32774" name="Rectangle 6">
              <a:extLst>
                <a:ext uri="{FF2B5EF4-FFF2-40B4-BE49-F238E27FC236}">
                  <a16:creationId xmlns:a16="http://schemas.microsoft.com/office/drawing/2014/main" id="{889061F5-AC63-4449-8E5F-9C6133B36833}"/>
                </a:ext>
              </a:extLst>
            </p:cNvPr>
            <p:cNvSpPr>
              <a:spLocks noChangeArrowheads="1"/>
            </p:cNvSpPr>
            <p:nvPr/>
          </p:nvSpPr>
          <p:spPr bwMode="auto">
            <a:xfrm>
              <a:off x="2151" y="2464"/>
              <a:ext cx="146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GB" altLang="en-US"/>
                <a:t>Likelihood of Attempt</a:t>
              </a:r>
            </a:p>
          </p:txBody>
        </p:sp>
        <p:sp>
          <p:nvSpPr>
            <p:cNvPr id="32775" name="Rectangle 7">
              <a:extLst>
                <a:ext uri="{FF2B5EF4-FFF2-40B4-BE49-F238E27FC236}">
                  <a16:creationId xmlns:a16="http://schemas.microsoft.com/office/drawing/2014/main" id="{7852646F-CDD6-4F12-BF10-C339A36BBE24}"/>
                </a:ext>
              </a:extLst>
            </p:cNvPr>
            <p:cNvSpPr>
              <a:spLocks noChangeArrowheads="1"/>
            </p:cNvSpPr>
            <p:nvPr/>
          </p:nvSpPr>
          <p:spPr bwMode="auto">
            <a:xfrm>
              <a:off x="890" y="3136"/>
              <a:ext cx="826" cy="4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r"/>
              <a:r>
                <a:rPr lang="en-GB" altLang="en-US" dirty="0"/>
                <a:t>Likelihood</a:t>
              </a:r>
              <a:br>
                <a:rPr lang="en-GB" altLang="en-US" dirty="0"/>
              </a:br>
              <a:r>
                <a:rPr lang="en-GB" altLang="en-US" dirty="0"/>
                <a:t>of Success</a:t>
              </a:r>
            </a:p>
          </p:txBody>
        </p:sp>
        <p:sp>
          <p:nvSpPr>
            <p:cNvPr id="32776" name="Line 8">
              <a:extLst>
                <a:ext uri="{FF2B5EF4-FFF2-40B4-BE49-F238E27FC236}">
                  <a16:creationId xmlns:a16="http://schemas.microsoft.com/office/drawing/2014/main" id="{D1A6C410-F761-4C39-B745-EDF15A0C7D4D}"/>
                </a:ext>
              </a:extLst>
            </p:cNvPr>
            <p:cNvSpPr>
              <a:spLocks noChangeShapeType="1"/>
            </p:cNvSpPr>
            <p:nvPr/>
          </p:nvSpPr>
          <p:spPr bwMode="auto">
            <a:xfrm>
              <a:off x="1780" y="3289"/>
              <a:ext cx="162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777" name="Line 9">
              <a:extLst>
                <a:ext uri="{FF2B5EF4-FFF2-40B4-BE49-F238E27FC236}">
                  <a16:creationId xmlns:a16="http://schemas.microsoft.com/office/drawing/2014/main" id="{A374AC47-A89C-44E8-B0D5-DBAEB3BEE9F9}"/>
                </a:ext>
              </a:extLst>
            </p:cNvPr>
            <p:cNvSpPr>
              <a:spLocks noChangeShapeType="1"/>
            </p:cNvSpPr>
            <p:nvPr/>
          </p:nvSpPr>
          <p:spPr bwMode="auto">
            <a:xfrm>
              <a:off x="1780" y="3529"/>
              <a:ext cx="162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778" name="Line 10">
              <a:extLst>
                <a:ext uri="{FF2B5EF4-FFF2-40B4-BE49-F238E27FC236}">
                  <a16:creationId xmlns:a16="http://schemas.microsoft.com/office/drawing/2014/main" id="{26EE91DD-2EDC-4F5E-AA5A-4072B5758BD7}"/>
                </a:ext>
              </a:extLst>
            </p:cNvPr>
            <p:cNvSpPr>
              <a:spLocks noChangeShapeType="1"/>
            </p:cNvSpPr>
            <p:nvPr/>
          </p:nvSpPr>
          <p:spPr bwMode="auto">
            <a:xfrm>
              <a:off x="1780" y="3769"/>
              <a:ext cx="162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779" name="Line 11">
              <a:extLst>
                <a:ext uri="{FF2B5EF4-FFF2-40B4-BE49-F238E27FC236}">
                  <a16:creationId xmlns:a16="http://schemas.microsoft.com/office/drawing/2014/main" id="{E32CE3C7-1F8A-4024-A84D-29D1E16A431F}"/>
                </a:ext>
              </a:extLst>
            </p:cNvPr>
            <p:cNvSpPr>
              <a:spLocks noChangeShapeType="1"/>
            </p:cNvSpPr>
            <p:nvPr/>
          </p:nvSpPr>
          <p:spPr bwMode="auto">
            <a:xfrm>
              <a:off x="1780" y="3049"/>
              <a:ext cx="162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780" name="Line 12">
              <a:extLst>
                <a:ext uri="{FF2B5EF4-FFF2-40B4-BE49-F238E27FC236}">
                  <a16:creationId xmlns:a16="http://schemas.microsoft.com/office/drawing/2014/main" id="{087E3AAC-32E4-4D2D-9E3C-D0414B1CA762}"/>
                </a:ext>
              </a:extLst>
            </p:cNvPr>
            <p:cNvSpPr>
              <a:spLocks noChangeShapeType="1"/>
            </p:cNvSpPr>
            <p:nvPr/>
          </p:nvSpPr>
          <p:spPr bwMode="auto">
            <a:xfrm flipV="1">
              <a:off x="2208" y="2805"/>
              <a:ext cx="0" cy="96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781" name="Line 13">
              <a:extLst>
                <a:ext uri="{FF2B5EF4-FFF2-40B4-BE49-F238E27FC236}">
                  <a16:creationId xmlns:a16="http://schemas.microsoft.com/office/drawing/2014/main" id="{F8E54898-6E8E-42D1-9110-DEEF8E4498AB}"/>
                </a:ext>
              </a:extLst>
            </p:cNvPr>
            <p:cNvSpPr>
              <a:spLocks noChangeShapeType="1"/>
            </p:cNvSpPr>
            <p:nvPr/>
          </p:nvSpPr>
          <p:spPr bwMode="auto">
            <a:xfrm flipV="1">
              <a:off x="2592" y="2805"/>
              <a:ext cx="0" cy="96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782" name="Line 14">
              <a:extLst>
                <a:ext uri="{FF2B5EF4-FFF2-40B4-BE49-F238E27FC236}">
                  <a16:creationId xmlns:a16="http://schemas.microsoft.com/office/drawing/2014/main" id="{99328641-61F3-408B-8B03-6A4749595B63}"/>
                </a:ext>
              </a:extLst>
            </p:cNvPr>
            <p:cNvSpPr>
              <a:spLocks noChangeShapeType="1"/>
            </p:cNvSpPr>
            <p:nvPr/>
          </p:nvSpPr>
          <p:spPr bwMode="auto">
            <a:xfrm flipV="1">
              <a:off x="2976" y="2805"/>
              <a:ext cx="0" cy="96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783" name="Line 15">
              <a:extLst>
                <a:ext uri="{FF2B5EF4-FFF2-40B4-BE49-F238E27FC236}">
                  <a16:creationId xmlns:a16="http://schemas.microsoft.com/office/drawing/2014/main" id="{CA29EEA9-FBE8-4EEB-8481-97BEF6696BAF}"/>
                </a:ext>
              </a:extLst>
            </p:cNvPr>
            <p:cNvSpPr>
              <a:spLocks noChangeShapeType="1"/>
            </p:cNvSpPr>
            <p:nvPr/>
          </p:nvSpPr>
          <p:spPr bwMode="auto">
            <a:xfrm flipV="1">
              <a:off x="3408" y="2805"/>
              <a:ext cx="0" cy="96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784" name="Rectangle 16">
              <a:extLst>
                <a:ext uri="{FF2B5EF4-FFF2-40B4-BE49-F238E27FC236}">
                  <a16:creationId xmlns:a16="http://schemas.microsoft.com/office/drawing/2014/main" id="{F3D3886F-8AAD-41CB-A5FC-12846325DCC0}"/>
                </a:ext>
              </a:extLst>
            </p:cNvPr>
            <p:cNvSpPr>
              <a:spLocks noChangeArrowheads="1"/>
            </p:cNvSpPr>
            <p:nvPr/>
          </p:nvSpPr>
          <p:spPr bwMode="auto">
            <a:xfrm>
              <a:off x="1815" y="3083"/>
              <a:ext cx="38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GB" altLang="en-US" sz="1800"/>
                <a:t>Low</a:t>
              </a:r>
            </a:p>
          </p:txBody>
        </p:sp>
        <p:sp>
          <p:nvSpPr>
            <p:cNvPr id="32785" name="Rectangle 17">
              <a:extLst>
                <a:ext uri="{FF2B5EF4-FFF2-40B4-BE49-F238E27FC236}">
                  <a16:creationId xmlns:a16="http://schemas.microsoft.com/office/drawing/2014/main" id="{50C6965B-A867-4043-B63A-B26248D4B966}"/>
                </a:ext>
              </a:extLst>
            </p:cNvPr>
            <p:cNvSpPr>
              <a:spLocks noChangeArrowheads="1"/>
            </p:cNvSpPr>
            <p:nvPr/>
          </p:nvSpPr>
          <p:spPr bwMode="auto">
            <a:xfrm>
              <a:off x="2199" y="2795"/>
              <a:ext cx="38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GB" altLang="en-US" sz="1800"/>
                <a:t>Low</a:t>
              </a:r>
            </a:p>
          </p:txBody>
        </p:sp>
        <p:sp>
          <p:nvSpPr>
            <p:cNvPr id="32786" name="Rectangle 18">
              <a:extLst>
                <a:ext uri="{FF2B5EF4-FFF2-40B4-BE49-F238E27FC236}">
                  <a16:creationId xmlns:a16="http://schemas.microsoft.com/office/drawing/2014/main" id="{C14D09F4-510F-4D15-A6EB-E3A7EB871B24}"/>
                </a:ext>
              </a:extLst>
            </p:cNvPr>
            <p:cNvSpPr>
              <a:spLocks noChangeArrowheads="1"/>
            </p:cNvSpPr>
            <p:nvPr/>
          </p:nvSpPr>
          <p:spPr bwMode="auto">
            <a:xfrm>
              <a:off x="2199" y="3083"/>
              <a:ext cx="378" cy="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GB" altLang="en-US" sz="1800" i="1">
                  <a:solidFill>
                    <a:schemeClr val="accent2"/>
                  </a:solidFill>
                </a:rPr>
                <a:t>Low</a:t>
              </a:r>
            </a:p>
          </p:txBody>
        </p:sp>
        <p:sp>
          <p:nvSpPr>
            <p:cNvPr id="32787" name="Rectangle 19">
              <a:extLst>
                <a:ext uri="{FF2B5EF4-FFF2-40B4-BE49-F238E27FC236}">
                  <a16:creationId xmlns:a16="http://schemas.microsoft.com/office/drawing/2014/main" id="{6E695C5B-D32E-4340-B4E7-71E916FEB826}"/>
                </a:ext>
              </a:extLst>
            </p:cNvPr>
            <p:cNvSpPr>
              <a:spLocks noChangeArrowheads="1"/>
            </p:cNvSpPr>
            <p:nvPr/>
          </p:nvSpPr>
          <p:spPr bwMode="auto">
            <a:xfrm>
              <a:off x="1815" y="3323"/>
              <a:ext cx="39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GB" altLang="en-US" sz="1800"/>
                <a:t>Med</a:t>
              </a:r>
            </a:p>
          </p:txBody>
        </p:sp>
        <p:sp>
          <p:nvSpPr>
            <p:cNvPr id="32788" name="Rectangle 20">
              <a:extLst>
                <a:ext uri="{FF2B5EF4-FFF2-40B4-BE49-F238E27FC236}">
                  <a16:creationId xmlns:a16="http://schemas.microsoft.com/office/drawing/2014/main" id="{F3D9E480-ABE9-4450-BD4A-BAB96C7D105D}"/>
                </a:ext>
              </a:extLst>
            </p:cNvPr>
            <p:cNvSpPr>
              <a:spLocks noChangeArrowheads="1"/>
            </p:cNvSpPr>
            <p:nvPr/>
          </p:nvSpPr>
          <p:spPr bwMode="auto">
            <a:xfrm>
              <a:off x="2583" y="3323"/>
              <a:ext cx="394" cy="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GB" altLang="en-US" sz="1800" i="1">
                  <a:solidFill>
                    <a:schemeClr val="accent2"/>
                  </a:solidFill>
                </a:rPr>
                <a:t>Med</a:t>
              </a:r>
            </a:p>
          </p:txBody>
        </p:sp>
        <p:sp>
          <p:nvSpPr>
            <p:cNvPr id="32789" name="Rectangle 21">
              <a:extLst>
                <a:ext uri="{FF2B5EF4-FFF2-40B4-BE49-F238E27FC236}">
                  <a16:creationId xmlns:a16="http://schemas.microsoft.com/office/drawing/2014/main" id="{8400EC56-1DF3-4289-BEAB-7B25B3F5550B}"/>
                </a:ext>
              </a:extLst>
            </p:cNvPr>
            <p:cNvSpPr>
              <a:spLocks noChangeArrowheads="1"/>
            </p:cNvSpPr>
            <p:nvPr/>
          </p:nvSpPr>
          <p:spPr bwMode="auto">
            <a:xfrm>
              <a:off x="2583" y="3083"/>
              <a:ext cx="378" cy="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GB" altLang="en-US" sz="1800" i="1">
                  <a:solidFill>
                    <a:schemeClr val="accent2"/>
                  </a:solidFill>
                </a:rPr>
                <a:t>Low</a:t>
              </a:r>
            </a:p>
          </p:txBody>
        </p:sp>
        <p:sp>
          <p:nvSpPr>
            <p:cNvPr id="32790" name="Rectangle 22">
              <a:extLst>
                <a:ext uri="{FF2B5EF4-FFF2-40B4-BE49-F238E27FC236}">
                  <a16:creationId xmlns:a16="http://schemas.microsoft.com/office/drawing/2014/main" id="{B067DFA0-8AC9-46E2-B5D4-31F4578A040E}"/>
                </a:ext>
              </a:extLst>
            </p:cNvPr>
            <p:cNvSpPr>
              <a:spLocks noChangeArrowheads="1"/>
            </p:cNvSpPr>
            <p:nvPr/>
          </p:nvSpPr>
          <p:spPr bwMode="auto">
            <a:xfrm>
              <a:off x="2583" y="2795"/>
              <a:ext cx="39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GB" altLang="en-US" sz="1800"/>
                <a:t>Med</a:t>
              </a:r>
            </a:p>
          </p:txBody>
        </p:sp>
        <p:sp>
          <p:nvSpPr>
            <p:cNvPr id="32791" name="Rectangle 23">
              <a:extLst>
                <a:ext uri="{FF2B5EF4-FFF2-40B4-BE49-F238E27FC236}">
                  <a16:creationId xmlns:a16="http://schemas.microsoft.com/office/drawing/2014/main" id="{F08F7800-4B07-4463-BF48-148EA17FF557}"/>
                </a:ext>
              </a:extLst>
            </p:cNvPr>
            <p:cNvSpPr>
              <a:spLocks noChangeArrowheads="1"/>
            </p:cNvSpPr>
            <p:nvPr/>
          </p:nvSpPr>
          <p:spPr bwMode="auto">
            <a:xfrm>
              <a:off x="2967" y="2795"/>
              <a:ext cx="41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GB" altLang="en-US" sz="1800"/>
                <a:t>High</a:t>
              </a:r>
            </a:p>
          </p:txBody>
        </p:sp>
        <p:sp>
          <p:nvSpPr>
            <p:cNvPr id="32792" name="Rectangle 24">
              <a:extLst>
                <a:ext uri="{FF2B5EF4-FFF2-40B4-BE49-F238E27FC236}">
                  <a16:creationId xmlns:a16="http://schemas.microsoft.com/office/drawing/2014/main" id="{4B709679-3B5E-4B7F-8A12-5FCA859D4EC3}"/>
                </a:ext>
              </a:extLst>
            </p:cNvPr>
            <p:cNvSpPr>
              <a:spLocks noChangeArrowheads="1"/>
            </p:cNvSpPr>
            <p:nvPr/>
          </p:nvSpPr>
          <p:spPr bwMode="auto">
            <a:xfrm>
              <a:off x="2967" y="3563"/>
              <a:ext cx="410" cy="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GB" altLang="en-US" sz="1800" i="1">
                  <a:solidFill>
                    <a:schemeClr val="accent2"/>
                  </a:solidFill>
                </a:rPr>
                <a:t>High</a:t>
              </a:r>
            </a:p>
          </p:txBody>
        </p:sp>
        <p:sp>
          <p:nvSpPr>
            <p:cNvPr id="32793" name="Rectangle 25">
              <a:extLst>
                <a:ext uri="{FF2B5EF4-FFF2-40B4-BE49-F238E27FC236}">
                  <a16:creationId xmlns:a16="http://schemas.microsoft.com/office/drawing/2014/main" id="{BDFA548A-A726-43ED-83A3-F146F42478A0}"/>
                </a:ext>
              </a:extLst>
            </p:cNvPr>
            <p:cNvSpPr>
              <a:spLocks noChangeArrowheads="1"/>
            </p:cNvSpPr>
            <p:nvPr/>
          </p:nvSpPr>
          <p:spPr bwMode="auto">
            <a:xfrm>
              <a:off x="1815" y="3563"/>
              <a:ext cx="41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GB" altLang="en-US" sz="1800"/>
                <a:t>High</a:t>
              </a:r>
            </a:p>
          </p:txBody>
        </p:sp>
        <p:sp>
          <p:nvSpPr>
            <p:cNvPr id="32794" name="Rectangle 26">
              <a:extLst>
                <a:ext uri="{FF2B5EF4-FFF2-40B4-BE49-F238E27FC236}">
                  <a16:creationId xmlns:a16="http://schemas.microsoft.com/office/drawing/2014/main" id="{932097F3-CD3E-48AE-BBBB-F79191A9BFFA}"/>
                </a:ext>
              </a:extLst>
            </p:cNvPr>
            <p:cNvSpPr>
              <a:spLocks noChangeArrowheads="1"/>
            </p:cNvSpPr>
            <p:nvPr/>
          </p:nvSpPr>
          <p:spPr bwMode="auto">
            <a:xfrm>
              <a:off x="2967" y="3323"/>
              <a:ext cx="410" cy="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GB" altLang="en-US" sz="1800" i="1">
                  <a:solidFill>
                    <a:schemeClr val="accent2"/>
                  </a:solidFill>
                </a:rPr>
                <a:t>High</a:t>
              </a:r>
            </a:p>
          </p:txBody>
        </p:sp>
        <p:sp>
          <p:nvSpPr>
            <p:cNvPr id="32795" name="Rectangle 27">
              <a:extLst>
                <a:ext uri="{FF2B5EF4-FFF2-40B4-BE49-F238E27FC236}">
                  <a16:creationId xmlns:a16="http://schemas.microsoft.com/office/drawing/2014/main" id="{BF2D0EA4-14CE-44B2-AEAD-7943482B8898}"/>
                </a:ext>
              </a:extLst>
            </p:cNvPr>
            <p:cNvSpPr>
              <a:spLocks noChangeArrowheads="1"/>
            </p:cNvSpPr>
            <p:nvPr/>
          </p:nvSpPr>
          <p:spPr bwMode="auto">
            <a:xfrm>
              <a:off x="2967" y="3083"/>
              <a:ext cx="394" cy="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GB" altLang="en-US" sz="1800" i="1">
                  <a:solidFill>
                    <a:schemeClr val="accent2"/>
                  </a:solidFill>
                </a:rPr>
                <a:t>Med</a:t>
              </a:r>
            </a:p>
          </p:txBody>
        </p:sp>
        <p:sp>
          <p:nvSpPr>
            <p:cNvPr id="32796" name="Rectangle 28">
              <a:extLst>
                <a:ext uri="{FF2B5EF4-FFF2-40B4-BE49-F238E27FC236}">
                  <a16:creationId xmlns:a16="http://schemas.microsoft.com/office/drawing/2014/main" id="{BF00B7E5-4C28-4808-9754-9DC23D59D98B}"/>
                </a:ext>
              </a:extLst>
            </p:cNvPr>
            <p:cNvSpPr>
              <a:spLocks noChangeArrowheads="1"/>
            </p:cNvSpPr>
            <p:nvPr/>
          </p:nvSpPr>
          <p:spPr bwMode="auto">
            <a:xfrm>
              <a:off x="2583" y="3563"/>
              <a:ext cx="394" cy="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GB" altLang="en-US" sz="1800" i="1">
                  <a:solidFill>
                    <a:schemeClr val="accent2"/>
                  </a:solidFill>
                </a:rPr>
                <a:t>Med</a:t>
              </a:r>
            </a:p>
          </p:txBody>
        </p:sp>
        <p:sp>
          <p:nvSpPr>
            <p:cNvPr id="32797" name="Rectangle 29">
              <a:extLst>
                <a:ext uri="{FF2B5EF4-FFF2-40B4-BE49-F238E27FC236}">
                  <a16:creationId xmlns:a16="http://schemas.microsoft.com/office/drawing/2014/main" id="{C66B77B1-FE6F-4A60-953C-E3BB42DE2118}"/>
                </a:ext>
              </a:extLst>
            </p:cNvPr>
            <p:cNvSpPr>
              <a:spLocks noChangeArrowheads="1"/>
            </p:cNvSpPr>
            <p:nvPr/>
          </p:nvSpPr>
          <p:spPr bwMode="auto">
            <a:xfrm>
              <a:off x="2199" y="3323"/>
              <a:ext cx="378" cy="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GB" altLang="en-US" sz="1800" i="1">
                  <a:solidFill>
                    <a:schemeClr val="accent2"/>
                  </a:solidFill>
                </a:rPr>
                <a:t>Low</a:t>
              </a:r>
            </a:p>
          </p:txBody>
        </p:sp>
        <p:sp>
          <p:nvSpPr>
            <p:cNvPr id="32798" name="Rectangle 30">
              <a:extLst>
                <a:ext uri="{FF2B5EF4-FFF2-40B4-BE49-F238E27FC236}">
                  <a16:creationId xmlns:a16="http://schemas.microsoft.com/office/drawing/2014/main" id="{B8462C67-D4E2-4DC3-8873-252D78A371AF}"/>
                </a:ext>
              </a:extLst>
            </p:cNvPr>
            <p:cNvSpPr>
              <a:spLocks noChangeArrowheads="1"/>
            </p:cNvSpPr>
            <p:nvPr/>
          </p:nvSpPr>
          <p:spPr bwMode="auto">
            <a:xfrm>
              <a:off x="2199" y="3563"/>
              <a:ext cx="378" cy="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GB" altLang="en-US" sz="1800" i="1">
                  <a:solidFill>
                    <a:schemeClr val="accent2"/>
                  </a:solidFill>
                </a:rPr>
                <a:t>Low</a:t>
              </a:r>
            </a:p>
          </p:txBody>
        </p:sp>
      </p:grpSp>
    </p:spTree>
    <p:extLst>
      <p:ext uri="{BB962C8B-B14F-4D97-AF65-F5344CB8AC3E}">
        <p14:creationId xmlns:p14="http://schemas.microsoft.com/office/powerpoint/2010/main" val="18169653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a:extLst>
              <a:ext uri="{FF2B5EF4-FFF2-40B4-BE49-F238E27FC236}">
                <a16:creationId xmlns:a16="http://schemas.microsoft.com/office/drawing/2014/main" id="{4DD98C1B-69BF-4BFF-9667-043DFD0CC6E0}"/>
              </a:ext>
            </a:extLst>
          </p:cNvPr>
          <p:cNvSpPr>
            <a:spLocks noGrp="1"/>
          </p:cNvSpPr>
          <p:nvPr>
            <p:ph type="dt" sz="half" idx="10"/>
          </p:nvPr>
        </p:nvSpPr>
        <p:spPr/>
        <p:txBody>
          <a:bodyPr/>
          <a:lstStyle/>
          <a:p>
            <a:fld id="{EE19333D-824E-46EF-9CDE-A3368655B63B}" type="datetime1">
              <a:rPr lang="ar-SA" altLang="en-US"/>
              <a:pPr/>
              <a:t>15/01/1439</a:t>
            </a:fld>
            <a:endParaRPr lang="en-US" altLang="en-US"/>
          </a:p>
        </p:txBody>
      </p:sp>
      <p:sp>
        <p:nvSpPr>
          <p:cNvPr id="7" name="Slide Number Placeholder 5">
            <a:extLst>
              <a:ext uri="{FF2B5EF4-FFF2-40B4-BE49-F238E27FC236}">
                <a16:creationId xmlns:a16="http://schemas.microsoft.com/office/drawing/2014/main" id="{5E0F0AF4-6FA7-4BD1-9820-57F6C809139D}"/>
              </a:ext>
            </a:extLst>
          </p:cNvPr>
          <p:cNvSpPr>
            <a:spLocks noGrp="1"/>
          </p:cNvSpPr>
          <p:nvPr>
            <p:ph type="sldNum" sz="quarter" idx="12"/>
          </p:nvPr>
        </p:nvSpPr>
        <p:spPr/>
        <p:txBody>
          <a:bodyPr/>
          <a:lstStyle/>
          <a:p>
            <a:fld id="{AB13B7E1-486E-43FB-AB96-6C4B1073632C}" type="slidenum">
              <a:rPr lang="ar-SA" altLang="en-US"/>
              <a:pPr/>
              <a:t>16</a:t>
            </a:fld>
            <a:endParaRPr lang="en-US" altLang="en-US"/>
          </a:p>
        </p:txBody>
      </p:sp>
      <p:sp>
        <p:nvSpPr>
          <p:cNvPr id="84994" name="Rectangle 2">
            <a:extLst>
              <a:ext uri="{FF2B5EF4-FFF2-40B4-BE49-F238E27FC236}">
                <a16:creationId xmlns:a16="http://schemas.microsoft.com/office/drawing/2014/main" id="{AA9B691F-0FF3-426B-8A67-63643B557D89}"/>
              </a:ext>
            </a:extLst>
          </p:cNvPr>
          <p:cNvSpPr>
            <a:spLocks noGrp="1" noChangeArrowheads="1"/>
          </p:cNvSpPr>
          <p:nvPr>
            <p:ph type="title"/>
          </p:nvPr>
        </p:nvSpPr>
        <p:spPr>
          <a:xfrm>
            <a:off x="1628775" y="685800"/>
            <a:ext cx="5657850" cy="742950"/>
          </a:xfrm>
        </p:spPr>
        <p:txBody>
          <a:bodyPr/>
          <a:lstStyle/>
          <a:p>
            <a:r>
              <a:rPr lang="en-US" altLang="en-US" sz="3600" dirty="0">
                <a:solidFill>
                  <a:srgbClr val="C00000"/>
                </a:solidFill>
              </a:rPr>
              <a:t>5. Defining Likelihood</a:t>
            </a:r>
          </a:p>
        </p:txBody>
      </p:sp>
      <p:sp>
        <p:nvSpPr>
          <p:cNvPr id="84995" name="Rectangle 3">
            <a:extLst>
              <a:ext uri="{FF2B5EF4-FFF2-40B4-BE49-F238E27FC236}">
                <a16:creationId xmlns:a16="http://schemas.microsoft.com/office/drawing/2014/main" id="{3E1BABD4-AC1A-4C7E-9FC4-EF18C0CC857A}"/>
              </a:ext>
            </a:extLst>
          </p:cNvPr>
          <p:cNvSpPr>
            <a:spLocks noGrp="1" noChangeArrowheads="1"/>
          </p:cNvSpPr>
          <p:nvPr>
            <p:ph type="body" idx="1"/>
          </p:nvPr>
        </p:nvSpPr>
        <p:spPr>
          <a:xfrm>
            <a:off x="457200" y="1371600"/>
            <a:ext cx="7543800" cy="2000250"/>
          </a:xfrm>
        </p:spPr>
        <p:txBody>
          <a:bodyPr>
            <a:noAutofit/>
          </a:bodyPr>
          <a:lstStyle/>
          <a:p>
            <a:pPr algn="l" rtl="0">
              <a:lnSpc>
                <a:spcPct val="90000"/>
              </a:lnSpc>
              <a:buFont typeface="Wingdings" panose="05000000000000000000" pitchFamily="2" charset="2"/>
              <a:buNone/>
            </a:pPr>
            <a:r>
              <a:rPr lang="en-US" altLang="en-US" sz="2000" b="1" u="sng" dirty="0">
                <a:solidFill>
                  <a:schemeClr val="tx2"/>
                </a:solidFill>
              </a:rPr>
              <a:t>Likelihood is : </a:t>
            </a:r>
          </a:p>
          <a:p>
            <a:pPr lvl="1" algn="l" rtl="0">
              <a:lnSpc>
                <a:spcPct val="90000"/>
              </a:lnSpc>
            </a:pPr>
            <a:r>
              <a:rPr lang="en-US" altLang="en-US" sz="2000" dirty="0"/>
              <a:t>the estimation of the probability that a threat will succeed in achieving an undesirable event</a:t>
            </a:r>
          </a:p>
          <a:p>
            <a:pPr lvl="1" algn="l" rtl="0">
              <a:lnSpc>
                <a:spcPct val="90000"/>
              </a:lnSpc>
            </a:pPr>
            <a:r>
              <a:rPr lang="en-US" altLang="en-US" sz="2000" dirty="0"/>
              <a:t>is the overall rating - often a numerical value on a defined scale (such as 0.1 – 1.0) - of the probability that a specific vulnerability will be exploited</a:t>
            </a:r>
          </a:p>
          <a:p>
            <a:pPr algn="l" rtl="0">
              <a:lnSpc>
                <a:spcPct val="90000"/>
              </a:lnSpc>
              <a:buFont typeface="Wingdings" panose="05000000000000000000" pitchFamily="2" charset="2"/>
              <a:buNone/>
            </a:pPr>
            <a:endParaRPr lang="en-US" altLang="en-US" sz="2000" b="1" dirty="0"/>
          </a:p>
          <a:p>
            <a:pPr algn="l" rtl="0">
              <a:lnSpc>
                <a:spcPct val="90000"/>
              </a:lnSpc>
            </a:pPr>
            <a:r>
              <a:rPr lang="en-US" altLang="en-US" sz="2000" b="1" dirty="0"/>
              <a:t>Sample Likelihood Definitions</a:t>
            </a:r>
            <a:endParaRPr lang="en-US" altLang="en-US" sz="2000" dirty="0"/>
          </a:p>
          <a:p>
            <a:pPr algn="l" rtl="0">
              <a:lnSpc>
                <a:spcPct val="90000"/>
              </a:lnSpc>
            </a:pPr>
            <a:endParaRPr lang="en-US" altLang="en-US" sz="2000" dirty="0"/>
          </a:p>
          <a:p>
            <a:pPr algn="l" rtl="0">
              <a:lnSpc>
                <a:spcPct val="90000"/>
              </a:lnSpc>
            </a:pPr>
            <a:endParaRPr lang="en-US" altLang="en-US" sz="2000" dirty="0"/>
          </a:p>
        </p:txBody>
      </p:sp>
      <p:pic>
        <p:nvPicPr>
          <p:cNvPr id="84997" name="Picture 5">
            <a:extLst>
              <a:ext uri="{FF2B5EF4-FFF2-40B4-BE49-F238E27FC236}">
                <a16:creationId xmlns:a16="http://schemas.microsoft.com/office/drawing/2014/main" id="{DFF0239A-64FD-459C-81D4-A4B624956B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4038600"/>
            <a:ext cx="6482292" cy="18578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944605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a:extLst>
              <a:ext uri="{FF2B5EF4-FFF2-40B4-BE49-F238E27FC236}">
                <a16:creationId xmlns:a16="http://schemas.microsoft.com/office/drawing/2014/main" id="{954D2C50-47E4-4459-B036-915BAA374CEA}"/>
              </a:ext>
            </a:extLst>
          </p:cNvPr>
          <p:cNvSpPr>
            <a:spLocks noGrp="1"/>
          </p:cNvSpPr>
          <p:nvPr>
            <p:ph type="dt" sz="half" idx="10"/>
          </p:nvPr>
        </p:nvSpPr>
        <p:spPr/>
        <p:txBody>
          <a:bodyPr/>
          <a:lstStyle/>
          <a:p>
            <a:fld id="{0AE60E52-D9ED-40D5-84EB-DABAA1C49FFF}" type="datetime1">
              <a:rPr lang="ar-SA" altLang="en-US"/>
              <a:pPr/>
              <a:t>15/01/1439</a:t>
            </a:fld>
            <a:endParaRPr lang="en-US" altLang="en-US"/>
          </a:p>
        </p:txBody>
      </p:sp>
      <p:sp>
        <p:nvSpPr>
          <p:cNvPr id="8" name="Slide Number Placeholder 5">
            <a:extLst>
              <a:ext uri="{FF2B5EF4-FFF2-40B4-BE49-F238E27FC236}">
                <a16:creationId xmlns:a16="http://schemas.microsoft.com/office/drawing/2014/main" id="{A5952B7C-6EFF-4DBC-8AB4-25C8B181B7B8}"/>
              </a:ext>
            </a:extLst>
          </p:cNvPr>
          <p:cNvSpPr>
            <a:spLocks noGrp="1"/>
          </p:cNvSpPr>
          <p:nvPr>
            <p:ph type="sldNum" sz="quarter" idx="12"/>
          </p:nvPr>
        </p:nvSpPr>
        <p:spPr/>
        <p:txBody>
          <a:bodyPr/>
          <a:lstStyle/>
          <a:p>
            <a:fld id="{98CB4DB6-0F4C-48A5-9385-28590ACB84C9}" type="slidenum">
              <a:rPr lang="ar-SA" altLang="en-US"/>
              <a:pPr/>
              <a:t>17</a:t>
            </a:fld>
            <a:endParaRPr lang="en-US" altLang="en-US"/>
          </a:p>
        </p:txBody>
      </p:sp>
      <p:sp>
        <p:nvSpPr>
          <p:cNvPr id="86018" name="Rectangle 2">
            <a:extLst>
              <a:ext uri="{FF2B5EF4-FFF2-40B4-BE49-F238E27FC236}">
                <a16:creationId xmlns:a16="http://schemas.microsoft.com/office/drawing/2014/main" id="{C0013778-C237-4BC9-9860-6ACB8D845229}"/>
              </a:ext>
            </a:extLst>
          </p:cNvPr>
          <p:cNvSpPr>
            <a:spLocks noGrp="1" noChangeArrowheads="1"/>
          </p:cNvSpPr>
          <p:nvPr>
            <p:ph type="title"/>
          </p:nvPr>
        </p:nvSpPr>
        <p:spPr/>
        <p:txBody>
          <a:bodyPr/>
          <a:lstStyle/>
          <a:p>
            <a:r>
              <a:rPr lang="en-US" altLang="en-US" dirty="0">
                <a:solidFill>
                  <a:srgbClr val="C00000"/>
                </a:solidFill>
              </a:rPr>
              <a:t>6. Defining Impact</a:t>
            </a:r>
            <a:endParaRPr lang="en-US" altLang="en-US" b="0" dirty="0">
              <a:solidFill>
                <a:srgbClr val="C00000"/>
              </a:solidFill>
            </a:endParaRPr>
          </a:p>
        </p:txBody>
      </p:sp>
      <p:sp>
        <p:nvSpPr>
          <p:cNvPr id="86019" name="Rectangle 3">
            <a:extLst>
              <a:ext uri="{FF2B5EF4-FFF2-40B4-BE49-F238E27FC236}">
                <a16:creationId xmlns:a16="http://schemas.microsoft.com/office/drawing/2014/main" id="{5E709E40-A037-48DB-B202-28C738AC5507}"/>
              </a:ext>
            </a:extLst>
          </p:cNvPr>
          <p:cNvSpPr>
            <a:spLocks noGrp="1" noChangeArrowheads="1"/>
          </p:cNvSpPr>
          <p:nvPr>
            <p:ph type="body" idx="1"/>
          </p:nvPr>
        </p:nvSpPr>
        <p:spPr>
          <a:xfrm>
            <a:off x="685800" y="1219200"/>
            <a:ext cx="7696200" cy="1924050"/>
          </a:xfrm>
        </p:spPr>
        <p:txBody>
          <a:bodyPr/>
          <a:lstStyle/>
          <a:p>
            <a:pPr algn="l" rtl="0">
              <a:lnSpc>
                <a:spcPct val="90000"/>
              </a:lnSpc>
            </a:pPr>
            <a:r>
              <a:rPr lang="en-US" altLang="en-US" sz="2200" dirty="0"/>
              <a:t>Impact (Value)</a:t>
            </a:r>
          </a:p>
          <a:p>
            <a:pPr lvl="1" algn="l" rtl="0">
              <a:lnSpc>
                <a:spcPct val="90000"/>
              </a:lnSpc>
            </a:pPr>
            <a:r>
              <a:rPr lang="en-US" altLang="en-US" sz="2200" dirty="0"/>
              <a:t>Using the information documented during the risk identification process, assign weighted scores based on the value of each information asset, i.e.1-100, low-med-high, </a:t>
            </a:r>
            <a:r>
              <a:rPr lang="en-US" altLang="en-US" sz="2200" dirty="0" err="1"/>
              <a:t>etc</a:t>
            </a:r>
            <a:endParaRPr lang="en-US" altLang="en-US" sz="2200" dirty="0"/>
          </a:p>
          <a:p>
            <a:pPr algn="l" rtl="0">
              <a:lnSpc>
                <a:spcPct val="90000"/>
              </a:lnSpc>
              <a:buFont typeface="Wingdings" panose="05000000000000000000" pitchFamily="2" charset="2"/>
              <a:buNone/>
            </a:pPr>
            <a:endParaRPr lang="en-US" altLang="en-US" sz="2200" dirty="0"/>
          </a:p>
        </p:txBody>
      </p:sp>
      <p:pic>
        <p:nvPicPr>
          <p:cNvPr id="86020" name="Picture 4">
            <a:extLst>
              <a:ext uri="{FF2B5EF4-FFF2-40B4-BE49-F238E27FC236}">
                <a16:creationId xmlns:a16="http://schemas.microsoft.com/office/drawing/2014/main" id="{374DA189-1B04-49BF-A598-37F61FBF57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799" y="2971800"/>
            <a:ext cx="7036777" cy="3124200"/>
          </a:xfrm>
          <a:prstGeom prst="rect">
            <a:avLst/>
          </a:prstGeom>
          <a:solidFill>
            <a:srgbClr val="99CCFF"/>
          </a:solidFill>
          <a:ln w="952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6021" name="Rectangle 5">
            <a:extLst>
              <a:ext uri="{FF2B5EF4-FFF2-40B4-BE49-F238E27FC236}">
                <a16:creationId xmlns:a16="http://schemas.microsoft.com/office/drawing/2014/main" id="{D2C4C8DC-49B6-4081-B187-5A25E47F1662}"/>
              </a:ext>
            </a:extLst>
          </p:cNvPr>
          <p:cNvSpPr>
            <a:spLocks noChangeArrowheads="1"/>
          </p:cNvSpPr>
          <p:nvPr/>
        </p:nvSpPr>
        <p:spPr bwMode="auto">
          <a:xfrm>
            <a:off x="76200" y="3276600"/>
            <a:ext cx="257175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b="1" dirty="0">
                <a:solidFill>
                  <a:schemeClr val="tx2"/>
                </a:solidFill>
              </a:rPr>
              <a:t>Sample Impact Definitions</a:t>
            </a:r>
          </a:p>
        </p:txBody>
      </p:sp>
    </p:spTree>
    <p:extLst>
      <p:ext uri="{BB962C8B-B14F-4D97-AF65-F5344CB8AC3E}">
        <p14:creationId xmlns:p14="http://schemas.microsoft.com/office/powerpoint/2010/main" val="12537949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a:extLst>
              <a:ext uri="{FF2B5EF4-FFF2-40B4-BE49-F238E27FC236}">
                <a16:creationId xmlns:a16="http://schemas.microsoft.com/office/drawing/2014/main" id="{F08FB1F1-77A6-4E28-A30F-292C550D4986}"/>
              </a:ext>
            </a:extLst>
          </p:cNvPr>
          <p:cNvSpPr>
            <a:spLocks noGrp="1"/>
          </p:cNvSpPr>
          <p:nvPr>
            <p:ph type="dt" sz="half" idx="10"/>
          </p:nvPr>
        </p:nvSpPr>
        <p:spPr/>
        <p:txBody>
          <a:bodyPr/>
          <a:lstStyle/>
          <a:p>
            <a:fld id="{075C497D-A019-4F11-B32F-9F1EA7509156}" type="datetime1">
              <a:rPr lang="ar-SA" altLang="en-US"/>
              <a:pPr/>
              <a:t>15/01/1439</a:t>
            </a:fld>
            <a:endParaRPr lang="en-US" altLang="en-US"/>
          </a:p>
        </p:txBody>
      </p:sp>
      <p:sp>
        <p:nvSpPr>
          <p:cNvPr id="7" name="Slide Number Placeholder 5">
            <a:extLst>
              <a:ext uri="{FF2B5EF4-FFF2-40B4-BE49-F238E27FC236}">
                <a16:creationId xmlns:a16="http://schemas.microsoft.com/office/drawing/2014/main" id="{AB71B862-F3B0-4036-9861-08D44BF06A5C}"/>
              </a:ext>
            </a:extLst>
          </p:cNvPr>
          <p:cNvSpPr>
            <a:spLocks noGrp="1"/>
          </p:cNvSpPr>
          <p:nvPr>
            <p:ph type="sldNum" sz="quarter" idx="12"/>
          </p:nvPr>
        </p:nvSpPr>
        <p:spPr/>
        <p:txBody>
          <a:bodyPr/>
          <a:lstStyle/>
          <a:p>
            <a:fld id="{FB308DFB-353D-45CB-BD5F-DAD9CB4AD95D}" type="slidenum">
              <a:rPr lang="ar-SA" altLang="en-US"/>
              <a:pPr/>
              <a:t>18</a:t>
            </a:fld>
            <a:endParaRPr lang="en-US" altLang="en-US"/>
          </a:p>
        </p:txBody>
      </p:sp>
      <p:sp>
        <p:nvSpPr>
          <p:cNvPr id="89090" name="Rectangle 2">
            <a:extLst>
              <a:ext uri="{FF2B5EF4-FFF2-40B4-BE49-F238E27FC236}">
                <a16:creationId xmlns:a16="http://schemas.microsoft.com/office/drawing/2014/main" id="{87436C13-6D40-405D-9F07-A75ECB26DD07}"/>
              </a:ext>
            </a:extLst>
          </p:cNvPr>
          <p:cNvSpPr>
            <a:spLocks noGrp="1" noChangeArrowheads="1"/>
          </p:cNvSpPr>
          <p:nvPr>
            <p:ph type="title"/>
          </p:nvPr>
        </p:nvSpPr>
        <p:spPr/>
        <p:txBody>
          <a:bodyPr/>
          <a:lstStyle/>
          <a:p>
            <a:endParaRPr lang="en-US" altLang="en-US"/>
          </a:p>
        </p:txBody>
      </p:sp>
      <p:sp>
        <p:nvSpPr>
          <p:cNvPr id="89091" name="Rectangle 3">
            <a:extLst>
              <a:ext uri="{FF2B5EF4-FFF2-40B4-BE49-F238E27FC236}">
                <a16:creationId xmlns:a16="http://schemas.microsoft.com/office/drawing/2014/main" id="{DEFF5A5A-D95C-483A-8B61-1BEAD7BE5994}"/>
              </a:ext>
            </a:extLst>
          </p:cNvPr>
          <p:cNvSpPr>
            <a:spLocks noGrp="1" noChangeArrowheads="1"/>
          </p:cNvSpPr>
          <p:nvPr>
            <p:ph type="body" idx="1"/>
          </p:nvPr>
        </p:nvSpPr>
        <p:spPr/>
        <p:txBody>
          <a:bodyPr/>
          <a:lstStyle/>
          <a:p>
            <a:pPr algn="l" rtl="0"/>
            <a:r>
              <a:rPr lang="en-US" altLang="en-US" b="1" dirty="0"/>
              <a:t>Sample Risk Determination Matrix</a:t>
            </a:r>
            <a:endParaRPr lang="en-US" altLang="en-US" dirty="0"/>
          </a:p>
          <a:p>
            <a:pPr algn="l" rtl="0"/>
            <a:endParaRPr lang="en-US" altLang="en-US" dirty="0"/>
          </a:p>
        </p:txBody>
      </p:sp>
      <p:pic>
        <p:nvPicPr>
          <p:cNvPr id="89092" name="Picture 4">
            <a:extLst>
              <a:ext uri="{FF2B5EF4-FFF2-40B4-BE49-F238E27FC236}">
                <a16:creationId xmlns:a16="http://schemas.microsoft.com/office/drawing/2014/main" id="{366FE2B8-62A4-4CDE-8171-F9245C0F39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1" y="2895601"/>
            <a:ext cx="8534399" cy="2281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91637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89D2D4-A388-4F26-B8A2-9E5727F60C2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6488F6B-D7AD-4948-AE19-099E45CE4BDC}"/>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F1CB8D7D-ECD1-4590-AB67-AEE87CBCA294}"/>
              </a:ext>
            </a:extLst>
          </p:cNvPr>
          <p:cNvPicPr>
            <a:picLocks noChangeAspect="1"/>
          </p:cNvPicPr>
          <p:nvPr/>
        </p:nvPicPr>
        <p:blipFill>
          <a:blip r:embed="rId2"/>
          <a:stretch>
            <a:fillRect/>
          </a:stretch>
        </p:blipFill>
        <p:spPr>
          <a:xfrm>
            <a:off x="3209924" y="152400"/>
            <a:ext cx="5438776" cy="6021056"/>
          </a:xfrm>
          <a:prstGeom prst="rect">
            <a:avLst/>
          </a:prstGeom>
        </p:spPr>
      </p:pic>
    </p:spTree>
    <p:extLst>
      <p:ext uri="{BB962C8B-B14F-4D97-AF65-F5344CB8AC3E}">
        <p14:creationId xmlns:p14="http://schemas.microsoft.com/office/powerpoint/2010/main" val="39133603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F640D1FC-D1FC-4774-8A2A-58AAD773DD5D}"/>
              </a:ext>
            </a:extLst>
          </p:cNvPr>
          <p:cNvSpPr>
            <a:spLocks noGrp="1" noChangeArrowheads="1"/>
          </p:cNvSpPr>
          <p:nvPr>
            <p:ph type="title"/>
          </p:nvPr>
        </p:nvSpPr>
        <p:spPr>
          <a:noFill/>
          <a:ln/>
        </p:spPr>
        <p:txBody>
          <a:bodyPr/>
          <a:lstStyle/>
          <a:p>
            <a:r>
              <a:rPr lang="en-GB" altLang="en-US" dirty="0">
                <a:solidFill>
                  <a:srgbClr val="C00000"/>
                </a:solidFill>
              </a:rPr>
              <a:t>Introduction</a:t>
            </a:r>
          </a:p>
        </p:txBody>
      </p:sp>
      <p:sp>
        <p:nvSpPr>
          <p:cNvPr id="4099" name="Rectangle 3">
            <a:extLst>
              <a:ext uri="{FF2B5EF4-FFF2-40B4-BE49-F238E27FC236}">
                <a16:creationId xmlns:a16="http://schemas.microsoft.com/office/drawing/2014/main" id="{47A697A9-03C7-42F3-B9A7-8F28F45D859F}"/>
              </a:ext>
            </a:extLst>
          </p:cNvPr>
          <p:cNvSpPr>
            <a:spLocks noGrp="1" noChangeArrowheads="1"/>
          </p:cNvSpPr>
          <p:nvPr>
            <p:ph type="body" idx="1"/>
          </p:nvPr>
        </p:nvSpPr>
        <p:spPr>
          <a:noFill/>
          <a:ln/>
        </p:spPr>
        <p:txBody>
          <a:bodyPr/>
          <a:lstStyle/>
          <a:p>
            <a:pPr>
              <a:buFont typeface="Monotype Sorts" pitchFamily="2" charset="2"/>
              <a:buNone/>
            </a:pPr>
            <a:r>
              <a:rPr lang="en-GB" altLang="en-US" b="1"/>
              <a:t>Risk Analysis and Management Framework</a:t>
            </a:r>
          </a:p>
        </p:txBody>
      </p:sp>
      <p:sp>
        <p:nvSpPr>
          <p:cNvPr id="4100" name="Rectangle 4">
            <a:extLst>
              <a:ext uri="{FF2B5EF4-FFF2-40B4-BE49-F238E27FC236}">
                <a16:creationId xmlns:a16="http://schemas.microsoft.com/office/drawing/2014/main" id="{B4FF249E-8639-4E0C-B8A4-992C3E3ECF27}"/>
              </a:ext>
            </a:extLst>
          </p:cNvPr>
          <p:cNvSpPr>
            <a:spLocks noChangeArrowheads="1"/>
          </p:cNvSpPr>
          <p:nvPr/>
        </p:nvSpPr>
        <p:spPr bwMode="auto">
          <a:xfrm>
            <a:off x="436563" y="2493963"/>
            <a:ext cx="5303761" cy="366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GB" altLang="en-US" dirty="0"/>
              <a:t>Assets		Threats		Vulnerabilities</a:t>
            </a:r>
          </a:p>
        </p:txBody>
      </p:sp>
      <p:sp>
        <p:nvSpPr>
          <p:cNvPr id="4101" name="Rectangle 5">
            <a:extLst>
              <a:ext uri="{FF2B5EF4-FFF2-40B4-BE49-F238E27FC236}">
                <a16:creationId xmlns:a16="http://schemas.microsoft.com/office/drawing/2014/main" id="{F081557A-D049-462C-987C-70E0CEE54672}"/>
              </a:ext>
            </a:extLst>
          </p:cNvPr>
          <p:cNvSpPr>
            <a:spLocks noChangeArrowheads="1"/>
          </p:cNvSpPr>
          <p:nvPr/>
        </p:nvSpPr>
        <p:spPr bwMode="auto">
          <a:xfrm>
            <a:off x="2417763" y="3484563"/>
            <a:ext cx="939800" cy="46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GB" altLang="en-US"/>
              <a:t>Risks</a:t>
            </a:r>
          </a:p>
        </p:txBody>
      </p:sp>
      <p:sp>
        <p:nvSpPr>
          <p:cNvPr id="4102" name="Rectangle 6">
            <a:extLst>
              <a:ext uri="{FF2B5EF4-FFF2-40B4-BE49-F238E27FC236}">
                <a16:creationId xmlns:a16="http://schemas.microsoft.com/office/drawing/2014/main" id="{51C53661-D16B-4DAE-A8C8-29BA499FC190}"/>
              </a:ext>
            </a:extLst>
          </p:cNvPr>
          <p:cNvSpPr>
            <a:spLocks noChangeArrowheads="1"/>
          </p:cNvSpPr>
          <p:nvPr/>
        </p:nvSpPr>
        <p:spPr bwMode="auto">
          <a:xfrm>
            <a:off x="1960563" y="4551363"/>
            <a:ext cx="2719387" cy="46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GB" altLang="en-US" dirty="0"/>
              <a:t>Security Measures</a:t>
            </a:r>
          </a:p>
        </p:txBody>
      </p:sp>
      <p:sp>
        <p:nvSpPr>
          <p:cNvPr id="4103" name="Rectangle 7">
            <a:extLst>
              <a:ext uri="{FF2B5EF4-FFF2-40B4-BE49-F238E27FC236}">
                <a16:creationId xmlns:a16="http://schemas.microsoft.com/office/drawing/2014/main" id="{EE3ECBD1-EAA4-451A-B506-D14085781640}"/>
              </a:ext>
            </a:extLst>
          </p:cNvPr>
          <p:cNvSpPr>
            <a:spLocks noChangeArrowheads="1"/>
          </p:cNvSpPr>
          <p:nvPr/>
        </p:nvSpPr>
        <p:spPr bwMode="auto">
          <a:xfrm>
            <a:off x="6151563" y="2540000"/>
            <a:ext cx="533400" cy="132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GB" altLang="en-US" sz="8000"/>
              <a:t>}</a:t>
            </a:r>
          </a:p>
        </p:txBody>
      </p:sp>
      <p:sp>
        <p:nvSpPr>
          <p:cNvPr id="4104" name="Rectangle 8">
            <a:extLst>
              <a:ext uri="{FF2B5EF4-FFF2-40B4-BE49-F238E27FC236}">
                <a16:creationId xmlns:a16="http://schemas.microsoft.com/office/drawing/2014/main" id="{136A6D3A-D29F-48E0-AB8B-52D802F0537A}"/>
              </a:ext>
            </a:extLst>
          </p:cNvPr>
          <p:cNvSpPr>
            <a:spLocks noChangeArrowheads="1"/>
          </p:cNvSpPr>
          <p:nvPr/>
        </p:nvSpPr>
        <p:spPr bwMode="auto">
          <a:xfrm>
            <a:off x="6151563" y="3759200"/>
            <a:ext cx="533400" cy="132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GB" altLang="en-US" sz="8000"/>
              <a:t>}</a:t>
            </a:r>
          </a:p>
        </p:txBody>
      </p:sp>
      <p:sp>
        <p:nvSpPr>
          <p:cNvPr id="4105" name="Rectangle 9">
            <a:extLst>
              <a:ext uri="{FF2B5EF4-FFF2-40B4-BE49-F238E27FC236}">
                <a16:creationId xmlns:a16="http://schemas.microsoft.com/office/drawing/2014/main" id="{2332EEFA-A379-4A2F-977B-5BEF352EDFEF}"/>
              </a:ext>
            </a:extLst>
          </p:cNvPr>
          <p:cNvSpPr>
            <a:spLocks noChangeArrowheads="1"/>
          </p:cNvSpPr>
          <p:nvPr/>
        </p:nvSpPr>
        <p:spPr bwMode="auto">
          <a:xfrm>
            <a:off x="6837363" y="2951163"/>
            <a:ext cx="1330325" cy="46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GB" altLang="en-US"/>
              <a:t>Analysis</a:t>
            </a:r>
          </a:p>
        </p:txBody>
      </p:sp>
      <p:sp>
        <p:nvSpPr>
          <p:cNvPr id="4106" name="Rectangle 10">
            <a:extLst>
              <a:ext uri="{FF2B5EF4-FFF2-40B4-BE49-F238E27FC236}">
                <a16:creationId xmlns:a16="http://schemas.microsoft.com/office/drawing/2014/main" id="{4FB6A375-59A5-478C-987C-286CED851B37}"/>
              </a:ext>
            </a:extLst>
          </p:cNvPr>
          <p:cNvSpPr>
            <a:spLocks noChangeArrowheads="1"/>
          </p:cNvSpPr>
          <p:nvPr/>
        </p:nvSpPr>
        <p:spPr bwMode="auto">
          <a:xfrm>
            <a:off x="6837363" y="4170363"/>
            <a:ext cx="1974850" cy="46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GB" altLang="en-US"/>
              <a:t>Management</a:t>
            </a:r>
          </a:p>
        </p:txBody>
      </p:sp>
      <p:sp>
        <p:nvSpPr>
          <p:cNvPr id="4107" name="Line 11">
            <a:extLst>
              <a:ext uri="{FF2B5EF4-FFF2-40B4-BE49-F238E27FC236}">
                <a16:creationId xmlns:a16="http://schemas.microsoft.com/office/drawing/2014/main" id="{4EC11E94-9BC4-4DB6-883D-E462230519BA}"/>
              </a:ext>
            </a:extLst>
          </p:cNvPr>
          <p:cNvSpPr>
            <a:spLocks noChangeShapeType="1"/>
          </p:cNvSpPr>
          <p:nvPr/>
        </p:nvSpPr>
        <p:spPr bwMode="auto">
          <a:xfrm>
            <a:off x="1003300" y="2908300"/>
            <a:ext cx="1727200" cy="58420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08" name="Line 12">
            <a:extLst>
              <a:ext uri="{FF2B5EF4-FFF2-40B4-BE49-F238E27FC236}">
                <a16:creationId xmlns:a16="http://schemas.microsoft.com/office/drawing/2014/main" id="{72E9D6F4-AA7D-475D-8E74-B4DDAF3B2905}"/>
              </a:ext>
            </a:extLst>
          </p:cNvPr>
          <p:cNvSpPr>
            <a:spLocks noChangeShapeType="1"/>
          </p:cNvSpPr>
          <p:nvPr/>
        </p:nvSpPr>
        <p:spPr bwMode="auto">
          <a:xfrm>
            <a:off x="2819400" y="2908300"/>
            <a:ext cx="0" cy="58420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09" name="Line 13">
            <a:extLst>
              <a:ext uri="{FF2B5EF4-FFF2-40B4-BE49-F238E27FC236}">
                <a16:creationId xmlns:a16="http://schemas.microsoft.com/office/drawing/2014/main" id="{62560D08-2543-45D7-A88E-829202C49713}"/>
              </a:ext>
            </a:extLst>
          </p:cNvPr>
          <p:cNvSpPr>
            <a:spLocks noChangeShapeType="1"/>
          </p:cNvSpPr>
          <p:nvPr/>
        </p:nvSpPr>
        <p:spPr bwMode="auto">
          <a:xfrm flipH="1">
            <a:off x="2959100" y="2908300"/>
            <a:ext cx="1778000" cy="58420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10" name="Line 14">
            <a:extLst>
              <a:ext uri="{FF2B5EF4-FFF2-40B4-BE49-F238E27FC236}">
                <a16:creationId xmlns:a16="http://schemas.microsoft.com/office/drawing/2014/main" id="{1A88C143-9B0D-49B3-85CA-762098274219}"/>
              </a:ext>
            </a:extLst>
          </p:cNvPr>
          <p:cNvSpPr>
            <a:spLocks noChangeShapeType="1"/>
          </p:cNvSpPr>
          <p:nvPr/>
        </p:nvSpPr>
        <p:spPr bwMode="auto">
          <a:xfrm>
            <a:off x="2819400" y="3975100"/>
            <a:ext cx="0" cy="66040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10355178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CA6F06D-4475-47A0-9C62-171C30C349CD}"/>
              </a:ext>
            </a:extLst>
          </p:cNvPr>
          <p:cNvSpPr>
            <a:spLocks noGrp="1"/>
          </p:cNvSpPr>
          <p:nvPr>
            <p:ph type="dt" sz="half" idx="10"/>
          </p:nvPr>
        </p:nvSpPr>
        <p:spPr/>
        <p:txBody>
          <a:bodyPr/>
          <a:lstStyle/>
          <a:p>
            <a:fld id="{D9CA171D-A5A7-48E1-8E5D-4E1581A2D58B}" type="datetime1">
              <a:rPr lang="ar-SA" altLang="en-US"/>
              <a:pPr/>
              <a:t>15/01/1439</a:t>
            </a:fld>
            <a:endParaRPr lang="en-US" altLang="en-US"/>
          </a:p>
        </p:txBody>
      </p:sp>
      <p:sp>
        <p:nvSpPr>
          <p:cNvPr id="6" name="Slide Number Placeholder 5">
            <a:extLst>
              <a:ext uri="{FF2B5EF4-FFF2-40B4-BE49-F238E27FC236}">
                <a16:creationId xmlns:a16="http://schemas.microsoft.com/office/drawing/2014/main" id="{253283AA-88E2-444D-A563-78027BFD66D0}"/>
              </a:ext>
            </a:extLst>
          </p:cNvPr>
          <p:cNvSpPr>
            <a:spLocks noGrp="1"/>
          </p:cNvSpPr>
          <p:nvPr>
            <p:ph type="sldNum" sz="quarter" idx="12"/>
          </p:nvPr>
        </p:nvSpPr>
        <p:spPr/>
        <p:txBody>
          <a:bodyPr/>
          <a:lstStyle/>
          <a:p>
            <a:fld id="{5A3C63FC-6DAD-45DF-B42D-33B930887B75}" type="slidenum">
              <a:rPr lang="ar-SA" altLang="en-US"/>
              <a:pPr/>
              <a:t>20</a:t>
            </a:fld>
            <a:endParaRPr lang="en-US" altLang="en-US"/>
          </a:p>
        </p:txBody>
      </p:sp>
      <p:sp>
        <p:nvSpPr>
          <p:cNvPr id="87043" name="Rectangle 3">
            <a:extLst>
              <a:ext uri="{FF2B5EF4-FFF2-40B4-BE49-F238E27FC236}">
                <a16:creationId xmlns:a16="http://schemas.microsoft.com/office/drawing/2014/main" id="{21E4E720-98D9-4519-9914-DE57BFF6D329}"/>
              </a:ext>
            </a:extLst>
          </p:cNvPr>
          <p:cNvSpPr>
            <a:spLocks noGrp="1" noChangeArrowheads="1"/>
          </p:cNvSpPr>
          <p:nvPr>
            <p:ph type="body" idx="1"/>
          </p:nvPr>
        </p:nvSpPr>
        <p:spPr>
          <a:xfrm>
            <a:off x="609600" y="990600"/>
            <a:ext cx="7772400" cy="2400300"/>
          </a:xfrm>
        </p:spPr>
        <p:txBody>
          <a:bodyPr/>
          <a:lstStyle/>
          <a:p>
            <a:pPr algn="l" rtl="0">
              <a:lnSpc>
                <a:spcPct val="80000"/>
              </a:lnSpc>
            </a:pPr>
            <a:r>
              <a:rPr lang="en-US" altLang="en-US" sz="2200" dirty="0"/>
              <a:t>However, in order the risk analysis to be meaningful, reusable and easily communicated, specific ratings should be produced for the entire organization as below example .</a:t>
            </a:r>
          </a:p>
          <a:p>
            <a:pPr algn="l" rtl="0">
              <a:lnSpc>
                <a:spcPct val="80000"/>
              </a:lnSpc>
            </a:pPr>
            <a:endParaRPr lang="en-US" altLang="en-US" sz="2200" dirty="0"/>
          </a:p>
          <a:p>
            <a:pPr algn="l" rtl="0">
              <a:lnSpc>
                <a:spcPct val="80000"/>
              </a:lnSpc>
              <a:buFont typeface="Wingdings" panose="05000000000000000000" pitchFamily="2" charset="2"/>
              <a:buNone/>
            </a:pPr>
            <a:r>
              <a:rPr lang="en-US" altLang="en-US" sz="2200" b="1" dirty="0"/>
              <a:t>Examples of Organizational Effect</a:t>
            </a:r>
            <a:endParaRPr lang="en-US" altLang="en-US" sz="2200" dirty="0"/>
          </a:p>
          <a:p>
            <a:pPr>
              <a:lnSpc>
                <a:spcPct val="80000"/>
              </a:lnSpc>
            </a:pPr>
            <a:endParaRPr lang="en-US" altLang="en-US" sz="2200" dirty="0"/>
          </a:p>
        </p:txBody>
      </p:sp>
      <p:pic>
        <p:nvPicPr>
          <p:cNvPr id="87044" name="Picture 4">
            <a:extLst>
              <a:ext uri="{FF2B5EF4-FFF2-40B4-BE49-F238E27FC236}">
                <a16:creationId xmlns:a16="http://schemas.microsoft.com/office/drawing/2014/main" id="{26CAD0F5-556D-45C1-B8DD-67D21B8E0C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2819400"/>
            <a:ext cx="7654749" cy="33551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144097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9D4CCB67-CFD3-4728-9272-E0C92CDE8E02}"/>
              </a:ext>
            </a:extLst>
          </p:cNvPr>
          <p:cNvSpPr>
            <a:spLocks noGrp="1" noChangeArrowheads="1"/>
          </p:cNvSpPr>
          <p:nvPr>
            <p:ph type="title"/>
          </p:nvPr>
        </p:nvSpPr>
        <p:spPr>
          <a:noFill/>
          <a:ln/>
        </p:spPr>
        <p:txBody>
          <a:bodyPr/>
          <a:lstStyle/>
          <a:p>
            <a:r>
              <a:rPr lang="en-GB" altLang="en-US" dirty="0">
                <a:solidFill>
                  <a:srgbClr val="C00000"/>
                </a:solidFill>
              </a:rPr>
              <a:t>Responses to Risk</a:t>
            </a:r>
          </a:p>
        </p:txBody>
      </p:sp>
      <p:sp>
        <p:nvSpPr>
          <p:cNvPr id="14339" name="Rectangle 3">
            <a:extLst>
              <a:ext uri="{FF2B5EF4-FFF2-40B4-BE49-F238E27FC236}">
                <a16:creationId xmlns:a16="http://schemas.microsoft.com/office/drawing/2014/main" id="{C5041517-2217-4D5A-9EEB-F1C4A1AF8BCC}"/>
              </a:ext>
            </a:extLst>
          </p:cNvPr>
          <p:cNvSpPr>
            <a:spLocks noGrp="1" noChangeArrowheads="1"/>
          </p:cNvSpPr>
          <p:nvPr>
            <p:ph type="body" idx="1"/>
          </p:nvPr>
        </p:nvSpPr>
        <p:spPr>
          <a:noFill/>
          <a:ln/>
        </p:spPr>
        <p:txBody>
          <a:bodyPr/>
          <a:lstStyle/>
          <a:p>
            <a:pPr>
              <a:buFont typeface="Monotype Sorts" pitchFamily="2" charset="2"/>
              <a:buNone/>
            </a:pPr>
            <a:r>
              <a:rPr lang="en-GB" altLang="en-US"/>
              <a:t>Responses to risk</a:t>
            </a:r>
          </a:p>
          <a:p>
            <a:r>
              <a:rPr lang="en-GB" altLang="en-US" b="1"/>
              <a:t>Avoid</a:t>
            </a:r>
            <a:r>
              <a:rPr lang="en-GB" altLang="en-US"/>
              <a:t> it completely by withdrawing from an activity</a:t>
            </a:r>
          </a:p>
          <a:p>
            <a:r>
              <a:rPr lang="en-GB" altLang="en-US" b="1"/>
              <a:t>Accept</a:t>
            </a:r>
            <a:r>
              <a:rPr lang="en-GB" altLang="en-US"/>
              <a:t> it and do nothing</a:t>
            </a:r>
          </a:p>
          <a:p>
            <a:r>
              <a:rPr lang="en-GB" altLang="en-US" b="1"/>
              <a:t>Reduce</a:t>
            </a:r>
            <a:r>
              <a:rPr lang="en-GB" altLang="en-US"/>
              <a:t> it with security measures</a:t>
            </a:r>
          </a:p>
          <a:p>
            <a:endParaRPr lang="en-GB" altLang="en-US"/>
          </a:p>
          <a:p>
            <a:endParaRPr lang="en-GB" altLang="en-US"/>
          </a:p>
        </p:txBody>
      </p:sp>
    </p:spTree>
    <p:extLst>
      <p:ext uri="{BB962C8B-B14F-4D97-AF65-F5344CB8AC3E}">
        <p14:creationId xmlns:p14="http://schemas.microsoft.com/office/powerpoint/2010/main" val="24760560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A4D22089-46A7-40F2-B850-174099304E84}"/>
              </a:ext>
            </a:extLst>
          </p:cNvPr>
          <p:cNvSpPr>
            <a:spLocks noGrp="1" noChangeArrowheads="1"/>
          </p:cNvSpPr>
          <p:nvPr>
            <p:ph type="title"/>
          </p:nvPr>
        </p:nvSpPr>
        <p:spPr>
          <a:noFill/>
          <a:ln/>
        </p:spPr>
        <p:txBody>
          <a:bodyPr/>
          <a:lstStyle/>
          <a:p>
            <a:r>
              <a:rPr lang="en-GB" altLang="en-US"/>
              <a:t>Security Measures</a:t>
            </a:r>
          </a:p>
        </p:txBody>
      </p:sp>
      <p:sp>
        <p:nvSpPr>
          <p:cNvPr id="15363" name="Rectangle 3">
            <a:extLst>
              <a:ext uri="{FF2B5EF4-FFF2-40B4-BE49-F238E27FC236}">
                <a16:creationId xmlns:a16="http://schemas.microsoft.com/office/drawing/2014/main" id="{9AB2BDF5-663E-41E3-81DF-D6893697BED0}"/>
              </a:ext>
            </a:extLst>
          </p:cNvPr>
          <p:cNvSpPr>
            <a:spLocks noGrp="1" noChangeArrowheads="1"/>
          </p:cNvSpPr>
          <p:nvPr>
            <p:ph type="body" idx="1"/>
          </p:nvPr>
        </p:nvSpPr>
        <p:spPr>
          <a:xfrm>
            <a:off x="457200" y="1371600"/>
            <a:ext cx="8458200" cy="4267200"/>
          </a:xfrm>
          <a:noFill/>
          <a:ln/>
        </p:spPr>
        <p:txBody>
          <a:bodyPr/>
          <a:lstStyle/>
          <a:p>
            <a:pPr>
              <a:buFont typeface="Monotype Sorts" pitchFamily="2" charset="2"/>
              <a:buNone/>
            </a:pPr>
            <a:r>
              <a:rPr lang="en-GB" altLang="en-US" sz="2800" dirty="0"/>
              <a:t>Possible security measures</a:t>
            </a:r>
          </a:p>
          <a:p>
            <a:r>
              <a:rPr lang="en-GB" altLang="en-US" sz="2800" dirty="0"/>
              <a:t>Transfer the risk, e.g. insurance</a:t>
            </a:r>
          </a:p>
          <a:p>
            <a:r>
              <a:rPr lang="en-GB" altLang="en-US" sz="2800" dirty="0"/>
              <a:t>Reduce vulnerability </a:t>
            </a:r>
          </a:p>
          <a:p>
            <a:pPr lvl="1"/>
            <a:r>
              <a:rPr lang="en-GB" altLang="en-US" sz="2400" dirty="0"/>
              <a:t>Reduce likelihood of attempt</a:t>
            </a:r>
          </a:p>
          <a:p>
            <a:pPr lvl="2"/>
            <a:r>
              <a:rPr lang="en-GB" altLang="en-US" sz="2000" dirty="0"/>
              <a:t>e.g. publicise security measures in order to deter attackers</a:t>
            </a:r>
          </a:p>
          <a:p>
            <a:pPr lvl="2"/>
            <a:r>
              <a:rPr lang="en-GB" altLang="en-US" sz="2000" dirty="0"/>
              <a:t>e.g. competitive approach - t</a:t>
            </a:r>
            <a:r>
              <a:rPr lang="en-US" altLang="en-US" sz="2000" dirty="0"/>
              <a:t>he lion-hunter’s approach to security</a:t>
            </a:r>
            <a:endParaRPr lang="en-GB" altLang="en-US" sz="2000" dirty="0"/>
          </a:p>
          <a:p>
            <a:pPr lvl="1"/>
            <a:r>
              <a:rPr lang="en-GB" altLang="en-US" sz="2400" dirty="0"/>
              <a:t>Reduce likelihood of success by preventive measures</a:t>
            </a:r>
          </a:p>
          <a:p>
            <a:pPr lvl="2"/>
            <a:r>
              <a:rPr lang="en-GB" altLang="en-US" sz="2000" dirty="0"/>
              <a:t>e.g. access control, encryption, firewall</a:t>
            </a:r>
          </a:p>
          <a:p>
            <a:r>
              <a:rPr lang="en-GB" altLang="en-US" sz="2800" dirty="0"/>
              <a:t>Reduce impact, e.g. use fire extinguisher / firewall</a:t>
            </a:r>
          </a:p>
          <a:p>
            <a:r>
              <a:rPr lang="en-GB" altLang="en-US" sz="2800" dirty="0"/>
              <a:t>Recovery measures, e.g. restoration from backup</a:t>
            </a:r>
          </a:p>
        </p:txBody>
      </p:sp>
    </p:spTree>
    <p:extLst>
      <p:ext uri="{BB962C8B-B14F-4D97-AF65-F5344CB8AC3E}">
        <p14:creationId xmlns:p14="http://schemas.microsoft.com/office/powerpoint/2010/main" val="647059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BB0868-7594-48BF-8D1C-7232DE5A9C4C}"/>
              </a:ext>
            </a:extLst>
          </p:cNvPr>
          <p:cNvSpPr>
            <a:spLocks noGrp="1"/>
          </p:cNvSpPr>
          <p:nvPr>
            <p:ph type="title"/>
          </p:nvPr>
        </p:nvSpPr>
        <p:spPr/>
        <p:txBody>
          <a:bodyPr/>
          <a:lstStyle/>
          <a:p>
            <a:r>
              <a:rPr lang="en-US" dirty="0"/>
              <a:t>CONTROL</a:t>
            </a:r>
          </a:p>
        </p:txBody>
      </p:sp>
      <p:sp>
        <p:nvSpPr>
          <p:cNvPr id="3" name="Content Placeholder 2">
            <a:extLst>
              <a:ext uri="{FF2B5EF4-FFF2-40B4-BE49-F238E27FC236}">
                <a16:creationId xmlns:a16="http://schemas.microsoft.com/office/drawing/2014/main" id="{E90106BD-B730-4049-B2D5-55E12FDE158B}"/>
              </a:ext>
            </a:extLst>
          </p:cNvPr>
          <p:cNvSpPr>
            <a:spLocks noGrp="1"/>
          </p:cNvSpPr>
          <p:nvPr>
            <p:ph idx="1"/>
          </p:nvPr>
        </p:nvSpPr>
        <p:spPr/>
        <p:txBody>
          <a:bodyPr/>
          <a:lstStyle/>
          <a:p>
            <a:r>
              <a:rPr lang="en-US" altLang="en-US" sz="2400" dirty="0"/>
              <a:t> The </a:t>
            </a:r>
            <a:r>
              <a:rPr lang="en-US" altLang="en-US" sz="2400" b="1" dirty="0"/>
              <a:t>technical controls </a:t>
            </a:r>
            <a:r>
              <a:rPr lang="en-US" altLang="en-US" sz="2400" dirty="0"/>
              <a:t>are safeguards that are incorporated into computer hardware, software, or ﬁrmware. </a:t>
            </a:r>
          </a:p>
          <a:p>
            <a:pPr lvl="1"/>
            <a:r>
              <a:rPr lang="en-US" sz="2000" dirty="0"/>
              <a:t>These would include access control mechanisms, identiﬁcation and authentication processes, encryption tools, and intrusion detection software. </a:t>
            </a:r>
          </a:p>
          <a:p>
            <a:r>
              <a:rPr lang="en-US" sz="2400" b="1" dirty="0"/>
              <a:t>Nontechnical controls </a:t>
            </a:r>
            <a:r>
              <a:rPr lang="en-US" sz="2400" dirty="0"/>
              <a:t>are management and operational controls such as policies, procedures, standards, personnel security, and environ- mental control mechanisms.</a:t>
            </a:r>
          </a:p>
        </p:txBody>
      </p:sp>
    </p:spTree>
    <p:extLst>
      <p:ext uri="{BB962C8B-B14F-4D97-AF65-F5344CB8AC3E}">
        <p14:creationId xmlns:p14="http://schemas.microsoft.com/office/powerpoint/2010/main" val="26755630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H:\Site Buildup\ISCA\3. Protection of IS\Slide34.gif"/>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extLst>
      <p:ext uri="{BB962C8B-B14F-4D97-AF65-F5344CB8AC3E}">
        <p14:creationId xmlns:p14="http://schemas.microsoft.com/office/powerpoint/2010/main" val="17363543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1ABE83-C56E-4294-97CE-F58DD624472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D2ADE7D-037B-43BF-BC21-DE912FFFF098}"/>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E8A9B88D-7183-4EAD-AC24-E99D7BD1FE46}"/>
              </a:ext>
            </a:extLst>
          </p:cNvPr>
          <p:cNvPicPr>
            <a:picLocks noChangeAspect="1"/>
          </p:cNvPicPr>
          <p:nvPr/>
        </p:nvPicPr>
        <p:blipFill>
          <a:blip r:embed="rId2"/>
          <a:stretch>
            <a:fillRect/>
          </a:stretch>
        </p:blipFill>
        <p:spPr>
          <a:xfrm>
            <a:off x="2138362" y="122128"/>
            <a:ext cx="5176838" cy="6240572"/>
          </a:xfrm>
          <a:prstGeom prst="rect">
            <a:avLst/>
          </a:prstGeom>
        </p:spPr>
      </p:pic>
    </p:spTree>
    <p:extLst>
      <p:ext uri="{BB962C8B-B14F-4D97-AF65-F5344CB8AC3E}">
        <p14:creationId xmlns:p14="http://schemas.microsoft.com/office/powerpoint/2010/main" val="16720888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DC531-DC7F-451B-9EFB-8A0A369E24ED}"/>
              </a:ext>
            </a:extLst>
          </p:cNvPr>
          <p:cNvSpPr>
            <a:spLocks noGrp="1"/>
          </p:cNvSpPr>
          <p:nvPr>
            <p:ph type="title"/>
          </p:nvPr>
        </p:nvSpPr>
        <p:spPr/>
        <p:txBody>
          <a:bodyPr/>
          <a:lstStyle/>
          <a:p>
            <a:r>
              <a:rPr lang="en-US" dirty="0"/>
              <a:t>CONTROL CATEGORY</a:t>
            </a:r>
          </a:p>
        </p:txBody>
      </p:sp>
      <p:sp>
        <p:nvSpPr>
          <p:cNvPr id="3" name="Content Placeholder 2">
            <a:extLst>
              <a:ext uri="{FF2B5EF4-FFF2-40B4-BE49-F238E27FC236}">
                <a16:creationId xmlns:a16="http://schemas.microsoft.com/office/drawing/2014/main" id="{6CCCF452-430F-43CC-8647-709B9DD397A2}"/>
              </a:ext>
            </a:extLst>
          </p:cNvPr>
          <p:cNvSpPr>
            <a:spLocks noGrp="1"/>
          </p:cNvSpPr>
          <p:nvPr>
            <p:ph idx="1"/>
          </p:nvPr>
        </p:nvSpPr>
        <p:spPr/>
        <p:txBody>
          <a:bodyPr/>
          <a:lstStyle/>
          <a:p>
            <a:r>
              <a:rPr lang="en-US" sz="2200" dirty="0"/>
              <a:t>The control categories for both technical and nontechnical control methods can be further classiﬁed as:</a:t>
            </a:r>
          </a:p>
          <a:p>
            <a:pPr marL="514350" indent="-514350">
              <a:buFont typeface="+mj-lt"/>
              <a:buAutoNum type="arabicPeriod"/>
            </a:pPr>
            <a:r>
              <a:rPr lang="en-US" sz="2200" dirty="0"/>
              <a:t>Avoidance: Proactive safeguards that attempt to mini- </a:t>
            </a:r>
            <a:r>
              <a:rPr lang="en-US" sz="2200" dirty="0" err="1"/>
              <a:t>mize</a:t>
            </a:r>
            <a:r>
              <a:rPr lang="en-US" sz="2200" dirty="0"/>
              <a:t> the risk of accidental or intentional intrusions.</a:t>
            </a:r>
          </a:p>
          <a:p>
            <a:pPr marL="514350" indent="-514350">
              <a:buFont typeface="+mj-lt"/>
              <a:buAutoNum type="arabicPeriod"/>
            </a:pPr>
            <a:r>
              <a:rPr lang="en-US" sz="2200" dirty="0"/>
              <a:t>Assurance: Tools and strategies employed to ensure the ongoing effectiveness of the existing controls and safeguards</a:t>
            </a:r>
          </a:p>
          <a:p>
            <a:pPr marL="514350" indent="-514350">
              <a:buFont typeface="+mj-lt"/>
              <a:buAutoNum type="arabicPeriod"/>
            </a:pPr>
            <a:r>
              <a:rPr lang="en-US" sz="2200" dirty="0"/>
              <a:t>Detection: Techniques and programs used to ensure early detection, interception, and response for security breaches.</a:t>
            </a:r>
          </a:p>
          <a:p>
            <a:pPr marL="514350" indent="-514350">
              <a:buFont typeface="+mj-lt"/>
              <a:buAutoNum type="arabicPeriod"/>
            </a:pPr>
            <a:r>
              <a:rPr lang="en-US" sz="2200" dirty="0"/>
              <a:t>Recovery: Planning and response services to rapidly restore a secure environment and investigate the source of the breaches.</a:t>
            </a:r>
          </a:p>
          <a:p>
            <a:pPr marL="0" indent="0">
              <a:buNone/>
            </a:pPr>
            <a:endParaRPr lang="en-US" sz="2200" dirty="0"/>
          </a:p>
        </p:txBody>
      </p:sp>
    </p:spTree>
    <p:extLst>
      <p:ext uri="{BB962C8B-B14F-4D97-AF65-F5344CB8AC3E}">
        <p14:creationId xmlns:p14="http://schemas.microsoft.com/office/powerpoint/2010/main" val="16070990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DDAED9-0E5E-4142-802B-095C4A9BD60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D334F8C-0703-4421-9833-52F41079D489}"/>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1CC11E90-7FC8-42E2-96D8-553CB0743839}"/>
              </a:ext>
            </a:extLst>
          </p:cNvPr>
          <p:cNvPicPr>
            <a:picLocks noChangeAspect="1"/>
          </p:cNvPicPr>
          <p:nvPr/>
        </p:nvPicPr>
        <p:blipFill>
          <a:blip r:embed="rId2"/>
          <a:stretch>
            <a:fillRect/>
          </a:stretch>
        </p:blipFill>
        <p:spPr>
          <a:xfrm>
            <a:off x="2362200" y="309807"/>
            <a:ext cx="5757863" cy="6162832"/>
          </a:xfrm>
          <a:prstGeom prst="rect">
            <a:avLst/>
          </a:prstGeom>
        </p:spPr>
      </p:pic>
    </p:spTree>
    <p:extLst>
      <p:ext uri="{BB962C8B-B14F-4D97-AF65-F5344CB8AC3E}">
        <p14:creationId xmlns:p14="http://schemas.microsoft.com/office/powerpoint/2010/main" val="35419499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83615D8-281E-486C-B9C3-867D9DCDC882}"/>
              </a:ext>
            </a:extLst>
          </p:cNvPr>
          <p:cNvPicPr>
            <a:picLocks noChangeAspect="1"/>
          </p:cNvPicPr>
          <p:nvPr/>
        </p:nvPicPr>
        <p:blipFill>
          <a:blip r:embed="rId2"/>
          <a:stretch>
            <a:fillRect/>
          </a:stretch>
        </p:blipFill>
        <p:spPr>
          <a:xfrm>
            <a:off x="1371600" y="1371600"/>
            <a:ext cx="6400800" cy="4114800"/>
          </a:xfrm>
          <a:prstGeom prst="rect">
            <a:avLst/>
          </a:prstGeom>
        </p:spPr>
      </p:pic>
      <p:sp>
        <p:nvSpPr>
          <p:cNvPr id="3" name="TextBox 2">
            <a:extLst>
              <a:ext uri="{FF2B5EF4-FFF2-40B4-BE49-F238E27FC236}">
                <a16:creationId xmlns:a16="http://schemas.microsoft.com/office/drawing/2014/main" id="{64D98DFD-B6C3-4461-9ED9-66C1B2CCF78C}"/>
              </a:ext>
            </a:extLst>
          </p:cNvPr>
          <p:cNvSpPr txBox="1"/>
          <p:nvPr/>
        </p:nvSpPr>
        <p:spPr>
          <a:xfrm>
            <a:off x="1219200" y="5867400"/>
            <a:ext cx="7836312" cy="369332"/>
          </a:xfrm>
          <a:prstGeom prst="rect">
            <a:avLst/>
          </a:prstGeom>
          <a:noFill/>
        </p:spPr>
        <p:txBody>
          <a:bodyPr wrap="none" rtlCol="0">
            <a:spAutoFit/>
          </a:bodyPr>
          <a:lstStyle/>
          <a:p>
            <a:r>
              <a:rPr lang="en-US" dirty="0"/>
              <a:t>Source: Risk-Assessment-Process-Information-Security, New Zealand </a:t>
            </a:r>
            <a:r>
              <a:rPr lang="en-US" dirty="0" err="1"/>
              <a:t>Gov</a:t>
            </a:r>
            <a:endParaRPr lang="en-US" dirty="0"/>
          </a:p>
        </p:txBody>
      </p:sp>
    </p:spTree>
    <p:extLst>
      <p:ext uri="{BB962C8B-B14F-4D97-AF65-F5344CB8AC3E}">
        <p14:creationId xmlns:p14="http://schemas.microsoft.com/office/powerpoint/2010/main" val="15025257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C4B2AD4-C84D-4DDB-A533-BA923A6C0D62}"/>
              </a:ext>
            </a:extLst>
          </p:cNvPr>
          <p:cNvPicPr>
            <a:picLocks noChangeAspect="1"/>
          </p:cNvPicPr>
          <p:nvPr/>
        </p:nvPicPr>
        <p:blipFill>
          <a:blip r:embed="rId2"/>
          <a:stretch>
            <a:fillRect/>
          </a:stretch>
        </p:blipFill>
        <p:spPr>
          <a:xfrm>
            <a:off x="781050" y="1657350"/>
            <a:ext cx="7581900" cy="3543300"/>
          </a:xfrm>
          <a:prstGeom prst="rect">
            <a:avLst/>
          </a:prstGeom>
        </p:spPr>
      </p:pic>
      <p:pic>
        <p:nvPicPr>
          <p:cNvPr id="3" name="Picture 2">
            <a:extLst>
              <a:ext uri="{FF2B5EF4-FFF2-40B4-BE49-F238E27FC236}">
                <a16:creationId xmlns:a16="http://schemas.microsoft.com/office/drawing/2014/main" id="{224A8FCC-D050-4C15-9A28-5DC2A7F7C38D}"/>
              </a:ext>
            </a:extLst>
          </p:cNvPr>
          <p:cNvPicPr>
            <a:picLocks noChangeAspect="1"/>
          </p:cNvPicPr>
          <p:nvPr/>
        </p:nvPicPr>
        <p:blipFill>
          <a:blip r:embed="rId3"/>
          <a:stretch>
            <a:fillRect/>
          </a:stretch>
        </p:blipFill>
        <p:spPr>
          <a:xfrm>
            <a:off x="781050" y="5257800"/>
            <a:ext cx="7400925" cy="866775"/>
          </a:xfrm>
          <a:prstGeom prst="rect">
            <a:avLst/>
          </a:prstGeom>
        </p:spPr>
      </p:pic>
    </p:spTree>
    <p:extLst>
      <p:ext uri="{BB962C8B-B14F-4D97-AF65-F5344CB8AC3E}">
        <p14:creationId xmlns:p14="http://schemas.microsoft.com/office/powerpoint/2010/main" val="21969515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Slide Number Placeholder 4">
            <a:extLst>
              <a:ext uri="{FF2B5EF4-FFF2-40B4-BE49-F238E27FC236}">
                <a16:creationId xmlns:a16="http://schemas.microsoft.com/office/drawing/2014/main" id="{9420DB7C-8437-44AD-8DAE-A23BB4B3857E}"/>
              </a:ext>
            </a:extLst>
          </p:cNvPr>
          <p:cNvSpPr>
            <a:spLocks noGrp="1"/>
          </p:cNvSpPr>
          <p:nvPr>
            <p:ph type="sldNum" sz="quarter" idx="11"/>
          </p:nvPr>
        </p:nvSpPr>
        <p:spPr>
          <a:noFill/>
        </p:spPr>
        <p:txBody>
          <a:bodyPr/>
          <a:lstStyle>
            <a:lvl1pPr>
              <a:defRPr sz="2400">
                <a:solidFill>
                  <a:schemeClr val="tx1"/>
                </a:solidFill>
                <a:latin typeface="Garamond" panose="02020404030301010803" pitchFamily="18" charset="0"/>
              </a:defRPr>
            </a:lvl1pPr>
            <a:lvl2pPr marL="742950" indent="-285750">
              <a:defRPr sz="2400">
                <a:solidFill>
                  <a:schemeClr val="tx1"/>
                </a:solidFill>
                <a:latin typeface="Garamond" panose="02020404030301010803" pitchFamily="18" charset="0"/>
              </a:defRPr>
            </a:lvl2pPr>
            <a:lvl3pPr marL="1143000" indent="-228600">
              <a:defRPr sz="2400">
                <a:solidFill>
                  <a:schemeClr val="tx1"/>
                </a:solidFill>
                <a:latin typeface="Garamond" panose="02020404030301010803" pitchFamily="18" charset="0"/>
              </a:defRPr>
            </a:lvl3pPr>
            <a:lvl4pPr marL="1600200" indent="-228600">
              <a:defRPr sz="2400">
                <a:solidFill>
                  <a:schemeClr val="tx1"/>
                </a:solidFill>
                <a:latin typeface="Garamond" panose="02020404030301010803" pitchFamily="18" charset="0"/>
              </a:defRPr>
            </a:lvl4pPr>
            <a:lvl5pPr marL="2057400" indent="-228600">
              <a:defRPr sz="2400">
                <a:solidFill>
                  <a:schemeClr val="tx1"/>
                </a:solidFill>
                <a:latin typeface="Garamond" panose="02020404030301010803" pitchFamily="18" charset="0"/>
              </a:defRPr>
            </a:lvl5pPr>
            <a:lvl6pPr marL="2514600" indent="-228600" eaLnBrk="0" fontAlgn="base" hangingPunct="0">
              <a:spcBef>
                <a:spcPct val="0"/>
              </a:spcBef>
              <a:spcAft>
                <a:spcPct val="0"/>
              </a:spcAft>
              <a:defRPr sz="2400">
                <a:solidFill>
                  <a:schemeClr val="tx1"/>
                </a:solidFill>
                <a:latin typeface="Garamond" panose="02020404030301010803" pitchFamily="18" charset="0"/>
              </a:defRPr>
            </a:lvl6pPr>
            <a:lvl7pPr marL="2971800" indent="-228600" eaLnBrk="0" fontAlgn="base" hangingPunct="0">
              <a:spcBef>
                <a:spcPct val="0"/>
              </a:spcBef>
              <a:spcAft>
                <a:spcPct val="0"/>
              </a:spcAft>
              <a:defRPr sz="2400">
                <a:solidFill>
                  <a:schemeClr val="tx1"/>
                </a:solidFill>
                <a:latin typeface="Garamond" panose="02020404030301010803" pitchFamily="18" charset="0"/>
              </a:defRPr>
            </a:lvl7pPr>
            <a:lvl8pPr marL="3429000" indent="-228600" eaLnBrk="0" fontAlgn="base" hangingPunct="0">
              <a:spcBef>
                <a:spcPct val="0"/>
              </a:spcBef>
              <a:spcAft>
                <a:spcPct val="0"/>
              </a:spcAft>
              <a:defRPr sz="2400">
                <a:solidFill>
                  <a:schemeClr val="tx1"/>
                </a:solidFill>
                <a:latin typeface="Garamond" panose="02020404030301010803" pitchFamily="18" charset="0"/>
              </a:defRPr>
            </a:lvl8pPr>
            <a:lvl9pPr marL="3886200" indent="-228600" eaLnBrk="0" fontAlgn="base" hangingPunct="0">
              <a:spcBef>
                <a:spcPct val="0"/>
              </a:spcBef>
              <a:spcAft>
                <a:spcPct val="0"/>
              </a:spcAft>
              <a:defRPr sz="2400">
                <a:solidFill>
                  <a:schemeClr val="tx1"/>
                </a:solidFill>
                <a:latin typeface="Garamond" panose="02020404030301010803" pitchFamily="18" charset="0"/>
              </a:defRPr>
            </a:lvl9pPr>
          </a:lstStyle>
          <a:p>
            <a:endParaRPr lang="en-US" altLang="en-US" sz="1200" b="0" i="0"/>
          </a:p>
          <a:p>
            <a:fld id="{B3D2726F-AC0B-4203-8EA5-5477184BFE6E}" type="slidenum">
              <a:rPr lang="en-US" altLang="en-US" sz="1000" smtClean="0">
                <a:solidFill>
                  <a:srgbClr val="660066"/>
                </a:solidFill>
              </a:rPr>
              <a:pPr/>
              <a:t>3</a:t>
            </a:fld>
            <a:endParaRPr lang="en-US" altLang="en-US" sz="1000">
              <a:solidFill>
                <a:srgbClr val="660066"/>
              </a:solidFill>
            </a:endParaRPr>
          </a:p>
        </p:txBody>
      </p:sp>
      <p:sp>
        <p:nvSpPr>
          <p:cNvPr id="45060" name="Rectangle 3">
            <a:extLst>
              <a:ext uri="{FF2B5EF4-FFF2-40B4-BE49-F238E27FC236}">
                <a16:creationId xmlns:a16="http://schemas.microsoft.com/office/drawing/2014/main" id="{9D414F98-C862-4981-9748-E3757FE821DB}"/>
              </a:ext>
            </a:extLst>
          </p:cNvPr>
          <p:cNvSpPr>
            <a:spLocks noChangeArrowheads="1"/>
          </p:cNvSpPr>
          <p:nvPr/>
        </p:nvSpPr>
        <p:spPr bwMode="auto">
          <a:xfrm>
            <a:off x="685800" y="489442"/>
            <a:ext cx="7772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Garamond" panose="02020404030301010803" pitchFamily="18" charset="0"/>
              </a:defRPr>
            </a:lvl1pPr>
            <a:lvl2pPr marL="742950" indent="-285750">
              <a:defRPr sz="2400">
                <a:solidFill>
                  <a:schemeClr val="tx1"/>
                </a:solidFill>
                <a:latin typeface="Garamond" panose="02020404030301010803" pitchFamily="18" charset="0"/>
              </a:defRPr>
            </a:lvl2pPr>
            <a:lvl3pPr marL="1143000" indent="-228600">
              <a:defRPr sz="2400">
                <a:solidFill>
                  <a:schemeClr val="tx1"/>
                </a:solidFill>
                <a:latin typeface="Garamond" panose="02020404030301010803" pitchFamily="18" charset="0"/>
              </a:defRPr>
            </a:lvl3pPr>
            <a:lvl4pPr marL="1600200" indent="-228600">
              <a:defRPr sz="2400">
                <a:solidFill>
                  <a:schemeClr val="tx1"/>
                </a:solidFill>
                <a:latin typeface="Garamond" panose="02020404030301010803" pitchFamily="18" charset="0"/>
              </a:defRPr>
            </a:lvl4pPr>
            <a:lvl5pPr marL="2057400" indent="-228600">
              <a:defRPr sz="2400">
                <a:solidFill>
                  <a:schemeClr val="tx1"/>
                </a:solidFill>
                <a:latin typeface="Garamond" panose="02020404030301010803" pitchFamily="18" charset="0"/>
              </a:defRPr>
            </a:lvl5pPr>
            <a:lvl6pPr marL="2514600" indent="-228600" eaLnBrk="0" fontAlgn="base" hangingPunct="0">
              <a:spcBef>
                <a:spcPct val="0"/>
              </a:spcBef>
              <a:spcAft>
                <a:spcPct val="0"/>
              </a:spcAft>
              <a:defRPr sz="2400">
                <a:solidFill>
                  <a:schemeClr val="tx1"/>
                </a:solidFill>
                <a:latin typeface="Garamond" panose="02020404030301010803" pitchFamily="18" charset="0"/>
              </a:defRPr>
            </a:lvl6pPr>
            <a:lvl7pPr marL="2971800" indent="-228600" eaLnBrk="0" fontAlgn="base" hangingPunct="0">
              <a:spcBef>
                <a:spcPct val="0"/>
              </a:spcBef>
              <a:spcAft>
                <a:spcPct val="0"/>
              </a:spcAft>
              <a:defRPr sz="2400">
                <a:solidFill>
                  <a:schemeClr val="tx1"/>
                </a:solidFill>
                <a:latin typeface="Garamond" panose="02020404030301010803" pitchFamily="18" charset="0"/>
              </a:defRPr>
            </a:lvl7pPr>
            <a:lvl8pPr marL="3429000" indent="-228600" eaLnBrk="0" fontAlgn="base" hangingPunct="0">
              <a:spcBef>
                <a:spcPct val="0"/>
              </a:spcBef>
              <a:spcAft>
                <a:spcPct val="0"/>
              </a:spcAft>
              <a:defRPr sz="2400">
                <a:solidFill>
                  <a:schemeClr val="tx1"/>
                </a:solidFill>
                <a:latin typeface="Garamond" panose="02020404030301010803" pitchFamily="18" charset="0"/>
              </a:defRPr>
            </a:lvl8pPr>
            <a:lvl9pPr marL="3886200" indent="-228600" eaLnBrk="0" fontAlgn="base" hangingPunct="0">
              <a:spcBef>
                <a:spcPct val="0"/>
              </a:spcBef>
              <a:spcAft>
                <a:spcPct val="0"/>
              </a:spcAft>
              <a:defRPr sz="2400">
                <a:solidFill>
                  <a:schemeClr val="tx1"/>
                </a:solidFill>
                <a:latin typeface="Garamond" panose="02020404030301010803" pitchFamily="18" charset="0"/>
              </a:defRPr>
            </a:lvl9pPr>
          </a:lstStyle>
          <a:p>
            <a:pPr eaLnBrk="1" hangingPunct="1"/>
            <a:r>
              <a:rPr lang="en-US" altLang="en-US" sz="3200" b="1" dirty="0">
                <a:solidFill>
                  <a:srgbClr val="CC0000"/>
                </a:solidFill>
              </a:rPr>
              <a:t>Risk Analysis</a:t>
            </a:r>
            <a:br>
              <a:rPr lang="en-US" altLang="en-US" sz="3200" b="1" dirty="0">
                <a:solidFill>
                  <a:srgbClr val="CC0000"/>
                </a:solidFill>
              </a:rPr>
            </a:br>
            <a:r>
              <a:rPr lang="en-US" altLang="en-US" sz="2000" b="1" dirty="0" err="1">
                <a:solidFill>
                  <a:srgbClr val="333399"/>
                </a:solidFill>
                <a:latin typeface="Arial" panose="020B0604020202020204" pitchFamily="34" charset="0"/>
              </a:rPr>
              <a:t>Conceptualisation</a:t>
            </a:r>
            <a:r>
              <a:rPr lang="en-US" altLang="en-US" sz="2000" b="1" dirty="0">
                <a:solidFill>
                  <a:srgbClr val="333399"/>
                </a:solidFill>
                <a:latin typeface="Arial" panose="020B0604020202020204" pitchFamily="34" charset="0"/>
              </a:rPr>
              <a:t> map of Information System</a:t>
            </a:r>
          </a:p>
        </p:txBody>
      </p:sp>
      <p:sp>
        <p:nvSpPr>
          <p:cNvPr id="45062" name="Text Box 7">
            <a:extLst>
              <a:ext uri="{FF2B5EF4-FFF2-40B4-BE49-F238E27FC236}">
                <a16:creationId xmlns:a16="http://schemas.microsoft.com/office/drawing/2014/main" id="{AC45EBF5-FE3C-4BD5-A0C4-EC898F8C2E3F}"/>
              </a:ext>
            </a:extLst>
          </p:cNvPr>
          <p:cNvSpPr txBox="1">
            <a:spLocks noChangeArrowheads="1"/>
          </p:cNvSpPr>
          <p:nvPr/>
        </p:nvSpPr>
        <p:spPr bwMode="auto">
          <a:xfrm>
            <a:off x="690638" y="6077932"/>
            <a:ext cx="50292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Garamond" panose="02020404030301010803" pitchFamily="18" charset="0"/>
              </a:defRPr>
            </a:lvl1pPr>
            <a:lvl2pPr marL="742950" indent="-285750">
              <a:defRPr sz="2400">
                <a:solidFill>
                  <a:schemeClr val="tx1"/>
                </a:solidFill>
                <a:latin typeface="Garamond" panose="02020404030301010803" pitchFamily="18" charset="0"/>
              </a:defRPr>
            </a:lvl2pPr>
            <a:lvl3pPr marL="1143000" indent="-228600">
              <a:defRPr sz="2400">
                <a:solidFill>
                  <a:schemeClr val="tx1"/>
                </a:solidFill>
                <a:latin typeface="Garamond" panose="02020404030301010803" pitchFamily="18" charset="0"/>
              </a:defRPr>
            </a:lvl3pPr>
            <a:lvl4pPr marL="1600200" indent="-228600">
              <a:defRPr sz="2400">
                <a:solidFill>
                  <a:schemeClr val="tx1"/>
                </a:solidFill>
                <a:latin typeface="Garamond" panose="02020404030301010803" pitchFamily="18" charset="0"/>
              </a:defRPr>
            </a:lvl4pPr>
            <a:lvl5pPr marL="2057400" indent="-228600">
              <a:defRPr sz="2400">
                <a:solidFill>
                  <a:schemeClr val="tx1"/>
                </a:solidFill>
                <a:latin typeface="Garamond" panose="02020404030301010803" pitchFamily="18" charset="0"/>
              </a:defRPr>
            </a:lvl5pPr>
            <a:lvl6pPr marL="2514600" indent="-228600" eaLnBrk="0" fontAlgn="base" hangingPunct="0">
              <a:spcBef>
                <a:spcPct val="0"/>
              </a:spcBef>
              <a:spcAft>
                <a:spcPct val="0"/>
              </a:spcAft>
              <a:defRPr sz="2400">
                <a:solidFill>
                  <a:schemeClr val="tx1"/>
                </a:solidFill>
                <a:latin typeface="Garamond" panose="02020404030301010803" pitchFamily="18" charset="0"/>
              </a:defRPr>
            </a:lvl6pPr>
            <a:lvl7pPr marL="2971800" indent="-228600" eaLnBrk="0" fontAlgn="base" hangingPunct="0">
              <a:spcBef>
                <a:spcPct val="0"/>
              </a:spcBef>
              <a:spcAft>
                <a:spcPct val="0"/>
              </a:spcAft>
              <a:defRPr sz="2400">
                <a:solidFill>
                  <a:schemeClr val="tx1"/>
                </a:solidFill>
                <a:latin typeface="Garamond" panose="02020404030301010803" pitchFamily="18" charset="0"/>
              </a:defRPr>
            </a:lvl7pPr>
            <a:lvl8pPr marL="3429000" indent="-228600" eaLnBrk="0" fontAlgn="base" hangingPunct="0">
              <a:spcBef>
                <a:spcPct val="0"/>
              </a:spcBef>
              <a:spcAft>
                <a:spcPct val="0"/>
              </a:spcAft>
              <a:defRPr sz="2400">
                <a:solidFill>
                  <a:schemeClr val="tx1"/>
                </a:solidFill>
                <a:latin typeface="Garamond" panose="02020404030301010803" pitchFamily="18" charset="0"/>
              </a:defRPr>
            </a:lvl8pPr>
            <a:lvl9pPr marL="3886200" indent="-228600" eaLnBrk="0" fontAlgn="base" hangingPunct="0">
              <a:spcBef>
                <a:spcPct val="0"/>
              </a:spcBef>
              <a:spcAft>
                <a:spcPct val="0"/>
              </a:spcAft>
              <a:defRPr sz="2400">
                <a:solidFill>
                  <a:schemeClr val="tx1"/>
                </a:solidFill>
                <a:latin typeface="Garamond" panose="02020404030301010803" pitchFamily="18" charset="0"/>
              </a:defRPr>
            </a:lvl9pPr>
          </a:lstStyle>
          <a:p>
            <a:pPr eaLnBrk="1" hangingPunct="1">
              <a:spcBef>
                <a:spcPct val="50000"/>
              </a:spcBef>
            </a:pPr>
            <a:r>
              <a:rPr lang="en-US" altLang="en-US" sz="1000" dirty="0"/>
              <a:t>Source: Australian Standard Handbook of Information Security Risk Management – HB231-2000</a:t>
            </a:r>
          </a:p>
        </p:txBody>
      </p:sp>
      <p:pic>
        <p:nvPicPr>
          <p:cNvPr id="9" name="Picture 4">
            <a:extLst>
              <a:ext uri="{FF2B5EF4-FFF2-40B4-BE49-F238E27FC236}">
                <a16:creationId xmlns:a16="http://schemas.microsoft.com/office/drawing/2014/main" id="{ABE204D9-CA7D-4D15-9E83-D993B26C57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513114"/>
            <a:ext cx="7665756" cy="43384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a:extLst>
              <a:ext uri="{FF2B5EF4-FFF2-40B4-BE49-F238E27FC236}">
                <a16:creationId xmlns:a16="http://schemas.microsoft.com/office/drawing/2014/main" id="{75F60CCB-60AB-41FF-88FC-4A769942C925}"/>
              </a:ext>
            </a:extLst>
          </p:cNvPr>
          <p:cNvSpPr txBox="1"/>
          <p:nvPr/>
        </p:nvSpPr>
        <p:spPr>
          <a:xfrm>
            <a:off x="76200" y="3705338"/>
            <a:ext cx="1377300" cy="646331"/>
          </a:xfrm>
          <a:prstGeom prst="rect">
            <a:avLst/>
          </a:prstGeom>
          <a:noFill/>
        </p:spPr>
        <p:txBody>
          <a:bodyPr wrap="none" rtlCol="0">
            <a:spAutoFit/>
          </a:bodyPr>
          <a:lstStyle/>
          <a:p>
            <a:r>
              <a:rPr lang="en-US" b="1" dirty="0">
                <a:solidFill>
                  <a:srgbClr val="C00000"/>
                </a:solidFill>
              </a:rPr>
              <a:t>Security </a:t>
            </a:r>
          </a:p>
          <a:p>
            <a:r>
              <a:rPr lang="en-US" b="1" dirty="0">
                <a:solidFill>
                  <a:srgbClr val="C00000"/>
                </a:solidFill>
              </a:rPr>
              <a:t>Measures/ </a:t>
            </a:r>
          </a:p>
        </p:txBody>
      </p:sp>
    </p:spTree>
    <p:extLst>
      <p:ext uri="{BB962C8B-B14F-4D97-AF65-F5344CB8AC3E}">
        <p14:creationId xmlns:p14="http://schemas.microsoft.com/office/powerpoint/2010/main" val="42405978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D523EC1-F677-4267-A87D-BA7EE978FE2F}"/>
              </a:ext>
            </a:extLst>
          </p:cNvPr>
          <p:cNvSpPr>
            <a:spLocks noGrp="1"/>
          </p:cNvSpPr>
          <p:nvPr>
            <p:ph type="dt" sz="half" idx="10"/>
          </p:nvPr>
        </p:nvSpPr>
        <p:spPr/>
        <p:txBody>
          <a:bodyPr/>
          <a:lstStyle/>
          <a:p>
            <a:fld id="{E4812FB8-83BD-463A-A022-4CDF4BBC8F46}" type="datetime1">
              <a:rPr lang="ar-SA" altLang="en-US"/>
              <a:pPr/>
              <a:t>15/01/1439</a:t>
            </a:fld>
            <a:endParaRPr lang="en-US" altLang="en-US"/>
          </a:p>
        </p:txBody>
      </p:sp>
      <p:sp>
        <p:nvSpPr>
          <p:cNvPr id="6" name="Slide Number Placeholder 5">
            <a:extLst>
              <a:ext uri="{FF2B5EF4-FFF2-40B4-BE49-F238E27FC236}">
                <a16:creationId xmlns:a16="http://schemas.microsoft.com/office/drawing/2014/main" id="{D9151378-1467-4827-B4CD-9F886D85B965}"/>
              </a:ext>
            </a:extLst>
          </p:cNvPr>
          <p:cNvSpPr>
            <a:spLocks noGrp="1"/>
          </p:cNvSpPr>
          <p:nvPr>
            <p:ph type="sldNum" sz="quarter" idx="12"/>
          </p:nvPr>
        </p:nvSpPr>
        <p:spPr/>
        <p:txBody>
          <a:bodyPr/>
          <a:lstStyle/>
          <a:p>
            <a:fld id="{24E4BC83-8193-43A5-AF4A-8566FFA81228}" type="slidenum">
              <a:rPr lang="ar-SA" altLang="en-US"/>
              <a:pPr/>
              <a:t>30</a:t>
            </a:fld>
            <a:endParaRPr lang="en-US" altLang="en-US"/>
          </a:p>
        </p:txBody>
      </p:sp>
      <p:sp>
        <p:nvSpPr>
          <p:cNvPr id="90114" name="Rectangle 2">
            <a:extLst>
              <a:ext uri="{FF2B5EF4-FFF2-40B4-BE49-F238E27FC236}">
                <a16:creationId xmlns:a16="http://schemas.microsoft.com/office/drawing/2014/main" id="{106514BF-4652-4C9B-BB04-81E2C4E66E58}"/>
              </a:ext>
            </a:extLst>
          </p:cNvPr>
          <p:cNvSpPr>
            <a:spLocks noGrp="1" noChangeArrowheads="1"/>
          </p:cNvSpPr>
          <p:nvPr>
            <p:ph type="title"/>
          </p:nvPr>
        </p:nvSpPr>
        <p:spPr>
          <a:xfrm>
            <a:off x="-76200" y="533400"/>
            <a:ext cx="9220200" cy="857250"/>
          </a:xfrm>
        </p:spPr>
        <p:txBody>
          <a:bodyPr>
            <a:noAutofit/>
          </a:bodyPr>
          <a:lstStyle/>
          <a:p>
            <a:r>
              <a:rPr lang="en-US" altLang="en-US" sz="3600" b="0" dirty="0">
                <a:solidFill>
                  <a:srgbClr val="C00000"/>
                </a:solidFill>
              </a:rPr>
              <a:t>Some Common Risk Assessment methodologies </a:t>
            </a:r>
          </a:p>
        </p:txBody>
      </p:sp>
      <p:sp>
        <p:nvSpPr>
          <p:cNvPr id="90115" name="Rectangle 3">
            <a:extLst>
              <a:ext uri="{FF2B5EF4-FFF2-40B4-BE49-F238E27FC236}">
                <a16:creationId xmlns:a16="http://schemas.microsoft.com/office/drawing/2014/main" id="{BB4070EA-E9D1-4E23-956D-7E5018C05148}"/>
              </a:ext>
            </a:extLst>
          </p:cNvPr>
          <p:cNvSpPr>
            <a:spLocks noGrp="1" noChangeArrowheads="1"/>
          </p:cNvSpPr>
          <p:nvPr>
            <p:ph type="body" idx="1"/>
          </p:nvPr>
        </p:nvSpPr>
        <p:spPr>
          <a:xfrm>
            <a:off x="0" y="1295401"/>
            <a:ext cx="9067800" cy="2895600"/>
          </a:xfrm>
        </p:spPr>
        <p:txBody>
          <a:bodyPr/>
          <a:lstStyle/>
          <a:p>
            <a:pPr algn="l" rtl="0">
              <a:lnSpc>
                <a:spcPct val="90000"/>
              </a:lnSpc>
            </a:pPr>
            <a:r>
              <a:rPr lang="en-US" altLang="en-US" sz="2200" dirty="0"/>
              <a:t>The following methodologies and tools were developed for managing risks in information systems:</a:t>
            </a:r>
          </a:p>
          <a:p>
            <a:pPr algn="l" rtl="0">
              <a:lnSpc>
                <a:spcPct val="90000"/>
              </a:lnSpc>
            </a:pPr>
            <a:endParaRPr lang="en-US" altLang="en-US" sz="2200" dirty="0"/>
          </a:p>
          <a:p>
            <a:pPr lvl="1" algn="l" rtl="0">
              <a:lnSpc>
                <a:spcPct val="90000"/>
              </a:lnSpc>
            </a:pPr>
            <a:r>
              <a:rPr lang="en-US" altLang="en-US" sz="2200" dirty="0"/>
              <a:t>National Institute of Standards &amp; Technology (NIST) Methodology</a:t>
            </a:r>
          </a:p>
          <a:p>
            <a:pPr lvl="1" algn="l" rtl="0">
              <a:lnSpc>
                <a:spcPct val="90000"/>
              </a:lnSpc>
            </a:pPr>
            <a:r>
              <a:rPr lang="en-US" altLang="en-US" sz="2200" dirty="0"/>
              <a:t>OCTAVE®</a:t>
            </a:r>
          </a:p>
          <a:p>
            <a:pPr lvl="1" algn="l" rtl="0">
              <a:lnSpc>
                <a:spcPct val="90000"/>
              </a:lnSpc>
            </a:pPr>
            <a:r>
              <a:rPr lang="en-US" altLang="en-US" sz="2200" dirty="0"/>
              <a:t>FRAP</a:t>
            </a:r>
          </a:p>
          <a:p>
            <a:pPr lvl="1" algn="l" rtl="0">
              <a:lnSpc>
                <a:spcPct val="90000"/>
              </a:lnSpc>
            </a:pPr>
            <a:r>
              <a:rPr lang="en-US" altLang="en-US" sz="2200" dirty="0"/>
              <a:t>COBRA</a:t>
            </a:r>
          </a:p>
          <a:p>
            <a:pPr lvl="1" algn="l" rtl="0">
              <a:lnSpc>
                <a:spcPct val="90000"/>
              </a:lnSpc>
            </a:pPr>
            <a:r>
              <a:rPr lang="en-US" altLang="en-US" sz="2200" dirty="0"/>
              <a:t>Risk Watch</a:t>
            </a:r>
          </a:p>
          <a:p>
            <a:pPr algn="l" rtl="0">
              <a:lnSpc>
                <a:spcPct val="90000"/>
              </a:lnSpc>
            </a:pPr>
            <a:endParaRPr lang="en-US" altLang="en-US" sz="2200" dirty="0"/>
          </a:p>
        </p:txBody>
      </p:sp>
      <p:pic>
        <p:nvPicPr>
          <p:cNvPr id="7" name="Picture 6">
            <a:extLst>
              <a:ext uri="{FF2B5EF4-FFF2-40B4-BE49-F238E27FC236}">
                <a16:creationId xmlns:a16="http://schemas.microsoft.com/office/drawing/2014/main" id="{522393E8-4988-4D75-8BB2-1DE2B2EAE78D}"/>
              </a:ext>
            </a:extLst>
          </p:cNvPr>
          <p:cNvPicPr>
            <a:picLocks noChangeAspect="1"/>
          </p:cNvPicPr>
          <p:nvPr/>
        </p:nvPicPr>
        <p:blipFill>
          <a:blip r:embed="rId2"/>
          <a:stretch>
            <a:fillRect/>
          </a:stretch>
        </p:blipFill>
        <p:spPr>
          <a:xfrm>
            <a:off x="2196193" y="2743200"/>
            <a:ext cx="6919232" cy="3771900"/>
          </a:xfrm>
          <a:prstGeom prst="rect">
            <a:avLst/>
          </a:prstGeom>
        </p:spPr>
      </p:pic>
    </p:spTree>
    <p:extLst>
      <p:ext uri="{BB962C8B-B14F-4D97-AF65-F5344CB8AC3E}">
        <p14:creationId xmlns:p14="http://schemas.microsoft.com/office/powerpoint/2010/main" val="13476130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F214068-C2E7-4C06-9044-5946A92AC1E5}"/>
              </a:ext>
            </a:extLst>
          </p:cNvPr>
          <p:cNvSpPr>
            <a:spLocks noGrp="1"/>
          </p:cNvSpPr>
          <p:nvPr>
            <p:ph type="sldNum" sz="quarter" idx="10"/>
          </p:nvPr>
        </p:nvSpPr>
        <p:spPr/>
        <p:txBody>
          <a:bodyPr/>
          <a:lstStyle/>
          <a:p>
            <a:endParaRPr lang="en-US" altLang="en-US"/>
          </a:p>
          <a:p>
            <a:fld id="{4FA51485-5EA3-47A0-9E3B-4688FBB51F80}" type="slidenum">
              <a:rPr lang="en-US" altLang="en-US" sz="1000" b="1" i="1">
                <a:solidFill>
                  <a:srgbClr val="660066"/>
                </a:solidFill>
              </a:rPr>
              <a:pPr/>
              <a:t>31</a:t>
            </a:fld>
            <a:endParaRPr lang="en-US" altLang="en-US" sz="1000" b="1" i="1">
              <a:solidFill>
                <a:srgbClr val="660066"/>
              </a:solidFill>
            </a:endParaRPr>
          </a:p>
        </p:txBody>
      </p:sp>
      <p:sp>
        <p:nvSpPr>
          <p:cNvPr id="716802" name="Rectangle 2">
            <a:extLst>
              <a:ext uri="{FF2B5EF4-FFF2-40B4-BE49-F238E27FC236}">
                <a16:creationId xmlns:a16="http://schemas.microsoft.com/office/drawing/2014/main" id="{046190A5-B955-4CE6-8EF5-8C3512EF7975}"/>
              </a:ext>
            </a:extLst>
          </p:cNvPr>
          <p:cNvSpPr>
            <a:spLocks noGrp="1" noChangeArrowheads="1"/>
          </p:cNvSpPr>
          <p:nvPr>
            <p:ph type="body" idx="1"/>
          </p:nvPr>
        </p:nvSpPr>
        <p:spPr>
          <a:xfrm>
            <a:off x="685800" y="2438399"/>
            <a:ext cx="8229600" cy="4283075"/>
          </a:xfrm>
        </p:spPr>
        <p:txBody>
          <a:bodyPr/>
          <a:lstStyle/>
          <a:p>
            <a:pPr marL="533400" indent="-533400"/>
            <a:r>
              <a:rPr lang="en-US" altLang="zh-CN" sz="2400" dirty="0">
                <a:ea typeface="SimSun" panose="02010600030101010101" pitchFamily="2" charset="-122"/>
              </a:rPr>
              <a:t>(Continue your assignment before) Using your own organization, determine the assets, threats, impact, and vulnerabilities.</a:t>
            </a:r>
          </a:p>
          <a:p>
            <a:pPr marL="533400" indent="-533400"/>
            <a:r>
              <a:rPr lang="en-US" altLang="zh-CN" sz="2400" dirty="0">
                <a:ea typeface="SimSun" panose="02010600030101010101" pitchFamily="2" charset="-122"/>
              </a:rPr>
              <a:t>Fill them into the appropriate matrices.</a:t>
            </a:r>
          </a:p>
          <a:p>
            <a:pPr marL="533400" indent="-533400"/>
            <a:r>
              <a:rPr lang="en-US" altLang="en-US" sz="2400" dirty="0"/>
              <a:t>Create matrices for Relating Threats to Vulnerabilities and control</a:t>
            </a:r>
            <a:endParaRPr lang="en-US" altLang="zh-CN" sz="2400" dirty="0">
              <a:ea typeface="SimSun" panose="02010600030101010101" pitchFamily="2" charset="-122"/>
            </a:endParaRPr>
          </a:p>
        </p:txBody>
      </p:sp>
      <p:sp>
        <p:nvSpPr>
          <p:cNvPr id="716803" name="Rectangle 3">
            <a:extLst>
              <a:ext uri="{FF2B5EF4-FFF2-40B4-BE49-F238E27FC236}">
                <a16:creationId xmlns:a16="http://schemas.microsoft.com/office/drawing/2014/main" id="{5996B11F-2056-4934-A26B-0C044A1CCF09}"/>
              </a:ext>
            </a:extLst>
          </p:cNvPr>
          <p:cNvSpPr>
            <a:spLocks noChangeArrowheads="1"/>
          </p:cNvSpPr>
          <p:nvPr/>
        </p:nvSpPr>
        <p:spPr bwMode="auto">
          <a:xfrm>
            <a:off x="685800" y="549275"/>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a:defRPr sz="4400">
                <a:solidFill>
                  <a:schemeClr val="tx2"/>
                </a:solidFill>
                <a:latin typeface="Garamond" panose="02020404030301010803" pitchFamily="18" charset="0"/>
              </a:defRPr>
            </a:lvl1pPr>
            <a:lvl2pPr algn="ctr">
              <a:defRPr sz="4400">
                <a:solidFill>
                  <a:schemeClr val="tx2"/>
                </a:solidFill>
                <a:latin typeface="Garamond" panose="02020404030301010803" pitchFamily="18" charset="0"/>
              </a:defRPr>
            </a:lvl2pPr>
            <a:lvl3pPr algn="ctr">
              <a:defRPr sz="4400">
                <a:solidFill>
                  <a:schemeClr val="tx2"/>
                </a:solidFill>
                <a:latin typeface="Garamond" panose="02020404030301010803" pitchFamily="18" charset="0"/>
              </a:defRPr>
            </a:lvl3pPr>
            <a:lvl4pPr algn="ctr">
              <a:defRPr sz="4400">
                <a:solidFill>
                  <a:schemeClr val="tx2"/>
                </a:solidFill>
                <a:latin typeface="Garamond" panose="02020404030301010803" pitchFamily="18" charset="0"/>
              </a:defRPr>
            </a:lvl4pPr>
            <a:lvl5pPr algn="ctr">
              <a:defRPr sz="4400">
                <a:solidFill>
                  <a:schemeClr val="tx2"/>
                </a:solidFill>
                <a:latin typeface="Garamond" panose="02020404030301010803" pitchFamily="18" charset="0"/>
              </a:defRPr>
            </a:lvl5pPr>
            <a:lvl6pPr marL="457200" algn="ctr" fontAlgn="base">
              <a:spcBef>
                <a:spcPct val="0"/>
              </a:spcBef>
              <a:spcAft>
                <a:spcPct val="0"/>
              </a:spcAft>
              <a:defRPr sz="4400">
                <a:solidFill>
                  <a:schemeClr val="tx2"/>
                </a:solidFill>
                <a:latin typeface="Garamond" panose="02020404030301010803" pitchFamily="18" charset="0"/>
              </a:defRPr>
            </a:lvl6pPr>
            <a:lvl7pPr marL="914400" algn="ctr" fontAlgn="base">
              <a:spcBef>
                <a:spcPct val="0"/>
              </a:spcBef>
              <a:spcAft>
                <a:spcPct val="0"/>
              </a:spcAft>
              <a:defRPr sz="4400">
                <a:solidFill>
                  <a:schemeClr val="tx2"/>
                </a:solidFill>
                <a:latin typeface="Garamond" panose="02020404030301010803" pitchFamily="18" charset="0"/>
              </a:defRPr>
            </a:lvl7pPr>
            <a:lvl8pPr marL="1371600" algn="ctr" fontAlgn="base">
              <a:spcBef>
                <a:spcPct val="0"/>
              </a:spcBef>
              <a:spcAft>
                <a:spcPct val="0"/>
              </a:spcAft>
              <a:defRPr sz="4400">
                <a:solidFill>
                  <a:schemeClr val="tx2"/>
                </a:solidFill>
                <a:latin typeface="Garamond" panose="02020404030301010803" pitchFamily="18" charset="0"/>
              </a:defRPr>
            </a:lvl8pPr>
            <a:lvl9pPr marL="1828800" algn="ctr" fontAlgn="base">
              <a:spcBef>
                <a:spcPct val="0"/>
              </a:spcBef>
              <a:spcAft>
                <a:spcPct val="0"/>
              </a:spcAft>
              <a:defRPr sz="4400">
                <a:solidFill>
                  <a:schemeClr val="tx2"/>
                </a:solidFill>
                <a:latin typeface="Garamond" panose="02020404030301010803" pitchFamily="18" charset="0"/>
              </a:defRPr>
            </a:lvl9pPr>
          </a:lstStyle>
          <a:p>
            <a:pPr algn="l"/>
            <a:r>
              <a:rPr lang="en-US" altLang="en-US" sz="3600" b="1" dirty="0">
                <a:solidFill>
                  <a:srgbClr val="C00000"/>
                </a:solidFill>
              </a:rPr>
              <a:t>Identifying Assets, Vulnerabilities and Control</a:t>
            </a:r>
            <a:br>
              <a:rPr lang="en-US" altLang="en-US" sz="3600" b="1" dirty="0"/>
            </a:br>
            <a:r>
              <a:rPr lang="en-US" altLang="en-US" sz="2400" b="1" dirty="0">
                <a:solidFill>
                  <a:srgbClr val="C00000"/>
                </a:solidFill>
                <a:latin typeface="Arial" panose="020B0604020202020204" pitchFamily="34" charset="0"/>
              </a:rPr>
              <a:t>NEXT: Assignment</a:t>
            </a:r>
          </a:p>
        </p:txBody>
      </p:sp>
    </p:spTree>
    <p:extLst>
      <p:ext uri="{BB962C8B-B14F-4D97-AF65-F5344CB8AC3E}">
        <p14:creationId xmlns:p14="http://schemas.microsoft.com/office/powerpoint/2010/main" val="4115075086"/>
      </p:ext>
    </p:extLst>
  </p:cSld>
  <p:clrMapOvr>
    <a:masterClrMapping/>
  </p:clrMapOvr>
  <p:transition>
    <p:dissolv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298652-A560-42D0-8DD6-C7B371F532B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A46B111-CECE-4FD4-8D70-F24250D36320}"/>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A2AD1FEF-46A9-4144-B641-1C7AAFEB0B0E}"/>
              </a:ext>
            </a:extLst>
          </p:cNvPr>
          <p:cNvPicPr>
            <a:picLocks noChangeAspect="1"/>
          </p:cNvPicPr>
          <p:nvPr/>
        </p:nvPicPr>
        <p:blipFill>
          <a:blip r:embed="rId2"/>
          <a:stretch>
            <a:fillRect/>
          </a:stretch>
        </p:blipFill>
        <p:spPr>
          <a:xfrm>
            <a:off x="1752600" y="50241"/>
            <a:ext cx="5562600" cy="6666202"/>
          </a:xfrm>
          <a:prstGeom prst="rect">
            <a:avLst/>
          </a:prstGeom>
        </p:spPr>
      </p:pic>
    </p:spTree>
    <p:extLst>
      <p:ext uri="{BB962C8B-B14F-4D97-AF65-F5344CB8AC3E}">
        <p14:creationId xmlns:p14="http://schemas.microsoft.com/office/powerpoint/2010/main" val="34326847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9412D-C221-4668-81EC-241B54FA346C}"/>
              </a:ext>
            </a:extLst>
          </p:cNvPr>
          <p:cNvSpPr>
            <a:spLocks noGrp="1"/>
          </p:cNvSpPr>
          <p:nvPr>
            <p:ph type="title"/>
          </p:nvPr>
        </p:nvSpPr>
        <p:spPr/>
        <p:txBody>
          <a:bodyPr/>
          <a:lstStyle/>
          <a:p>
            <a:r>
              <a:rPr lang="en-US" dirty="0"/>
              <a:t>Reference</a:t>
            </a:r>
          </a:p>
        </p:txBody>
      </p:sp>
      <p:sp>
        <p:nvSpPr>
          <p:cNvPr id="3" name="Content Placeholder 2">
            <a:extLst>
              <a:ext uri="{FF2B5EF4-FFF2-40B4-BE49-F238E27FC236}">
                <a16:creationId xmlns:a16="http://schemas.microsoft.com/office/drawing/2014/main" id="{519BD576-0D37-4934-BB73-72F56C4F2A6D}"/>
              </a:ext>
            </a:extLst>
          </p:cNvPr>
          <p:cNvSpPr>
            <a:spLocks noGrp="1"/>
          </p:cNvSpPr>
          <p:nvPr>
            <p:ph idx="1"/>
          </p:nvPr>
        </p:nvSpPr>
        <p:spPr/>
        <p:txBody>
          <a:bodyPr/>
          <a:lstStyle/>
          <a:p>
            <a:r>
              <a:rPr lang="en-US" dirty="0"/>
              <a:t>Information Security Risk Analysis, Peltier</a:t>
            </a:r>
            <a:endParaRPr lang="en-US" altLang="zh-CN" dirty="0">
              <a:latin typeface="Times New Roman" panose="02020603050405020304" pitchFamily="18" charset="0"/>
            </a:endParaRPr>
          </a:p>
          <a:p>
            <a:r>
              <a:rPr lang="en-US" altLang="zh-CN" dirty="0">
                <a:latin typeface="Times New Roman" panose="02020603050405020304" pitchFamily="18" charset="0"/>
              </a:rPr>
              <a:t>Sanjay </a:t>
            </a:r>
            <a:r>
              <a:rPr lang="en-US" altLang="zh-CN" dirty="0" err="1">
                <a:latin typeface="Times New Roman" panose="02020603050405020304" pitchFamily="18" charset="0"/>
              </a:rPr>
              <a:t>Goel</a:t>
            </a:r>
            <a:r>
              <a:rPr lang="en-US" altLang="zh-CN" dirty="0">
                <a:latin typeface="Times New Roman" panose="02020603050405020304" pitchFamily="18" charset="0"/>
              </a:rPr>
              <a:t>, School of Business/Center for Information Forensics and Assurance, University at Albany Proprietary Information</a:t>
            </a:r>
          </a:p>
          <a:p>
            <a:endParaRPr lang="en-US" dirty="0"/>
          </a:p>
        </p:txBody>
      </p:sp>
    </p:spTree>
    <p:extLst>
      <p:ext uri="{BB962C8B-B14F-4D97-AF65-F5344CB8AC3E}">
        <p14:creationId xmlns:p14="http://schemas.microsoft.com/office/powerpoint/2010/main" val="28822723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51DECB01-E1B4-456E-BBF5-105A3A10839F}"/>
              </a:ext>
            </a:extLst>
          </p:cNvPr>
          <p:cNvSpPr>
            <a:spLocks noGrp="1" noChangeArrowheads="1"/>
          </p:cNvSpPr>
          <p:nvPr>
            <p:ph type="title"/>
          </p:nvPr>
        </p:nvSpPr>
        <p:spPr>
          <a:noFill/>
          <a:ln/>
        </p:spPr>
        <p:txBody>
          <a:bodyPr/>
          <a:lstStyle/>
          <a:p>
            <a:r>
              <a:rPr lang="en-GB" altLang="en-US" dirty="0">
                <a:solidFill>
                  <a:srgbClr val="C00000"/>
                </a:solidFill>
              </a:rPr>
              <a:t>Definitions</a:t>
            </a:r>
          </a:p>
        </p:txBody>
      </p:sp>
      <p:sp>
        <p:nvSpPr>
          <p:cNvPr id="52227" name="Rectangle 3">
            <a:extLst>
              <a:ext uri="{FF2B5EF4-FFF2-40B4-BE49-F238E27FC236}">
                <a16:creationId xmlns:a16="http://schemas.microsoft.com/office/drawing/2014/main" id="{9A4CEE62-AB8E-4B17-A008-47D03107A20E}"/>
              </a:ext>
            </a:extLst>
          </p:cNvPr>
          <p:cNvSpPr>
            <a:spLocks noGrp="1" noChangeArrowheads="1"/>
          </p:cNvSpPr>
          <p:nvPr>
            <p:ph type="body" idx="1"/>
          </p:nvPr>
        </p:nvSpPr>
        <p:spPr>
          <a:noFill/>
          <a:ln/>
        </p:spPr>
        <p:txBody>
          <a:bodyPr/>
          <a:lstStyle/>
          <a:p>
            <a:pPr>
              <a:lnSpc>
                <a:spcPct val="90000"/>
              </a:lnSpc>
              <a:buFont typeface="Monotype Sorts" pitchFamily="2" charset="2"/>
              <a:buNone/>
            </a:pPr>
            <a:r>
              <a:rPr lang="en-GB" altLang="en-US" sz="2400" dirty="0"/>
              <a:t>The meanings of terms in this area is not universally agreed. We will use the following</a:t>
            </a:r>
          </a:p>
          <a:p>
            <a:pPr>
              <a:lnSpc>
                <a:spcPct val="90000"/>
              </a:lnSpc>
            </a:pPr>
            <a:r>
              <a:rPr lang="en-GB" altLang="en-US" sz="2400" b="1" dirty="0"/>
              <a:t>Threat</a:t>
            </a:r>
            <a:r>
              <a:rPr lang="en-GB" altLang="en-US" sz="2400" dirty="0"/>
              <a:t>: Harm that can happen to an asset</a:t>
            </a:r>
          </a:p>
          <a:p>
            <a:pPr>
              <a:lnSpc>
                <a:spcPct val="90000"/>
              </a:lnSpc>
            </a:pPr>
            <a:r>
              <a:rPr lang="en-GB" altLang="en-US" sz="2400" b="1" dirty="0"/>
              <a:t>Impact</a:t>
            </a:r>
            <a:r>
              <a:rPr lang="en-GB" altLang="en-US" sz="2400" dirty="0"/>
              <a:t>: A measure of the seriousness of a threat</a:t>
            </a:r>
          </a:p>
          <a:p>
            <a:pPr>
              <a:lnSpc>
                <a:spcPct val="90000"/>
              </a:lnSpc>
            </a:pPr>
            <a:r>
              <a:rPr lang="en-GB" altLang="en-US" sz="2400" b="1" dirty="0"/>
              <a:t>Attack</a:t>
            </a:r>
            <a:r>
              <a:rPr lang="en-GB" altLang="en-US" sz="2400" dirty="0"/>
              <a:t>: A threatening event</a:t>
            </a:r>
          </a:p>
          <a:p>
            <a:pPr>
              <a:lnSpc>
                <a:spcPct val="90000"/>
              </a:lnSpc>
            </a:pPr>
            <a:r>
              <a:rPr lang="en-GB" altLang="en-US" sz="2400" b="1" dirty="0"/>
              <a:t>Attacker</a:t>
            </a:r>
            <a:r>
              <a:rPr lang="en-GB" altLang="en-US" sz="2400" dirty="0"/>
              <a:t>: The agent causing an attack (not necessarily human)</a:t>
            </a:r>
          </a:p>
          <a:p>
            <a:pPr>
              <a:lnSpc>
                <a:spcPct val="90000"/>
              </a:lnSpc>
            </a:pPr>
            <a:r>
              <a:rPr lang="en-GB" altLang="en-US" sz="2400" b="1" dirty="0"/>
              <a:t>Vulnerability</a:t>
            </a:r>
            <a:r>
              <a:rPr lang="en-GB" altLang="en-US" sz="2400" dirty="0"/>
              <a:t>: a weakness in the system that makes an attack more likely to succeed</a:t>
            </a:r>
          </a:p>
          <a:p>
            <a:pPr>
              <a:lnSpc>
                <a:spcPct val="90000"/>
              </a:lnSpc>
            </a:pPr>
            <a:r>
              <a:rPr lang="en-GB" altLang="en-US" sz="2400" b="1" dirty="0"/>
              <a:t>Risk</a:t>
            </a:r>
            <a:r>
              <a:rPr lang="en-GB" altLang="en-US" sz="2400" dirty="0"/>
              <a:t>: a quantified measure of the likelihood of a threat being realised</a:t>
            </a:r>
          </a:p>
        </p:txBody>
      </p:sp>
    </p:spTree>
    <p:extLst>
      <p:ext uri="{BB962C8B-B14F-4D97-AF65-F5344CB8AC3E}">
        <p14:creationId xmlns:p14="http://schemas.microsoft.com/office/powerpoint/2010/main" val="25308223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09B037BC-A7F7-40A4-9FCE-6EE758123E4A}"/>
              </a:ext>
            </a:extLst>
          </p:cNvPr>
          <p:cNvSpPr>
            <a:spLocks noGrp="1" noChangeArrowheads="1"/>
          </p:cNvSpPr>
          <p:nvPr>
            <p:ph type="title"/>
          </p:nvPr>
        </p:nvSpPr>
        <p:spPr>
          <a:noFill/>
          <a:ln/>
        </p:spPr>
        <p:txBody>
          <a:bodyPr/>
          <a:lstStyle/>
          <a:p>
            <a:r>
              <a:rPr lang="en-GB" altLang="en-US" dirty="0">
                <a:solidFill>
                  <a:srgbClr val="C00000"/>
                </a:solidFill>
              </a:rPr>
              <a:t>Goals of Risk Analysis </a:t>
            </a:r>
          </a:p>
        </p:txBody>
      </p:sp>
      <p:sp>
        <p:nvSpPr>
          <p:cNvPr id="6147" name="Rectangle 3">
            <a:extLst>
              <a:ext uri="{FF2B5EF4-FFF2-40B4-BE49-F238E27FC236}">
                <a16:creationId xmlns:a16="http://schemas.microsoft.com/office/drawing/2014/main" id="{A0D00837-5EDF-4A98-B8AD-242E03C481ED}"/>
              </a:ext>
            </a:extLst>
          </p:cNvPr>
          <p:cNvSpPr>
            <a:spLocks noGrp="1" noChangeArrowheads="1"/>
          </p:cNvSpPr>
          <p:nvPr>
            <p:ph type="body" idx="1"/>
          </p:nvPr>
        </p:nvSpPr>
        <p:spPr>
          <a:noFill/>
          <a:ln/>
        </p:spPr>
        <p:txBody>
          <a:bodyPr/>
          <a:lstStyle/>
          <a:p>
            <a:r>
              <a:rPr lang="en-GB" altLang="en-US" dirty="0"/>
              <a:t>All </a:t>
            </a:r>
            <a:r>
              <a:rPr lang="en-GB" altLang="en-US" dirty="0">
                <a:solidFill>
                  <a:srgbClr val="C00000"/>
                </a:solidFill>
              </a:rPr>
              <a:t>assets</a:t>
            </a:r>
            <a:r>
              <a:rPr lang="en-GB" altLang="en-US" dirty="0"/>
              <a:t> have been identified</a:t>
            </a:r>
          </a:p>
          <a:p>
            <a:r>
              <a:rPr lang="en-GB" altLang="en-US" dirty="0"/>
              <a:t>All </a:t>
            </a:r>
            <a:r>
              <a:rPr lang="en-GB" altLang="en-US" dirty="0">
                <a:solidFill>
                  <a:srgbClr val="C00000"/>
                </a:solidFill>
              </a:rPr>
              <a:t>threats</a:t>
            </a:r>
            <a:r>
              <a:rPr lang="en-GB" altLang="en-US" dirty="0"/>
              <a:t> have been identified</a:t>
            </a:r>
          </a:p>
          <a:p>
            <a:pPr lvl="1"/>
            <a:r>
              <a:rPr lang="en-GB" altLang="en-US" dirty="0"/>
              <a:t>Their impact on assets has been valued</a:t>
            </a:r>
          </a:p>
          <a:p>
            <a:r>
              <a:rPr lang="en-GB" altLang="en-US" dirty="0"/>
              <a:t>All </a:t>
            </a:r>
            <a:r>
              <a:rPr lang="en-GB" altLang="en-US" dirty="0">
                <a:solidFill>
                  <a:srgbClr val="C00000"/>
                </a:solidFill>
              </a:rPr>
              <a:t>vulnerabilities</a:t>
            </a:r>
            <a:r>
              <a:rPr lang="en-GB" altLang="en-US" dirty="0"/>
              <a:t> have been identified and assessed</a:t>
            </a:r>
          </a:p>
          <a:p>
            <a:endParaRPr lang="en-GB" altLang="en-US" dirty="0"/>
          </a:p>
        </p:txBody>
      </p:sp>
    </p:spTree>
    <p:extLst>
      <p:ext uri="{BB962C8B-B14F-4D97-AF65-F5344CB8AC3E}">
        <p14:creationId xmlns:p14="http://schemas.microsoft.com/office/powerpoint/2010/main" val="3695797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Slide Number Placeholder 4">
            <a:extLst>
              <a:ext uri="{FF2B5EF4-FFF2-40B4-BE49-F238E27FC236}">
                <a16:creationId xmlns:a16="http://schemas.microsoft.com/office/drawing/2014/main" id="{75D8DC9D-172B-405C-B69E-75BE540EFA47}"/>
              </a:ext>
            </a:extLst>
          </p:cNvPr>
          <p:cNvSpPr>
            <a:spLocks noGrp="1"/>
          </p:cNvSpPr>
          <p:nvPr>
            <p:ph type="sldNum" sz="quarter" idx="11"/>
          </p:nvPr>
        </p:nvSpPr>
        <p:spPr>
          <a:noFill/>
        </p:spPr>
        <p:txBody>
          <a:bodyPr/>
          <a:lstStyle>
            <a:lvl1pPr>
              <a:defRPr sz="2400">
                <a:solidFill>
                  <a:schemeClr val="tx1"/>
                </a:solidFill>
                <a:latin typeface="Garamond" panose="02020404030301010803" pitchFamily="18" charset="0"/>
              </a:defRPr>
            </a:lvl1pPr>
            <a:lvl2pPr marL="742950" indent="-285750">
              <a:defRPr sz="2400">
                <a:solidFill>
                  <a:schemeClr val="tx1"/>
                </a:solidFill>
                <a:latin typeface="Garamond" panose="02020404030301010803" pitchFamily="18" charset="0"/>
              </a:defRPr>
            </a:lvl2pPr>
            <a:lvl3pPr marL="1143000" indent="-228600">
              <a:defRPr sz="2400">
                <a:solidFill>
                  <a:schemeClr val="tx1"/>
                </a:solidFill>
                <a:latin typeface="Garamond" panose="02020404030301010803" pitchFamily="18" charset="0"/>
              </a:defRPr>
            </a:lvl3pPr>
            <a:lvl4pPr marL="1600200" indent="-228600">
              <a:defRPr sz="2400">
                <a:solidFill>
                  <a:schemeClr val="tx1"/>
                </a:solidFill>
                <a:latin typeface="Garamond" panose="02020404030301010803" pitchFamily="18" charset="0"/>
              </a:defRPr>
            </a:lvl4pPr>
            <a:lvl5pPr marL="2057400" indent="-228600">
              <a:defRPr sz="2400">
                <a:solidFill>
                  <a:schemeClr val="tx1"/>
                </a:solidFill>
                <a:latin typeface="Garamond" panose="02020404030301010803" pitchFamily="18" charset="0"/>
              </a:defRPr>
            </a:lvl5pPr>
            <a:lvl6pPr marL="2514600" indent="-228600" eaLnBrk="0" fontAlgn="base" hangingPunct="0">
              <a:spcBef>
                <a:spcPct val="0"/>
              </a:spcBef>
              <a:spcAft>
                <a:spcPct val="0"/>
              </a:spcAft>
              <a:defRPr sz="2400">
                <a:solidFill>
                  <a:schemeClr val="tx1"/>
                </a:solidFill>
                <a:latin typeface="Garamond" panose="02020404030301010803" pitchFamily="18" charset="0"/>
              </a:defRPr>
            </a:lvl6pPr>
            <a:lvl7pPr marL="2971800" indent="-228600" eaLnBrk="0" fontAlgn="base" hangingPunct="0">
              <a:spcBef>
                <a:spcPct val="0"/>
              </a:spcBef>
              <a:spcAft>
                <a:spcPct val="0"/>
              </a:spcAft>
              <a:defRPr sz="2400">
                <a:solidFill>
                  <a:schemeClr val="tx1"/>
                </a:solidFill>
                <a:latin typeface="Garamond" panose="02020404030301010803" pitchFamily="18" charset="0"/>
              </a:defRPr>
            </a:lvl7pPr>
            <a:lvl8pPr marL="3429000" indent="-228600" eaLnBrk="0" fontAlgn="base" hangingPunct="0">
              <a:spcBef>
                <a:spcPct val="0"/>
              </a:spcBef>
              <a:spcAft>
                <a:spcPct val="0"/>
              </a:spcAft>
              <a:defRPr sz="2400">
                <a:solidFill>
                  <a:schemeClr val="tx1"/>
                </a:solidFill>
                <a:latin typeface="Garamond" panose="02020404030301010803" pitchFamily="18" charset="0"/>
              </a:defRPr>
            </a:lvl8pPr>
            <a:lvl9pPr marL="3886200" indent="-228600" eaLnBrk="0" fontAlgn="base" hangingPunct="0">
              <a:spcBef>
                <a:spcPct val="0"/>
              </a:spcBef>
              <a:spcAft>
                <a:spcPct val="0"/>
              </a:spcAft>
              <a:defRPr sz="2400">
                <a:solidFill>
                  <a:schemeClr val="tx1"/>
                </a:solidFill>
                <a:latin typeface="Garamond" panose="02020404030301010803" pitchFamily="18" charset="0"/>
              </a:defRPr>
            </a:lvl9pPr>
          </a:lstStyle>
          <a:p>
            <a:endParaRPr lang="en-US" altLang="en-US" sz="1200" b="0" i="0"/>
          </a:p>
          <a:p>
            <a:fld id="{39C0B8ED-5141-440B-AAB9-275A9A351428}" type="slidenum">
              <a:rPr lang="en-US" altLang="en-US" sz="1000" smtClean="0">
                <a:solidFill>
                  <a:srgbClr val="660066"/>
                </a:solidFill>
              </a:rPr>
              <a:pPr/>
              <a:t>6</a:t>
            </a:fld>
            <a:endParaRPr lang="en-US" altLang="en-US" sz="1000">
              <a:solidFill>
                <a:srgbClr val="660066"/>
              </a:solidFill>
            </a:endParaRPr>
          </a:p>
        </p:txBody>
      </p:sp>
      <p:sp>
        <p:nvSpPr>
          <p:cNvPr id="66564" name="Rectangle 2">
            <a:extLst>
              <a:ext uri="{FF2B5EF4-FFF2-40B4-BE49-F238E27FC236}">
                <a16:creationId xmlns:a16="http://schemas.microsoft.com/office/drawing/2014/main" id="{616B76CD-E09A-4D00-A781-1C5D94BC684F}"/>
              </a:ext>
            </a:extLst>
          </p:cNvPr>
          <p:cNvSpPr>
            <a:spLocks noGrp="1" noChangeArrowheads="1"/>
          </p:cNvSpPr>
          <p:nvPr>
            <p:ph type="body" idx="1"/>
          </p:nvPr>
        </p:nvSpPr>
        <p:spPr>
          <a:xfrm>
            <a:off x="533400" y="1981200"/>
            <a:ext cx="8001000" cy="4724400"/>
          </a:xfrm>
        </p:spPr>
        <p:txBody>
          <a:bodyPr/>
          <a:lstStyle/>
          <a:p>
            <a:pPr marL="609600" indent="-609600" eaLnBrk="1" hangingPunct="1">
              <a:lnSpc>
                <a:spcPct val="160000"/>
              </a:lnSpc>
              <a:buFontTx/>
              <a:buAutoNum type="arabicPeriod"/>
            </a:pPr>
            <a:r>
              <a:rPr lang="en-US" altLang="en-US" sz="2800" dirty="0"/>
              <a:t>Define objectives</a:t>
            </a:r>
          </a:p>
          <a:p>
            <a:pPr marL="609600" indent="-609600" eaLnBrk="1" hangingPunct="1">
              <a:lnSpc>
                <a:spcPct val="160000"/>
              </a:lnSpc>
              <a:buFontTx/>
              <a:buAutoNum type="arabicPeriod" startAt="2"/>
            </a:pPr>
            <a:r>
              <a:rPr lang="en-US" altLang="en-US" sz="2800" dirty="0"/>
              <a:t>Define deliverables</a:t>
            </a:r>
          </a:p>
          <a:p>
            <a:pPr marL="609600" indent="-609600" eaLnBrk="1" hangingPunct="1">
              <a:lnSpc>
                <a:spcPct val="160000"/>
              </a:lnSpc>
              <a:buFontTx/>
              <a:buAutoNum type="arabicPeriod" startAt="3"/>
            </a:pPr>
            <a:r>
              <a:rPr lang="en-US" altLang="en-US" sz="2800" dirty="0">
                <a:solidFill>
                  <a:srgbClr val="FF0000"/>
                </a:solidFill>
              </a:rPr>
              <a:t>Establish a work plan -&gt; Methodology</a:t>
            </a:r>
          </a:p>
          <a:p>
            <a:pPr marL="609600" indent="-609600" eaLnBrk="1" hangingPunct="1">
              <a:lnSpc>
                <a:spcPct val="160000"/>
              </a:lnSpc>
              <a:buFontTx/>
              <a:buAutoNum type="arabicPeriod" startAt="3"/>
            </a:pPr>
            <a:r>
              <a:rPr lang="en-US" altLang="en-US" sz="2800" dirty="0"/>
              <a:t>Determine tools to assist with process</a:t>
            </a:r>
          </a:p>
        </p:txBody>
      </p:sp>
      <p:sp>
        <p:nvSpPr>
          <p:cNvPr id="66565" name="Rectangle 3">
            <a:extLst>
              <a:ext uri="{FF2B5EF4-FFF2-40B4-BE49-F238E27FC236}">
                <a16:creationId xmlns:a16="http://schemas.microsoft.com/office/drawing/2014/main" id="{4851A074-A304-41A5-A255-61A053CD4FFE}"/>
              </a:ext>
            </a:extLst>
          </p:cNvPr>
          <p:cNvSpPr>
            <a:spLocks noChangeArrowheads="1"/>
          </p:cNvSpPr>
          <p:nvPr/>
        </p:nvSpPr>
        <p:spPr bwMode="auto">
          <a:xfrm>
            <a:off x="533400" y="8382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Garamond" panose="02020404030301010803" pitchFamily="18" charset="0"/>
              </a:defRPr>
            </a:lvl1pPr>
            <a:lvl2pPr marL="742950" indent="-285750">
              <a:defRPr sz="2400">
                <a:solidFill>
                  <a:schemeClr val="tx1"/>
                </a:solidFill>
                <a:latin typeface="Garamond" panose="02020404030301010803" pitchFamily="18" charset="0"/>
              </a:defRPr>
            </a:lvl2pPr>
            <a:lvl3pPr marL="1143000" indent="-228600">
              <a:defRPr sz="2400">
                <a:solidFill>
                  <a:schemeClr val="tx1"/>
                </a:solidFill>
                <a:latin typeface="Garamond" panose="02020404030301010803" pitchFamily="18" charset="0"/>
              </a:defRPr>
            </a:lvl3pPr>
            <a:lvl4pPr marL="1600200" indent="-228600">
              <a:defRPr sz="2400">
                <a:solidFill>
                  <a:schemeClr val="tx1"/>
                </a:solidFill>
                <a:latin typeface="Garamond" panose="02020404030301010803" pitchFamily="18" charset="0"/>
              </a:defRPr>
            </a:lvl4pPr>
            <a:lvl5pPr marL="2057400" indent="-228600">
              <a:defRPr sz="2400">
                <a:solidFill>
                  <a:schemeClr val="tx1"/>
                </a:solidFill>
                <a:latin typeface="Garamond" panose="02020404030301010803" pitchFamily="18" charset="0"/>
              </a:defRPr>
            </a:lvl5pPr>
            <a:lvl6pPr marL="2514600" indent="-228600" eaLnBrk="0" fontAlgn="base" hangingPunct="0">
              <a:spcBef>
                <a:spcPct val="0"/>
              </a:spcBef>
              <a:spcAft>
                <a:spcPct val="0"/>
              </a:spcAft>
              <a:defRPr sz="2400">
                <a:solidFill>
                  <a:schemeClr val="tx1"/>
                </a:solidFill>
                <a:latin typeface="Garamond" panose="02020404030301010803" pitchFamily="18" charset="0"/>
              </a:defRPr>
            </a:lvl6pPr>
            <a:lvl7pPr marL="2971800" indent="-228600" eaLnBrk="0" fontAlgn="base" hangingPunct="0">
              <a:spcBef>
                <a:spcPct val="0"/>
              </a:spcBef>
              <a:spcAft>
                <a:spcPct val="0"/>
              </a:spcAft>
              <a:defRPr sz="2400">
                <a:solidFill>
                  <a:schemeClr val="tx1"/>
                </a:solidFill>
                <a:latin typeface="Garamond" panose="02020404030301010803" pitchFamily="18" charset="0"/>
              </a:defRPr>
            </a:lvl7pPr>
            <a:lvl8pPr marL="3429000" indent="-228600" eaLnBrk="0" fontAlgn="base" hangingPunct="0">
              <a:spcBef>
                <a:spcPct val="0"/>
              </a:spcBef>
              <a:spcAft>
                <a:spcPct val="0"/>
              </a:spcAft>
              <a:defRPr sz="2400">
                <a:solidFill>
                  <a:schemeClr val="tx1"/>
                </a:solidFill>
                <a:latin typeface="Garamond" panose="02020404030301010803" pitchFamily="18" charset="0"/>
              </a:defRPr>
            </a:lvl8pPr>
            <a:lvl9pPr marL="3886200" indent="-228600" eaLnBrk="0" fontAlgn="base" hangingPunct="0">
              <a:spcBef>
                <a:spcPct val="0"/>
              </a:spcBef>
              <a:spcAft>
                <a:spcPct val="0"/>
              </a:spcAft>
              <a:defRPr sz="2400">
                <a:solidFill>
                  <a:schemeClr val="tx1"/>
                </a:solidFill>
                <a:latin typeface="Garamond" panose="02020404030301010803" pitchFamily="18" charset="0"/>
              </a:defRPr>
            </a:lvl9pPr>
          </a:lstStyle>
          <a:p>
            <a:pPr eaLnBrk="1" hangingPunct="1"/>
            <a:r>
              <a:rPr lang="en-US" altLang="en-US" sz="3200" b="1" dirty="0">
                <a:solidFill>
                  <a:srgbClr val="CC0000"/>
                </a:solidFill>
              </a:rPr>
              <a:t>Risk Analysis: Methodology</a:t>
            </a:r>
            <a:br>
              <a:rPr lang="en-US" altLang="en-US" sz="3200" b="1" dirty="0">
                <a:solidFill>
                  <a:srgbClr val="CC0000"/>
                </a:solidFill>
              </a:rPr>
            </a:br>
            <a:r>
              <a:rPr lang="en-US" altLang="en-US" sz="2800" b="1" dirty="0">
                <a:solidFill>
                  <a:srgbClr val="333399"/>
                </a:solidFill>
                <a:latin typeface="Arial" panose="020B0604020202020204" pitchFamily="34" charset="0"/>
              </a:rPr>
              <a:t>Key Steps</a:t>
            </a:r>
          </a:p>
        </p:txBody>
      </p:sp>
    </p:spTree>
    <p:extLst>
      <p:ext uri="{BB962C8B-B14F-4D97-AF65-F5344CB8AC3E}">
        <p14:creationId xmlns:p14="http://schemas.microsoft.com/office/powerpoint/2010/main" val="7976503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ate Placeholder 3">
            <a:extLst>
              <a:ext uri="{FF2B5EF4-FFF2-40B4-BE49-F238E27FC236}">
                <a16:creationId xmlns:a16="http://schemas.microsoft.com/office/drawing/2014/main" id="{214EC934-DE6A-462D-96A3-3CD9C3DA69B0}"/>
              </a:ext>
            </a:extLst>
          </p:cNvPr>
          <p:cNvSpPr>
            <a:spLocks noGrp="1"/>
          </p:cNvSpPr>
          <p:nvPr>
            <p:ph type="dt" sz="half" idx="10"/>
          </p:nvPr>
        </p:nvSpPr>
        <p:spPr/>
        <p:txBody>
          <a:bodyPr/>
          <a:lstStyle/>
          <a:p>
            <a:fld id="{0E2B4512-DB54-49B6-B8C7-F5C02A67AA74}" type="datetime1">
              <a:rPr lang="ar-SA" altLang="en-US"/>
              <a:pPr/>
              <a:t>15/01/1439</a:t>
            </a:fld>
            <a:endParaRPr lang="en-US" altLang="en-US"/>
          </a:p>
        </p:txBody>
      </p:sp>
      <p:sp>
        <p:nvSpPr>
          <p:cNvPr id="16" name="Slide Number Placeholder 5">
            <a:extLst>
              <a:ext uri="{FF2B5EF4-FFF2-40B4-BE49-F238E27FC236}">
                <a16:creationId xmlns:a16="http://schemas.microsoft.com/office/drawing/2014/main" id="{7ADB8A4D-58F5-4D9E-84B9-C498F5FD4856}"/>
              </a:ext>
            </a:extLst>
          </p:cNvPr>
          <p:cNvSpPr>
            <a:spLocks noGrp="1"/>
          </p:cNvSpPr>
          <p:nvPr>
            <p:ph type="sldNum" sz="quarter" idx="12"/>
          </p:nvPr>
        </p:nvSpPr>
        <p:spPr/>
        <p:txBody>
          <a:bodyPr/>
          <a:lstStyle/>
          <a:p>
            <a:fld id="{46F14818-34C7-4483-B437-702283EC28AB}" type="slidenum">
              <a:rPr lang="ar-SA" altLang="en-US"/>
              <a:pPr/>
              <a:t>7</a:t>
            </a:fld>
            <a:endParaRPr lang="en-US" altLang="en-US"/>
          </a:p>
        </p:txBody>
      </p:sp>
      <p:sp>
        <p:nvSpPr>
          <p:cNvPr id="77826" name="Rectangle 2">
            <a:extLst>
              <a:ext uri="{FF2B5EF4-FFF2-40B4-BE49-F238E27FC236}">
                <a16:creationId xmlns:a16="http://schemas.microsoft.com/office/drawing/2014/main" id="{DB49BF2C-06A5-4405-811D-CA20303A917C}"/>
              </a:ext>
            </a:extLst>
          </p:cNvPr>
          <p:cNvSpPr>
            <a:spLocks noGrp="1" noChangeArrowheads="1"/>
          </p:cNvSpPr>
          <p:nvPr>
            <p:ph type="title"/>
          </p:nvPr>
        </p:nvSpPr>
        <p:spPr>
          <a:xfrm>
            <a:off x="1522303" y="706834"/>
            <a:ext cx="5657850" cy="663179"/>
          </a:xfrm>
        </p:spPr>
        <p:txBody>
          <a:bodyPr/>
          <a:lstStyle/>
          <a:p>
            <a:r>
              <a:rPr lang="en-US" altLang="en-US" b="0" dirty="0">
                <a:solidFill>
                  <a:srgbClr val="C00000"/>
                </a:solidFill>
              </a:rPr>
              <a:t>How to assess the risks</a:t>
            </a:r>
          </a:p>
        </p:txBody>
      </p:sp>
      <p:sp>
        <p:nvSpPr>
          <p:cNvPr id="77827" name="Rectangle 3">
            <a:extLst>
              <a:ext uri="{FF2B5EF4-FFF2-40B4-BE49-F238E27FC236}">
                <a16:creationId xmlns:a16="http://schemas.microsoft.com/office/drawing/2014/main" id="{AA37A1BE-D229-4819-8E53-97CBB49B800B}"/>
              </a:ext>
            </a:extLst>
          </p:cNvPr>
          <p:cNvSpPr>
            <a:spLocks noGrp="1" noChangeArrowheads="1"/>
          </p:cNvSpPr>
          <p:nvPr>
            <p:ph type="body" idx="1"/>
          </p:nvPr>
        </p:nvSpPr>
        <p:spPr/>
        <p:txBody>
          <a:bodyPr/>
          <a:lstStyle/>
          <a:p>
            <a:pPr algn="l" rtl="0">
              <a:buFont typeface="Wingdings" panose="05000000000000000000" pitchFamily="2" charset="2"/>
              <a:buNone/>
            </a:pPr>
            <a:r>
              <a:rPr lang="en-US" altLang="en-US" dirty="0"/>
              <a:t>Risk is assessed by following the following steps: </a:t>
            </a:r>
          </a:p>
          <a:p>
            <a:pPr marL="728663" lvl="1" indent="-385763">
              <a:buFont typeface="+mj-lt"/>
              <a:buAutoNum type="arabicPeriod"/>
            </a:pPr>
            <a:r>
              <a:rPr lang="en-US" altLang="en-US" dirty="0" err="1"/>
              <a:t>Identifiying</a:t>
            </a:r>
            <a:r>
              <a:rPr lang="en-US" altLang="en-US" dirty="0"/>
              <a:t> assets</a:t>
            </a:r>
          </a:p>
          <a:p>
            <a:pPr marL="728663" lvl="1" indent="-385763">
              <a:buFont typeface="+mj-lt"/>
              <a:buAutoNum type="arabicPeriod"/>
            </a:pPr>
            <a:r>
              <a:rPr lang="en-US" altLang="en-US" dirty="0"/>
              <a:t>Identifying threats and impact</a:t>
            </a:r>
          </a:p>
          <a:p>
            <a:pPr marL="728663" lvl="1" indent="-385763">
              <a:buFont typeface="+mj-lt"/>
              <a:buAutoNum type="arabicPeriod"/>
            </a:pPr>
            <a:r>
              <a:rPr lang="en-US" altLang="en-US" dirty="0">
                <a:solidFill>
                  <a:srgbClr val="C00000"/>
                </a:solidFill>
              </a:rPr>
              <a:t>Identifying vulnerabilities</a:t>
            </a:r>
          </a:p>
          <a:p>
            <a:pPr marL="728663" lvl="1" indent="-385763">
              <a:buFont typeface="+mj-lt"/>
              <a:buAutoNum type="arabicPeriod"/>
            </a:pPr>
            <a:r>
              <a:rPr lang="en-US" altLang="en-US" dirty="0"/>
              <a:t>Relating Threats to Vulnerabilities</a:t>
            </a:r>
          </a:p>
          <a:p>
            <a:pPr marL="728663" lvl="1" indent="-385763">
              <a:buFont typeface="+mj-lt"/>
              <a:buAutoNum type="arabicPeriod"/>
            </a:pPr>
            <a:r>
              <a:rPr lang="en-US" altLang="en-US" dirty="0"/>
              <a:t>determining the likelihood </a:t>
            </a:r>
          </a:p>
          <a:p>
            <a:pPr marL="728663" lvl="1" indent="-385763">
              <a:buFont typeface="+mj-lt"/>
              <a:buAutoNum type="arabicPeriod"/>
            </a:pPr>
            <a:r>
              <a:rPr lang="en-US" altLang="en-US" dirty="0"/>
              <a:t>Evaluate impact for each risk</a:t>
            </a:r>
          </a:p>
        </p:txBody>
      </p:sp>
      <p:sp>
        <p:nvSpPr>
          <p:cNvPr id="77829" name="Rectangle 5">
            <a:extLst>
              <a:ext uri="{FF2B5EF4-FFF2-40B4-BE49-F238E27FC236}">
                <a16:creationId xmlns:a16="http://schemas.microsoft.com/office/drawing/2014/main" id="{3753D194-2638-42C2-BB07-B5B98BC2A724}"/>
              </a:ext>
            </a:extLst>
          </p:cNvPr>
          <p:cNvSpPr>
            <a:spLocks noChangeArrowheads="1"/>
          </p:cNvSpPr>
          <p:nvPr/>
        </p:nvSpPr>
        <p:spPr bwMode="auto">
          <a:xfrm>
            <a:off x="5638800" y="5025189"/>
            <a:ext cx="1714500" cy="285750"/>
          </a:xfrm>
          <a:prstGeom prst="rect">
            <a:avLst/>
          </a:prstGeom>
          <a:solidFill>
            <a:schemeClr val="folHlink"/>
          </a:solidFill>
          <a:ln w="9525">
            <a:miter lim="800000"/>
            <a:headEnd/>
            <a:tailEnd/>
          </a:ln>
          <a:effectLst/>
          <a:scene3d>
            <a:camera prst="legacyPerspectiveFront">
              <a:rot lat="1500000" lon="1500000" rev="0"/>
            </a:camera>
            <a:lightRig rig="legacyFlat2" dir="b"/>
          </a:scene3d>
          <a:sp3d extrusionH="887400" prstMaterial="legacyMatte">
            <a:bevelT w="13500" h="13500" prst="angle"/>
            <a:bevelB w="13500" h="13500" prst="angle"/>
            <a:extrusionClr>
              <a:schemeClr val="folHlink"/>
            </a:extrusionClr>
            <a:contourClr>
              <a:schemeClr val="folHlink"/>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solidFill>
                <a:schemeClr val="bg1"/>
              </a:solidFill>
            </a:endParaRPr>
          </a:p>
        </p:txBody>
      </p:sp>
      <p:sp>
        <p:nvSpPr>
          <p:cNvPr id="77830" name="Rectangle 6">
            <a:extLst>
              <a:ext uri="{FF2B5EF4-FFF2-40B4-BE49-F238E27FC236}">
                <a16:creationId xmlns:a16="http://schemas.microsoft.com/office/drawing/2014/main" id="{FB34393C-D4B3-4F0D-A044-EE275C783B49}"/>
              </a:ext>
            </a:extLst>
          </p:cNvPr>
          <p:cNvSpPr>
            <a:spLocks noChangeArrowheads="1"/>
          </p:cNvSpPr>
          <p:nvPr/>
        </p:nvSpPr>
        <p:spPr bwMode="auto">
          <a:xfrm>
            <a:off x="5739203" y="4700171"/>
            <a:ext cx="1714500" cy="285750"/>
          </a:xfrm>
          <a:prstGeom prst="rect">
            <a:avLst/>
          </a:prstGeom>
          <a:solidFill>
            <a:srgbClr val="CCECFF"/>
          </a:solidFill>
          <a:ln w="9525">
            <a:miter lim="800000"/>
            <a:headEnd/>
            <a:tailEnd/>
          </a:ln>
          <a:effectLst/>
          <a:scene3d>
            <a:camera prst="legacyPerspectiveFront">
              <a:rot lat="1500000" lon="1500000" rev="0"/>
            </a:camera>
            <a:lightRig rig="legacyFlat2" dir="b"/>
          </a:scene3d>
          <a:sp3d extrusionH="887400" prstMaterial="legacyMatte">
            <a:bevelT w="13500" h="13500" prst="angle"/>
            <a:bevelB w="13500" h="13500" prst="angle"/>
            <a:extrusionClr>
              <a:srgbClr val="CCECFF"/>
            </a:extrusionClr>
            <a:contourClr>
              <a:srgbClr val="CCECFF"/>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solidFill>
                <a:schemeClr val="bg1"/>
              </a:solidFill>
            </a:endParaRPr>
          </a:p>
        </p:txBody>
      </p:sp>
      <p:sp>
        <p:nvSpPr>
          <p:cNvPr id="77832" name="Rectangle 8">
            <a:extLst>
              <a:ext uri="{FF2B5EF4-FFF2-40B4-BE49-F238E27FC236}">
                <a16:creationId xmlns:a16="http://schemas.microsoft.com/office/drawing/2014/main" id="{EB657942-3448-4B49-B266-D46E15392C06}"/>
              </a:ext>
            </a:extLst>
          </p:cNvPr>
          <p:cNvSpPr>
            <a:spLocks noChangeArrowheads="1"/>
          </p:cNvSpPr>
          <p:nvPr/>
        </p:nvSpPr>
        <p:spPr bwMode="auto">
          <a:xfrm rot="679390">
            <a:off x="5182040" y="4891550"/>
            <a:ext cx="1710725"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lvl="1" rtl="0">
              <a:spcBef>
                <a:spcPct val="20000"/>
              </a:spcBef>
              <a:buClr>
                <a:schemeClr val="accent2"/>
              </a:buClr>
              <a:buSzPct val="70000"/>
              <a:buFont typeface="Wingdings" panose="05000000000000000000" pitchFamily="2" charset="2"/>
              <a:buNone/>
            </a:pPr>
            <a:r>
              <a:rPr lang="en-US" altLang="en-US" sz="1050">
                <a:solidFill>
                  <a:schemeClr val="bg1"/>
                </a:solidFill>
              </a:rPr>
              <a:t>Identifying threats</a:t>
            </a:r>
          </a:p>
        </p:txBody>
      </p:sp>
      <p:sp>
        <p:nvSpPr>
          <p:cNvPr id="77833" name="Rectangle 9">
            <a:extLst>
              <a:ext uri="{FF2B5EF4-FFF2-40B4-BE49-F238E27FC236}">
                <a16:creationId xmlns:a16="http://schemas.microsoft.com/office/drawing/2014/main" id="{712C401A-2775-4A83-94A4-994F0B2EAF6D}"/>
              </a:ext>
            </a:extLst>
          </p:cNvPr>
          <p:cNvSpPr>
            <a:spLocks noChangeArrowheads="1"/>
          </p:cNvSpPr>
          <p:nvPr/>
        </p:nvSpPr>
        <p:spPr bwMode="auto">
          <a:xfrm rot="655368">
            <a:off x="5837137" y="4716089"/>
            <a:ext cx="1657826"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50" dirty="0">
                <a:solidFill>
                  <a:schemeClr val="bg1"/>
                </a:solidFill>
              </a:rPr>
              <a:t>Identifying vulnerabilities</a:t>
            </a:r>
          </a:p>
        </p:txBody>
      </p:sp>
      <p:sp>
        <p:nvSpPr>
          <p:cNvPr id="77834" name="Rectangle 10">
            <a:extLst>
              <a:ext uri="{FF2B5EF4-FFF2-40B4-BE49-F238E27FC236}">
                <a16:creationId xmlns:a16="http://schemas.microsoft.com/office/drawing/2014/main" id="{76B1364D-7B0E-43C2-A0EA-E0EFA574911C}"/>
              </a:ext>
            </a:extLst>
          </p:cNvPr>
          <p:cNvSpPr>
            <a:spLocks noChangeArrowheads="1"/>
          </p:cNvSpPr>
          <p:nvPr/>
        </p:nvSpPr>
        <p:spPr bwMode="auto">
          <a:xfrm>
            <a:off x="5857868" y="4340115"/>
            <a:ext cx="1714500" cy="285750"/>
          </a:xfrm>
          <a:prstGeom prst="rect">
            <a:avLst/>
          </a:prstGeom>
          <a:solidFill>
            <a:schemeClr val="folHlink"/>
          </a:solidFill>
          <a:ln w="9525">
            <a:miter lim="800000"/>
            <a:headEnd/>
            <a:tailEnd/>
          </a:ln>
          <a:effectLst/>
          <a:scene3d>
            <a:camera prst="legacyPerspectiveFront">
              <a:rot lat="1500000" lon="1500000" rev="0"/>
            </a:camera>
            <a:lightRig rig="legacyFlat2" dir="b"/>
          </a:scene3d>
          <a:sp3d extrusionH="887400" prstMaterial="legacyMatte">
            <a:bevelT w="13500" h="13500" prst="angle"/>
            <a:bevelB w="13500" h="13500" prst="angle"/>
            <a:extrusionClr>
              <a:schemeClr val="folHlink"/>
            </a:extrusionClr>
            <a:contourClr>
              <a:schemeClr val="folHlink"/>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solidFill>
                <a:schemeClr val="bg1"/>
              </a:solidFill>
            </a:endParaRPr>
          </a:p>
        </p:txBody>
      </p:sp>
      <p:sp>
        <p:nvSpPr>
          <p:cNvPr id="77835" name="Rectangle 11">
            <a:extLst>
              <a:ext uri="{FF2B5EF4-FFF2-40B4-BE49-F238E27FC236}">
                <a16:creationId xmlns:a16="http://schemas.microsoft.com/office/drawing/2014/main" id="{8284B026-DF93-40B9-B309-688D07B00088}"/>
              </a:ext>
            </a:extLst>
          </p:cNvPr>
          <p:cNvSpPr>
            <a:spLocks noChangeArrowheads="1"/>
          </p:cNvSpPr>
          <p:nvPr/>
        </p:nvSpPr>
        <p:spPr bwMode="auto">
          <a:xfrm rot="631963">
            <a:off x="6199262" y="4232952"/>
            <a:ext cx="1212191"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50" dirty="0">
                <a:solidFill>
                  <a:schemeClr val="bg1"/>
                </a:solidFill>
              </a:rPr>
              <a:t>Relating Threats </a:t>
            </a:r>
          </a:p>
          <a:p>
            <a:r>
              <a:rPr lang="en-US" altLang="en-US" sz="1050" dirty="0">
                <a:solidFill>
                  <a:schemeClr val="bg1"/>
                </a:solidFill>
              </a:rPr>
              <a:t>to Vulnerabilities</a:t>
            </a:r>
          </a:p>
        </p:txBody>
      </p:sp>
      <p:sp>
        <p:nvSpPr>
          <p:cNvPr id="77836" name="Rectangle 12">
            <a:extLst>
              <a:ext uri="{FF2B5EF4-FFF2-40B4-BE49-F238E27FC236}">
                <a16:creationId xmlns:a16="http://schemas.microsoft.com/office/drawing/2014/main" id="{20F145EF-F640-4CE8-BE3A-A0AA1E538BA7}"/>
              </a:ext>
            </a:extLst>
          </p:cNvPr>
          <p:cNvSpPr>
            <a:spLocks noChangeArrowheads="1"/>
          </p:cNvSpPr>
          <p:nvPr/>
        </p:nvSpPr>
        <p:spPr bwMode="auto">
          <a:xfrm>
            <a:off x="6038850" y="3996489"/>
            <a:ext cx="1714500" cy="285750"/>
          </a:xfrm>
          <a:prstGeom prst="rect">
            <a:avLst/>
          </a:prstGeom>
          <a:solidFill>
            <a:schemeClr val="hlink"/>
          </a:solidFill>
          <a:ln w="9525">
            <a:miter lim="800000"/>
            <a:headEnd/>
            <a:tailEnd/>
          </a:ln>
          <a:effectLst/>
          <a:scene3d>
            <a:camera prst="legacyPerspectiveFront">
              <a:rot lat="1500000" lon="1500000" rev="0"/>
            </a:camera>
            <a:lightRig rig="legacyFlat2" dir="b"/>
          </a:scene3d>
          <a:sp3d extrusionH="887400" prstMaterial="legacyMatte">
            <a:bevelT w="13500" h="13500" prst="angle"/>
            <a:bevelB w="13500" h="13500" prst="angle"/>
            <a:extrusionClr>
              <a:schemeClr val="hlink"/>
            </a:extrusionClr>
            <a:contourClr>
              <a:schemeClr val="hlink"/>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solidFill>
                <a:schemeClr val="bg1"/>
              </a:solidFill>
            </a:endParaRPr>
          </a:p>
        </p:txBody>
      </p:sp>
      <p:sp>
        <p:nvSpPr>
          <p:cNvPr id="77837" name="Rectangle 13">
            <a:extLst>
              <a:ext uri="{FF2B5EF4-FFF2-40B4-BE49-F238E27FC236}">
                <a16:creationId xmlns:a16="http://schemas.microsoft.com/office/drawing/2014/main" id="{33D562C5-7D59-4C7A-8FF7-CAB6C9FBFF54}"/>
              </a:ext>
            </a:extLst>
          </p:cNvPr>
          <p:cNvSpPr>
            <a:spLocks noChangeArrowheads="1"/>
          </p:cNvSpPr>
          <p:nvPr/>
        </p:nvSpPr>
        <p:spPr bwMode="auto">
          <a:xfrm rot="578837">
            <a:off x="6365481" y="3831603"/>
            <a:ext cx="1116011"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1050" dirty="0">
                <a:solidFill>
                  <a:schemeClr val="bg1"/>
                </a:solidFill>
              </a:rPr>
              <a:t>determining the</a:t>
            </a:r>
          </a:p>
          <a:p>
            <a:pPr algn="ctr"/>
            <a:r>
              <a:rPr lang="en-US" altLang="en-US" sz="1050" dirty="0">
                <a:solidFill>
                  <a:schemeClr val="bg1"/>
                </a:solidFill>
              </a:rPr>
              <a:t>likelihood</a:t>
            </a:r>
          </a:p>
        </p:txBody>
      </p:sp>
      <p:sp>
        <p:nvSpPr>
          <p:cNvPr id="77838" name="Rectangle 14">
            <a:extLst>
              <a:ext uri="{FF2B5EF4-FFF2-40B4-BE49-F238E27FC236}">
                <a16:creationId xmlns:a16="http://schemas.microsoft.com/office/drawing/2014/main" id="{08EA3BF5-53D6-430E-9FEE-C2F2143759A8}"/>
              </a:ext>
            </a:extLst>
          </p:cNvPr>
          <p:cNvSpPr>
            <a:spLocks noChangeArrowheads="1"/>
          </p:cNvSpPr>
          <p:nvPr/>
        </p:nvSpPr>
        <p:spPr bwMode="auto">
          <a:xfrm>
            <a:off x="6210300" y="3653589"/>
            <a:ext cx="1714500" cy="285750"/>
          </a:xfrm>
          <a:prstGeom prst="rect">
            <a:avLst/>
          </a:prstGeom>
          <a:solidFill>
            <a:schemeClr val="accent2"/>
          </a:solidFill>
          <a:ln w="9525">
            <a:miter lim="800000"/>
            <a:headEnd/>
            <a:tailEnd/>
          </a:ln>
          <a:effectLst/>
          <a:scene3d>
            <a:camera prst="legacyPerspectiveFront">
              <a:rot lat="1500000" lon="1500000" rev="0"/>
            </a:camera>
            <a:lightRig rig="legacyFlat2" dir="b"/>
          </a:scene3d>
          <a:sp3d extrusionH="887400" prstMaterial="legacyMatte">
            <a:bevelT w="13500" h="13500" prst="angle"/>
            <a:bevelB w="13500" h="13500" prst="angle"/>
            <a:extrusionClr>
              <a:schemeClr val="accent2"/>
            </a:extrusionClr>
            <a:contourClr>
              <a:schemeClr val="accent2"/>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solidFill>
                <a:schemeClr val="bg1"/>
              </a:solidFill>
            </a:endParaRPr>
          </a:p>
        </p:txBody>
      </p:sp>
      <p:sp>
        <p:nvSpPr>
          <p:cNvPr id="77839" name="Rectangle 15">
            <a:extLst>
              <a:ext uri="{FF2B5EF4-FFF2-40B4-BE49-F238E27FC236}">
                <a16:creationId xmlns:a16="http://schemas.microsoft.com/office/drawing/2014/main" id="{43BDD57A-B776-4F4E-AC34-F8927C8B6A20}"/>
              </a:ext>
            </a:extLst>
          </p:cNvPr>
          <p:cNvSpPr>
            <a:spLocks noChangeArrowheads="1"/>
          </p:cNvSpPr>
          <p:nvPr/>
        </p:nvSpPr>
        <p:spPr bwMode="auto">
          <a:xfrm rot="451105">
            <a:off x="6592174" y="3488703"/>
            <a:ext cx="1181735"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1050" dirty="0">
                <a:solidFill>
                  <a:schemeClr val="bg1"/>
                </a:solidFill>
              </a:rPr>
              <a:t>Evaluate impact </a:t>
            </a:r>
          </a:p>
          <a:p>
            <a:pPr algn="ctr"/>
            <a:r>
              <a:rPr lang="en-US" altLang="en-US" sz="1050" dirty="0">
                <a:solidFill>
                  <a:schemeClr val="bg1"/>
                </a:solidFill>
              </a:rPr>
              <a:t>for each risk</a:t>
            </a:r>
          </a:p>
        </p:txBody>
      </p:sp>
    </p:spTree>
    <p:extLst>
      <p:ext uri="{BB962C8B-B14F-4D97-AF65-F5344CB8AC3E}">
        <p14:creationId xmlns:p14="http://schemas.microsoft.com/office/powerpoint/2010/main" val="2150423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E5115742-75CE-45B2-AC7F-6392EE541A17}"/>
              </a:ext>
            </a:extLst>
          </p:cNvPr>
          <p:cNvSpPr>
            <a:spLocks noGrp="1"/>
          </p:cNvSpPr>
          <p:nvPr>
            <p:ph type="dt" sz="half" idx="10"/>
          </p:nvPr>
        </p:nvSpPr>
        <p:spPr/>
        <p:txBody>
          <a:bodyPr/>
          <a:lstStyle/>
          <a:p>
            <a:fld id="{503DCF4A-B244-4360-8600-5D67341E76FD}" type="datetime1">
              <a:rPr lang="ar-SA" altLang="en-US"/>
              <a:pPr/>
              <a:t>15/01/1439</a:t>
            </a:fld>
            <a:endParaRPr lang="en-US" altLang="en-US"/>
          </a:p>
        </p:txBody>
      </p:sp>
      <p:sp>
        <p:nvSpPr>
          <p:cNvPr id="6" name="Slide Number Placeholder 5">
            <a:extLst>
              <a:ext uri="{FF2B5EF4-FFF2-40B4-BE49-F238E27FC236}">
                <a16:creationId xmlns:a16="http://schemas.microsoft.com/office/drawing/2014/main" id="{3259291D-8B44-4FA5-8DF6-61677A61A1E7}"/>
              </a:ext>
            </a:extLst>
          </p:cNvPr>
          <p:cNvSpPr>
            <a:spLocks noGrp="1"/>
          </p:cNvSpPr>
          <p:nvPr>
            <p:ph type="sldNum" sz="quarter" idx="12"/>
          </p:nvPr>
        </p:nvSpPr>
        <p:spPr/>
        <p:txBody>
          <a:bodyPr/>
          <a:lstStyle/>
          <a:p>
            <a:fld id="{29DB4466-B1BE-423B-921E-2195831DAE50}" type="slidenum">
              <a:rPr lang="ar-SA" altLang="en-US"/>
              <a:pPr/>
              <a:t>8</a:t>
            </a:fld>
            <a:endParaRPr lang="en-US" altLang="en-US"/>
          </a:p>
        </p:txBody>
      </p:sp>
      <p:sp>
        <p:nvSpPr>
          <p:cNvPr id="82946" name="Rectangle 2">
            <a:extLst>
              <a:ext uri="{FF2B5EF4-FFF2-40B4-BE49-F238E27FC236}">
                <a16:creationId xmlns:a16="http://schemas.microsoft.com/office/drawing/2014/main" id="{B7EA3B14-2052-4102-9193-7B3C2F0E11F2}"/>
              </a:ext>
            </a:extLst>
          </p:cNvPr>
          <p:cNvSpPr>
            <a:spLocks noGrp="1" noChangeArrowheads="1"/>
          </p:cNvSpPr>
          <p:nvPr>
            <p:ph type="title"/>
          </p:nvPr>
        </p:nvSpPr>
        <p:spPr/>
        <p:txBody>
          <a:bodyPr/>
          <a:lstStyle/>
          <a:p>
            <a:r>
              <a:rPr lang="en-US" altLang="en-US" b="0" dirty="0">
                <a:solidFill>
                  <a:srgbClr val="C00000"/>
                </a:solidFill>
              </a:rPr>
              <a:t>3. Identifying Vulnerabilities</a:t>
            </a:r>
          </a:p>
        </p:txBody>
      </p:sp>
      <p:sp>
        <p:nvSpPr>
          <p:cNvPr id="82947" name="Rectangle 3">
            <a:extLst>
              <a:ext uri="{FF2B5EF4-FFF2-40B4-BE49-F238E27FC236}">
                <a16:creationId xmlns:a16="http://schemas.microsoft.com/office/drawing/2014/main" id="{9D9691C6-C01F-416C-AD83-DCB0EF675E73}"/>
              </a:ext>
            </a:extLst>
          </p:cNvPr>
          <p:cNvSpPr>
            <a:spLocks noGrp="1" noChangeArrowheads="1"/>
          </p:cNvSpPr>
          <p:nvPr>
            <p:ph type="body" idx="1"/>
          </p:nvPr>
        </p:nvSpPr>
        <p:spPr>
          <a:xfrm>
            <a:off x="304800" y="1143000"/>
            <a:ext cx="8610600" cy="4312445"/>
          </a:xfrm>
        </p:spPr>
        <p:txBody>
          <a:bodyPr>
            <a:noAutofit/>
          </a:bodyPr>
          <a:lstStyle/>
          <a:p>
            <a:pPr>
              <a:lnSpc>
                <a:spcPct val="90000"/>
              </a:lnSpc>
            </a:pPr>
            <a:endParaRPr lang="en-US" altLang="en-US" sz="2000" b="1" dirty="0"/>
          </a:p>
          <a:p>
            <a:pPr algn="l" rtl="0">
              <a:lnSpc>
                <a:spcPct val="90000"/>
              </a:lnSpc>
            </a:pPr>
            <a:r>
              <a:rPr lang="en-US" altLang="en-US" sz="2000" b="1" u="sng" dirty="0"/>
              <a:t>Identifying Vulnerabilities</a:t>
            </a:r>
            <a:r>
              <a:rPr lang="en-US" altLang="en-US" sz="2000" dirty="0"/>
              <a:t> : how each of the threats that are possible or likely could be perpetrated , and list the organization’s assets and their vulnerabilities</a:t>
            </a:r>
          </a:p>
          <a:p>
            <a:pPr algn="l" rtl="0">
              <a:lnSpc>
                <a:spcPct val="90000"/>
              </a:lnSpc>
            </a:pPr>
            <a:endParaRPr lang="en-US" altLang="en-US" sz="2000" dirty="0"/>
          </a:p>
          <a:p>
            <a:pPr algn="l" rtl="0">
              <a:lnSpc>
                <a:spcPct val="90000"/>
              </a:lnSpc>
            </a:pPr>
            <a:r>
              <a:rPr lang="en-US" altLang="en-US" sz="2000" b="1" dirty="0"/>
              <a:t>Vulnerabilities can be identified by numerous means.</a:t>
            </a:r>
          </a:p>
          <a:p>
            <a:pPr algn="l" rtl="0">
              <a:lnSpc>
                <a:spcPct val="90000"/>
              </a:lnSpc>
              <a:buFont typeface="Wingdings" panose="05000000000000000000" pitchFamily="2" charset="2"/>
              <a:buNone/>
            </a:pPr>
            <a:r>
              <a:rPr lang="en-US" altLang="en-US" sz="2000" b="1" dirty="0"/>
              <a:t> </a:t>
            </a:r>
          </a:p>
          <a:p>
            <a:pPr algn="l" rtl="0">
              <a:lnSpc>
                <a:spcPct val="90000"/>
              </a:lnSpc>
            </a:pPr>
            <a:r>
              <a:rPr lang="en-US" altLang="en-US" sz="2000" b="1" dirty="0"/>
              <a:t>Different methodologies for identifying vulnerabilities</a:t>
            </a:r>
            <a:r>
              <a:rPr lang="en-US" altLang="en-US" sz="2000" dirty="0"/>
              <a:t>. </a:t>
            </a:r>
          </a:p>
          <a:p>
            <a:pPr lvl="1" algn="l" rtl="0">
              <a:lnSpc>
                <a:spcPct val="90000"/>
              </a:lnSpc>
            </a:pPr>
            <a:r>
              <a:rPr lang="en-US" altLang="en-US" sz="2000" dirty="0"/>
              <a:t>start with commonly available vulnerability lists. </a:t>
            </a:r>
          </a:p>
          <a:p>
            <a:pPr lvl="1" algn="l" rtl="0">
              <a:lnSpc>
                <a:spcPct val="90000"/>
              </a:lnSpc>
            </a:pPr>
            <a:r>
              <a:rPr lang="en-US" altLang="en-US" sz="2000" dirty="0"/>
              <a:t>Then, working with the system owners or other individuals with knowledge of the system or organization, start to identify the vulnerabilities that apply to the system. </a:t>
            </a:r>
          </a:p>
          <a:p>
            <a:pPr lvl="1" algn="l" rtl="0">
              <a:lnSpc>
                <a:spcPct val="90000"/>
              </a:lnSpc>
            </a:pPr>
            <a:r>
              <a:rPr lang="en-US" altLang="en-US" sz="2000" dirty="0"/>
              <a:t>Specific vulnerabilities can be found by reviewing vendor web sites and public vulnerability archives, such as Common Vulnerabilities and Exposures (CVE - http://cve.mitre.org) or the National Vulnerability Database (NVD - http://nvd.nist.gov). </a:t>
            </a:r>
          </a:p>
          <a:p>
            <a:pPr algn="l" rtl="0">
              <a:lnSpc>
                <a:spcPct val="90000"/>
              </a:lnSpc>
            </a:pPr>
            <a:endParaRPr lang="en-US" altLang="en-US" sz="2000" dirty="0"/>
          </a:p>
          <a:p>
            <a:pPr algn="l" rtl="0">
              <a:lnSpc>
                <a:spcPct val="90000"/>
              </a:lnSpc>
            </a:pPr>
            <a:endParaRPr lang="en-US" altLang="en-US" sz="2000" dirty="0"/>
          </a:p>
        </p:txBody>
      </p:sp>
    </p:spTree>
    <p:extLst>
      <p:ext uri="{BB962C8B-B14F-4D97-AF65-F5344CB8AC3E}">
        <p14:creationId xmlns:p14="http://schemas.microsoft.com/office/powerpoint/2010/main" val="29895849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19" name="Rectangle 31">
            <a:extLst>
              <a:ext uri="{FF2B5EF4-FFF2-40B4-BE49-F238E27FC236}">
                <a16:creationId xmlns:a16="http://schemas.microsoft.com/office/drawing/2014/main" id="{A09DAF81-CC52-4776-9003-63F7E6EFE59B}"/>
              </a:ext>
            </a:extLst>
          </p:cNvPr>
          <p:cNvSpPr>
            <a:spLocks noGrp="1" noChangeArrowheads="1"/>
          </p:cNvSpPr>
          <p:nvPr>
            <p:ph type="title"/>
          </p:nvPr>
        </p:nvSpPr>
        <p:spPr/>
        <p:txBody>
          <a:bodyPr/>
          <a:lstStyle/>
          <a:p>
            <a:r>
              <a:rPr lang="en-US" altLang="en-US" dirty="0">
                <a:solidFill>
                  <a:srgbClr val="C00000"/>
                </a:solidFill>
              </a:rPr>
              <a:t>3. Identifying Vulnerabilities (Cont.)</a:t>
            </a:r>
            <a:endParaRPr lang="en-GB" altLang="en-US" dirty="0">
              <a:solidFill>
                <a:srgbClr val="C00000"/>
              </a:solidFill>
            </a:endParaRPr>
          </a:p>
        </p:txBody>
      </p:sp>
      <p:sp>
        <p:nvSpPr>
          <p:cNvPr id="12320" name="Rectangle 32">
            <a:extLst>
              <a:ext uri="{FF2B5EF4-FFF2-40B4-BE49-F238E27FC236}">
                <a16:creationId xmlns:a16="http://schemas.microsoft.com/office/drawing/2014/main" id="{477F7C36-E8D6-404C-A407-70916B70A57D}"/>
              </a:ext>
            </a:extLst>
          </p:cNvPr>
          <p:cNvSpPr>
            <a:spLocks noGrp="1" noChangeArrowheads="1"/>
          </p:cNvSpPr>
          <p:nvPr>
            <p:ph type="body" idx="1"/>
          </p:nvPr>
        </p:nvSpPr>
        <p:spPr/>
        <p:txBody>
          <a:bodyPr/>
          <a:lstStyle/>
          <a:p>
            <a:r>
              <a:rPr lang="en-GB" altLang="en-US"/>
              <a:t>Identify vulnerabilities against a baseline system</a:t>
            </a:r>
          </a:p>
          <a:p>
            <a:pPr lvl="1"/>
            <a:r>
              <a:rPr lang="en-GB" altLang="en-US"/>
              <a:t>For risk analysis of an existing system</a:t>
            </a:r>
          </a:p>
          <a:p>
            <a:pPr lvl="2"/>
            <a:r>
              <a:rPr lang="en-GB" altLang="en-US"/>
              <a:t>Existing system with its known security measures and weaknesses</a:t>
            </a:r>
          </a:p>
          <a:p>
            <a:pPr lvl="1"/>
            <a:r>
              <a:rPr lang="en-GB" altLang="en-US"/>
              <a:t>For development of a new system</a:t>
            </a:r>
          </a:p>
          <a:p>
            <a:pPr lvl="2"/>
            <a:r>
              <a:rPr lang="en-GB" altLang="en-US"/>
              <a:t>Security facilities of the envisaged software, e.g. Windows NT</a:t>
            </a:r>
          </a:p>
          <a:p>
            <a:pPr lvl="2"/>
            <a:r>
              <a:rPr lang="en-GB" altLang="en-US"/>
              <a:t>Standard good practice, e.g. BS 7799 recommendations of good practice</a:t>
            </a:r>
          </a:p>
        </p:txBody>
      </p:sp>
    </p:spTree>
    <p:extLst>
      <p:ext uri="{BB962C8B-B14F-4D97-AF65-F5344CB8AC3E}">
        <p14:creationId xmlns:p14="http://schemas.microsoft.com/office/powerpoint/2010/main" val="18561415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2414</TotalTime>
  <Words>1733</Words>
  <Application>Microsoft Office PowerPoint</Application>
  <PresentationFormat>On-screen Show (4:3)</PresentationFormat>
  <Paragraphs>273</Paragraphs>
  <Slides>33</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SimSun</vt:lpstr>
      <vt:lpstr>SimSun</vt:lpstr>
      <vt:lpstr>Arial</vt:lpstr>
      <vt:lpstr>Calibri</vt:lpstr>
      <vt:lpstr>Garamond</vt:lpstr>
      <vt:lpstr>Monotype Sorts</vt:lpstr>
      <vt:lpstr>Times New Roman</vt:lpstr>
      <vt:lpstr>Wingdings</vt:lpstr>
      <vt:lpstr>Office Theme</vt:lpstr>
      <vt:lpstr>Analisis Resiko Sistem Informasi</vt:lpstr>
      <vt:lpstr>Introduction</vt:lpstr>
      <vt:lpstr>PowerPoint Presentation</vt:lpstr>
      <vt:lpstr>Definitions</vt:lpstr>
      <vt:lpstr>Goals of Risk Analysis </vt:lpstr>
      <vt:lpstr>PowerPoint Presentation</vt:lpstr>
      <vt:lpstr>How to assess the risks</vt:lpstr>
      <vt:lpstr>3. Identifying Vulnerabilities</vt:lpstr>
      <vt:lpstr>3. Identifying Vulnerabilities (Cont.)</vt:lpstr>
      <vt:lpstr>PowerPoint Presentation</vt:lpstr>
      <vt:lpstr>PowerPoint Presentation</vt:lpstr>
      <vt:lpstr>PowerPoint Presentation</vt:lpstr>
      <vt:lpstr>How to assess the risks</vt:lpstr>
      <vt:lpstr>4. Relating Threats to Vulnerabilities</vt:lpstr>
      <vt:lpstr>4. Relating Threats to Vulnerabilities (Cont.)</vt:lpstr>
      <vt:lpstr>5. Defining Likelihood</vt:lpstr>
      <vt:lpstr>6. Defining Impact</vt:lpstr>
      <vt:lpstr>PowerPoint Presentation</vt:lpstr>
      <vt:lpstr>PowerPoint Presentation</vt:lpstr>
      <vt:lpstr>PowerPoint Presentation</vt:lpstr>
      <vt:lpstr>Responses to Risk</vt:lpstr>
      <vt:lpstr>Security Measures</vt:lpstr>
      <vt:lpstr>CONTROL</vt:lpstr>
      <vt:lpstr>PowerPoint Presentation</vt:lpstr>
      <vt:lpstr>PowerPoint Presentation</vt:lpstr>
      <vt:lpstr>CONTROL CATEGORY</vt:lpstr>
      <vt:lpstr>PowerPoint Presentation</vt:lpstr>
      <vt:lpstr>PowerPoint Presentation</vt:lpstr>
      <vt:lpstr>PowerPoint Presentation</vt:lpstr>
      <vt:lpstr>Some Common Risk Assessment methodologies </vt:lpstr>
      <vt:lpstr>PowerPoint Presentation</vt:lpstr>
      <vt:lpstr>PowerPoint Presentation</vt:lpstr>
      <vt:lpstr>Reference</vt:lpstr>
    </vt:vector>
  </TitlesOfParts>
  <Company>signDesign Communications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rimba</dc:creator>
  <cp:lastModifiedBy>Alivia</cp:lastModifiedBy>
  <cp:revision>293</cp:revision>
  <dcterms:created xsi:type="dcterms:W3CDTF">2010-08-24T06:47:44Z</dcterms:created>
  <dcterms:modified xsi:type="dcterms:W3CDTF">2017-10-05T14:17:46Z</dcterms:modified>
</cp:coreProperties>
</file>