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3" r:id="rId2"/>
    <p:sldId id="388" r:id="rId3"/>
    <p:sldId id="389" r:id="rId4"/>
    <p:sldId id="406" r:id="rId5"/>
    <p:sldId id="390" r:id="rId6"/>
    <p:sldId id="404" r:id="rId7"/>
    <p:sldId id="405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79" d="100"/>
          <a:sy n="79" d="100"/>
        </p:scale>
        <p:origin x="1591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05/10/2017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05/10/2017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D7B858-1C20-4B1B-A25F-9A86996A1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98C67-8B3C-4BD6-B720-94386286366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F69434FA-A5D3-47B8-8D9F-A7FD84943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3913" y="2366963"/>
            <a:ext cx="0" cy="0"/>
          </a:xfrm>
          <a:ln/>
        </p:spPr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680F77AA-5580-4BD7-B397-9C7B8697E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334" tIns="45666" rIns="91334" bIns="4566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52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05-Oct-17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Resiko</a:t>
            </a:r>
            <a:br>
              <a:rPr lang="en-GB" dirty="0"/>
            </a:b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Identifying vulnerability </a:t>
            </a:r>
            <a:r>
              <a:rPr lang="en-US"/>
              <a:t>and control</a:t>
            </a:r>
            <a:endParaRPr lang="en-US" dirty="0"/>
          </a:p>
          <a:p>
            <a:r>
              <a:rPr lang="en-US" dirty="0" err="1"/>
              <a:t>Pertemuan</a:t>
            </a:r>
            <a:r>
              <a:rPr lang="en-US" dirty="0"/>
              <a:t> 6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D298-1936-4074-96FB-5C7D2F72C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2F3A-DC33-40F6-A78F-5B3685CB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4EABF-B8CE-4CF5-9029-ACE82149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480527" cy="57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D7AA3-7DDD-415A-B686-6C1F559C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0648-88E9-4B5E-A4AE-879CF2A6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F5631-FD73-4BA7-9E02-266233D1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6897785" cy="56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4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2C4B-6DBC-487A-A2EB-A74B6D53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84F5-40D1-4B22-9A6D-79724A813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8A445-D613-4C1A-AA16-668D97AC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1" y="685800"/>
            <a:ext cx="811933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42E3-84A3-4FA7-8356-5C32B0A3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DDD0-62D1-4B64-AE72-02326AA52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EDFDF-D5FE-459F-8B5A-C3A9DC74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15144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61AE-3C5A-4178-B09B-734E6568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2989-F5D9-4820-B51C-79879F15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70D32-EF9C-45CF-9095-91D6060A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3" y="762000"/>
            <a:ext cx="7453313" cy="54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B38B-F691-40D0-B282-2201941A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BEEE-C0FF-4CA3-8C27-7A37CAB6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2FBA5-F7F5-445F-B84A-55B85553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6781736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6881-5898-40B6-942C-621341FB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DE3D-6BED-4484-97BC-C4DCA4C5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FF436-A418-40C7-AF35-40B2931D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467599" cy="58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3610-016A-4F2A-BDCA-5932D94D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27781-0634-4FE0-8D2C-79069A23E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B71E2-029C-4D5F-B688-7009678E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40600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4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14068-C2E7-4C06-9044-5946A92AC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en-US"/>
          </a:p>
          <a:p>
            <a:fld id="{4FA51485-5EA3-47A0-9E3B-4688FBB51F80}" type="slidenum">
              <a:rPr lang="en-US" altLang="en-US" sz="1000" b="1" i="1">
                <a:solidFill>
                  <a:srgbClr val="660066"/>
                </a:solidFill>
              </a:rPr>
              <a:pPr/>
              <a:t>2</a:t>
            </a:fld>
            <a:endParaRPr lang="en-US" altLang="en-US" sz="1000" b="1" i="1">
              <a:solidFill>
                <a:srgbClr val="660066"/>
              </a:solidFill>
            </a:endParaRPr>
          </a:p>
        </p:txBody>
      </p:sp>
      <p:sp>
        <p:nvSpPr>
          <p:cNvPr id="716802" name="Rectangle 2">
            <a:extLst>
              <a:ext uri="{FF2B5EF4-FFF2-40B4-BE49-F238E27FC236}">
                <a16:creationId xmlns:a16="http://schemas.microsoft.com/office/drawing/2014/main" id="{046190A5-B955-4CE6-8EF5-8C3512EF7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438399"/>
            <a:ext cx="8229600" cy="4283075"/>
          </a:xfrm>
        </p:spPr>
        <p:txBody>
          <a:bodyPr/>
          <a:lstStyle/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(Continue your assignment before) Using your own organization, determine the assets, threats, impact, and vulnerabilities.</a:t>
            </a:r>
          </a:p>
          <a:p>
            <a:pPr marL="533400" indent="-533400"/>
            <a:r>
              <a:rPr lang="en-US" altLang="zh-CN" sz="2400" dirty="0">
                <a:ea typeface="SimSun" panose="02010600030101010101" pitchFamily="2" charset="-122"/>
              </a:rPr>
              <a:t>Fill them into the appropriate matrices.</a:t>
            </a:r>
          </a:p>
          <a:p>
            <a:pPr marL="533400" indent="-533400"/>
            <a:r>
              <a:rPr lang="en-US" altLang="en-US" sz="2400" dirty="0"/>
              <a:t>Create matrices for Relating Threats to Vulnerabilities and control</a:t>
            </a:r>
            <a:endParaRPr lang="en-US" altLang="zh-CN" sz="2400" dirty="0">
              <a:ea typeface="SimSun" panose="02010600030101010101" pitchFamily="2" charset="-122"/>
            </a:endParaRPr>
          </a:p>
        </p:txBody>
      </p:sp>
      <p:sp>
        <p:nvSpPr>
          <p:cNvPr id="716803" name="Rectangle 3">
            <a:extLst>
              <a:ext uri="{FF2B5EF4-FFF2-40B4-BE49-F238E27FC236}">
                <a16:creationId xmlns:a16="http://schemas.microsoft.com/office/drawing/2014/main" id="{5996B11F-2056-4934-A26B-0C044A1C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9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C00000"/>
                </a:solidFill>
              </a:rPr>
              <a:t>Identifying Assets, Vulnerabilities and Control</a:t>
            </a:r>
            <a:br>
              <a:rPr lang="en-US" altLang="en-US" sz="3600" b="1" dirty="0"/>
            </a:b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Assignment</a:t>
            </a:r>
          </a:p>
        </p:txBody>
      </p:sp>
    </p:spTree>
    <p:extLst>
      <p:ext uri="{BB962C8B-B14F-4D97-AF65-F5344CB8AC3E}">
        <p14:creationId xmlns:p14="http://schemas.microsoft.com/office/powerpoint/2010/main" val="411507508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8652-A560-42D0-8DD6-C7B371F5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B111-CECE-4FD4-8D70-F24250D3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D1FEF-46A9-4144-B641-1C7AAFEB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0241"/>
            <a:ext cx="5562600" cy="666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8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8039-AAD3-4219-9A31-599785EE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876F-7B21-42A1-8B44-1DE82B4E5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/>
          <a:lstStyle/>
          <a:p>
            <a:r>
              <a:rPr lang="en-US" sz="1800" dirty="0"/>
              <a:t>Source: [</a:t>
            </a:r>
            <a:r>
              <a:rPr lang="en-US" sz="1800" dirty="0" err="1"/>
              <a:t>Darril_Gibson</a:t>
            </a:r>
            <a:r>
              <a:rPr lang="en-US" sz="1800" dirty="0"/>
              <a:t>]_</a:t>
            </a:r>
            <a:r>
              <a:rPr lang="en-US" sz="1800" dirty="0" err="1"/>
              <a:t>Managing_Risk_in_Information_System</a:t>
            </a:r>
            <a:r>
              <a:rPr lang="en-US" sz="1800" dirty="0"/>
              <a:t>, page 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6C50-F98A-4FFB-9633-F7A7C70A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8001000" cy="48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5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6E5B-9909-4CFA-9CB9-A9D5DD7B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B336-C625-41A2-A427-8FF8DCC9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D5999-7F4D-4DEC-9020-B16B3A71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0837"/>
            <a:ext cx="38100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30C-AC39-4B96-B696-B1A30590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BBD13-F6DF-4FE6-BE3C-B8FEC2CC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791075"/>
            <a:ext cx="3033636" cy="151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CB681-3823-445F-B08E-45D53A8F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5" y="685801"/>
            <a:ext cx="4383465" cy="371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95F75-BAFB-448A-A4E9-936C6FE59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29" y="1600200"/>
            <a:ext cx="2819400" cy="249746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58785C-DE40-470A-8202-397475044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00600" y="4467668"/>
            <a:ext cx="3069696" cy="18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2C54-9695-4AAD-91BF-6AB8F823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2AFC-B255-4D00-9F3A-143A07A8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48FE1-BF10-4342-8FEB-ED1788FF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477125" cy="51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4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916D-6125-4DCF-8E42-128F610E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BBF99-8AA9-42F6-9912-C5DBCFE7A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9C9D5-82F9-4689-A05A-36ABBA58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62000"/>
            <a:ext cx="6705600" cy="51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16A0-A769-4110-AB8A-2A6E5107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3992F-0E49-4D5A-A7EF-226D839C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019A6-E562-4769-B8A5-595BB5DF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03191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76</Words>
  <Application>Microsoft Office PowerPoint</Application>
  <PresentationFormat>On-screen Show (4:3)</PresentationFormat>
  <Paragraphs>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SimSun</vt:lpstr>
      <vt:lpstr>Arial</vt:lpstr>
      <vt:lpstr>Calibri</vt:lpstr>
      <vt:lpstr>Garamond</vt:lpstr>
      <vt:lpstr>Office Theme</vt:lpstr>
      <vt:lpstr>Analisis Resiko Sistem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261</cp:revision>
  <dcterms:created xsi:type="dcterms:W3CDTF">2010-08-24T06:47:44Z</dcterms:created>
  <dcterms:modified xsi:type="dcterms:W3CDTF">2017-10-05T14:17:32Z</dcterms:modified>
</cp:coreProperties>
</file>