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83" r:id="rId2"/>
    <p:sldId id="386" r:id="rId3"/>
    <p:sldId id="387" r:id="rId4"/>
    <p:sldId id="388" r:id="rId5"/>
    <p:sldId id="392" r:id="rId6"/>
    <p:sldId id="393" r:id="rId7"/>
    <p:sldId id="449" r:id="rId8"/>
    <p:sldId id="450" r:id="rId9"/>
    <p:sldId id="451" r:id="rId10"/>
    <p:sldId id="459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46" r:id="rId30"/>
    <p:sldId id="44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87" autoAdjust="0"/>
    <p:restoredTop sz="93190" autoAdjust="0"/>
  </p:normalViewPr>
  <p:slideViewPr>
    <p:cSldViewPr>
      <p:cViewPr varScale="1">
        <p:scale>
          <a:sx n="79" d="100"/>
          <a:sy n="79" d="100"/>
        </p:scale>
        <p:origin x="1022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05/10/2017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05/10/2017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F2D532-21B1-4E0E-A00E-089205FC85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C7C21-AA99-43CF-B8F0-1C73A02A64E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38978" name="Rectangle 2">
            <a:extLst>
              <a:ext uri="{FF2B5EF4-FFF2-40B4-BE49-F238E27FC236}">
                <a16:creationId xmlns:a16="http://schemas.microsoft.com/office/drawing/2014/main" id="{CE941D4B-621E-4428-8B1A-EC5511A405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>
            <a:extLst>
              <a:ext uri="{FF2B5EF4-FFF2-40B4-BE49-F238E27FC236}">
                <a16:creationId xmlns:a16="http://schemas.microsoft.com/office/drawing/2014/main" id="{674F279B-97A1-4D0C-B068-89E28DE1E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023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>
            <a:extLst>
              <a:ext uri="{FF2B5EF4-FFF2-40B4-BE49-F238E27FC236}">
                <a16:creationId xmlns:a16="http://schemas.microsoft.com/office/drawing/2014/main" id="{01D18258-701F-43B2-B17A-E37DB3D345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7F1043D2-962A-4482-9DA4-78721AB32C59}" type="slidenum">
              <a:rPr lang="en-GB" altLang="en-US" sz="1200">
                <a:solidFill>
                  <a:srgbClr val="000000"/>
                </a:solidFill>
              </a:rPr>
              <a:pPr/>
              <a:t>13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2341A53B-808C-4A04-9D4A-F81D903E6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806AFCD3-AC91-41DF-A320-F610F8B0C30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7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>
            <a:extLst>
              <a:ext uri="{FF2B5EF4-FFF2-40B4-BE49-F238E27FC236}">
                <a16:creationId xmlns:a16="http://schemas.microsoft.com/office/drawing/2014/main" id="{CECF2C97-616D-4EA6-8450-F3E26208AD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8747DBC4-6433-4B05-A244-2B8FBFDCD698}" type="slidenum">
              <a:rPr lang="en-GB" altLang="en-US" sz="1200">
                <a:solidFill>
                  <a:srgbClr val="000000"/>
                </a:solidFill>
              </a:rPr>
              <a:pPr/>
              <a:t>14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32348D61-A318-4840-948F-E738ACD52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20D480E5-19E6-4B93-A998-EFF036FBAFB5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0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>
            <a:extLst>
              <a:ext uri="{FF2B5EF4-FFF2-40B4-BE49-F238E27FC236}">
                <a16:creationId xmlns:a16="http://schemas.microsoft.com/office/drawing/2014/main" id="{EFA1D0B7-7242-4DCA-B74D-0884AD63C5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D82941B4-0C86-4AF2-B74F-ADEBEE1DEE40}" type="slidenum">
              <a:rPr lang="en-GB" altLang="en-US" sz="1200">
                <a:solidFill>
                  <a:srgbClr val="000000"/>
                </a:solidFill>
              </a:rPr>
              <a:pPr/>
              <a:t>15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0C388CE9-0D9E-4D37-8040-208FC1530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F85661CD-0F4F-4692-87FB-C10AACCB9F5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54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>
            <a:extLst>
              <a:ext uri="{FF2B5EF4-FFF2-40B4-BE49-F238E27FC236}">
                <a16:creationId xmlns:a16="http://schemas.microsoft.com/office/drawing/2014/main" id="{847481AB-75A5-4C9C-9FE8-0C417B7B4A7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63B86F95-1C82-4F4F-960B-7C231808BEA1}" type="slidenum">
              <a:rPr lang="en-GB" altLang="en-US" sz="1200">
                <a:solidFill>
                  <a:srgbClr val="000000"/>
                </a:solidFill>
              </a:rPr>
              <a:pPr/>
              <a:t>16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37018C15-072F-4245-932C-86AC3AF6A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5F996177-D432-4464-AE8F-B2860DE652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81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>
            <a:extLst>
              <a:ext uri="{FF2B5EF4-FFF2-40B4-BE49-F238E27FC236}">
                <a16:creationId xmlns:a16="http://schemas.microsoft.com/office/drawing/2014/main" id="{758CD047-6A68-42D9-ADB0-377D2B7E9B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EDB9A179-C117-440D-A462-1E479C79C922}" type="slidenum">
              <a:rPr lang="en-GB" altLang="en-US" sz="1200">
                <a:solidFill>
                  <a:srgbClr val="000000"/>
                </a:solidFill>
              </a:rPr>
              <a:pPr/>
              <a:t>17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30BB7D8B-5718-40BA-8FE7-7C5FA2E0A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8EFC114B-42C5-4960-8B53-8FB0800AE6B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7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1947D7-9E78-4D84-99A2-77993FF9B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88882-A620-4B82-B0E0-79CCEE7E6F0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47170" name="Rectangle 2">
            <a:extLst>
              <a:ext uri="{FF2B5EF4-FFF2-40B4-BE49-F238E27FC236}">
                <a16:creationId xmlns:a16="http://schemas.microsoft.com/office/drawing/2014/main" id="{EFBDEC3C-454D-4BC3-91C2-80E3A2F9B5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47171" name="Rectangle 3">
            <a:extLst>
              <a:ext uri="{FF2B5EF4-FFF2-40B4-BE49-F238E27FC236}">
                <a16:creationId xmlns:a16="http://schemas.microsoft.com/office/drawing/2014/main" id="{EADECCE3-34E4-4354-808F-667B246E0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343400"/>
            <a:ext cx="5057775" cy="4130675"/>
          </a:xfrm>
          <a:ln/>
        </p:spPr>
        <p:txBody>
          <a:bodyPr lIns="93973" tIns="46987" rIns="93973" bIns="46987"/>
          <a:lstStyle/>
          <a:p>
            <a:endParaRPr lang="es-AR" altLang="en-US"/>
          </a:p>
        </p:txBody>
      </p:sp>
    </p:spTree>
    <p:extLst>
      <p:ext uri="{BB962C8B-B14F-4D97-AF65-F5344CB8AC3E}">
        <p14:creationId xmlns:p14="http://schemas.microsoft.com/office/powerpoint/2010/main" val="3854155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5ACA69-E780-477E-BBEC-8C8D577B86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42B08-CD58-4416-8D1D-19E4BEA8BFC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57410" name="Rectangle 2">
            <a:extLst>
              <a:ext uri="{FF2B5EF4-FFF2-40B4-BE49-F238E27FC236}">
                <a16:creationId xmlns:a16="http://schemas.microsoft.com/office/drawing/2014/main" id="{6C18F256-3497-4CB1-A28D-9AF1A87A33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>
            <a:extLst>
              <a:ext uri="{FF2B5EF4-FFF2-40B4-BE49-F238E27FC236}">
                <a16:creationId xmlns:a16="http://schemas.microsoft.com/office/drawing/2014/main" id="{AE689252-5124-483D-83F4-573D20F71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066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FB72B8-6BFC-4D56-8494-A6EE54E15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A782C-B7B9-453F-8CFF-0821538120B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19522" name="Rectangle 2">
            <a:extLst>
              <a:ext uri="{FF2B5EF4-FFF2-40B4-BE49-F238E27FC236}">
                <a16:creationId xmlns:a16="http://schemas.microsoft.com/office/drawing/2014/main" id="{7E5E37F6-7946-4B64-BECF-91614F82D9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>
            <a:extLst>
              <a:ext uri="{FF2B5EF4-FFF2-40B4-BE49-F238E27FC236}">
                <a16:creationId xmlns:a16="http://schemas.microsoft.com/office/drawing/2014/main" id="{8FA1EF8D-8966-4B79-B62C-496066CF4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472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A86971-AD08-4919-B9A8-8C2ACD593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88CCE-52D0-48A2-AC69-11C4CAD628A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21570" name="Rectangle 2">
            <a:extLst>
              <a:ext uri="{FF2B5EF4-FFF2-40B4-BE49-F238E27FC236}">
                <a16:creationId xmlns:a16="http://schemas.microsoft.com/office/drawing/2014/main" id="{6646461A-65EB-49C9-8AA4-E3A8617B4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>
            <a:extLst>
              <a:ext uri="{FF2B5EF4-FFF2-40B4-BE49-F238E27FC236}">
                <a16:creationId xmlns:a16="http://schemas.microsoft.com/office/drawing/2014/main" id="{F200D6E0-88FF-4248-B30F-0E3955583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751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5E426B-46C2-4671-86ED-FC9A5F27A5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C1F6F-97C0-4C8E-8021-F4A4B1DF665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33186" name="Rectangle 2">
            <a:extLst>
              <a:ext uri="{FF2B5EF4-FFF2-40B4-BE49-F238E27FC236}">
                <a16:creationId xmlns:a16="http://schemas.microsoft.com/office/drawing/2014/main" id="{303237F8-E327-446F-A0BA-190DD8CEB5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>
            <a:extLst>
              <a:ext uri="{FF2B5EF4-FFF2-40B4-BE49-F238E27FC236}">
                <a16:creationId xmlns:a16="http://schemas.microsoft.com/office/drawing/2014/main" id="{808DA4A8-4752-4DB3-9CC8-72583A882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57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84421BA-5599-4C17-BA28-470E72C88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BEEAC-1AFF-449A-8DD4-EAEEF01C0E0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49218" name="Rectangle 2">
            <a:extLst>
              <a:ext uri="{FF2B5EF4-FFF2-40B4-BE49-F238E27FC236}">
                <a16:creationId xmlns:a16="http://schemas.microsoft.com/office/drawing/2014/main" id="{903DF62D-2FEA-4A17-86AA-46BB82027D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57922FDF-43B1-42B0-8DED-E77BF5E7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343400"/>
            <a:ext cx="5057775" cy="4130675"/>
          </a:xfrm>
          <a:ln/>
        </p:spPr>
        <p:txBody>
          <a:bodyPr lIns="93973" tIns="46987" rIns="93973" bIns="46987"/>
          <a:lstStyle/>
          <a:p>
            <a:endParaRPr lang="es-AR" altLang="en-US"/>
          </a:p>
        </p:txBody>
      </p:sp>
    </p:spTree>
    <p:extLst>
      <p:ext uri="{BB962C8B-B14F-4D97-AF65-F5344CB8AC3E}">
        <p14:creationId xmlns:p14="http://schemas.microsoft.com/office/powerpoint/2010/main" val="1275102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E1B13D-ECB9-4703-BF37-E921DD865E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0DE8A-49DD-45EB-AF34-F6E159E3D8F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735234" name="Rectangle 2">
            <a:extLst>
              <a:ext uri="{FF2B5EF4-FFF2-40B4-BE49-F238E27FC236}">
                <a16:creationId xmlns:a16="http://schemas.microsoft.com/office/drawing/2014/main" id="{F988A186-ABC2-4AFC-9C51-D196D1111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>
            <a:extLst>
              <a:ext uri="{FF2B5EF4-FFF2-40B4-BE49-F238E27FC236}">
                <a16:creationId xmlns:a16="http://schemas.microsoft.com/office/drawing/2014/main" id="{514313D5-EA78-4C5D-AB3A-2DBD83716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423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12F9D7-1BC9-4F44-99FD-447489AA8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F75FC-3545-42FE-A8DE-E2DDD834EF2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17474" name="Rectangle 2">
            <a:extLst>
              <a:ext uri="{FF2B5EF4-FFF2-40B4-BE49-F238E27FC236}">
                <a16:creationId xmlns:a16="http://schemas.microsoft.com/office/drawing/2014/main" id="{37437733-34EC-4A73-8E52-2577381C5A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>
            <a:extLst>
              <a:ext uri="{FF2B5EF4-FFF2-40B4-BE49-F238E27FC236}">
                <a16:creationId xmlns:a16="http://schemas.microsoft.com/office/drawing/2014/main" id="{465B5B56-6AF5-4012-84AF-0B34411A9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195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D142DE-F202-4D74-9233-89F59A01E6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724E5-CA26-4103-8FA9-08921E23664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74818" name="Rectangle 2">
            <a:extLst>
              <a:ext uri="{FF2B5EF4-FFF2-40B4-BE49-F238E27FC236}">
                <a16:creationId xmlns:a16="http://schemas.microsoft.com/office/drawing/2014/main" id="{52E06034-4A5F-4F7B-8F25-41E9EED7D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3913" y="2366963"/>
            <a:ext cx="0" cy="0"/>
          </a:xfrm>
          <a:ln/>
        </p:spPr>
      </p:sp>
      <p:sp>
        <p:nvSpPr>
          <p:cNvPr id="674819" name="Rectangle 3">
            <a:extLst>
              <a:ext uri="{FF2B5EF4-FFF2-40B4-BE49-F238E27FC236}">
                <a16:creationId xmlns:a16="http://schemas.microsoft.com/office/drawing/2014/main" id="{BC8D023A-E379-4D72-AF1E-80440A7A0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334" tIns="45666" rIns="91334" bIns="4566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7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919F52-C7C5-4CCD-903B-BDA6878320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977EA-474C-4194-A6D3-9A5901AE55D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51266" name="Rectangle 2">
            <a:extLst>
              <a:ext uri="{FF2B5EF4-FFF2-40B4-BE49-F238E27FC236}">
                <a16:creationId xmlns:a16="http://schemas.microsoft.com/office/drawing/2014/main" id="{63EC09D0-4C70-4A3F-B4A8-7BA17470A1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>
            <a:extLst>
              <a:ext uri="{FF2B5EF4-FFF2-40B4-BE49-F238E27FC236}">
                <a16:creationId xmlns:a16="http://schemas.microsoft.com/office/drawing/2014/main" id="{F4107BFA-04E8-4009-86E1-CC339C58E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41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B5A45C-7BE4-4DF5-B5F4-549EFC11A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4C7CE-3DC7-4934-9199-BE3A54A7CDE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14402" name="Rectangle 2">
            <a:extLst>
              <a:ext uri="{FF2B5EF4-FFF2-40B4-BE49-F238E27FC236}">
                <a16:creationId xmlns:a16="http://schemas.microsoft.com/office/drawing/2014/main" id="{22BE9AF9-638F-4F4B-AEEF-622FCE906C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>
            <a:extLst>
              <a:ext uri="{FF2B5EF4-FFF2-40B4-BE49-F238E27FC236}">
                <a16:creationId xmlns:a16="http://schemas.microsoft.com/office/drawing/2014/main" id="{BCBA7398-5188-4EAF-8FFF-BE8BB4003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37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507C04B-EFFD-4F02-857E-05E4E7074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524D0-F0A7-4D69-9577-E9F881F2356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26690" name="Rectangle 2">
            <a:extLst>
              <a:ext uri="{FF2B5EF4-FFF2-40B4-BE49-F238E27FC236}">
                <a16:creationId xmlns:a16="http://schemas.microsoft.com/office/drawing/2014/main" id="{28E096E5-E815-47CC-804F-CF9AC9DC1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446D52F2-4CDC-4117-9F0F-2E4BFDE80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78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>
            <a:extLst>
              <a:ext uri="{FF2B5EF4-FFF2-40B4-BE49-F238E27FC236}">
                <a16:creationId xmlns:a16="http://schemas.microsoft.com/office/drawing/2014/main" id="{4E3DBA3D-2EE0-4ACA-A99B-C39EE0BB5A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2929A9FE-DE02-4E6F-A5D7-0DB92C83F9F7}" type="slidenum">
              <a:rPr lang="en-GB" altLang="en-US" sz="1200">
                <a:solidFill>
                  <a:srgbClr val="000000"/>
                </a:solidFill>
              </a:rPr>
              <a:pPr/>
              <a:t>9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5771CBF3-8626-432E-838B-C6D361F00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765026AF-0CDA-465C-8F3E-EE9C07DEEC0C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7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>
            <a:extLst>
              <a:ext uri="{FF2B5EF4-FFF2-40B4-BE49-F238E27FC236}">
                <a16:creationId xmlns:a16="http://schemas.microsoft.com/office/drawing/2014/main" id="{2BAC130C-C751-43CA-AB99-3CFFD0D1D1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7A6A131C-A8A7-4914-935F-D872002B03AC}" type="slidenum">
              <a:rPr lang="en-GB" altLang="en-US" sz="1200">
                <a:solidFill>
                  <a:srgbClr val="000000"/>
                </a:solidFill>
              </a:rPr>
              <a:pPr/>
              <a:t>10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46972B0C-A097-45A2-BD28-88B3B0C01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7D40E156-81A8-429F-89FE-22F2C6A6141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68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>
            <a:extLst>
              <a:ext uri="{FF2B5EF4-FFF2-40B4-BE49-F238E27FC236}">
                <a16:creationId xmlns:a16="http://schemas.microsoft.com/office/drawing/2014/main" id="{2BAC130C-C751-43CA-AB99-3CFFD0D1D1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7A6A131C-A8A7-4914-935F-D872002B03AC}" type="slidenum">
              <a:rPr lang="en-GB" altLang="en-US" sz="1200">
                <a:solidFill>
                  <a:srgbClr val="000000"/>
                </a:solidFill>
              </a:rPr>
              <a:pPr/>
              <a:t>11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46972B0C-A097-45A2-BD28-88B3B0C01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7D40E156-81A8-429F-89FE-22F2C6A6141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78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>
            <a:extLst>
              <a:ext uri="{FF2B5EF4-FFF2-40B4-BE49-F238E27FC236}">
                <a16:creationId xmlns:a16="http://schemas.microsoft.com/office/drawing/2014/main" id="{12343DB2-BB05-45F1-A3DF-50AE32CF96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9A740720-3C53-430D-A579-413ED354446E}" type="slidenum">
              <a:rPr lang="en-GB" altLang="en-US" sz="1200">
                <a:solidFill>
                  <a:srgbClr val="000000"/>
                </a:solidFill>
              </a:rPr>
              <a:pPr/>
              <a:t>12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DF72F965-D403-49B6-9F65-48B8C0B7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1753416F-3ED6-48E1-9ED8-6AB912E2294C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54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br>
              <a:rPr lang="en-US" dirty="0"/>
            </a:br>
            <a:r>
              <a:rPr lang="en-US" dirty="0"/>
              <a:t>Click here to edit </a:t>
            </a:r>
            <a:r>
              <a:rPr lang="en-US" dirty="0" err="1"/>
              <a:t>Pertemuan</a:t>
            </a:r>
            <a:br>
              <a:rPr lang="en-US" dirty="0"/>
            </a:br>
            <a:r>
              <a:rPr lang="en-US" dirty="0"/>
              <a:t>Click here to edit Nama </a:t>
            </a:r>
            <a:r>
              <a:rPr lang="en-US" dirty="0" err="1"/>
              <a:t>Dosen</a:t>
            </a:r>
            <a:br>
              <a:rPr lang="en-US" dirty="0"/>
            </a:br>
            <a:r>
              <a:rPr lang="en-US" dirty="0"/>
              <a:t>Click here to edit Nama Prodi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9225" cy="11414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B1931C2-173F-4A81-A524-E2D68B3F8EA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A9493A-38B0-4CA4-9C90-C136D7E591E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Slide #</a:t>
            </a:r>
            <a:fld id="{C35135B5-A3F2-498D-A197-412AFCA5AE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646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Analisis</a:t>
            </a:r>
            <a:r>
              <a:rPr lang="en-GB" dirty="0"/>
              <a:t> </a:t>
            </a:r>
            <a:r>
              <a:rPr lang="en-GB" dirty="0" err="1"/>
              <a:t>Resiko</a:t>
            </a:r>
            <a:br>
              <a:rPr lang="en-GB" dirty="0"/>
            </a:b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Informasi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Qualitative Risk Analysis</a:t>
            </a:r>
          </a:p>
          <a:p>
            <a:r>
              <a:rPr lang="en-US" dirty="0" err="1"/>
              <a:t>Pertemuan</a:t>
            </a:r>
            <a:r>
              <a:rPr lang="en-US"/>
              <a:t> </a:t>
            </a:r>
            <a:br>
              <a:rPr lang="en-US" dirty="0"/>
            </a:b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Pengampu</a:t>
            </a:r>
            <a:r>
              <a:rPr lang="en-US" dirty="0"/>
              <a:t>: Alivia </a:t>
            </a:r>
            <a:r>
              <a:rPr lang="en-US" dirty="0" err="1"/>
              <a:t>Yulfitri</a:t>
            </a:r>
            <a:r>
              <a:rPr lang="en-US" dirty="0"/>
              <a:t> (2017)</a:t>
            </a:r>
          </a:p>
          <a:p>
            <a:r>
              <a:rPr lang="en-US" dirty="0"/>
              <a:t>Prodi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-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221D4F7B-6D31-429C-8239-3CE67C2667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</a:rPr>
              <a:t>Slide #</a:t>
            </a:r>
            <a:fld id="{0EA46889-05C9-431B-A18F-8BBB07D9B4F3}" type="slidenum">
              <a:rPr lang="en-GB" altLang="en-US" sz="1400">
                <a:solidFill>
                  <a:srgbClr val="000000"/>
                </a:solidFill>
              </a:rPr>
              <a:pPr/>
              <a:t>10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EE5468A3-9AC4-46CB-9324-7641AB6B3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6175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>
                <a:solidFill>
                  <a:srgbClr val="C00000"/>
                </a:solidFill>
              </a:rPr>
              <a:t>10 Step QRA</a:t>
            </a: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02284FD3-FDEA-497E-9032-17364A4F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514" y="1585912"/>
            <a:ext cx="7772400" cy="4770438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600" dirty="0"/>
              <a:t>Step 1: Identify Scope</a:t>
            </a:r>
          </a:p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600" dirty="0"/>
              <a:t>Step 2: Assemble team</a:t>
            </a:r>
          </a:p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600" dirty="0"/>
              <a:t>Step 3: Identify Threats</a:t>
            </a:r>
          </a:p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600" dirty="0"/>
              <a:t>Step 4: Prioritize Threats</a:t>
            </a:r>
          </a:p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600" dirty="0"/>
              <a:t>Step 5: Threat Impact</a:t>
            </a:r>
          </a:p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600" dirty="0"/>
              <a:t>Step 6: Risk Factor Determination</a:t>
            </a:r>
          </a:p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600" dirty="0"/>
              <a:t>Step 7: Identify Safeguards and Controls</a:t>
            </a:r>
          </a:p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600" dirty="0"/>
              <a:t>Step 8: Cost–Beneﬁt Analysis</a:t>
            </a:r>
          </a:p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600" dirty="0"/>
              <a:t>Step 9: Rank Safeguards in Recommended Order</a:t>
            </a:r>
          </a:p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600" dirty="0"/>
              <a:t>Step 10: Risk Assessment Report</a:t>
            </a:r>
          </a:p>
          <a:p>
            <a:pPr marL="0" indent="0" eaLnBrk="1" hangingPunct="1">
              <a:lnSpc>
                <a:spcPct val="95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1400" dirty="0"/>
              <a:t>Source: Information Security Risk Analysis, Peltier</a:t>
            </a: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86125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221D4F7B-6D31-429C-8239-3CE67C2667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</a:rPr>
              <a:t>Slide #</a:t>
            </a:r>
            <a:fld id="{0EA46889-05C9-431B-A18F-8BBB07D9B4F3}" type="slidenum">
              <a:rPr lang="en-GB" altLang="en-US" sz="1400">
                <a:solidFill>
                  <a:srgbClr val="000000"/>
                </a:solidFill>
              </a:rPr>
              <a:pPr/>
              <a:t>11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EE5468A3-9AC4-46CB-9324-7641AB6B3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6175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10 Step QRA</a:t>
            </a: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02284FD3-FDEA-497E-9032-17364A4F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465638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Step 1: Identify Scope</a:t>
            </a:r>
          </a:p>
          <a:p>
            <a:pPr lvl="1"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Bound the problem</a:t>
            </a:r>
          </a:p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Step 2: Assemble team</a:t>
            </a:r>
          </a:p>
          <a:p>
            <a:pPr lvl="1"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Include subject matter experts, management in charge of implementing, users</a:t>
            </a:r>
          </a:p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Step 3: Identify Threats</a:t>
            </a:r>
          </a:p>
          <a:p>
            <a:pPr lvl="1"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Pick from lists of known threats</a:t>
            </a:r>
          </a:p>
          <a:p>
            <a:pPr lvl="1"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Brainstorm new threats</a:t>
            </a:r>
          </a:p>
          <a:p>
            <a:pPr lvl="1"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u="sng" dirty="0"/>
              <a:t>Mixing threats and vulnerabilities here...</a:t>
            </a:r>
          </a:p>
        </p:txBody>
      </p:sp>
    </p:spTree>
    <p:extLst>
      <p:ext uri="{BB962C8B-B14F-4D97-AF65-F5344CB8AC3E}">
        <p14:creationId xmlns:p14="http://schemas.microsoft.com/office/powerpoint/2010/main" val="3638326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id="{06BDFDB0-72B3-47BC-9B85-1C322E4681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</a:rPr>
              <a:t>Slide #</a:t>
            </a:r>
            <a:fld id="{C753E928-0743-47E3-A2F2-F089A1A95D81}" type="slidenum">
              <a:rPr lang="en-GB" altLang="en-US" sz="1400">
                <a:solidFill>
                  <a:srgbClr val="000000"/>
                </a:solidFill>
              </a:rPr>
              <a:pPr/>
              <a:t>12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F7061A65-700C-4EEF-8456-C9CC5CD1A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Step 4: Prioritize Threats</a:t>
            </a: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B49AF46B-99B3-4A2C-BF58-D398AEFC5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Prioritize threats for each assert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Likelihood of occurrence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Define a fixed threat rating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E.g., Low(1) … High(5)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Associate a rating with each threat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Approximation to the risk probability in quantitative approach</a:t>
            </a:r>
          </a:p>
        </p:txBody>
      </p:sp>
    </p:spTree>
    <p:extLst>
      <p:ext uri="{BB962C8B-B14F-4D97-AF65-F5344CB8AC3E}">
        <p14:creationId xmlns:p14="http://schemas.microsoft.com/office/powerpoint/2010/main" val="4203197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E4FBA383-43D0-44A5-9776-C5160C052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</a:rPr>
              <a:t>Slide #</a:t>
            </a:r>
            <a:fld id="{10B53920-DC0F-4E36-ADED-0B409EAC8954}" type="slidenum">
              <a:rPr lang="en-GB" altLang="en-US" sz="1400">
                <a:solidFill>
                  <a:srgbClr val="000000"/>
                </a:solidFill>
              </a:rPr>
              <a:pPr/>
              <a:t>13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ED9E719F-FF0F-4BC8-BBBD-5928272A8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Step 5: Threat Impact</a:t>
            </a: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7D8EEFF5-F7B3-4409-9194-684D6AAAD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With each threat determine loss impact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Define a fixed ranking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E.g., Low(1) … High(5)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Used to prioritize damage to asset from threat</a:t>
            </a:r>
          </a:p>
        </p:txBody>
      </p:sp>
    </p:spTree>
    <p:extLst>
      <p:ext uri="{BB962C8B-B14F-4D97-AF65-F5344CB8AC3E}">
        <p14:creationId xmlns:p14="http://schemas.microsoft.com/office/powerpoint/2010/main" val="2878980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06001C9F-409E-4907-A9B3-41D86741C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</a:rPr>
              <a:t>Slide #</a:t>
            </a:r>
            <a:fld id="{2EFB859A-208B-4F8F-B50E-BC3AF1CAD409}" type="slidenum">
              <a:rPr lang="en-GB" altLang="en-US" sz="1400">
                <a:solidFill>
                  <a:srgbClr val="000000"/>
                </a:solidFill>
              </a:rPr>
              <a:pPr/>
              <a:t>14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9473B2F7-8A57-4B75-8FD1-5A5D46615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609600"/>
            <a:ext cx="10439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Step 6: Total impact (Risk Factor Determination)</a:t>
            </a: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1ABDEFDD-DBF7-48A1-BCE3-6D81DBE42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543800" cy="12207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/>
              <a:t>Sum of threat priority and impact priority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800"/>
          </a:p>
        </p:txBody>
      </p:sp>
      <p:grpSp>
        <p:nvGrpSpPr>
          <p:cNvPr id="31749" name="Group 3">
            <a:extLst>
              <a:ext uri="{FF2B5EF4-FFF2-40B4-BE49-F238E27FC236}">
                <a16:creationId xmlns:a16="http://schemas.microsoft.com/office/drawing/2014/main" id="{3472783C-9D70-44D5-82EC-A2AC6FA459D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828925"/>
            <a:ext cx="7543800" cy="3486150"/>
            <a:chOff x="576" y="1782"/>
            <a:chExt cx="4752" cy="2196"/>
          </a:xfrm>
        </p:grpSpPr>
        <p:sp>
          <p:nvSpPr>
            <p:cNvPr id="31750" name="Rectangle 4">
              <a:extLst>
                <a:ext uri="{FF2B5EF4-FFF2-40B4-BE49-F238E27FC236}">
                  <a16:creationId xmlns:a16="http://schemas.microsoft.com/office/drawing/2014/main" id="{690325C4-4664-4E71-A913-51D521FC9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" y="3445"/>
              <a:ext cx="990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en-US" sz="2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1751" name="Rectangle 5">
              <a:extLst>
                <a:ext uri="{FF2B5EF4-FFF2-40B4-BE49-F238E27FC236}">
                  <a16:creationId xmlns:a16="http://schemas.microsoft.com/office/drawing/2014/main" id="{92DF377A-B15B-4E31-BC79-3058CB980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445"/>
              <a:ext cx="1410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en-US" sz="2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1752" name="Rectangle 6">
              <a:extLst>
                <a:ext uri="{FF2B5EF4-FFF2-40B4-BE49-F238E27FC236}">
                  <a16:creationId xmlns:a16="http://schemas.microsoft.com/office/drawing/2014/main" id="{ED2824A6-AD0E-4444-895D-11CE2E666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445"/>
              <a:ext cx="1296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en-US" sz="2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1753" name="Rectangle 7">
              <a:extLst>
                <a:ext uri="{FF2B5EF4-FFF2-40B4-BE49-F238E27FC236}">
                  <a16:creationId xmlns:a16="http://schemas.microsoft.com/office/drawing/2014/main" id="{F2C29A48-05F7-416E-8C6F-900FAE01B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445"/>
              <a:ext cx="1056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en-US" sz="2800">
                  <a:solidFill>
                    <a:srgbClr val="000000"/>
                  </a:solidFill>
                </a:rPr>
                <a:t>Theft</a:t>
              </a:r>
            </a:p>
          </p:txBody>
        </p:sp>
        <p:sp>
          <p:nvSpPr>
            <p:cNvPr id="31754" name="Rectangle 8">
              <a:extLst>
                <a:ext uri="{FF2B5EF4-FFF2-40B4-BE49-F238E27FC236}">
                  <a16:creationId xmlns:a16="http://schemas.microsoft.com/office/drawing/2014/main" id="{716B15DE-82DE-46F7-8AF2-0C66003D1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" y="2911"/>
              <a:ext cx="990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en-US" sz="280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1755" name="Rectangle 9">
              <a:extLst>
                <a:ext uri="{FF2B5EF4-FFF2-40B4-BE49-F238E27FC236}">
                  <a16:creationId xmlns:a16="http://schemas.microsoft.com/office/drawing/2014/main" id="{11A64290-6DE7-42B4-9EF8-A510D20CB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911"/>
              <a:ext cx="1410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en-US" sz="2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1756" name="Rectangle 10">
              <a:extLst>
                <a:ext uri="{FF2B5EF4-FFF2-40B4-BE49-F238E27FC236}">
                  <a16:creationId xmlns:a16="http://schemas.microsoft.com/office/drawing/2014/main" id="{59CE187E-B2D2-467F-8609-AE5D5AEEF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11"/>
              <a:ext cx="1296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en-US" sz="2800">
                  <a:solidFill>
                    <a:srgbClr val="000000"/>
                  </a:solidFill>
                </a:rPr>
                <a:t>2 </a:t>
              </a:r>
            </a:p>
          </p:txBody>
        </p:sp>
        <p:sp>
          <p:nvSpPr>
            <p:cNvPr id="31757" name="Rectangle 11">
              <a:extLst>
                <a:ext uri="{FF2B5EF4-FFF2-40B4-BE49-F238E27FC236}">
                  <a16:creationId xmlns:a16="http://schemas.microsoft.com/office/drawing/2014/main" id="{9F164D7A-3EA3-4E4C-8757-1749B2EBD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911"/>
              <a:ext cx="1056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en-US" sz="2800">
                  <a:solidFill>
                    <a:srgbClr val="000000"/>
                  </a:solidFill>
                </a:rPr>
                <a:t>Water</a:t>
              </a:r>
            </a:p>
          </p:txBody>
        </p:sp>
        <p:sp>
          <p:nvSpPr>
            <p:cNvPr id="31758" name="Rectangle 12">
              <a:extLst>
                <a:ext uri="{FF2B5EF4-FFF2-40B4-BE49-F238E27FC236}">
                  <a16:creationId xmlns:a16="http://schemas.microsoft.com/office/drawing/2014/main" id="{42E6A751-7C13-4F8C-B378-258C4D435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" y="2377"/>
              <a:ext cx="990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en-US" sz="28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31759" name="Rectangle 13">
              <a:extLst>
                <a:ext uri="{FF2B5EF4-FFF2-40B4-BE49-F238E27FC236}">
                  <a16:creationId xmlns:a16="http://schemas.microsoft.com/office/drawing/2014/main" id="{B8D0EAD2-55D1-4672-8192-69C8B206D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377"/>
              <a:ext cx="1410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en-US" sz="2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1760" name="Rectangle 14">
              <a:extLst>
                <a:ext uri="{FF2B5EF4-FFF2-40B4-BE49-F238E27FC236}">
                  <a16:creationId xmlns:a16="http://schemas.microsoft.com/office/drawing/2014/main" id="{38910405-9107-44B4-92E0-F741FCB5F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377"/>
              <a:ext cx="1296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en-US" sz="2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1761" name="Rectangle 15">
              <a:extLst>
                <a:ext uri="{FF2B5EF4-FFF2-40B4-BE49-F238E27FC236}">
                  <a16:creationId xmlns:a16="http://schemas.microsoft.com/office/drawing/2014/main" id="{CC7FD4BC-CD1C-4F9D-BCF4-6D09505B4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77"/>
              <a:ext cx="1056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en-US" sz="2800">
                  <a:solidFill>
                    <a:srgbClr val="000000"/>
                  </a:solidFill>
                </a:rPr>
                <a:t>Fire</a:t>
              </a:r>
            </a:p>
          </p:txBody>
        </p:sp>
        <p:sp>
          <p:nvSpPr>
            <p:cNvPr id="31762" name="Rectangle 16">
              <a:extLst>
                <a:ext uri="{FF2B5EF4-FFF2-40B4-BE49-F238E27FC236}">
                  <a16:creationId xmlns:a16="http://schemas.microsoft.com/office/drawing/2014/main" id="{A947B4A3-E215-4EF4-B50A-6AE3135E5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" y="1782"/>
              <a:ext cx="99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en-US" sz="2800">
                  <a:solidFill>
                    <a:srgbClr val="000000"/>
                  </a:solidFill>
                </a:rPr>
                <a:t>Risk Factor</a:t>
              </a:r>
            </a:p>
          </p:txBody>
        </p:sp>
        <p:sp>
          <p:nvSpPr>
            <p:cNvPr id="31763" name="Rectangle 17">
              <a:extLst>
                <a:ext uri="{FF2B5EF4-FFF2-40B4-BE49-F238E27FC236}">
                  <a16:creationId xmlns:a16="http://schemas.microsoft.com/office/drawing/2014/main" id="{4CEC88B6-3535-4B1E-92BE-677A3D648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782"/>
              <a:ext cx="141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en-US" sz="2800">
                  <a:solidFill>
                    <a:srgbClr val="000000"/>
                  </a:solidFill>
                </a:rPr>
                <a:t>Impact Priority</a:t>
              </a:r>
            </a:p>
          </p:txBody>
        </p:sp>
        <p:sp>
          <p:nvSpPr>
            <p:cNvPr id="31764" name="Rectangle 18">
              <a:extLst>
                <a:ext uri="{FF2B5EF4-FFF2-40B4-BE49-F238E27FC236}">
                  <a16:creationId xmlns:a16="http://schemas.microsoft.com/office/drawing/2014/main" id="{323BE55C-3525-4BFD-9108-7F0DA983A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82"/>
              <a:ext cx="129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en-US" sz="2800">
                  <a:solidFill>
                    <a:srgbClr val="000000"/>
                  </a:solidFill>
                </a:rPr>
                <a:t>Threat Priority</a:t>
              </a:r>
            </a:p>
          </p:txBody>
        </p:sp>
        <p:sp>
          <p:nvSpPr>
            <p:cNvPr id="31765" name="Rectangle 19">
              <a:extLst>
                <a:ext uri="{FF2B5EF4-FFF2-40B4-BE49-F238E27FC236}">
                  <a16:creationId xmlns:a16="http://schemas.microsoft.com/office/drawing/2014/main" id="{3E3F2C1F-DB34-425D-AB20-FCB477C01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782"/>
              <a:ext cx="105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700"/>
                </a:spcBef>
              </a:pPr>
              <a:r>
                <a:rPr lang="en-GB" altLang="en-US" sz="2800">
                  <a:solidFill>
                    <a:srgbClr val="000000"/>
                  </a:solidFill>
                </a:rPr>
                <a:t>Threat</a:t>
              </a:r>
            </a:p>
          </p:txBody>
        </p:sp>
        <p:sp>
          <p:nvSpPr>
            <p:cNvPr id="31766" name="Line 20">
              <a:extLst>
                <a:ext uri="{FF2B5EF4-FFF2-40B4-BE49-F238E27FC236}">
                  <a16:creationId xmlns:a16="http://schemas.microsoft.com/office/drawing/2014/main" id="{78ABFF07-DCFF-4A5C-BEAB-0EC431EA3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782"/>
              <a:ext cx="475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21">
              <a:extLst>
                <a:ext uri="{FF2B5EF4-FFF2-40B4-BE49-F238E27FC236}">
                  <a16:creationId xmlns:a16="http://schemas.microsoft.com/office/drawing/2014/main" id="{4E4387CB-24B2-4187-8FD2-9DC8055DF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377"/>
              <a:ext cx="475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22">
              <a:extLst>
                <a:ext uri="{FF2B5EF4-FFF2-40B4-BE49-F238E27FC236}">
                  <a16:creationId xmlns:a16="http://schemas.microsoft.com/office/drawing/2014/main" id="{74722635-F0DB-41DC-96A2-CAE105AD5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911"/>
              <a:ext cx="475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Line 23">
              <a:extLst>
                <a:ext uri="{FF2B5EF4-FFF2-40B4-BE49-F238E27FC236}">
                  <a16:creationId xmlns:a16="http://schemas.microsoft.com/office/drawing/2014/main" id="{37495CD9-8F2A-488B-AF39-C2AD80A67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3445"/>
              <a:ext cx="475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Line 24">
              <a:extLst>
                <a:ext uri="{FF2B5EF4-FFF2-40B4-BE49-F238E27FC236}">
                  <a16:creationId xmlns:a16="http://schemas.microsoft.com/office/drawing/2014/main" id="{46D0BB87-3C3B-43B2-BE12-5914BA367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3978"/>
              <a:ext cx="475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Line 25">
              <a:extLst>
                <a:ext uri="{FF2B5EF4-FFF2-40B4-BE49-F238E27FC236}">
                  <a16:creationId xmlns:a16="http://schemas.microsoft.com/office/drawing/2014/main" id="{2AB27668-99B1-479B-B4DC-443B1A41F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782"/>
              <a:ext cx="1" cy="219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26">
              <a:extLst>
                <a:ext uri="{FF2B5EF4-FFF2-40B4-BE49-F238E27FC236}">
                  <a16:creationId xmlns:a16="http://schemas.microsoft.com/office/drawing/2014/main" id="{E896F336-995B-45F2-9D2A-8C41A1A44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782"/>
              <a:ext cx="1" cy="219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27">
              <a:extLst>
                <a:ext uri="{FF2B5EF4-FFF2-40B4-BE49-F238E27FC236}">
                  <a16:creationId xmlns:a16="http://schemas.microsoft.com/office/drawing/2014/main" id="{9FE7065D-389F-4D7C-B8A8-B437CC6DD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782"/>
              <a:ext cx="1" cy="219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28">
              <a:extLst>
                <a:ext uri="{FF2B5EF4-FFF2-40B4-BE49-F238E27FC236}">
                  <a16:creationId xmlns:a16="http://schemas.microsoft.com/office/drawing/2014/main" id="{7A867D30-DE98-454D-AA13-C831CB6612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8" y="1782"/>
              <a:ext cx="1" cy="219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29">
              <a:extLst>
                <a:ext uri="{FF2B5EF4-FFF2-40B4-BE49-F238E27FC236}">
                  <a16:creationId xmlns:a16="http://schemas.microsoft.com/office/drawing/2014/main" id="{D16CCAF4-DBC3-400F-A45C-DE1DE6650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1782"/>
              <a:ext cx="1" cy="219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8542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4DE0C8A6-9503-4697-8BE3-EFDA39B5DF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</a:rPr>
              <a:t>Slide #</a:t>
            </a:r>
            <a:fld id="{EDCA67A6-81C0-4DDC-99AE-770AE2E0C953}" type="slidenum">
              <a:rPr lang="en-GB" altLang="en-US" sz="1400">
                <a:solidFill>
                  <a:srgbClr val="000000"/>
                </a:solidFill>
              </a:rPr>
              <a:pPr/>
              <a:t>15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EC54E583-7292-4393-A412-B6DD3EDA1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3550"/>
            <a:ext cx="7772400" cy="14351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Step 7: Identify Controls/Safeguards</a:t>
            </a: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486A23B-8157-4851-A78E-B5539FAA2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Potentially come into the analysis with an initial set of possible controls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Associate controls with each threat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Starting with high priority risks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Do cost-benefits and coverage analysis (</a:t>
            </a:r>
            <a:r>
              <a:rPr lang="en-GB" altLang="en-US" sz="3600" dirty="0"/>
              <a:t>Step 8</a:t>
            </a:r>
            <a:r>
              <a:rPr lang="en-GB" altLang="en-US" dirty="0"/>
              <a:t>)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Rank controls (</a:t>
            </a:r>
            <a:r>
              <a:rPr lang="en-GB" altLang="en-US" sz="3600" dirty="0"/>
              <a:t>Step 9</a:t>
            </a:r>
            <a:r>
              <a:rPr lang="en-GB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1599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4">
            <a:extLst>
              <a:ext uri="{FF2B5EF4-FFF2-40B4-BE49-F238E27FC236}">
                <a16:creationId xmlns:a16="http://schemas.microsoft.com/office/drawing/2014/main" id="{1C9DDEB6-2705-4E47-B3C1-094D02142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</a:rPr>
              <a:t>Slide #</a:t>
            </a:r>
            <a:fld id="{66E82336-005E-4E27-B135-46F1F03B9811}" type="slidenum">
              <a:rPr lang="en-GB" altLang="en-US" sz="1400">
                <a:solidFill>
                  <a:srgbClr val="000000"/>
                </a:solidFill>
              </a:rPr>
              <a:pPr/>
              <a:t>16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1028" name="Rectangle 1">
            <a:extLst>
              <a:ext uri="{FF2B5EF4-FFF2-40B4-BE49-F238E27FC236}">
                <a16:creationId xmlns:a16="http://schemas.microsoft.com/office/drawing/2014/main" id="{ECB911FE-E0D1-4CF0-8DC4-908C8E853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6175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Safeguard Evaluation</a:t>
            </a:r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E695B595-57F2-40E2-A812-D0A10326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7975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 </a:t>
            </a:r>
          </a:p>
        </p:txBody>
      </p:sp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A3DDEA52-7398-4A60-B907-6CD6A4678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310642"/>
              </p:ext>
            </p:extLst>
          </p:nvPr>
        </p:nvGraphicFramePr>
        <p:xfrm>
          <a:off x="990600" y="1717977"/>
          <a:ext cx="7307149" cy="381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4" imgW="6377760" imgH="3043080" progId="">
                  <p:embed/>
                </p:oleObj>
              </mc:Choice>
              <mc:Fallback>
                <p:oleObj r:id="rId4" imgW="6377760" imgH="3043080" progId="">
                  <p:embed/>
                  <p:pic>
                    <p:nvPicPr>
                      <p:cNvPr id="1026" name="Object 3">
                        <a:extLst>
                          <a:ext uri="{FF2B5EF4-FFF2-40B4-BE49-F238E27FC236}">
                            <a16:creationId xmlns:a16="http://schemas.microsoft.com/office/drawing/2014/main" id="{A3DDEA52-7398-4A60-B907-6CD6A4678C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17977"/>
                        <a:ext cx="7307149" cy="3811588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9445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F2926D20-08AA-477D-B133-1954BB26C7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</a:rPr>
              <a:t>Slide #</a:t>
            </a:r>
            <a:fld id="{2011C44A-89C6-4AC6-94B3-7646C7041238}" type="slidenum">
              <a:rPr lang="en-GB" altLang="en-US" sz="1400">
                <a:solidFill>
                  <a:srgbClr val="000000"/>
                </a:solidFill>
              </a:rPr>
              <a:pPr/>
              <a:t>17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3819CABC-BD1F-466E-AA9E-058BFE221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Step 10: </a:t>
            </a:r>
            <a:r>
              <a:rPr lang="en-US" altLang="en-US" sz="4000" dirty="0"/>
              <a:t>Risk Assessment Report/ Communicate Result</a:t>
            </a:r>
            <a:endParaRPr lang="en-GB" altLang="en-US" dirty="0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6EF3D2B6-C136-41C1-80AB-C41474606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Most risk analysis projects result in a written report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Generally not read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Make a good executive summary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Beneficial to track decisions.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Real communication done in meetings an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10370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>
            <a:extLst>
              <a:ext uri="{FF2B5EF4-FFF2-40B4-BE49-F238E27FC236}">
                <a16:creationId xmlns:a16="http://schemas.microsoft.com/office/drawing/2014/main" id="{3E7C740F-2AE3-494B-8B8D-B4A354EF3EB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57400"/>
            <a:ext cx="7696200" cy="2133600"/>
          </a:xfrm>
        </p:spPr>
        <p:txBody>
          <a:bodyPr anchor="ctr"/>
          <a:lstStyle/>
          <a:p>
            <a:r>
              <a:rPr lang="en-US" altLang="en-US" sz="4800" dirty="0"/>
              <a:t>2</a:t>
            </a:r>
            <a:br>
              <a:rPr lang="en-US" altLang="en-US" sz="4800" dirty="0"/>
            </a:br>
            <a:r>
              <a:rPr lang="en-US" altLang="en-US" sz="4000" dirty="0"/>
              <a:t>Matrix Based Approach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41307670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F131A-28CD-411A-94A6-6F4F60FA19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9B0A1783-B399-40E5-9961-8844B3A4EBB7}" type="slidenum">
              <a:rPr lang="en-US" altLang="en-US" sz="1000" b="1" i="1">
                <a:solidFill>
                  <a:srgbClr val="660066"/>
                </a:solidFill>
              </a:rPr>
              <a:pPr/>
              <a:t>19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656386" name="Rectangle 2">
            <a:extLst>
              <a:ext uri="{FF2B5EF4-FFF2-40B4-BE49-F238E27FC236}">
                <a16:creationId xmlns:a16="http://schemas.microsoft.com/office/drawing/2014/main" id="{210728D3-27FA-4028-9B57-0FD2EF98E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724400"/>
          </a:xfrm>
        </p:spPr>
        <p:txBody>
          <a:bodyPr/>
          <a:lstStyle/>
          <a:p>
            <a:pPr marL="533400" indent="-533400">
              <a:lnSpc>
                <a:spcPct val="110000"/>
              </a:lnSpc>
            </a:pPr>
            <a:r>
              <a:rPr lang="en-US" altLang="en-US" sz="2800" dirty="0"/>
              <a:t>What are the steps involved?</a:t>
            </a:r>
          </a:p>
          <a:p>
            <a:pPr marL="533400" indent="-533400">
              <a:lnSpc>
                <a:spcPct val="110000"/>
              </a:lnSpc>
            </a:pPr>
            <a:r>
              <a:rPr lang="en-US" altLang="en-US" sz="2800" dirty="0"/>
              <a:t>How do you fill in the matrices?</a:t>
            </a:r>
          </a:p>
          <a:p>
            <a:pPr marL="914400" lvl="1" indent="-457200">
              <a:lnSpc>
                <a:spcPct val="110000"/>
              </a:lnSpc>
            </a:pPr>
            <a:r>
              <a:rPr lang="en-US" altLang="en-US" sz="2400" dirty="0"/>
              <a:t>Asset/Vulnerability Matrix</a:t>
            </a:r>
          </a:p>
          <a:p>
            <a:pPr marL="914400" lvl="1" indent="-457200">
              <a:lnSpc>
                <a:spcPct val="110000"/>
              </a:lnSpc>
            </a:pPr>
            <a:r>
              <a:rPr lang="en-US" altLang="en-US" sz="2400" dirty="0"/>
              <a:t>Vulnerability/Threat Matrix</a:t>
            </a:r>
          </a:p>
          <a:p>
            <a:pPr marL="914400" lvl="1" indent="-457200">
              <a:lnSpc>
                <a:spcPct val="110000"/>
              </a:lnSpc>
            </a:pPr>
            <a:r>
              <a:rPr lang="en-US" altLang="en-US" sz="2400" dirty="0"/>
              <a:t>Threat/Control Matrix</a:t>
            </a:r>
          </a:p>
          <a:p>
            <a:pPr marL="533400" indent="-533400"/>
            <a:endParaRPr lang="en-US" altLang="en-US" sz="2800" dirty="0"/>
          </a:p>
          <a:p>
            <a:pPr marL="533400" indent="-533400"/>
            <a:endParaRPr lang="en-US" altLang="en-US" sz="2800" dirty="0"/>
          </a:p>
          <a:p>
            <a:pPr marL="533400" indent="-533400"/>
            <a:endParaRPr lang="en-US" altLang="en-US" sz="2800" dirty="0"/>
          </a:p>
        </p:txBody>
      </p:sp>
      <p:sp>
        <p:nvSpPr>
          <p:cNvPr id="656387" name="Rectangle 3">
            <a:extLst>
              <a:ext uri="{FF2B5EF4-FFF2-40B4-BE49-F238E27FC236}">
                <a16:creationId xmlns:a16="http://schemas.microsoft.com/office/drawing/2014/main" id="{37719BF2-E95F-4887-B57C-CC360735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C00000"/>
                </a:solidFill>
              </a:rPr>
              <a:t>Matrix Based Approach</a:t>
            </a:r>
            <a:br>
              <a:rPr lang="en-US" altLang="en-US" sz="3600" b="1" dirty="0">
                <a:solidFill>
                  <a:srgbClr val="C00000"/>
                </a:solidFill>
              </a:rPr>
            </a:b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3600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EBEB-BCD1-410D-8A43-DC7FB9A6A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BF2CA1A1-6498-43D3-8FE4-849B4ECD6C3D}" type="slidenum">
              <a:rPr lang="en-US" altLang="en-US" sz="1000" b="1" i="1">
                <a:solidFill>
                  <a:srgbClr val="660066"/>
                </a:solidFill>
              </a:rPr>
              <a:pPr/>
              <a:t>2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637954" name="Rectangle 1026">
            <a:extLst>
              <a:ext uri="{FF2B5EF4-FFF2-40B4-BE49-F238E27FC236}">
                <a16:creationId xmlns:a16="http://schemas.microsoft.com/office/drawing/2014/main" id="{FE0C3567-7476-46E5-B968-C7A942233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1: </a:t>
            </a:r>
            <a:r>
              <a:rPr lang="en-US" altLang="en-US" sz="2800" dirty="0"/>
              <a:t>Qualitative Risk Analysis</a:t>
            </a:r>
            <a:endParaRPr lang="en-US" altLang="en-US" sz="1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2: </a:t>
            </a:r>
            <a:r>
              <a:rPr lang="en-US" altLang="en-US" sz="2800" dirty="0"/>
              <a:t>Determine Assets and Vulnerabilities (Matrix Based Approach)</a:t>
            </a:r>
            <a:endParaRPr lang="en-US" altLang="en-US" sz="10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000" dirty="0"/>
          </a:p>
        </p:txBody>
      </p:sp>
      <p:sp>
        <p:nvSpPr>
          <p:cNvPr id="637955" name="Rectangle 1027">
            <a:extLst>
              <a:ext uri="{FF2B5EF4-FFF2-40B4-BE49-F238E27FC236}">
                <a16:creationId xmlns:a16="http://schemas.microsoft.com/office/drawing/2014/main" id="{68B330F1-221B-40C0-9170-AF229100E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/>
              <a:t>Qualitative Risk Analysis</a:t>
            </a:r>
            <a:br>
              <a:rPr lang="en-US" altLang="en-US" sz="3600" b="1"/>
            </a:b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Outline for this unit</a:t>
            </a:r>
          </a:p>
        </p:txBody>
      </p:sp>
    </p:spTree>
    <p:extLst>
      <p:ext uri="{BB962C8B-B14F-4D97-AF65-F5344CB8AC3E}">
        <p14:creationId xmlns:p14="http://schemas.microsoft.com/office/powerpoint/2010/main" val="1968832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4737C-98AE-45D8-9B6E-F5B5B7E9D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A654C358-3FCE-4CCE-8D98-42A1288394B7}" type="slidenum">
              <a:rPr lang="en-US" altLang="en-US" sz="1000" b="1" i="1">
                <a:solidFill>
                  <a:srgbClr val="660066"/>
                </a:solidFill>
              </a:rPr>
              <a:pPr/>
              <a:t>20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618498" name="Rectangle 2">
            <a:extLst>
              <a:ext uri="{FF2B5EF4-FFF2-40B4-BE49-F238E27FC236}">
                <a16:creationId xmlns:a16="http://schemas.microsoft.com/office/drawing/2014/main" id="{9D901D5D-4340-4A72-A03A-2D0A51E31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839200" cy="5029200"/>
          </a:xfrm>
        </p:spPr>
        <p:txBody>
          <a:bodyPr/>
          <a:lstStyle/>
          <a:p>
            <a:r>
              <a:rPr lang="en-US" altLang="en-US" sz="2400" dirty="0"/>
              <a:t>Consists of three matrices </a:t>
            </a:r>
          </a:p>
          <a:p>
            <a:pPr lvl="1"/>
            <a:r>
              <a:rPr lang="en-US" altLang="en-US" sz="2000" dirty="0"/>
              <a:t>Vulnerability Matrix: Links assets to vulnerabilities</a:t>
            </a:r>
          </a:p>
          <a:p>
            <a:pPr lvl="1"/>
            <a:r>
              <a:rPr lang="en-US" altLang="en-US" sz="2000" dirty="0"/>
              <a:t>Threat Matrix: Links vulnerabilities to threats</a:t>
            </a:r>
          </a:p>
          <a:p>
            <a:pPr lvl="1"/>
            <a:r>
              <a:rPr lang="en-US" altLang="en-US" sz="2000" dirty="0"/>
              <a:t>Control Matrix: Links threats to the controls</a:t>
            </a:r>
          </a:p>
          <a:p>
            <a:r>
              <a:rPr lang="en-US" altLang="en-US" sz="2400" dirty="0"/>
              <a:t>Step 1</a:t>
            </a:r>
          </a:p>
          <a:p>
            <a:pPr lvl="1"/>
            <a:r>
              <a:rPr lang="en-US" altLang="en-US" sz="2000" dirty="0"/>
              <a:t>Identify the assets &amp; compute the relative importance of assets</a:t>
            </a:r>
          </a:p>
          <a:p>
            <a:r>
              <a:rPr lang="en-US" altLang="en-US" sz="2400" dirty="0"/>
              <a:t>Step 2</a:t>
            </a:r>
          </a:p>
          <a:p>
            <a:pPr lvl="1"/>
            <a:r>
              <a:rPr lang="en-US" altLang="en-US" sz="2000" dirty="0"/>
              <a:t>List assets in the columns of the matrix.</a:t>
            </a:r>
          </a:p>
          <a:p>
            <a:pPr lvl="1"/>
            <a:r>
              <a:rPr lang="en-US" altLang="en-US" sz="2000" dirty="0"/>
              <a:t>List vulnerabilities in the rows within the matrix.</a:t>
            </a:r>
          </a:p>
          <a:p>
            <a:pPr lvl="1"/>
            <a:r>
              <a:rPr lang="en-US" altLang="en-US" sz="2000" dirty="0"/>
              <a:t>The value row should contain asset values. </a:t>
            </a:r>
          </a:p>
          <a:p>
            <a:pPr lvl="1"/>
            <a:r>
              <a:rPr lang="en-US" altLang="en-US" sz="2000" dirty="0"/>
              <a:t>Rank the assets based on the impact to the organization.</a:t>
            </a:r>
          </a:p>
          <a:p>
            <a:pPr lvl="1"/>
            <a:r>
              <a:rPr lang="en-US" altLang="en-US" sz="2000" dirty="0"/>
              <a:t>Compute the aggregate value of relative importance of different vulnerabilities</a:t>
            </a:r>
          </a:p>
        </p:txBody>
      </p:sp>
      <p:sp>
        <p:nvSpPr>
          <p:cNvPr id="618499" name="Rectangle 3">
            <a:extLst>
              <a:ext uri="{FF2B5EF4-FFF2-40B4-BE49-F238E27FC236}">
                <a16:creationId xmlns:a16="http://schemas.microsoft.com/office/drawing/2014/main" id="{E66FF8AF-DF04-451F-B9DD-ACE32A81A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>
                <a:solidFill>
                  <a:srgbClr val="CC0000"/>
                </a:solidFill>
              </a:rPr>
              <a:t>Matrix Based Approach</a:t>
            </a:r>
            <a:br>
              <a:rPr lang="en-US" altLang="en-US" sz="3600" b="1">
                <a:solidFill>
                  <a:srgbClr val="CC0000"/>
                </a:solidFill>
              </a:rPr>
            </a:b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2087403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C9449-96EF-480D-B2D7-DAD1747871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C3D458E0-B618-4E85-A65A-F7E89BDFAC47}" type="slidenum">
              <a:rPr lang="en-US" altLang="en-US" sz="1000" b="1" i="1">
                <a:solidFill>
                  <a:srgbClr val="660066"/>
                </a:solidFill>
              </a:rPr>
              <a:pPr/>
              <a:t>21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620546" name="Rectangle 2">
            <a:extLst>
              <a:ext uri="{FF2B5EF4-FFF2-40B4-BE49-F238E27FC236}">
                <a16:creationId xmlns:a16="http://schemas.microsoft.com/office/drawing/2014/main" id="{24FFB74B-8919-414E-9CE7-BE863AD90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01000" cy="5029200"/>
          </a:xfrm>
        </p:spPr>
        <p:txBody>
          <a:bodyPr/>
          <a:lstStyle/>
          <a:p>
            <a:r>
              <a:rPr lang="en-US" altLang="en-US" sz="2400" dirty="0"/>
              <a:t>Step 3</a:t>
            </a:r>
          </a:p>
          <a:p>
            <a:pPr lvl="1"/>
            <a:r>
              <a:rPr lang="en-US" altLang="en-US" sz="2000" dirty="0"/>
              <a:t>Add aggregate values of vulnerabilities from vulnerability matrix to the column side of the threat matrix</a:t>
            </a:r>
          </a:p>
          <a:p>
            <a:pPr lvl="1"/>
            <a:r>
              <a:rPr lang="en-US" altLang="en-US" sz="2000" dirty="0"/>
              <a:t>Identify the threats and add them to the row side of the threat matrix</a:t>
            </a:r>
          </a:p>
          <a:p>
            <a:pPr lvl="1"/>
            <a:r>
              <a:rPr lang="en-US" altLang="en-US" sz="2000" dirty="0"/>
              <a:t>Determine the relative influence of threats on the vulnerabilities</a:t>
            </a:r>
          </a:p>
          <a:p>
            <a:pPr lvl="1"/>
            <a:r>
              <a:rPr lang="en-US" altLang="en-US" sz="2000" dirty="0"/>
              <a:t>Compute aggregate values of importance of different threats</a:t>
            </a:r>
          </a:p>
          <a:p>
            <a:r>
              <a:rPr lang="en-US" altLang="en-US" sz="2400" dirty="0"/>
              <a:t>Step 4</a:t>
            </a:r>
          </a:p>
          <a:p>
            <a:pPr lvl="1"/>
            <a:r>
              <a:rPr lang="en-US" altLang="en-US" sz="2000" dirty="0"/>
              <a:t>Add aggregate values of threats from the threat matrix to the column side of control matrix</a:t>
            </a:r>
          </a:p>
          <a:p>
            <a:pPr lvl="1"/>
            <a:r>
              <a:rPr lang="en-US" altLang="en-US" sz="2000" dirty="0"/>
              <a:t>Identify the controls and add them to the row side of the control matrix</a:t>
            </a:r>
          </a:p>
          <a:p>
            <a:pPr lvl="1"/>
            <a:r>
              <a:rPr lang="en-US" altLang="en-US" sz="2000" dirty="0"/>
              <a:t>Compute aggregate values of importance of different controls</a:t>
            </a:r>
          </a:p>
          <a:p>
            <a:pPr lvl="1"/>
            <a:endParaRPr lang="en-US" altLang="en-US" sz="2400" dirty="0"/>
          </a:p>
        </p:txBody>
      </p:sp>
      <p:sp>
        <p:nvSpPr>
          <p:cNvPr id="620547" name="Rectangle 3">
            <a:extLst>
              <a:ext uri="{FF2B5EF4-FFF2-40B4-BE49-F238E27FC236}">
                <a16:creationId xmlns:a16="http://schemas.microsoft.com/office/drawing/2014/main" id="{4898AF12-B868-490F-81D2-700575094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>
                <a:solidFill>
                  <a:srgbClr val="CC0000"/>
                </a:solidFill>
              </a:rPr>
              <a:t>Matrix Based Approach</a:t>
            </a:r>
            <a:br>
              <a:rPr lang="en-US" altLang="en-US" sz="3600" b="1">
                <a:solidFill>
                  <a:srgbClr val="CC0000"/>
                </a:solidFill>
              </a:rPr>
            </a:b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989921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38F9C-1C9B-4EF7-8F69-EBE9FAAB9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B9B9A70B-3282-46AA-AF64-F27817067D22}" type="slidenum">
              <a:rPr lang="en-US" altLang="en-US" sz="1000" b="1" i="1">
                <a:solidFill>
                  <a:srgbClr val="660066"/>
                </a:solidFill>
              </a:rPr>
              <a:pPr/>
              <a:t>22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732162" name="Rectangle 2">
            <a:extLst>
              <a:ext uri="{FF2B5EF4-FFF2-40B4-BE49-F238E27FC236}">
                <a16:creationId xmlns:a16="http://schemas.microsoft.com/office/drawing/2014/main" id="{68CF1B03-D3D1-418C-AC0E-9FCD8C7BC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5029200"/>
          </a:xfrm>
        </p:spPr>
        <p:txBody>
          <a:bodyPr/>
          <a:lstStyle/>
          <a:p>
            <a:r>
              <a:rPr lang="en-US" altLang="en-US" sz="2400" dirty="0"/>
              <a:t>There needs to be a threshold for determining the correlations within the matrices. For each matrix, the thresholds can be different. This can be done in two ways:</a:t>
            </a:r>
          </a:p>
          <a:p>
            <a:r>
              <a:rPr lang="en-US" altLang="en-US" sz="2400" b="1" dirty="0"/>
              <a:t>Qualitatively </a:t>
            </a:r>
          </a:p>
          <a:p>
            <a:pPr lvl="1"/>
            <a:r>
              <a:rPr lang="en-US" altLang="en-US" sz="2000" dirty="0"/>
              <a:t>determined relative to other correlations</a:t>
            </a:r>
          </a:p>
          <a:p>
            <a:pPr lvl="1"/>
            <a:r>
              <a:rPr lang="en-US" altLang="en-US" sz="2000" dirty="0"/>
              <a:t>e.g. asset1/vulnerability1 (L) is much lower than asset3/vulnerability3 (H) correlation. asset2/vulnerability2 correlation is in-between (M)</a:t>
            </a:r>
          </a:p>
          <a:p>
            <a:r>
              <a:rPr lang="en-US" altLang="en-US" sz="2400" b="1" dirty="0"/>
              <a:t>Quantitatively</a:t>
            </a:r>
          </a:p>
          <a:p>
            <a:pPr lvl="1"/>
            <a:r>
              <a:rPr lang="en-US" altLang="en-US" sz="2000" dirty="0"/>
              <a:t>determined by setting limits</a:t>
            </a:r>
          </a:p>
          <a:p>
            <a:pPr lvl="1"/>
            <a:r>
              <a:rPr lang="en-US" altLang="en-US" sz="2000" dirty="0"/>
              <a:t>e.g. if no correlation (0), if lower than 10% correlation (L), if lower than 35% medium (M), if greater than 35% (H)</a:t>
            </a:r>
          </a:p>
          <a:p>
            <a:pPr>
              <a:buFontTx/>
              <a:buNone/>
            </a:pPr>
            <a:endParaRPr lang="en-US" altLang="en-US" sz="2800" dirty="0"/>
          </a:p>
        </p:txBody>
      </p:sp>
      <p:sp>
        <p:nvSpPr>
          <p:cNvPr id="732163" name="Rectangle 3">
            <a:extLst>
              <a:ext uri="{FF2B5EF4-FFF2-40B4-BE49-F238E27FC236}">
                <a16:creationId xmlns:a16="http://schemas.microsoft.com/office/drawing/2014/main" id="{AF5B0A36-D5C0-439E-A81F-CE4F28244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>
                <a:solidFill>
                  <a:srgbClr val="CC0000"/>
                </a:solidFill>
              </a:rPr>
              <a:t>Matrix Based Approach</a:t>
            </a:r>
            <a:br>
              <a:rPr lang="en-US" altLang="en-US" sz="3600" b="1">
                <a:solidFill>
                  <a:srgbClr val="CC0000"/>
                </a:solidFill>
              </a:rPr>
            </a:b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Determining L/M/H</a:t>
            </a:r>
          </a:p>
        </p:txBody>
      </p:sp>
    </p:spTree>
    <p:extLst>
      <p:ext uri="{BB962C8B-B14F-4D97-AF65-F5344CB8AC3E}">
        <p14:creationId xmlns:p14="http://schemas.microsoft.com/office/powerpoint/2010/main" val="953496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4238A-CD93-45E8-8D04-ACAC534A1B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E6049EB3-4404-428A-889F-7BAD434C7AD2}" type="slidenum">
              <a:rPr lang="en-US" altLang="en-US" sz="1000" b="1" i="1">
                <a:solidFill>
                  <a:srgbClr val="660066"/>
                </a:solidFill>
              </a:rPr>
              <a:pPr/>
              <a:t>23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734210" name="Rectangle 2">
            <a:extLst>
              <a:ext uri="{FF2B5EF4-FFF2-40B4-BE49-F238E27FC236}">
                <a16:creationId xmlns:a16="http://schemas.microsoft.com/office/drawing/2014/main" id="{D911965D-FA4A-42F9-8846-1FE5ADA0E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5029200"/>
          </a:xfrm>
        </p:spPr>
        <p:txBody>
          <a:bodyPr/>
          <a:lstStyle/>
          <a:p>
            <a:r>
              <a:rPr lang="en-US" altLang="en-US" sz="2400" dirty="0"/>
              <a:t>Although the example provided gives 4 different levels (Not Relevant, Low, Medium, and High), organizations may choose to have more levels for finer grained evaluation.</a:t>
            </a:r>
          </a:p>
          <a:p>
            <a:r>
              <a:rPr lang="en-US" altLang="en-US" sz="2400" dirty="0"/>
              <a:t>For example:</a:t>
            </a:r>
          </a:p>
          <a:p>
            <a:pPr lvl="1"/>
            <a:r>
              <a:rPr lang="en-US" altLang="en-US" sz="2400" dirty="0"/>
              <a:t>Not Relevant (0)</a:t>
            </a:r>
          </a:p>
          <a:p>
            <a:pPr lvl="1"/>
            <a:r>
              <a:rPr lang="en-US" altLang="en-US" sz="2400" dirty="0"/>
              <a:t>Very Low (1)</a:t>
            </a:r>
          </a:p>
          <a:p>
            <a:pPr lvl="1"/>
            <a:r>
              <a:rPr lang="en-US" altLang="en-US" sz="2400" dirty="0"/>
              <a:t>Low (2)</a:t>
            </a:r>
          </a:p>
          <a:p>
            <a:pPr lvl="1"/>
            <a:r>
              <a:rPr lang="en-US" altLang="en-US" sz="2400" dirty="0"/>
              <a:t>Medium-Low (3)</a:t>
            </a:r>
          </a:p>
          <a:p>
            <a:pPr lvl="1"/>
            <a:r>
              <a:rPr lang="en-US" altLang="en-US" sz="2400" dirty="0"/>
              <a:t>Medium (4)</a:t>
            </a:r>
          </a:p>
          <a:p>
            <a:pPr lvl="1"/>
            <a:r>
              <a:rPr lang="en-US" altLang="en-US" sz="2400" dirty="0"/>
              <a:t>Medium-High (5)</a:t>
            </a:r>
          </a:p>
          <a:p>
            <a:pPr lvl="1"/>
            <a:r>
              <a:rPr lang="en-US" altLang="en-US" sz="2400" dirty="0"/>
              <a:t>High (6)</a:t>
            </a:r>
          </a:p>
        </p:txBody>
      </p:sp>
      <p:sp>
        <p:nvSpPr>
          <p:cNvPr id="734211" name="Rectangle 3">
            <a:extLst>
              <a:ext uri="{FF2B5EF4-FFF2-40B4-BE49-F238E27FC236}">
                <a16:creationId xmlns:a16="http://schemas.microsoft.com/office/drawing/2014/main" id="{E36AAE36-4826-4BA0-8D07-1544849CF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>
                <a:solidFill>
                  <a:srgbClr val="CC0000"/>
                </a:solidFill>
              </a:rPr>
              <a:t>Matrix Based Approach</a:t>
            </a:r>
            <a:br>
              <a:rPr lang="en-US" altLang="en-US" sz="3600" b="1">
                <a:solidFill>
                  <a:srgbClr val="CC0000"/>
                </a:solidFill>
              </a:rPr>
            </a:b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Extension of L/M/H</a:t>
            </a:r>
          </a:p>
        </p:txBody>
      </p:sp>
    </p:spTree>
    <p:extLst>
      <p:ext uri="{BB962C8B-B14F-4D97-AF65-F5344CB8AC3E}">
        <p14:creationId xmlns:p14="http://schemas.microsoft.com/office/powerpoint/2010/main" val="2545674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lide Number Placeholder 3">
            <a:extLst>
              <a:ext uri="{FF2B5EF4-FFF2-40B4-BE49-F238E27FC236}">
                <a16:creationId xmlns:a16="http://schemas.microsoft.com/office/drawing/2014/main" id="{AA722CE4-55B2-46DD-B25F-C0DE6BB135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B0A54F73-2CF2-430B-B04D-46040289A1DF}" type="slidenum">
              <a:rPr lang="en-US" altLang="en-US" sz="1000" b="1" i="1">
                <a:solidFill>
                  <a:srgbClr val="660066"/>
                </a:solidFill>
              </a:rPr>
              <a:pPr/>
              <a:t>24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580610" name="Rectangle 2">
            <a:extLst>
              <a:ext uri="{FF2B5EF4-FFF2-40B4-BE49-F238E27FC236}">
                <a16:creationId xmlns:a16="http://schemas.microsoft.com/office/drawing/2014/main" id="{E5FE6CA7-D889-4F50-B92B-24C25275A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5105400"/>
            <a:ext cx="90678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C00000"/>
                </a:solidFill>
              </a:rPr>
              <a:t>Customize matrix to assets &amp; vulnerabilities applicable to case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Compute cost of each asset and put them in the value row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Determine correlation with vulnerability and asset (L/M/H)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Compute the sum of product of vulnerability &amp; asset values; add to impact column</a:t>
            </a:r>
          </a:p>
        </p:txBody>
      </p:sp>
      <p:sp>
        <p:nvSpPr>
          <p:cNvPr id="580611" name="Rectangle 3">
            <a:extLst>
              <a:ext uri="{FF2B5EF4-FFF2-40B4-BE49-F238E27FC236}">
                <a16:creationId xmlns:a16="http://schemas.microsoft.com/office/drawing/2014/main" id="{F0EC65AC-B93A-41B1-A079-80E97698E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/>
              <a:t>Matrix Based Approach</a:t>
            </a:r>
            <a:br>
              <a:rPr lang="en-US" altLang="en-US" sz="3600" b="1">
                <a:solidFill>
                  <a:srgbClr val="CC0000"/>
                </a:solidFill>
              </a:rPr>
            </a:b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Assets and Vulnerabilities</a:t>
            </a:r>
          </a:p>
        </p:txBody>
      </p:sp>
      <p:sp>
        <p:nvSpPr>
          <p:cNvPr id="580612" name="Rectangle 4">
            <a:extLst>
              <a:ext uri="{FF2B5EF4-FFF2-40B4-BE49-F238E27FC236}">
                <a16:creationId xmlns:a16="http://schemas.microsoft.com/office/drawing/2014/main" id="{DEE15B39-6C8C-4B8F-9C32-2D59A257D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1835150"/>
            <a:ext cx="2286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600"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endParaRPr lang="en-US" altLang="en-US" sz="1600"/>
          </a:p>
        </p:txBody>
      </p:sp>
      <p:sp>
        <p:nvSpPr>
          <p:cNvPr id="580613" name="Rectangle 5">
            <a:extLst>
              <a:ext uri="{FF2B5EF4-FFF2-40B4-BE49-F238E27FC236}">
                <a16:creationId xmlns:a16="http://schemas.microsoft.com/office/drawing/2014/main" id="{095D39AE-8EAC-4607-B12B-4C63A9B90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49375"/>
            <a:ext cx="14478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600"/>
              <a:t>Scale</a:t>
            </a:r>
          </a:p>
          <a:p>
            <a:r>
              <a:rPr lang="en-US" altLang="en-US" sz="1600"/>
              <a:t>Not Relevant - 0</a:t>
            </a:r>
          </a:p>
          <a:p>
            <a:r>
              <a:rPr lang="en-US" altLang="en-US" sz="1600"/>
              <a:t>Low – 1</a:t>
            </a:r>
          </a:p>
          <a:p>
            <a:r>
              <a:rPr lang="en-US" altLang="en-US" sz="1600"/>
              <a:t>Medium – 3</a:t>
            </a:r>
          </a:p>
          <a:p>
            <a:r>
              <a:rPr lang="en-US" altLang="en-US" sz="1600"/>
              <a:t>High – 9</a:t>
            </a:r>
          </a:p>
        </p:txBody>
      </p:sp>
      <p:grpSp>
        <p:nvGrpSpPr>
          <p:cNvPr id="580614" name="Group 6">
            <a:extLst>
              <a:ext uri="{FF2B5EF4-FFF2-40B4-BE49-F238E27FC236}">
                <a16:creationId xmlns:a16="http://schemas.microsoft.com/office/drawing/2014/main" id="{83A779A5-377A-423C-8989-EC79C3507255}"/>
              </a:ext>
            </a:extLst>
          </p:cNvPr>
          <p:cNvGrpSpPr>
            <a:grpSpLocks/>
          </p:cNvGrpSpPr>
          <p:nvPr/>
        </p:nvGrpSpPr>
        <p:grpSpPr bwMode="auto">
          <a:xfrm>
            <a:off x="3724275" y="1123950"/>
            <a:ext cx="374650" cy="1666875"/>
            <a:chOff x="1526" y="394"/>
            <a:chExt cx="236" cy="972"/>
          </a:xfrm>
        </p:grpSpPr>
        <p:sp>
          <p:nvSpPr>
            <p:cNvPr id="580615" name="Rectangle 7">
              <a:extLst>
                <a:ext uri="{FF2B5EF4-FFF2-40B4-BE49-F238E27FC236}">
                  <a16:creationId xmlns:a16="http://schemas.microsoft.com/office/drawing/2014/main" id="{4CC12F05-CA71-4766-A27B-345443CC1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400">
                  <a:cs typeface="Times New Roman" panose="02020603050405020304" pitchFamily="18" charset="0"/>
                </a:rPr>
                <a:t>Critical Infrastructure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16" name="Rectangle 8">
              <a:extLst>
                <a:ext uri="{FF2B5EF4-FFF2-40B4-BE49-F238E27FC236}">
                  <a16:creationId xmlns:a16="http://schemas.microsoft.com/office/drawing/2014/main" id="{3753ED7B-8A20-4E89-9B53-E39079772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0617" name="Group 9">
            <a:extLst>
              <a:ext uri="{FF2B5EF4-FFF2-40B4-BE49-F238E27FC236}">
                <a16:creationId xmlns:a16="http://schemas.microsoft.com/office/drawing/2014/main" id="{1082689F-5B70-44EE-AEA0-50F4E1C1E2A8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1125538"/>
            <a:ext cx="374650" cy="1666875"/>
            <a:chOff x="1762" y="394"/>
            <a:chExt cx="236" cy="972"/>
          </a:xfrm>
        </p:grpSpPr>
        <p:sp>
          <p:nvSpPr>
            <p:cNvPr id="580618" name="Rectangle 10">
              <a:extLst>
                <a:ext uri="{FF2B5EF4-FFF2-40B4-BE49-F238E27FC236}">
                  <a16:creationId xmlns:a16="http://schemas.microsoft.com/office/drawing/2014/main" id="{6C4D22A3-7B70-4293-B9CF-094A9D33C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400">
                  <a:cs typeface="Times New Roman" panose="02020603050405020304" pitchFamily="18" charset="0"/>
                </a:rPr>
                <a:t>Trade Secrets (IP)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19" name="Rectangle 11">
              <a:extLst>
                <a:ext uri="{FF2B5EF4-FFF2-40B4-BE49-F238E27FC236}">
                  <a16:creationId xmlns:a16="http://schemas.microsoft.com/office/drawing/2014/main" id="{268EF45B-9D4D-47DB-AAD9-1BED5FC29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0620" name="Group 12">
            <a:extLst>
              <a:ext uri="{FF2B5EF4-FFF2-40B4-BE49-F238E27FC236}">
                <a16:creationId xmlns:a16="http://schemas.microsoft.com/office/drawing/2014/main" id="{FF359F77-A1EF-4B9A-A0FD-C4EF4B0370E6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1125538"/>
            <a:ext cx="374650" cy="1666875"/>
            <a:chOff x="1998" y="394"/>
            <a:chExt cx="236" cy="972"/>
          </a:xfrm>
        </p:grpSpPr>
        <p:sp>
          <p:nvSpPr>
            <p:cNvPr id="580621" name="Rectangle 13">
              <a:extLst>
                <a:ext uri="{FF2B5EF4-FFF2-40B4-BE49-F238E27FC236}">
                  <a16:creationId xmlns:a16="http://schemas.microsoft.com/office/drawing/2014/main" id="{5878BAD9-FFA8-4586-A174-D0984E18A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400">
                  <a:cs typeface="Times New Roman" panose="02020603050405020304" pitchFamily="18" charset="0"/>
                </a:rPr>
                <a:t>Client Secrets</a:t>
              </a:r>
            </a:p>
            <a:p>
              <a:pPr eaLnBrk="0" hangingPunct="0"/>
              <a:endParaRPr lang="en-US" altLang="en-US" sz="1400"/>
            </a:p>
          </p:txBody>
        </p:sp>
        <p:sp>
          <p:nvSpPr>
            <p:cNvPr id="580622" name="Rectangle 14">
              <a:extLst>
                <a:ext uri="{FF2B5EF4-FFF2-40B4-BE49-F238E27FC236}">
                  <a16:creationId xmlns:a16="http://schemas.microsoft.com/office/drawing/2014/main" id="{AE3D3E21-D5B7-48AC-A9BC-813233CF0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0623" name="Group 15">
            <a:extLst>
              <a:ext uri="{FF2B5EF4-FFF2-40B4-BE49-F238E27FC236}">
                <a16:creationId xmlns:a16="http://schemas.microsoft.com/office/drawing/2014/main" id="{BA645BC5-EF81-4E61-8E18-E5C37C9FDB50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1125538"/>
            <a:ext cx="374650" cy="1666875"/>
            <a:chOff x="2234" y="394"/>
            <a:chExt cx="236" cy="972"/>
          </a:xfrm>
        </p:grpSpPr>
        <p:sp>
          <p:nvSpPr>
            <p:cNvPr id="580624" name="Rectangle 16">
              <a:extLst>
                <a:ext uri="{FF2B5EF4-FFF2-40B4-BE49-F238E27FC236}">
                  <a16:creationId xmlns:a16="http://schemas.microsoft.com/office/drawing/2014/main" id="{BCCFBE9B-E50F-4EDF-A43D-97EBE8862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400">
                  <a:cs typeface="Times New Roman" panose="02020603050405020304" pitchFamily="18" charset="0"/>
                </a:rPr>
                <a:t>Reputation (Trust)</a:t>
              </a:r>
            </a:p>
            <a:p>
              <a:pPr eaLnBrk="0" hangingPunct="0"/>
              <a:endParaRPr lang="en-US" altLang="en-US" sz="1400"/>
            </a:p>
          </p:txBody>
        </p:sp>
        <p:sp>
          <p:nvSpPr>
            <p:cNvPr id="580625" name="Rectangle 17">
              <a:extLst>
                <a:ext uri="{FF2B5EF4-FFF2-40B4-BE49-F238E27FC236}">
                  <a16:creationId xmlns:a16="http://schemas.microsoft.com/office/drawing/2014/main" id="{8A725FA0-D190-4D17-A902-32069D09D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0626" name="Group 18">
            <a:extLst>
              <a:ext uri="{FF2B5EF4-FFF2-40B4-BE49-F238E27FC236}">
                <a16:creationId xmlns:a16="http://schemas.microsoft.com/office/drawing/2014/main" id="{B45D9191-4F2D-4053-A5BA-3302E5B4A4B7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1125538"/>
            <a:ext cx="374650" cy="1666875"/>
            <a:chOff x="2470" y="394"/>
            <a:chExt cx="236" cy="972"/>
          </a:xfrm>
        </p:grpSpPr>
        <p:sp>
          <p:nvSpPr>
            <p:cNvPr id="580627" name="Rectangle 19">
              <a:extLst>
                <a:ext uri="{FF2B5EF4-FFF2-40B4-BE49-F238E27FC236}">
                  <a16:creationId xmlns:a16="http://schemas.microsoft.com/office/drawing/2014/main" id="{91918687-3D3A-48F4-A72E-5CF487E14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400">
                  <a:cs typeface="Times New Roman" panose="02020603050405020304" pitchFamily="18" charset="0"/>
                </a:rPr>
                <a:t>Lost  Sales/Revenue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28" name="Rectangle 20">
              <a:extLst>
                <a:ext uri="{FF2B5EF4-FFF2-40B4-BE49-F238E27FC236}">
                  <a16:creationId xmlns:a16="http://schemas.microsoft.com/office/drawing/2014/main" id="{941F7371-1530-4EDF-8B13-9E52D3E14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0629" name="Group 21">
            <a:extLst>
              <a:ext uri="{FF2B5EF4-FFF2-40B4-BE49-F238E27FC236}">
                <a16:creationId xmlns:a16="http://schemas.microsoft.com/office/drawing/2014/main" id="{B5AACC66-A4AD-404C-A9E4-C058AE610A9E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1125538"/>
            <a:ext cx="374650" cy="1666875"/>
            <a:chOff x="2706" y="394"/>
            <a:chExt cx="236" cy="972"/>
          </a:xfrm>
        </p:grpSpPr>
        <p:sp>
          <p:nvSpPr>
            <p:cNvPr id="580630" name="Rectangle 22">
              <a:extLst>
                <a:ext uri="{FF2B5EF4-FFF2-40B4-BE49-F238E27FC236}">
                  <a16:creationId xmlns:a16="http://schemas.microsoft.com/office/drawing/2014/main" id="{5612D27B-D8F2-4B7F-824D-B084151D6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400">
                  <a:cs typeface="Times New Roman" panose="02020603050405020304" pitchFamily="18" charset="0"/>
                </a:rPr>
                <a:t>Cleanup Costs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31" name="Rectangle 23">
              <a:extLst>
                <a:ext uri="{FF2B5EF4-FFF2-40B4-BE49-F238E27FC236}">
                  <a16:creationId xmlns:a16="http://schemas.microsoft.com/office/drawing/2014/main" id="{047C252A-23DE-4CC0-86A5-3FB259B43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0632" name="Group 24">
            <a:extLst>
              <a:ext uri="{FF2B5EF4-FFF2-40B4-BE49-F238E27FC236}">
                <a16:creationId xmlns:a16="http://schemas.microsoft.com/office/drawing/2014/main" id="{2117AF7C-3699-4FC6-84C7-AEEFD541EBED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1125538"/>
            <a:ext cx="374650" cy="1666875"/>
            <a:chOff x="2942" y="394"/>
            <a:chExt cx="236" cy="972"/>
          </a:xfrm>
        </p:grpSpPr>
        <p:sp>
          <p:nvSpPr>
            <p:cNvPr id="580633" name="Rectangle 25">
              <a:extLst>
                <a:ext uri="{FF2B5EF4-FFF2-40B4-BE49-F238E27FC236}">
                  <a16:creationId xmlns:a16="http://schemas.microsoft.com/office/drawing/2014/main" id="{6F46115A-D899-46D8-8DA2-F25583F95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400">
                  <a:cs typeface="Times New Roman" panose="02020603050405020304" pitchFamily="18" charset="0"/>
                </a:rPr>
                <a:t>Info/ Integrity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34" name="Rectangle 26">
              <a:extLst>
                <a:ext uri="{FF2B5EF4-FFF2-40B4-BE49-F238E27FC236}">
                  <a16:creationId xmlns:a16="http://schemas.microsoft.com/office/drawing/2014/main" id="{D2938C61-0DF9-4AC1-A2A9-4255CA7D2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0635" name="Group 27">
            <a:extLst>
              <a:ext uri="{FF2B5EF4-FFF2-40B4-BE49-F238E27FC236}">
                <a16:creationId xmlns:a16="http://schemas.microsoft.com/office/drawing/2014/main" id="{74C7B0BA-BDB3-4E33-BDE9-7A910A8AFE13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1125538"/>
            <a:ext cx="374650" cy="1666875"/>
            <a:chOff x="3178" y="394"/>
            <a:chExt cx="236" cy="972"/>
          </a:xfrm>
        </p:grpSpPr>
        <p:sp>
          <p:nvSpPr>
            <p:cNvPr id="580636" name="Rectangle 28">
              <a:extLst>
                <a:ext uri="{FF2B5EF4-FFF2-40B4-BE49-F238E27FC236}">
                  <a16:creationId xmlns:a16="http://schemas.microsoft.com/office/drawing/2014/main" id="{D4930D76-4E9C-45E7-80F6-AC3366D8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400">
                  <a:cs typeface="Times New Roman" panose="02020603050405020304" pitchFamily="18" charset="0"/>
                </a:rPr>
                <a:t>Hardware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37" name="Rectangle 29">
              <a:extLst>
                <a:ext uri="{FF2B5EF4-FFF2-40B4-BE49-F238E27FC236}">
                  <a16:creationId xmlns:a16="http://schemas.microsoft.com/office/drawing/2014/main" id="{C9237489-53C5-47D2-ADD3-54FFFD6E3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0638" name="Group 30">
            <a:extLst>
              <a:ext uri="{FF2B5EF4-FFF2-40B4-BE49-F238E27FC236}">
                <a16:creationId xmlns:a16="http://schemas.microsoft.com/office/drawing/2014/main" id="{2EC7D936-85F5-441A-9925-3C202CD8AF05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1125538"/>
            <a:ext cx="374650" cy="1666875"/>
            <a:chOff x="3414" y="394"/>
            <a:chExt cx="236" cy="972"/>
          </a:xfrm>
        </p:grpSpPr>
        <p:sp>
          <p:nvSpPr>
            <p:cNvPr id="580639" name="Rectangle 31">
              <a:extLst>
                <a:ext uri="{FF2B5EF4-FFF2-40B4-BE49-F238E27FC236}">
                  <a16:creationId xmlns:a16="http://schemas.microsoft.com/office/drawing/2014/main" id="{7EFCF325-14BB-423C-9596-485B2C864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400">
                  <a:cs typeface="Times New Roman" panose="02020603050405020304" pitchFamily="18" charset="0"/>
                </a:rPr>
                <a:t>Software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40" name="Rectangle 32">
              <a:extLst>
                <a:ext uri="{FF2B5EF4-FFF2-40B4-BE49-F238E27FC236}">
                  <a16:creationId xmlns:a16="http://schemas.microsoft.com/office/drawing/2014/main" id="{7A037DFB-2D45-48FC-8E52-6B1723475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0641" name="Group 33">
            <a:extLst>
              <a:ext uri="{FF2B5EF4-FFF2-40B4-BE49-F238E27FC236}">
                <a16:creationId xmlns:a16="http://schemas.microsoft.com/office/drawing/2014/main" id="{4095C000-B79C-4699-AD16-F0DC6C842788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1125538"/>
            <a:ext cx="374650" cy="1666875"/>
            <a:chOff x="3650" y="394"/>
            <a:chExt cx="236" cy="972"/>
          </a:xfrm>
        </p:grpSpPr>
        <p:sp>
          <p:nvSpPr>
            <p:cNvPr id="580642" name="Rectangle 34">
              <a:extLst>
                <a:ext uri="{FF2B5EF4-FFF2-40B4-BE49-F238E27FC236}">
                  <a16:creationId xmlns:a16="http://schemas.microsoft.com/office/drawing/2014/main" id="{95DD1F3D-2E48-4BF8-B063-FD5DCF123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400">
                  <a:cs typeface="Times New Roman" panose="02020603050405020304" pitchFamily="18" charset="0"/>
                </a:rPr>
                <a:t>Services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43" name="Rectangle 35">
              <a:extLst>
                <a:ext uri="{FF2B5EF4-FFF2-40B4-BE49-F238E27FC236}">
                  <a16:creationId xmlns:a16="http://schemas.microsoft.com/office/drawing/2014/main" id="{F07F95C2-977D-44BC-A0F7-730F23A4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0644" name="Group 36">
            <a:extLst>
              <a:ext uri="{FF2B5EF4-FFF2-40B4-BE49-F238E27FC236}">
                <a16:creationId xmlns:a16="http://schemas.microsoft.com/office/drawing/2014/main" id="{B3380072-E149-4A8F-926D-86746DD2CBAE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2792413"/>
            <a:ext cx="374650" cy="319087"/>
            <a:chOff x="1526" y="1366"/>
            <a:chExt cx="236" cy="345"/>
          </a:xfrm>
        </p:grpSpPr>
        <p:sp>
          <p:nvSpPr>
            <p:cNvPr id="580645" name="Rectangle 37">
              <a:extLst>
                <a:ext uri="{FF2B5EF4-FFF2-40B4-BE49-F238E27FC236}">
                  <a16:creationId xmlns:a16="http://schemas.microsoft.com/office/drawing/2014/main" id="{DF888589-EE1D-4C93-907F-50E35F9AD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46" name="Rectangle 38">
              <a:extLst>
                <a:ext uri="{FF2B5EF4-FFF2-40B4-BE49-F238E27FC236}">
                  <a16:creationId xmlns:a16="http://schemas.microsoft.com/office/drawing/2014/main" id="{62AE7133-13BD-47B4-983A-2D6940E94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47" name="Group 39">
            <a:extLst>
              <a:ext uri="{FF2B5EF4-FFF2-40B4-BE49-F238E27FC236}">
                <a16:creationId xmlns:a16="http://schemas.microsoft.com/office/drawing/2014/main" id="{209BAD67-9C70-419E-BF90-22053FFEB0A6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2792413"/>
            <a:ext cx="374650" cy="319087"/>
            <a:chOff x="1762" y="1366"/>
            <a:chExt cx="236" cy="345"/>
          </a:xfrm>
        </p:grpSpPr>
        <p:sp>
          <p:nvSpPr>
            <p:cNvPr id="580648" name="Rectangle 40">
              <a:extLst>
                <a:ext uri="{FF2B5EF4-FFF2-40B4-BE49-F238E27FC236}">
                  <a16:creationId xmlns:a16="http://schemas.microsoft.com/office/drawing/2014/main" id="{262E4A98-B4DB-4D4C-8BB5-ADC200AE4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49" name="Rectangle 41">
              <a:extLst>
                <a:ext uri="{FF2B5EF4-FFF2-40B4-BE49-F238E27FC236}">
                  <a16:creationId xmlns:a16="http://schemas.microsoft.com/office/drawing/2014/main" id="{B39206CE-A5A7-426C-9310-021A77496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50" name="Group 42">
            <a:extLst>
              <a:ext uri="{FF2B5EF4-FFF2-40B4-BE49-F238E27FC236}">
                <a16:creationId xmlns:a16="http://schemas.microsoft.com/office/drawing/2014/main" id="{974233E6-EC1A-4244-9B71-CB5851DE4695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2792413"/>
            <a:ext cx="374650" cy="319087"/>
            <a:chOff x="1998" y="1366"/>
            <a:chExt cx="236" cy="345"/>
          </a:xfrm>
        </p:grpSpPr>
        <p:sp>
          <p:nvSpPr>
            <p:cNvPr id="580651" name="Rectangle 43">
              <a:extLst>
                <a:ext uri="{FF2B5EF4-FFF2-40B4-BE49-F238E27FC236}">
                  <a16:creationId xmlns:a16="http://schemas.microsoft.com/office/drawing/2014/main" id="{BCDD81B1-80B9-482A-994F-0CC76F76A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52" name="Rectangle 44">
              <a:extLst>
                <a:ext uri="{FF2B5EF4-FFF2-40B4-BE49-F238E27FC236}">
                  <a16:creationId xmlns:a16="http://schemas.microsoft.com/office/drawing/2014/main" id="{4EABE1B8-9D22-4404-9050-ADE0FA607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53" name="Group 45">
            <a:extLst>
              <a:ext uri="{FF2B5EF4-FFF2-40B4-BE49-F238E27FC236}">
                <a16:creationId xmlns:a16="http://schemas.microsoft.com/office/drawing/2014/main" id="{A0FB7CFA-7888-45A8-B44F-00B2292D89FC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2792413"/>
            <a:ext cx="374650" cy="319087"/>
            <a:chOff x="2234" y="1366"/>
            <a:chExt cx="236" cy="345"/>
          </a:xfrm>
        </p:grpSpPr>
        <p:sp>
          <p:nvSpPr>
            <p:cNvPr id="580654" name="Rectangle 46">
              <a:extLst>
                <a:ext uri="{FF2B5EF4-FFF2-40B4-BE49-F238E27FC236}">
                  <a16:creationId xmlns:a16="http://schemas.microsoft.com/office/drawing/2014/main" id="{1E705661-404A-43C1-AC4A-C04AB03FB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55" name="Rectangle 47">
              <a:extLst>
                <a:ext uri="{FF2B5EF4-FFF2-40B4-BE49-F238E27FC236}">
                  <a16:creationId xmlns:a16="http://schemas.microsoft.com/office/drawing/2014/main" id="{399E3B7A-89AD-48C0-8F17-0668AD4E0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56" name="Group 48">
            <a:extLst>
              <a:ext uri="{FF2B5EF4-FFF2-40B4-BE49-F238E27FC236}">
                <a16:creationId xmlns:a16="http://schemas.microsoft.com/office/drawing/2014/main" id="{48696D4D-93E3-4D31-942B-142B7DB0B379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2792413"/>
            <a:ext cx="374650" cy="319087"/>
            <a:chOff x="2470" y="1366"/>
            <a:chExt cx="236" cy="345"/>
          </a:xfrm>
        </p:grpSpPr>
        <p:sp>
          <p:nvSpPr>
            <p:cNvPr id="580657" name="Rectangle 49">
              <a:extLst>
                <a:ext uri="{FF2B5EF4-FFF2-40B4-BE49-F238E27FC236}">
                  <a16:creationId xmlns:a16="http://schemas.microsoft.com/office/drawing/2014/main" id="{25BC4AD4-2E5B-406D-9860-DD63AF54F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58" name="Rectangle 50">
              <a:extLst>
                <a:ext uri="{FF2B5EF4-FFF2-40B4-BE49-F238E27FC236}">
                  <a16:creationId xmlns:a16="http://schemas.microsoft.com/office/drawing/2014/main" id="{7F2BA12B-6AE9-464C-98AF-4D0BB15F3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59" name="Group 51">
            <a:extLst>
              <a:ext uri="{FF2B5EF4-FFF2-40B4-BE49-F238E27FC236}">
                <a16:creationId xmlns:a16="http://schemas.microsoft.com/office/drawing/2014/main" id="{FF04B500-01A7-4C7C-AEEC-DFE66B4AB481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2792413"/>
            <a:ext cx="374650" cy="319087"/>
            <a:chOff x="2706" y="1366"/>
            <a:chExt cx="236" cy="345"/>
          </a:xfrm>
        </p:grpSpPr>
        <p:sp>
          <p:nvSpPr>
            <p:cNvPr id="580660" name="Rectangle 52">
              <a:extLst>
                <a:ext uri="{FF2B5EF4-FFF2-40B4-BE49-F238E27FC236}">
                  <a16:creationId xmlns:a16="http://schemas.microsoft.com/office/drawing/2014/main" id="{B6678CBE-C40B-49AD-BA2A-3715935D9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61" name="Rectangle 53">
              <a:extLst>
                <a:ext uri="{FF2B5EF4-FFF2-40B4-BE49-F238E27FC236}">
                  <a16:creationId xmlns:a16="http://schemas.microsoft.com/office/drawing/2014/main" id="{0FB5BA79-9C69-4781-9100-DB914D3D0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62" name="Group 54">
            <a:extLst>
              <a:ext uri="{FF2B5EF4-FFF2-40B4-BE49-F238E27FC236}">
                <a16:creationId xmlns:a16="http://schemas.microsoft.com/office/drawing/2014/main" id="{0679DF8C-28DB-4984-9A26-DF8F6112ED8C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2792413"/>
            <a:ext cx="374650" cy="319087"/>
            <a:chOff x="2942" y="1366"/>
            <a:chExt cx="236" cy="345"/>
          </a:xfrm>
        </p:grpSpPr>
        <p:sp>
          <p:nvSpPr>
            <p:cNvPr id="580663" name="Rectangle 55">
              <a:extLst>
                <a:ext uri="{FF2B5EF4-FFF2-40B4-BE49-F238E27FC236}">
                  <a16:creationId xmlns:a16="http://schemas.microsoft.com/office/drawing/2014/main" id="{D1071FC9-7729-4F26-BB2B-E973059D6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64" name="Rectangle 56">
              <a:extLst>
                <a:ext uri="{FF2B5EF4-FFF2-40B4-BE49-F238E27FC236}">
                  <a16:creationId xmlns:a16="http://schemas.microsoft.com/office/drawing/2014/main" id="{0BED6A3B-6B98-4E8D-A2D0-FC1EE60D6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65" name="Group 57">
            <a:extLst>
              <a:ext uri="{FF2B5EF4-FFF2-40B4-BE49-F238E27FC236}">
                <a16:creationId xmlns:a16="http://schemas.microsoft.com/office/drawing/2014/main" id="{739608DD-7F67-40F5-B1E5-40678EE0A8C1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2792413"/>
            <a:ext cx="374650" cy="319087"/>
            <a:chOff x="3178" y="1366"/>
            <a:chExt cx="236" cy="345"/>
          </a:xfrm>
        </p:grpSpPr>
        <p:sp>
          <p:nvSpPr>
            <p:cNvPr id="580666" name="Rectangle 58">
              <a:extLst>
                <a:ext uri="{FF2B5EF4-FFF2-40B4-BE49-F238E27FC236}">
                  <a16:creationId xmlns:a16="http://schemas.microsoft.com/office/drawing/2014/main" id="{33193B9B-A484-4EFC-97D0-13C1999DE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67" name="Rectangle 59">
              <a:extLst>
                <a:ext uri="{FF2B5EF4-FFF2-40B4-BE49-F238E27FC236}">
                  <a16:creationId xmlns:a16="http://schemas.microsoft.com/office/drawing/2014/main" id="{9D80ED51-38D9-417B-AB2C-3FC86198E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68" name="Group 60">
            <a:extLst>
              <a:ext uri="{FF2B5EF4-FFF2-40B4-BE49-F238E27FC236}">
                <a16:creationId xmlns:a16="http://schemas.microsoft.com/office/drawing/2014/main" id="{F37C1DCC-6098-40C7-9E46-6EA926040DBC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2792413"/>
            <a:ext cx="374650" cy="319087"/>
            <a:chOff x="3414" y="1366"/>
            <a:chExt cx="236" cy="345"/>
          </a:xfrm>
        </p:grpSpPr>
        <p:sp>
          <p:nvSpPr>
            <p:cNvPr id="580669" name="Rectangle 61">
              <a:extLst>
                <a:ext uri="{FF2B5EF4-FFF2-40B4-BE49-F238E27FC236}">
                  <a16:creationId xmlns:a16="http://schemas.microsoft.com/office/drawing/2014/main" id="{68EE7DD8-F281-49C0-A2E6-E3CE7A44D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70" name="Rectangle 62">
              <a:extLst>
                <a:ext uri="{FF2B5EF4-FFF2-40B4-BE49-F238E27FC236}">
                  <a16:creationId xmlns:a16="http://schemas.microsoft.com/office/drawing/2014/main" id="{51D2A649-FC63-4C1E-801C-C7705D50A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71" name="Group 63">
            <a:extLst>
              <a:ext uri="{FF2B5EF4-FFF2-40B4-BE49-F238E27FC236}">
                <a16:creationId xmlns:a16="http://schemas.microsoft.com/office/drawing/2014/main" id="{A852A9C6-3D53-44F6-8C51-3996764A2FB9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2792413"/>
            <a:ext cx="374650" cy="319087"/>
            <a:chOff x="3650" y="1366"/>
            <a:chExt cx="236" cy="345"/>
          </a:xfrm>
        </p:grpSpPr>
        <p:sp>
          <p:nvSpPr>
            <p:cNvPr id="580672" name="Rectangle 64">
              <a:extLst>
                <a:ext uri="{FF2B5EF4-FFF2-40B4-BE49-F238E27FC236}">
                  <a16:creationId xmlns:a16="http://schemas.microsoft.com/office/drawing/2014/main" id="{D97356B9-F3F2-4917-A21D-CA99C4C6A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73" name="Rectangle 65">
              <a:extLst>
                <a:ext uri="{FF2B5EF4-FFF2-40B4-BE49-F238E27FC236}">
                  <a16:creationId xmlns:a16="http://schemas.microsoft.com/office/drawing/2014/main" id="{46DCD514-C907-4F14-943D-A13058F91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74" name="Group 66">
            <a:extLst>
              <a:ext uri="{FF2B5EF4-FFF2-40B4-BE49-F238E27FC236}">
                <a16:creationId xmlns:a16="http://schemas.microsoft.com/office/drawing/2014/main" id="{E41A84C4-32FD-4601-9185-A2F5DD3FB0F9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3111500"/>
            <a:ext cx="2422525" cy="319088"/>
            <a:chOff x="0" y="1711"/>
            <a:chExt cx="1526" cy="345"/>
          </a:xfrm>
        </p:grpSpPr>
        <p:sp>
          <p:nvSpPr>
            <p:cNvPr id="580675" name="Rectangle 67">
              <a:extLst>
                <a:ext uri="{FF2B5EF4-FFF2-40B4-BE49-F238E27FC236}">
                  <a16:creationId xmlns:a16="http://schemas.microsoft.com/office/drawing/2014/main" id="{48E7C740-C60B-408F-819C-EED3311E1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1711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 dirty="0">
                  <a:cs typeface="Times New Roman" panose="02020603050405020304" pitchFamily="18" charset="0"/>
                </a:rPr>
                <a:t>Web Servers </a:t>
              </a:r>
            </a:p>
            <a:p>
              <a:pPr eaLnBrk="0" hangingPunct="0"/>
              <a:endParaRPr lang="en-US" altLang="en-US" sz="1600" dirty="0"/>
            </a:p>
          </p:txBody>
        </p:sp>
        <p:sp>
          <p:nvSpPr>
            <p:cNvPr id="580676" name="Rectangle 68">
              <a:extLst>
                <a:ext uri="{FF2B5EF4-FFF2-40B4-BE49-F238E27FC236}">
                  <a16:creationId xmlns:a16="http://schemas.microsoft.com/office/drawing/2014/main" id="{836E6EE8-C04D-489F-A442-33E4187D2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711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77" name="Group 69">
            <a:extLst>
              <a:ext uri="{FF2B5EF4-FFF2-40B4-BE49-F238E27FC236}">
                <a16:creationId xmlns:a16="http://schemas.microsoft.com/office/drawing/2014/main" id="{DA6C5783-249B-4306-A460-C03109933C96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3111500"/>
            <a:ext cx="374650" cy="319088"/>
            <a:chOff x="1526" y="1711"/>
            <a:chExt cx="236" cy="345"/>
          </a:xfrm>
        </p:grpSpPr>
        <p:sp>
          <p:nvSpPr>
            <p:cNvPr id="580678" name="Rectangle 70">
              <a:extLst>
                <a:ext uri="{FF2B5EF4-FFF2-40B4-BE49-F238E27FC236}">
                  <a16:creationId xmlns:a16="http://schemas.microsoft.com/office/drawing/2014/main" id="{D68772F7-4A9D-46BC-AC56-F169E6C5A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79" name="Rectangle 71">
              <a:extLst>
                <a:ext uri="{FF2B5EF4-FFF2-40B4-BE49-F238E27FC236}">
                  <a16:creationId xmlns:a16="http://schemas.microsoft.com/office/drawing/2014/main" id="{9D4F8287-8B63-48FC-BEA8-D34917961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80" name="Group 72">
            <a:extLst>
              <a:ext uri="{FF2B5EF4-FFF2-40B4-BE49-F238E27FC236}">
                <a16:creationId xmlns:a16="http://schemas.microsoft.com/office/drawing/2014/main" id="{C541D49C-BF52-4728-BE5A-8CA4A272D421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3111500"/>
            <a:ext cx="374650" cy="319088"/>
            <a:chOff x="1762" y="1711"/>
            <a:chExt cx="236" cy="345"/>
          </a:xfrm>
        </p:grpSpPr>
        <p:sp>
          <p:nvSpPr>
            <p:cNvPr id="580681" name="Rectangle 73">
              <a:extLst>
                <a:ext uri="{FF2B5EF4-FFF2-40B4-BE49-F238E27FC236}">
                  <a16:creationId xmlns:a16="http://schemas.microsoft.com/office/drawing/2014/main" id="{5AA7A1B3-6C18-4B8E-8DD7-BE083CC5B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82" name="Rectangle 74">
              <a:extLst>
                <a:ext uri="{FF2B5EF4-FFF2-40B4-BE49-F238E27FC236}">
                  <a16:creationId xmlns:a16="http://schemas.microsoft.com/office/drawing/2014/main" id="{C25DE44A-23AC-4F52-A76E-3BB0A800B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83" name="Group 75">
            <a:extLst>
              <a:ext uri="{FF2B5EF4-FFF2-40B4-BE49-F238E27FC236}">
                <a16:creationId xmlns:a16="http://schemas.microsoft.com/office/drawing/2014/main" id="{9EBBBFAC-DBFF-4EF3-A12D-B243B0180DC6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3111500"/>
            <a:ext cx="374650" cy="319088"/>
            <a:chOff x="1998" y="1711"/>
            <a:chExt cx="236" cy="345"/>
          </a:xfrm>
        </p:grpSpPr>
        <p:sp>
          <p:nvSpPr>
            <p:cNvPr id="580684" name="Rectangle 76">
              <a:extLst>
                <a:ext uri="{FF2B5EF4-FFF2-40B4-BE49-F238E27FC236}">
                  <a16:creationId xmlns:a16="http://schemas.microsoft.com/office/drawing/2014/main" id="{69340879-7C03-47F1-9860-6D916679A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85" name="Rectangle 77">
              <a:extLst>
                <a:ext uri="{FF2B5EF4-FFF2-40B4-BE49-F238E27FC236}">
                  <a16:creationId xmlns:a16="http://schemas.microsoft.com/office/drawing/2014/main" id="{65A5CD1A-9834-44CF-96A8-EA0664196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86" name="Group 78">
            <a:extLst>
              <a:ext uri="{FF2B5EF4-FFF2-40B4-BE49-F238E27FC236}">
                <a16:creationId xmlns:a16="http://schemas.microsoft.com/office/drawing/2014/main" id="{6A9156C9-266A-4D8F-92BE-3B6F8728EB9E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3111500"/>
            <a:ext cx="374650" cy="319088"/>
            <a:chOff x="2234" y="1711"/>
            <a:chExt cx="236" cy="345"/>
          </a:xfrm>
        </p:grpSpPr>
        <p:sp>
          <p:nvSpPr>
            <p:cNvPr id="580687" name="Rectangle 79">
              <a:extLst>
                <a:ext uri="{FF2B5EF4-FFF2-40B4-BE49-F238E27FC236}">
                  <a16:creationId xmlns:a16="http://schemas.microsoft.com/office/drawing/2014/main" id="{4181D185-7948-4790-AB86-D9A0927F1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88" name="Rectangle 80">
              <a:extLst>
                <a:ext uri="{FF2B5EF4-FFF2-40B4-BE49-F238E27FC236}">
                  <a16:creationId xmlns:a16="http://schemas.microsoft.com/office/drawing/2014/main" id="{C8A083D6-8C9B-4639-B6B2-CC72E860D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89" name="Group 81">
            <a:extLst>
              <a:ext uri="{FF2B5EF4-FFF2-40B4-BE49-F238E27FC236}">
                <a16:creationId xmlns:a16="http://schemas.microsoft.com/office/drawing/2014/main" id="{D316F630-0AFB-43F1-B405-7E325EA5E04A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3111500"/>
            <a:ext cx="374650" cy="319088"/>
            <a:chOff x="2470" y="1711"/>
            <a:chExt cx="236" cy="345"/>
          </a:xfrm>
        </p:grpSpPr>
        <p:sp>
          <p:nvSpPr>
            <p:cNvPr id="580690" name="Rectangle 82">
              <a:extLst>
                <a:ext uri="{FF2B5EF4-FFF2-40B4-BE49-F238E27FC236}">
                  <a16:creationId xmlns:a16="http://schemas.microsoft.com/office/drawing/2014/main" id="{3836ED8B-1A6B-49C1-868A-00499D860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91" name="Rectangle 83">
              <a:extLst>
                <a:ext uri="{FF2B5EF4-FFF2-40B4-BE49-F238E27FC236}">
                  <a16:creationId xmlns:a16="http://schemas.microsoft.com/office/drawing/2014/main" id="{9D34B565-0B03-48FC-8195-9F7F326D5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92" name="Group 84">
            <a:extLst>
              <a:ext uri="{FF2B5EF4-FFF2-40B4-BE49-F238E27FC236}">
                <a16:creationId xmlns:a16="http://schemas.microsoft.com/office/drawing/2014/main" id="{9481133E-BE38-41DD-BB75-BBAB973FCD85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3111500"/>
            <a:ext cx="374650" cy="319088"/>
            <a:chOff x="2706" y="1711"/>
            <a:chExt cx="236" cy="345"/>
          </a:xfrm>
        </p:grpSpPr>
        <p:sp>
          <p:nvSpPr>
            <p:cNvPr id="580693" name="Rectangle 85">
              <a:extLst>
                <a:ext uri="{FF2B5EF4-FFF2-40B4-BE49-F238E27FC236}">
                  <a16:creationId xmlns:a16="http://schemas.microsoft.com/office/drawing/2014/main" id="{6B63172D-5774-41D1-B308-48B4DADC1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94" name="Rectangle 86">
              <a:extLst>
                <a:ext uri="{FF2B5EF4-FFF2-40B4-BE49-F238E27FC236}">
                  <a16:creationId xmlns:a16="http://schemas.microsoft.com/office/drawing/2014/main" id="{A9328642-9118-4E1E-9CFB-CE410D6AF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95" name="Group 87">
            <a:extLst>
              <a:ext uri="{FF2B5EF4-FFF2-40B4-BE49-F238E27FC236}">
                <a16:creationId xmlns:a16="http://schemas.microsoft.com/office/drawing/2014/main" id="{7058DCAA-2077-45CC-B6C6-52A3616F2140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3111500"/>
            <a:ext cx="374650" cy="319088"/>
            <a:chOff x="2942" y="1711"/>
            <a:chExt cx="236" cy="345"/>
          </a:xfrm>
        </p:grpSpPr>
        <p:sp>
          <p:nvSpPr>
            <p:cNvPr id="580696" name="Rectangle 88">
              <a:extLst>
                <a:ext uri="{FF2B5EF4-FFF2-40B4-BE49-F238E27FC236}">
                  <a16:creationId xmlns:a16="http://schemas.microsoft.com/office/drawing/2014/main" id="{A7D316A6-25E3-4C16-AD37-D0934E0E6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697" name="Rectangle 89">
              <a:extLst>
                <a:ext uri="{FF2B5EF4-FFF2-40B4-BE49-F238E27FC236}">
                  <a16:creationId xmlns:a16="http://schemas.microsoft.com/office/drawing/2014/main" id="{D30694D3-FFEF-4815-A70C-32CF3238E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698" name="Group 90">
            <a:extLst>
              <a:ext uri="{FF2B5EF4-FFF2-40B4-BE49-F238E27FC236}">
                <a16:creationId xmlns:a16="http://schemas.microsoft.com/office/drawing/2014/main" id="{EB9B249A-D794-4066-88D7-C2072B533FEA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3111500"/>
            <a:ext cx="374650" cy="319088"/>
            <a:chOff x="3178" y="1711"/>
            <a:chExt cx="236" cy="345"/>
          </a:xfrm>
        </p:grpSpPr>
        <p:sp>
          <p:nvSpPr>
            <p:cNvPr id="580699" name="Rectangle 91">
              <a:extLst>
                <a:ext uri="{FF2B5EF4-FFF2-40B4-BE49-F238E27FC236}">
                  <a16:creationId xmlns:a16="http://schemas.microsoft.com/office/drawing/2014/main" id="{F12BA5E0-3108-4B63-99D1-F2B5074BA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00" name="Rectangle 92">
              <a:extLst>
                <a:ext uri="{FF2B5EF4-FFF2-40B4-BE49-F238E27FC236}">
                  <a16:creationId xmlns:a16="http://schemas.microsoft.com/office/drawing/2014/main" id="{099349B6-EECF-494D-86DD-617F6CC9F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01" name="Group 93">
            <a:extLst>
              <a:ext uri="{FF2B5EF4-FFF2-40B4-BE49-F238E27FC236}">
                <a16:creationId xmlns:a16="http://schemas.microsoft.com/office/drawing/2014/main" id="{ADD07DC5-79C9-4A81-BAD5-193057F25960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3111500"/>
            <a:ext cx="374650" cy="319088"/>
            <a:chOff x="3414" y="1711"/>
            <a:chExt cx="236" cy="345"/>
          </a:xfrm>
        </p:grpSpPr>
        <p:sp>
          <p:nvSpPr>
            <p:cNvPr id="580702" name="Rectangle 94">
              <a:extLst>
                <a:ext uri="{FF2B5EF4-FFF2-40B4-BE49-F238E27FC236}">
                  <a16:creationId xmlns:a16="http://schemas.microsoft.com/office/drawing/2014/main" id="{912A90BA-8569-47AC-A7EA-C60EB008E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03" name="Rectangle 95">
              <a:extLst>
                <a:ext uri="{FF2B5EF4-FFF2-40B4-BE49-F238E27FC236}">
                  <a16:creationId xmlns:a16="http://schemas.microsoft.com/office/drawing/2014/main" id="{5E9B6590-C0B6-498C-A848-0B2251A2E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04" name="Group 96">
            <a:extLst>
              <a:ext uri="{FF2B5EF4-FFF2-40B4-BE49-F238E27FC236}">
                <a16:creationId xmlns:a16="http://schemas.microsoft.com/office/drawing/2014/main" id="{32AA80CD-0228-4C50-8562-148C485E72DE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3111500"/>
            <a:ext cx="374650" cy="319088"/>
            <a:chOff x="3650" y="1711"/>
            <a:chExt cx="236" cy="345"/>
          </a:xfrm>
        </p:grpSpPr>
        <p:sp>
          <p:nvSpPr>
            <p:cNvPr id="580705" name="Rectangle 97">
              <a:extLst>
                <a:ext uri="{FF2B5EF4-FFF2-40B4-BE49-F238E27FC236}">
                  <a16:creationId xmlns:a16="http://schemas.microsoft.com/office/drawing/2014/main" id="{F62F24F5-AD95-4531-B1B1-4E31D8509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06" name="Rectangle 98">
              <a:extLst>
                <a:ext uri="{FF2B5EF4-FFF2-40B4-BE49-F238E27FC236}">
                  <a16:creationId xmlns:a16="http://schemas.microsoft.com/office/drawing/2014/main" id="{F5C6CFE9-713A-49E3-93E7-36B79CBC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07" name="Group 99">
            <a:extLst>
              <a:ext uri="{FF2B5EF4-FFF2-40B4-BE49-F238E27FC236}">
                <a16:creationId xmlns:a16="http://schemas.microsoft.com/office/drawing/2014/main" id="{739325D3-E68C-4B05-8F0E-FABAEA8BD12B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3111500"/>
            <a:ext cx="374650" cy="319088"/>
            <a:chOff x="3886" y="1711"/>
            <a:chExt cx="236" cy="345"/>
          </a:xfrm>
        </p:grpSpPr>
        <p:sp>
          <p:nvSpPr>
            <p:cNvPr id="580708" name="Rectangle 100">
              <a:extLst>
                <a:ext uri="{FF2B5EF4-FFF2-40B4-BE49-F238E27FC236}">
                  <a16:creationId xmlns:a16="http://schemas.microsoft.com/office/drawing/2014/main" id="{7E4C744C-5AAD-4D9F-A379-4AFDC7302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09" name="Rectangle 101">
              <a:extLst>
                <a:ext uri="{FF2B5EF4-FFF2-40B4-BE49-F238E27FC236}">
                  <a16:creationId xmlns:a16="http://schemas.microsoft.com/office/drawing/2014/main" id="{46A053CC-2AEC-4639-B63A-C6AF7EE39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10" name="Group 102">
            <a:extLst>
              <a:ext uri="{FF2B5EF4-FFF2-40B4-BE49-F238E27FC236}">
                <a16:creationId xmlns:a16="http://schemas.microsoft.com/office/drawing/2014/main" id="{A92B8BBA-F047-40AB-B6F1-7E62821ED3F2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3430588"/>
            <a:ext cx="2422525" cy="320675"/>
            <a:chOff x="0" y="2056"/>
            <a:chExt cx="1526" cy="345"/>
          </a:xfrm>
        </p:grpSpPr>
        <p:sp>
          <p:nvSpPr>
            <p:cNvPr id="580711" name="Rectangle 103">
              <a:extLst>
                <a:ext uri="{FF2B5EF4-FFF2-40B4-BE49-F238E27FC236}">
                  <a16:creationId xmlns:a16="http://schemas.microsoft.com/office/drawing/2014/main" id="{938BDD11-F096-41EF-B1A9-C619CE15D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2056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Compute Servers 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12" name="Rectangle 104">
              <a:extLst>
                <a:ext uri="{FF2B5EF4-FFF2-40B4-BE49-F238E27FC236}">
                  <a16:creationId xmlns:a16="http://schemas.microsoft.com/office/drawing/2014/main" id="{78CD8483-D944-4EE5-A567-CAAF905EC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56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13" name="Group 105">
            <a:extLst>
              <a:ext uri="{FF2B5EF4-FFF2-40B4-BE49-F238E27FC236}">
                <a16:creationId xmlns:a16="http://schemas.microsoft.com/office/drawing/2014/main" id="{ADC601BD-50CD-4EDF-8EC9-7557124E73CC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3430588"/>
            <a:ext cx="374650" cy="320675"/>
            <a:chOff x="1526" y="2056"/>
            <a:chExt cx="236" cy="345"/>
          </a:xfrm>
        </p:grpSpPr>
        <p:sp>
          <p:nvSpPr>
            <p:cNvPr id="580714" name="Rectangle 106">
              <a:extLst>
                <a:ext uri="{FF2B5EF4-FFF2-40B4-BE49-F238E27FC236}">
                  <a16:creationId xmlns:a16="http://schemas.microsoft.com/office/drawing/2014/main" id="{3D6EE206-CED3-437C-9281-DE283F7B8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15" name="Rectangle 107">
              <a:extLst>
                <a:ext uri="{FF2B5EF4-FFF2-40B4-BE49-F238E27FC236}">
                  <a16:creationId xmlns:a16="http://schemas.microsoft.com/office/drawing/2014/main" id="{2F003550-63CD-47C2-BF4F-BBC010766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16" name="Group 108">
            <a:extLst>
              <a:ext uri="{FF2B5EF4-FFF2-40B4-BE49-F238E27FC236}">
                <a16:creationId xmlns:a16="http://schemas.microsoft.com/office/drawing/2014/main" id="{45BD6C78-134D-44DD-97F0-EB61DA296314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3430588"/>
            <a:ext cx="374650" cy="320675"/>
            <a:chOff x="1762" y="2056"/>
            <a:chExt cx="236" cy="345"/>
          </a:xfrm>
        </p:grpSpPr>
        <p:sp>
          <p:nvSpPr>
            <p:cNvPr id="580717" name="Rectangle 109">
              <a:extLst>
                <a:ext uri="{FF2B5EF4-FFF2-40B4-BE49-F238E27FC236}">
                  <a16:creationId xmlns:a16="http://schemas.microsoft.com/office/drawing/2014/main" id="{5E6D630D-0D86-475B-88CC-A0BC643AF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18" name="Rectangle 110">
              <a:extLst>
                <a:ext uri="{FF2B5EF4-FFF2-40B4-BE49-F238E27FC236}">
                  <a16:creationId xmlns:a16="http://schemas.microsoft.com/office/drawing/2014/main" id="{D224EB6D-CF85-4722-BEF8-E9C6D0688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19" name="Group 111">
            <a:extLst>
              <a:ext uri="{FF2B5EF4-FFF2-40B4-BE49-F238E27FC236}">
                <a16:creationId xmlns:a16="http://schemas.microsoft.com/office/drawing/2014/main" id="{59C5AEBF-650F-41D5-997F-027021809024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3430588"/>
            <a:ext cx="374650" cy="320675"/>
            <a:chOff x="1998" y="2056"/>
            <a:chExt cx="236" cy="345"/>
          </a:xfrm>
        </p:grpSpPr>
        <p:sp>
          <p:nvSpPr>
            <p:cNvPr id="580720" name="Rectangle 112">
              <a:extLst>
                <a:ext uri="{FF2B5EF4-FFF2-40B4-BE49-F238E27FC236}">
                  <a16:creationId xmlns:a16="http://schemas.microsoft.com/office/drawing/2014/main" id="{67FFE3DE-D30A-4511-9518-A4401A1A6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21" name="Rectangle 113">
              <a:extLst>
                <a:ext uri="{FF2B5EF4-FFF2-40B4-BE49-F238E27FC236}">
                  <a16:creationId xmlns:a16="http://schemas.microsoft.com/office/drawing/2014/main" id="{A0DFBB72-F149-41DB-8C19-137512900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22" name="Group 114">
            <a:extLst>
              <a:ext uri="{FF2B5EF4-FFF2-40B4-BE49-F238E27FC236}">
                <a16:creationId xmlns:a16="http://schemas.microsoft.com/office/drawing/2014/main" id="{C10FD2C3-6CFB-451A-A841-33DAD8B9E481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3430588"/>
            <a:ext cx="374650" cy="320675"/>
            <a:chOff x="2234" y="2056"/>
            <a:chExt cx="236" cy="345"/>
          </a:xfrm>
        </p:grpSpPr>
        <p:sp>
          <p:nvSpPr>
            <p:cNvPr id="580723" name="Rectangle 115">
              <a:extLst>
                <a:ext uri="{FF2B5EF4-FFF2-40B4-BE49-F238E27FC236}">
                  <a16:creationId xmlns:a16="http://schemas.microsoft.com/office/drawing/2014/main" id="{A830EA1D-A25D-4E19-AD9F-EAF8981D6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24" name="Rectangle 116">
              <a:extLst>
                <a:ext uri="{FF2B5EF4-FFF2-40B4-BE49-F238E27FC236}">
                  <a16:creationId xmlns:a16="http://schemas.microsoft.com/office/drawing/2014/main" id="{C39919FD-29CA-4753-ABD5-241607643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25" name="Group 117">
            <a:extLst>
              <a:ext uri="{FF2B5EF4-FFF2-40B4-BE49-F238E27FC236}">
                <a16:creationId xmlns:a16="http://schemas.microsoft.com/office/drawing/2014/main" id="{5A82AFCD-DF1B-4DDA-9B66-1D27DF7062FD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3430588"/>
            <a:ext cx="374650" cy="320675"/>
            <a:chOff x="2470" y="2056"/>
            <a:chExt cx="236" cy="345"/>
          </a:xfrm>
        </p:grpSpPr>
        <p:sp>
          <p:nvSpPr>
            <p:cNvPr id="580726" name="Rectangle 118">
              <a:extLst>
                <a:ext uri="{FF2B5EF4-FFF2-40B4-BE49-F238E27FC236}">
                  <a16:creationId xmlns:a16="http://schemas.microsoft.com/office/drawing/2014/main" id="{2D6A903E-37D0-4D9B-9C81-9E3E03907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27" name="Rectangle 119">
              <a:extLst>
                <a:ext uri="{FF2B5EF4-FFF2-40B4-BE49-F238E27FC236}">
                  <a16:creationId xmlns:a16="http://schemas.microsoft.com/office/drawing/2014/main" id="{4CF5D47E-FC74-4988-A84F-CF4BB30BB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28" name="Group 120">
            <a:extLst>
              <a:ext uri="{FF2B5EF4-FFF2-40B4-BE49-F238E27FC236}">
                <a16:creationId xmlns:a16="http://schemas.microsoft.com/office/drawing/2014/main" id="{68EB4EDB-7B97-4908-8BD8-B3C052772259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3430588"/>
            <a:ext cx="374650" cy="320675"/>
            <a:chOff x="2706" y="2056"/>
            <a:chExt cx="236" cy="345"/>
          </a:xfrm>
        </p:grpSpPr>
        <p:sp>
          <p:nvSpPr>
            <p:cNvPr id="580729" name="Rectangle 121">
              <a:extLst>
                <a:ext uri="{FF2B5EF4-FFF2-40B4-BE49-F238E27FC236}">
                  <a16:creationId xmlns:a16="http://schemas.microsoft.com/office/drawing/2014/main" id="{4EC5472A-1973-494A-8353-213BF5EEC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30" name="Rectangle 122">
              <a:extLst>
                <a:ext uri="{FF2B5EF4-FFF2-40B4-BE49-F238E27FC236}">
                  <a16:creationId xmlns:a16="http://schemas.microsoft.com/office/drawing/2014/main" id="{D1EDDC46-5950-49A0-A078-D7585911B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31" name="Group 123">
            <a:extLst>
              <a:ext uri="{FF2B5EF4-FFF2-40B4-BE49-F238E27FC236}">
                <a16:creationId xmlns:a16="http://schemas.microsoft.com/office/drawing/2014/main" id="{DE13F621-9D15-4F5E-8D22-779C0429FA27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3430588"/>
            <a:ext cx="374650" cy="320675"/>
            <a:chOff x="2942" y="2056"/>
            <a:chExt cx="236" cy="345"/>
          </a:xfrm>
        </p:grpSpPr>
        <p:sp>
          <p:nvSpPr>
            <p:cNvPr id="580732" name="Rectangle 124">
              <a:extLst>
                <a:ext uri="{FF2B5EF4-FFF2-40B4-BE49-F238E27FC236}">
                  <a16:creationId xmlns:a16="http://schemas.microsoft.com/office/drawing/2014/main" id="{3B8BFF29-B706-48E0-8117-30BE65ECC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33" name="Rectangle 125">
              <a:extLst>
                <a:ext uri="{FF2B5EF4-FFF2-40B4-BE49-F238E27FC236}">
                  <a16:creationId xmlns:a16="http://schemas.microsoft.com/office/drawing/2014/main" id="{F668A834-A3D6-4D8E-9E9A-34EE8433F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34" name="Group 126">
            <a:extLst>
              <a:ext uri="{FF2B5EF4-FFF2-40B4-BE49-F238E27FC236}">
                <a16:creationId xmlns:a16="http://schemas.microsoft.com/office/drawing/2014/main" id="{01E46367-0549-415A-B1D3-2DEA6AEDAF52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3430588"/>
            <a:ext cx="374650" cy="320675"/>
            <a:chOff x="3178" y="2056"/>
            <a:chExt cx="236" cy="345"/>
          </a:xfrm>
        </p:grpSpPr>
        <p:sp>
          <p:nvSpPr>
            <p:cNvPr id="580735" name="Rectangle 127">
              <a:extLst>
                <a:ext uri="{FF2B5EF4-FFF2-40B4-BE49-F238E27FC236}">
                  <a16:creationId xmlns:a16="http://schemas.microsoft.com/office/drawing/2014/main" id="{03E1FEED-DD6D-4985-B467-363C47AAA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36" name="Rectangle 128">
              <a:extLst>
                <a:ext uri="{FF2B5EF4-FFF2-40B4-BE49-F238E27FC236}">
                  <a16:creationId xmlns:a16="http://schemas.microsoft.com/office/drawing/2014/main" id="{5BDD7E06-0B9B-4449-A1E6-FB5A473A3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37" name="Group 129">
            <a:extLst>
              <a:ext uri="{FF2B5EF4-FFF2-40B4-BE49-F238E27FC236}">
                <a16:creationId xmlns:a16="http://schemas.microsoft.com/office/drawing/2014/main" id="{E9A2C310-43B1-491A-A8A3-4363948AB1C4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3430588"/>
            <a:ext cx="374650" cy="320675"/>
            <a:chOff x="3414" y="2056"/>
            <a:chExt cx="236" cy="345"/>
          </a:xfrm>
        </p:grpSpPr>
        <p:sp>
          <p:nvSpPr>
            <p:cNvPr id="580738" name="Rectangle 130">
              <a:extLst>
                <a:ext uri="{FF2B5EF4-FFF2-40B4-BE49-F238E27FC236}">
                  <a16:creationId xmlns:a16="http://schemas.microsoft.com/office/drawing/2014/main" id="{F2B2BF07-DAAF-4669-B6A5-206F5BCF7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39" name="Rectangle 131">
              <a:extLst>
                <a:ext uri="{FF2B5EF4-FFF2-40B4-BE49-F238E27FC236}">
                  <a16:creationId xmlns:a16="http://schemas.microsoft.com/office/drawing/2014/main" id="{665D6384-7EC7-4A16-8F6A-558C3284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40" name="Group 132">
            <a:extLst>
              <a:ext uri="{FF2B5EF4-FFF2-40B4-BE49-F238E27FC236}">
                <a16:creationId xmlns:a16="http://schemas.microsoft.com/office/drawing/2014/main" id="{9850AB40-37B4-40AA-AD50-EC871C886BE7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3430588"/>
            <a:ext cx="374650" cy="320675"/>
            <a:chOff x="3650" y="2056"/>
            <a:chExt cx="236" cy="345"/>
          </a:xfrm>
        </p:grpSpPr>
        <p:sp>
          <p:nvSpPr>
            <p:cNvPr id="580741" name="Rectangle 133">
              <a:extLst>
                <a:ext uri="{FF2B5EF4-FFF2-40B4-BE49-F238E27FC236}">
                  <a16:creationId xmlns:a16="http://schemas.microsoft.com/office/drawing/2014/main" id="{BB3AAA1F-2170-4599-815E-523373855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42" name="Rectangle 134">
              <a:extLst>
                <a:ext uri="{FF2B5EF4-FFF2-40B4-BE49-F238E27FC236}">
                  <a16:creationId xmlns:a16="http://schemas.microsoft.com/office/drawing/2014/main" id="{6CA08160-E7EB-43F2-A119-D1AA36B8A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43" name="Group 135">
            <a:extLst>
              <a:ext uri="{FF2B5EF4-FFF2-40B4-BE49-F238E27FC236}">
                <a16:creationId xmlns:a16="http://schemas.microsoft.com/office/drawing/2014/main" id="{0AC297CB-7454-4743-8736-3B24F2603DB5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3430588"/>
            <a:ext cx="374650" cy="320675"/>
            <a:chOff x="3886" y="2056"/>
            <a:chExt cx="236" cy="345"/>
          </a:xfrm>
        </p:grpSpPr>
        <p:sp>
          <p:nvSpPr>
            <p:cNvPr id="580744" name="Rectangle 136">
              <a:extLst>
                <a:ext uri="{FF2B5EF4-FFF2-40B4-BE49-F238E27FC236}">
                  <a16:creationId xmlns:a16="http://schemas.microsoft.com/office/drawing/2014/main" id="{AC047604-6BEA-4162-85C3-AE6266C99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45" name="Rectangle 137">
              <a:extLst>
                <a:ext uri="{FF2B5EF4-FFF2-40B4-BE49-F238E27FC236}">
                  <a16:creationId xmlns:a16="http://schemas.microsoft.com/office/drawing/2014/main" id="{B6B70383-02D9-44F0-BEF5-11A13A3C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46" name="Group 138">
            <a:extLst>
              <a:ext uri="{FF2B5EF4-FFF2-40B4-BE49-F238E27FC236}">
                <a16:creationId xmlns:a16="http://schemas.microsoft.com/office/drawing/2014/main" id="{09DECD2D-BDAA-412E-8E48-2CBB7C8B78F9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3751263"/>
            <a:ext cx="2422525" cy="319087"/>
            <a:chOff x="0" y="2401"/>
            <a:chExt cx="1526" cy="345"/>
          </a:xfrm>
        </p:grpSpPr>
        <p:sp>
          <p:nvSpPr>
            <p:cNvPr id="580747" name="Rectangle 139">
              <a:extLst>
                <a:ext uri="{FF2B5EF4-FFF2-40B4-BE49-F238E27FC236}">
                  <a16:creationId xmlns:a16="http://schemas.microsoft.com/office/drawing/2014/main" id="{5856FE4F-C83B-4D27-8618-89A7BB1CD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2401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Firewalls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48" name="Rectangle 140">
              <a:extLst>
                <a:ext uri="{FF2B5EF4-FFF2-40B4-BE49-F238E27FC236}">
                  <a16:creationId xmlns:a16="http://schemas.microsoft.com/office/drawing/2014/main" id="{32D57596-CE6D-4B08-8DE3-B3F06FFE4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01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49" name="Group 141">
            <a:extLst>
              <a:ext uri="{FF2B5EF4-FFF2-40B4-BE49-F238E27FC236}">
                <a16:creationId xmlns:a16="http://schemas.microsoft.com/office/drawing/2014/main" id="{245DDD9E-9A68-4315-8A65-F502680A0233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3751263"/>
            <a:ext cx="374650" cy="319087"/>
            <a:chOff x="1526" y="2401"/>
            <a:chExt cx="236" cy="345"/>
          </a:xfrm>
        </p:grpSpPr>
        <p:sp>
          <p:nvSpPr>
            <p:cNvPr id="580750" name="Rectangle 142">
              <a:extLst>
                <a:ext uri="{FF2B5EF4-FFF2-40B4-BE49-F238E27FC236}">
                  <a16:creationId xmlns:a16="http://schemas.microsoft.com/office/drawing/2014/main" id="{583EF4E4-7971-4058-88AC-32CA5D694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51" name="Rectangle 143">
              <a:extLst>
                <a:ext uri="{FF2B5EF4-FFF2-40B4-BE49-F238E27FC236}">
                  <a16:creationId xmlns:a16="http://schemas.microsoft.com/office/drawing/2014/main" id="{6678B792-889E-4D06-ADC6-0550075D3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52" name="Group 144">
            <a:extLst>
              <a:ext uri="{FF2B5EF4-FFF2-40B4-BE49-F238E27FC236}">
                <a16:creationId xmlns:a16="http://schemas.microsoft.com/office/drawing/2014/main" id="{AFBE55F7-FE8E-43B8-B757-FEAC79EF38CB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3751263"/>
            <a:ext cx="374650" cy="319087"/>
            <a:chOff x="1762" y="2401"/>
            <a:chExt cx="236" cy="345"/>
          </a:xfrm>
        </p:grpSpPr>
        <p:sp>
          <p:nvSpPr>
            <p:cNvPr id="580753" name="Rectangle 145">
              <a:extLst>
                <a:ext uri="{FF2B5EF4-FFF2-40B4-BE49-F238E27FC236}">
                  <a16:creationId xmlns:a16="http://schemas.microsoft.com/office/drawing/2014/main" id="{0E1BA1D4-0336-4E75-AA0B-0AE5D0D9C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54" name="Rectangle 146">
              <a:extLst>
                <a:ext uri="{FF2B5EF4-FFF2-40B4-BE49-F238E27FC236}">
                  <a16:creationId xmlns:a16="http://schemas.microsoft.com/office/drawing/2014/main" id="{3DEE37F1-040F-4648-8FD1-7074637DB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55" name="Group 147">
            <a:extLst>
              <a:ext uri="{FF2B5EF4-FFF2-40B4-BE49-F238E27FC236}">
                <a16:creationId xmlns:a16="http://schemas.microsoft.com/office/drawing/2014/main" id="{9AB9A997-ED87-49ED-A70B-04D0A427E6AC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3751263"/>
            <a:ext cx="374650" cy="319087"/>
            <a:chOff x="1998" y="2401"/>
            <a:chExt cx="236" cy="345"/>
          </a:xfrm>
        </p:grpSpPr>
        <p:sp>
          <p:nvSpPr>
            <p:cNvPr id="580756" name="Rectangle 148">
              <a:extLst>
                <a:ext uri="{FF2B5EF4-FFF2-40B4-BE49-F238E27FC236}">
                  <a16:creationId xmlns:a16="http://schemas.microsoft.com/office/drawing/2014/main" id="{4FA3653D-B4B2-4E61-8103-E4F4DDA02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57" name="Rectangle 149">
              <a:extLst>
                <a:ext uri="{FF2B5EF4-FFF2-40B4-BE49-F238E27FC236}">
                  <a16:creationId xmlns:a16="http://schemas.microsoft.com/office/drawing/2014/main" id="{4F947FE5-338F-4EF7-A481-CBA415541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58" name="Group 150">
            <a:extLst>
              <a:ext uri="{FF2B5EF4-FFF2-40B4-BE49-F238E27FC236}">
                <a16:creationId xmlns:a16="http://schemas.microsoft.com/office/drawing/2014/main" id="{67C5D680-78D4-47F2-803B-E9797F00E96C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3751263"/>
            <a:ext cx="374650" cy="319087"/>
            <a:chOff x="2234" y="2401"/>
            <a:chExt cx="236" cy="345"/>
          </a:xfrm>
        </p:grpSpPr>
        <p:sp>
          <p:nvSpPr>
            <p:cNvPr id="580759" name="Rectangle 151">
              <a:extLst>
                <a:ext uri="{FF2B5EF4-FFF2-40B4-BE49-F238E27FC236}">
                  <a16:creationId xmlns:a16="http://schemas.microsoft.com/office/drawing/2014/main" id="{56F69BF3-F1F0-4EF7-B4E1-7C051ECB7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60" name="Rectangle 152">
              <a:extLst>
                <a:ext uri="{FF2B5EF4-FFF2-40B4-BE49-F238E27FC236}">
                  <a16:creationId xmlns:a16="http://schemas.microsoft.com/office/drawing/2014/main" id="{051E0631-1809-4975-A894-FD485B1BA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61" name="Group 153">
            <a:extLst>
              <a:ext uri="{FF2B5EF4-FFF2-40B4-BE49-F238E27FC236}">
                <a16:creationId xmlns:a16="http://schemas.microsoft.com/office/drawing/2014/main" id="{EC38178F-C2C7-406C-A04E-40D7E9B5751D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3751263"/>
            <a:ext cx="374650" cy="319087"/>
            <a:chOff x="2470" y="2401"/>
            <a:chExt cx="236" cy="345"/>
          </a:xfrm>
        </p:grpSpPr>
        <p:sp>
          <p:nvSpPr>
            <p:cNvPr id="580762" name="Rectangle 154">
              <a:extLst>
                <a:ext uri="{FF2B5EF4-FFF2-40B4-BE49-F238E27FC236}">
                  <a16:creationId xmlns:a16="http://schemas.microsoft.com/office/drawing/2014/main" id="{B1BCC985-149F-4E74-ACDF-8242B901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63" name="Rectangle 155">
              <a:extLst>
                <a:ext uri="{FF2B5EF4-FFF2-40B4-BE49-F238E27FC236}">
                  <a16:creationId xmlns:a16="http://schemas.microsoft.com/office/drawing/2014/main" id="{0B12D32C-02D1-4439-9839-90330B323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64" name="Group 156">
            <a:extLst>
              <a:ext uri="{FF2B5EF4-FFF2-40B4-BE49-F238E27FC236}">
                <a16:creationId xmlns:a16="http://schemas.microsoft.com/office/drawing/2014/main" id="{552DF9CA-4585-4B77-A3A2-50F27CA03535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3751263"/>
            <a:ext cx="374650" cy="319087"/>
            <a:chOff x="2706" y="2401"/>
            <a:chExt cx="236" cy="345"/>
          </a:xfrm>
        </p:grpSpPr>
        <p:sp>
          <p:nvSpPr>
            <p:cNvPr id="580765" name="Rectangle 157">
              <a:extLst>
                <a:ext uri="{FF2B5EF4-FFF2-40B4-BE49-F238E27FC236}">
                  <a16:creationId xmlns:a16="http://schemas.microsoft.com/office/drawing/2014/main" id="{C0BE1FCC-414B-47FB-A084-C8C7BF519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66" name="Rectangle 158">
              <a:extLst>
                <a:ext uri="{FF2B5EF4-FFF2-40B4-BE49-F238E27FC236}">
                  <a16:creationId xmlns:a16="http://schemas.microsoft.com/office/drawing/2014/main" id="{3B7EC8C3-8F1F-4256-9327-7E6853979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67" name="Group 159">
            <a:extLst>
              <a:ext uri="{FF2B5EF4-FFF2-40B4-BE49-F238E27FC236}">
                <a16:creationId xmlns:a16="http://schemas.microsoft.com/office/drawing/2014/main" id="{F79BD862-F204-4E61-A409-8F9B29F96CC6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3751263"/>
            <a:ext cx="374650" cy="319087"/>
            <a:chOff x="2942" y="2401"/>
            <a:chExt cx="236" cy="345"/>
          </a:xfrm>
        </p:grpSpPr>
        <p:sp>
          <p:nvSpPr>
            <p:cNvPr id="580768" name="Rectangle 160">
              <a:extLst>
                <a:ext uri="{FF2B5EF4-FFF2-40B4-BE49-F238E27FC236}">
                  <a16:creationId xmlns:a16="http://schemas.microsoft.com/office/drawing/2014/main" id="{3D3F929C-D8F3-4C81-825D-08C5E7FAD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69" name="Rectangle 161">
              <a:extLst>
                <a:ext uri="{FF2B5EF4-FFF2-40B4-BE49-F238E27FC236}">
                  <a16:creationId xmlns:a16="http://schemas.microsoft.com/office/drawing/2014/main" id="{1CD75725-D8C5-41F4-84AF-A5A3DA268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70" name="Group 162">
            <a:extLst>
              <a:ext uri="{FF2B5EF4-FFF2-40B4-BE49-F238E27FC236}">
                <a16:creationId xmlns:a16="http://schemas.microsoft.com/office/drawing/2014/main" id="{AFF724D1-555D-46DF-B08B-DF7701889AFC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3751263"/>
            <a:ext cx="374650" cy="319087"/>
            <a:chOff x="3178" y="2401"/>
            <a:chExt cx="236" cy="345"/>
          </a:xfrm>
        </p:grpSpPr>
        <p:sp>
          <p:nvSpPr>
            <p:cNvPr id="580771" name="Rectangle 163">
              <a:extLst>
                <a:ext uri="{FF2B5EF4-FFF2-40B4-BE49-F238E27FC236}">
                  <a16:creationId xmlns:a16="http://schemas.microsoft.com/office/drawing/2014/main" id="{D08DC3B0-DF6E-437B-BF7A-5467DC892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72" name="Rectangle 164">
              <a:extLst>
                <a:ext uri="{FF2B5EF4-FFF2-40B4-BE49-F238E27FC236}">
                  <a16:creationId xmlns:a16="http://schemas.microsoft.com/office/drawing/2014/main" id="{72E95043-94F1-4D94-95BB-990CA67A3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73" name="Group 165">
            <a:extLst>
              <a:ext uri="{FF2B5EF4-FFF2-40B4-BE49-F238E27FC236}">
                <a16:creationId xmlns:a16="http://schemas.microsoft.com/office/drawing/2014/main" id="{DA9E7A0C-716F-45E1-A85B-7339354CAB46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3751263"/>
            <a:ext cx="374650" cy="319087"/>
            <a:chOff x="3414" y="2401"/>
            <a:chExt cx="236" cy="345"/>
          </a:xfrm>
        </p:grpSpPr>
        <p:sp>
          <p:nvSpPr>
            <p:cNvPr id="580774" name="Rectangle 166">
              <a:extLst>
                <a:ext uri="{FF2B5EF4-FFF2-40B4-BE49-F238E27FC236}">
                  <a16:creationId xmlns:a16="http://schemas.microsoft.com/office/drawing/2014/main" id="{7061A287-58EC-4384-9A7C-F56AA0441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75" name="Rectangle 167">
              <a:extLst>
                <a:ext uri="{FF2B5EF4-FFF2-40B4-BE49-F238E27FC236}">
                  <a16:creationId xmlns:a16="http://schemas.microsoft.com/office/drawing/2014/main" id="{46167F7B-D11A-4AF8-8237-D819B103F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76" name="Group 168">
            <a:extLst>
              <a:ext uri="{FF2B5EF4-FFF2-40B4-BE49-F238E27FC236}">
                <a16:creationId xmlns:a16="http://schemas.microsoft.com/office/drawing/2014/main" id="{DCB82512-A563-4229-823E-E142D77052F1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3751263"/>
            <a:ext cx="374650" cy="319087"/>
            <a:chOff x="3650" y="2401"/>
            <a:chExt cx="236" cy="345"/>
          </a:xfrm>
        </p:grpSpPr>
        <p:sp>
          <p:nvSpPr>
            <p:cNvPr id="580777" name="Rectangle 169">
              <a:extLst>
                <a:ext uri="{FF2B5EF4-FFF2-40B4-BE49-F238E27FC236}">
                  <a16:creationId xmlns:a16="http://schemas.microsoft.com/office/drawing/2014/main" id="{54900996-F3FB-4858-9AA3-86AFD4A76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78" name="Rectangle 170">
              <a:extLst>
                <a:ext uri="{FF2B5EF4-FFF2-40B4-BE49-F238E27FC236}">
                  <a16:creationId xmlns:a16="http://schemas.microsoft.com/office/drawing/2014/main" id="{F2C44B68-96EC-46DD-8E15-D3D2E3CF6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79" name="Group 171">
            <a:extLst>
              <a:ext uri="{FF2B5EF4-FFF2-40B4-BE49-F238E27FC236}">
                <a16:creationId xmlns:a16="http://schemas.microsoft.com/office/drawing/2014/main" id="{A254B1B4-6364-45CF-B85A-670D0A7045A0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3751263"/>
            <a:ext cx="374650" cy="319087"/>
            <a:chOff x="3886" y="2401"/>
            <a:chExt cx="236" cy="345"/>
          </a:xfrm>
        </p:grpSpPr>
        <p:sp>
          <p:nvSpPr>
            <p:cNvPr id="580780" name="Rectangle 172">
              <a:extLst>
                <a:ext uri="{FF2B5EF4-FFF2-40B4-BE49-F238E27FC236}">
                  <a16:creationId xmlns:a16="http://schemas.microsoft.com/office/drawing/2014/main" id="{B8007819-54E3-4E5F-AECD-683D4AEF1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81" name="Rectangle 173">
              <a:extLst>
                <a:ext uri="{FF2B5EF4-FFF2-40B4-BE49-F238E27FC236}">
                  <a16:creationId xmlns:a16="http://schemas.microsoft.com/office/drawing/2014/main" id="{F792D1FC-EF43-4636-AC7A-9D8578D57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82" name="Group 174">
            <a:extLst>
              <a:ext uri="{FF2B5EF4-FFF2-40B4-BE49-F238E27FC236}">
                <a16:creationId xmlns:a16="http://schemas.microsoft.com/office/drawing/2014/main" id="{3FC344D9-F7D4-4DB5-BA6C-D973D6541435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4070350"/>
            <a:ext cx="2422525" cy="319088"/>
            <a:chOff x="0" y="2746"/>
            <a:chExt cx="1526" cy="345"/>
          </a:xfrm>
        </p:grpSpPr>
        <p:sp>
          <p:nvSpPr>
            <p:cNvPr id="580783" name="Rectangle 175">
              <a:extLst>
                <a:ext uri="{FF2B5EF4-FFF2-40B4-BE49-F238E27FC236}">
                  <a16:creationId xmlns:a16="http://schemas.microsoft.com/office/drawing/2014/main" id="{5486C5F6-B7A1-4498-9F6A-4F9B03D1F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2746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Routers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84" name="Rectangle 176">
              <a:extLst>
                <a:ext uri="{FF2B5EF4-FFF2-40B4-BE49-F238E27FC236}">
                  <a16:creationId xmlns:a16="http://schemas.microsoft.com/office/drawing/2014/main" id="{4F8739F9-A8D7-4634-9600-DBD2347D6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46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85" name="Group 177">
            <a:extLst>
              <a:ext uri="{FF2B5EF4-FFF2-40B4-BE49-F238E27FC236}">
                <a16:creationId xmlns:a16="http://schemas.microsoft.com/office/drawing/2014/main" id="{FD4B1779-9DA8-462F-B7FC-AE52EB5AF4CD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4070350"/>
            <a:ext cx="374650" cy="319088"/>
            <a:chOff x="1526" y="2746"/>
            <a:chExt cx="236" cy="345"/>
          </a:xfrm>
        </p:grpSpPr>
        <p:sp>
          <p:nvSpPr>
            <p:cNvPr id="580786" name="Rectangle 178">
              <a:extLst>
                <a:ext uri="{FF2B5EF4-FFF2-40B4-BE49-F238E27FC236}">
                  <a16:creationId xmlns:a16="http://schemas.microsoft.com/office/drawing/2014/main" id="{947C67A4-67B4-4C22-8D24-E0CC616C2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87" name="Rectangle 179">
              <a:extLst>
                <a:ext uri="{FF2B5EF4-FFF2-40B4-BE49-F238E27FC236}">
                  <a16:creationId xmlns:a16="http://schemas.microsoft.com/office/drawing/2014/main" id="{FAB4961A-0CD2-4636-A9F8-7BD7508FF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88" name="Group 180">
            <a:extLst>
              <a:ext uri="{FF2B5EF4-FFF2-40B4-BE49-F238E27FC236}">
                <a16:creationId xmlns:a16="http://schemas.microsoft.com/office/drawing/2014/main" id="{3FB7F139-565B-430F-9194-83F51E98D506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4070350"/>
            <a:ext cx="374650" cy="319088"/>
            <a:chOff x="1762" y="2746"/>
            <a:chExt cx="236" cy="345"/>
          </a:xfrm>
        </p:grpSpPr>
        <p:sp>
          <p:nvSpPr>
            <p:cNvPr id="580789" name="Rectangle 181">
              <a:extLst>
                <a:ext uri="{FF2B5EF4-FFF2-40B4-BE49-F238E27FC236}">
                  <a16:creationId xmlns:a16="http://schemas.microsoft.com/office/drawing/2014/main" id="{35A46033-D633-46CF-A843-65A2009A2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90" name="Rectangle 182">
              <a:extLst>
                <a:ext uri="{FF2B5EF4-FFF2-40B4-BE49-F238E27FC236}">
                  <a16:creationId xmlns:a16="http://schemas.microsoft.com/office/drawing/2014/main" id="{8A467EEF-D683-496E-A6AB-E5325CE30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91" name="Group 183">
            <a:extLst>
              <a:ext uri="{FF2B5EF4-FFF2-40B4-BE49-F238E27FC236}">
                <a16:creationId xmlns:a16="http://schemas.microsoft.com/office/drawing/2014/main" id="{17EAFFA7-D23C-4C88-AE18-0263E2FF8180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4070350"/>
            <a:ext cx="374650" cy="319088"/>
            <a:chOff x="1998" y="2746"/>
            <a:chExt cx="236" cy="345"/>
          </a:xfrm>
        </p:grpSpPr>
        <p:sp>
          <p:nvSpPr>
            <p:cNvPr id="580792" name="Rectangle 184">
              <a:extLst>
                <a:ext uri="{FF2B5EF4-FFF2-40B4-BE49-F238E27FC236}">
                  <a16:creationId xmlns:a16="http://schemas.microsoft.com/office/drawing/2014/main" id="{5E0D40A5-94CB-42B8-9019-33CD618C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93" name="Rectangle 185">
              <a:extLst>
                <a:ext uri="{FF2B5EF4-FFF2-40B4-BE49-F238E27FC236}">
                  <a16:creationId xmlns:a16="http://schemas.microsoft.com/office/drawing/2014/main" id="{03FB1618-85FC-4619-AE81-DE9C49FD7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94" name="Group 186">
            <a:extLst>
              <a:ext uri="{FF2B5EF4-FFF2-40B4-BE49-F238E27FC236}">
                <a16:creationId xmlns:a16="http://schemas.microsoft.com/office/drawing/2014/main" id="{C1C22113-E45C-47DC-8C41-DEA76050CCE6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4070350"/>
            <a:ext cx="374650" cy="319088"/>
            <a:chOff x="2234" y="2746"/>
            <a:chExt cx="236" cy="345"/>
          </a:xfrm>
        </p:grpSpPr>
        <p:sp>
          <p:nvSpPr>
            <p:cNvPr id="580795" name="Rectangle 187">
              <a:extLst>
                <a:ext uri="{FF2B5EF4-FFF2-40B4-BE49-F238E27FC236}">
                  <a16:creationId xmlns:a16="http://schemas.microsoft.com/office/drawing/2014/main" id="{5B4A2C21-2E5D-472F-A158-6672DBC96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96" name="Rectangle 188">
              <a:extLst>
                <a:ext uri="{FF2B5EF4-FFF2-40B4-BE49-F238E27FC236}">
                  <a16:creationId xmlns:a16="http://schemas.microsoft.com/office/drawing/2014/main" id="{11C27D0F-6016-40EE-94BA-6F0B506DD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797" name="Group 189">
            <a:extLst>
              <a:ext uri="{FF2B5EF4-FFF2-40B4-BE49-F238E27FC236}">
                <a16:creationId xmlns:a16="http://schemas.microsoft.com/office/drawing/2014/main" id="{720BE94E-D2E4-4BE6-A37A-1259B48C1D9A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4070350"/>
            <a:ext cx="374650" cy="319088"/>
            <a:chOff x="2470" y="2746"/>
            <a:chExt cx="236" cy="345"/>
          </a:xfrm>
        </p:grpSpPr>
        <p:sp>
          <p:nvSpPr>
            <p:cNvPr id="580798" name="Rectangle 190">
              <a:extLst>
                <a:ext uri="{FF2B5EF4-FFF2-40B4-BE49-F238E27FC236}">
                  <a16:creationId xmlns:a16="http://schemas.microsoft.com/office/drawing/2014/main" id="{9AC9A756-5E30-4BD9-BD2A-16EFF0AE0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799" name="Rectangle 191">
              <a:extLst>
                <a:ext uri="{FF2B5EF4-FFF2-40B4-BE49-F238E27FC236}">
                  <a16:creationId xmlns:a16="http://schemas.microsoft.com/office/drawing/2014/main" id="{5E9D2078-2E17-4591-9042-C71E2F392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00" name="Group 192">
            <a:extLst>
              <a:ext uri="{FF2B5EF4-FFF2-40B4-BE49-F238E27FC236}">
                <a16:creationId xmlns:a16="http://schemas.microsoft.com/office/drawing/2014/main" id="{D1D6C526-4515-4BE6-A6C9-EF16210EB1A1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4070350"/>
            <a:ext cx="374650" cy="319088"/>
            <a:chOff x="2706" y="2746"/>
            <a:chExt cx="236" cy="345"/>
          </a:xfrm>
        </p:grpSpPr>
        <p:sp>
          <p:nvSpPr>
            <p:cNvPr id="580801" name="Rectangle 193">
              <a:extLst>
                <a:ext uri="{FF2B5EF4-FFF2-40B4-BE49-F238E27FC236}">
                  <a16:creationId xmlns:a16="http://schemas.microsoft.com/office/drawing/2014/main" id="{2FC6B01D-BE56-495A-BE9A-A404D5BC9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02" name="Rectangle 194">
              <a:extLst>
                <a:ext uri="{FF2B5EF4-FFF2-40B4-BE49-F238E27FC236}">
                  <a16:creationId xmlns:a16="http://schemas.microsoft.com/office/drawing/2014/main" id="{96DEEC2A-C747-4A99-85F8-1809D4DC5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03" name="Group 195">
            <a:extLst>
              <a:ext uri="{FF2B5EF4-FFF2-40B4-BE49-F238E27FC236}">
                <a16:creationId xmlns:a16="http://schemas.microsoft.com/office/drawing/2014/main" id="{AF702557-C364-4FBF-9803-F71A7750A775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4070350"/>
            <a:ext cx="374650" cy="319088"/>
            <a:chOff x="2942" y="2746"/>
            <a:chExt cx="236" cy="345"/>
          </a:xfrm>
        </p:grpSpPr>
        <p:sp>
          <p:nvSpPr>
            <p:cNvPr id="580804" name="Rectangle 196">
              <a:extLst>
                <a:ext uri="{FF2B5EF4-FFF2-40B4-BE49-F238E27FC236}">
                  <a16:creationId xmlns:a16="http://schemas.microsoft.com/office/drawing/2014/main" id="{7257CF7F-73F8-4635-B9B3-ED1590094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05" name="Rectangle 197">
              <a:extLst>
                <a:ext uri="{FF2B5EF4-FFF2-40B4-BE49-F238E27FC236}">
                  <a16:creationId xmlns:a16="http://schemas.microsoft.com/office/drawing/2014/main" id="{9B1EDF09-A93A-42CF-8A2D-2CCF9CE94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06" name="Group 198">
            <a:extLst>
              <a:ext uri="{FF2B5EF4-FFF2-40B4-BE49-F238E27FC236}">
                <a16:creationId xmlns:a16="http://schemas.microsoft.com/office/drawing/2014/main" id="{40E67740-0AD2-4D1F-A73F-496DD6F43A9A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4070350"/>
            <a:ext cx="374650" cy="319088"/>
            <a:chOff x="3178" y="2746"/>
            <a:chExt cx="236" cy="345"/>
          </a:xfrm>
        </p:grpSpPr>
        <p:sp>
          <p:nvSpPr>
            <p:cNvPr id="580807" name="Rectangle 199">
              <a:extLst>
                <a:ext uri="{FF2B5EF4-FFF2-40B4-BE49-F238E27FC236}">
                  <a16:creationId xmlns:a16="http://schemas.microsoft.com/office/drawing/2014/main" id="{F1F4FDCE-EF6C-424F-98F0-0F0D64ECD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08" name="Rectangle 200">
              <a:extLst>
                <a:ext uri="{FF2B5EF4-FFF2-40B4-BE49-F238E27FC236}">
                  <a16:creationId xmlns:a16="http://schemas.microsoft.com/office/drawing/2014/main" id="{842F08D9-4E20-47FD-A1AF-C71CD1B92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09" name="Group 201">
            <a:extLst>
              <a:ext uri="{FF2B5EF4-FFF2-40B4-BE49-F238E27FC236}">
                <a16:creationId xmlns:a16="http://schemas.microsoft.com/office/drawing/2014/main" id="{1B90FC39-CDF9-441C-B753-FBB6D2995F1B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4070350"/>
            <a:ext cx="374650" cy="319088"/>
            <a:chOff x="3414" y="2746"/>
            <a:chExt cx="236" cy="345"/>
          </a:xfrm>
        </p:grpSpPr>
        <p:sp>
          <p:nvSpPr>
            <p:cNvPr id="580810" name="Rectangle 202">
              <a:extLst>
                <a:ext uri="{FF2B5EF4-FFF2-40B4-BE49-F238E27FC236}">
                  <a16:creationId xmlns:a16="http://schemas.microsoft.com/office/drawing/2014/main" id="{A63FE0D9-0ED6-4928-842C-201E0500B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11" name="Rectangle 203">
              <a:extLst>
                <a:ext uri="{FF2B5EF4-FFF2-40B4-BE49-F238E27FC236}">
                  <a16:creationId xmlns:a16="http://schemas.microsoft.com/office/drawing/2014/main" id="{DF3C21C0-0A40-4A2A-987A-DCAFF1235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12" name="Group 204">
            <a:extLst>
              <a:ext uri="{FF2B5EF4-FFF2-40B4-BE49-F238E27FC236}">
                <a16:creationId xmlns:a16="http://schemas.microsoft.com/office/drawing/2014/main" id="{70268A7E-316C-43A5-A3D7-10C2225169C4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4070350"/>
            <a:ext cx="374650" cy="319088"/>
            <a:chOff x="3650" y="2746"/>
            <a:chExt cx="236" cy="345"/>
          </a:xfrm>
        </p:grpSpPr>
        <p:sp>
          <p:nvSpPr>
            <p:cNvPr id="580813" name="Rectangle 205">
              <a:extLst>
                <a:ext uri="{FF2B5EF4-FFF2-40B4-BE49-F238E27FC236}">
                  <a16:creationId xmlns:a16="http://schemas.microsoft.com/office/drawing/2014/main" id="{971947BB-3DE6-4AD7-8AEA-23077F5C0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14" name="Rectangle 206">
              <a:extLst>
                <a:ext uri="{FF2B5EF4-FFF2-40B4-BE49-F238E27FC236}">
                  <a16:creationId xmlns:a16="http://schemas.microsoft.com/office/drawing/2014/main" id="{325C533C-F1AD-426C-8C4E-0FF04E6EB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15" name="Group 207">
            <a:extLst>
              <a:ext uri="{FF2B5EF4-FFF2-40B4-BE49-F238E27FC236}">
                <a16:creationId xmlns:a16="http://schemas.microsoft.com/office/drawing/2014/main" id="{5B12C38B-9F87-4304-9FA6-0B4C7026D299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4070350"/>
            <a:ext cx="374650" cy="319088"/>
            <a:chOff x="3886" y="2746"/>
            <a:chExt cx="236" cy="345"/>
          </a:xfrm>
        </p:grpSpPr>
        <p:sp>
          <p:nvSpPr>
            <p:cNvPr id="580816" name="Rectangle 208">
              <a:extLst>
                <a:ext uri="{FF2B5EF4-FFF2-40B4-BE49-F238E27FC236}">
                  <a16:creationId xmlns:a16="http://schemas.microsoft.com/office/drawing/2014/main" id="{DDF549AA-066B-4452-B66E-39FD301D5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17" name="Rectangle 209">
              <a:extLst>
                <a:ext uri="{FF2B5EF4-FFF2-40B4-BE49-F238E27FC236}">
                  <a16:creationId xmlns:a16="http://schemas.microsoft.com/office/drawing/2014/main" id="{5F268437-84E3-494F-A1CB-C139F106D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18" name="Group 210">
            <a:extLst>
              <a:ext uri="{FF2B5EF4-FFF2-40B4-BE49-F238E27FC236}">
                <a16:creationId xmlns:a16="http://schemas.microsoft.com/office/drawing/2014/main" id="{4E4C4EB0-0AD1-4ED2-A446-7F602EA0365C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4389438"/>
            <a:ext cx="2422525" cy="320675"/>
            <a:chOff x="0" y="3091"/>
            <a:chExt cx="1526" cy="345"/>
          </a:xfrm>
        </p:grpSpPr>
        <p:sp>
          <p:nvSpPr>
            <p:cNvPr id="580819" name="Rectangle 211">
              <a:extLst>
                <a:ext uri="{FF2B5EF4-FFF2-40B4-BE49-F238E27FC236}">
                  <a16:creationId xmlns:a16="http://schemas.microsoft.com/office/drawing/2014/main" id="{FC10F740-A9BB-4FD7-A7CC-D57B7951F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3091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Client Nodes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20" name="Rectangle 212">
              <a:extLst>
                <a:ext uri="{FF2B5EF4-FFF2-40B4-BE49-F238E27FC236}">
                  <a16:creationId xmlns:a16="http://schemas.microsoft.com/office/drawing/2014/main" id="{8A375857-9FDD-4EC5-BE60-09A83281A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91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21" name="Group 213">
            <a:extLst>
              <a:ext uri="{FF2B5EF4-FFF2-40B4-BE49-F238E27FC236}">
                <a16:creationId xmlns:a16="http://schemas.microsoft.com/office/drawing/2014/main" id="{351DE03D-BD64-49DB-80B9-D4DA392E8618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4389438"/>
            <a:ext cx="374650" cy="320675"/>
            <a:chOff x="1526" y="3091"/>
            <a:chExt cx="236" cy="345"/>
          </a:xfrm>
        </p:grpSpPr>
        <p:sp>
          <p:nvSpPr>
            <p:cNvPr id="580822" name="Rectangle 214">
              <a:extLst>
                <a:ext uri="{FF2B5EF4-FFF2-40B4-BE49-F238E27FC236}">
                  <a16:creationId xmlns:a16="http://schemas.microsoft.com/office/drawing/2014/main" id="{6A388FC5-65A7-4935-8246-8ED2FBF3C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23" name="Rectangle 215">
              <a:extLst>
                <a:ext uri="{FF2B5EF4-FFF2-40B4-BE49-F238E27FC236}">
                  <a16:creationId xmlns:a16="http://schemas.microsoft.com/office/drawing/2014/main" id="{3B45B878-BCB6-43F4-BB4E-FDD90CBFD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24" name="Group 216">
            <a:extLst>
              <a:ext uri="{FF2B5EF4-FFF2-40B4-BE49-F238E27FC236}">
                <a16:creationId xmlns:a16="http://schemas.microsoft.com/office/drawing/2014/main" id="{95B04FFD-8C8D-40E8-87FF-4B6AC59F50A3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4389438"/>
            <a:ext cx="374650" cy="320675"/>
            <a:chOff x="1762" y="3091"/>
            <a:chExt cx="236" cy="345"/>
          </a:xfrm>
        </p:grpSpPr>
        <p:sp>
          <p:nvSpPr>
            <p:cNvPr id="580825" name="Rectangle 217">
              <a:extLst>
                <a:ext uri="{FF2B5EF4-FFF2-40B4-BE49-F238E27FC236}">
                  <a16:creationId xmlns:a16="http://schemas.microsoft.com/office/drawing/2014/main" id="{D040429A-0909-448D-884D-3B8714807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26" name="Rectangle 218">
              <a:extLst>
                <a:ext uri="{FF2B5EF4-FFF2-40B4-BE49-F238E27FC236}">
                  <a16:creationId xmlns:a16="http://schemas.microsoft.com/office/drawing/2014/main" id="{86ADE8E2-49E7-4435-8428-E7F3AA41A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27" name="Group 219">
            <a:extLst>
              <a:ext uri="{FF2B5EF4-FFF2-40B4-BE49-F238E27FC236}">
                <a16:creationId xmlns:a16="http://schemas.microsoft.com/office/drawing/2014/main" id="{3A937BDB-60C5-45F7-BDC4-685A4DFD049B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4389438"/>
            <a:ext cx="374650" cy="320675"/>
            <a:chOff x="1998" y="3091"/>
            <a:chExt cx="236" cy="345"/>
          </a:xfrm>
        </p:grpSpPr>
        <p:sp>
          <p:nvSpPr>
            <p:cNvPr id="580828" name="Rectangle 220">
              <a:extLst>
                <a:ext uri="{FF2B5EF4-FFF2-40B4-BE49-F238E27FC236}">
                  <a16:creationId xmlns:a16="http://schemas.microsoft.com/office/drawing/2014/main" id="{BF708813-D2E6-4B8F-98F3-8F74102A3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29" name="Rectangle 221">
              <a:extLst>
                <a:ext uri="{FF2B5EF4-FFF2-40B4-BE49-F238E27FC236}">
                  <a16:creationId xmlns:a16="http://schemas.microsoft.com/office/drawing/2014/main" id="{6DEF89A3-C02B-47C6-B1B7-C9AF95ADF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30" name="Group 222">
            <a:extLst>
              <a:ext uri="{FF2B5EF4-FFF2-40B4-BE49-F238E27FC236}">
                <a16:creationId xmlns:a16="http://schemas.microsoft.com/office/drawing/2014/main" id="{3C06E3BD-110F-4469-A2E1-76AB206D3788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4389438"/>
            <a:ext cx="374650" cy="320675"/>
            <a:chOff x="2234" y="3091"/>
            <a:chExt cx="236" cy="345"/>
          </a:xfrm>
        </p:grpSpPr>
        <p:sp>
          <p:nvSpPr>
            <p:cNvPr id="580831" name="Rectangle 223">
              <a:extLst>
                <a:ext uri="{FF2B5EF4-FFF2-40B4-BE49-F238E27FC236}">
                  <a16:creationId xmlns:a16="http://schemas.microsoft.com/office/drawing/2014/main" id="{9DF61687-DB7B-446D-9DE3-F077C2659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32" name="Rectangle 224">
              <a:extLst>
                <a:ext uri="{FF2B5EF4-FFF2-40B4-BE49-F238E27FC236}">
                  <a16:creationId xmlns:a16="http://schemas.microsoft.com/office/drawing/2014/main" id="{A1DD931E-423C-4F2A-B146-6BAEEC7AC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33" name="Group 225">
            <a:extLst>
              <a:ext uri="{FF2B5EF4-FFF2-40B4-BE49-F238E27FC236}">
                <a16:creationId xmlns:a16="http://schemas.microsoft.com/office/drawing/2014/main" id="{2151D0A9-CC1C-429D-8C89-DB2CD85FA051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4389438"/>
            <a:ext cx="374650" cy="320675"/>
            <a:chOff x="2470" y="3091"/>
            <a:chExt cx="236" cy="345"/>
          </a:xfrm>
        </p:grpSpPr>
        <p:sp>
          <p:nvSpPr>
            <p:cNvPr id="580834" name="Rectangle 226">
              <a:extLst>
                <a:ext uri="{FF2B5EF4-FFF2-40B4-BE49-F238E27FC236}">
                  <a16:creationId xmlns:a16="http://schemas.microsoft.com/office/drawing/2014/main" id="{9376083B-ADA3-4215-A409-74189D56D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35" name="Rectangle 227">
              <a:extLst>
                <a:ext uri="{FF2B5EF4-FFF2-40B4-BE49-F238E27FC236}">
                  <a16:creationId xmlns:a16="http://schemas.microsoft.com/office/drawing/2014/main" id="{1D9BDD02-2933-4617-8E7A-B08A97575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36" name="Group 228">
            <a:extLst>
              <a:ext uri="{FF2B5EF4-FFF2-40B4-BE49-F238E27FC236}">
                <a16:creationId xmlns:a16="http://schemas.microsoft.com/office/drawing/2014/main" id="{7A315B78-3A14-4FF4-A114-DB3F4DEFA422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4389438"/>
            <a:ext cx="374650" cy="320675"/>
            <a:chOff x="2706" y="3091"/>
            <a:chExt cx="236" cy="345"/>
          </a:xfrm>
        </p:grpSpPr>
        <p:sp>
          <p:nvSpPr>
            <p:cNvPr id="580837" name="Rectangle 229">
              <a:extLst>
                <a:ext uri="{FF2B5EF4-FFF2-40B4-BE49-F238E27FC236}">
                  <a16:creationId xmlns:a16="http://schemas.microsoft.com/office/drawing/2014/main" id="{0EE4A5FA-0683-40D1-9697-FDF24F25D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38" name="Rectangle 230">
              <a:extLst>
                <a:ext uri="{FF2B5EF4-FFF2-40B4-BE49-F238E27FC236}">
                  <a16:creationId xmlns:a16="http://schemas.microsoft.com/office/drawing/2014/main" id="{11DA4F3A-0A6D-48E5-89C9-68291C22B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39" name="Group 231">
            <a:extLst>
              <a:ext uri="{FF2B5EF4-FFF2-40B4-BE49-F238E27FC236}">
                <a16:creationId xmlns:a16="http://schemas.microsoft.com/office/drawing/2014/main" id="{6A75B4A5-4F3F-4CD6-BF1A-5BD1EB6710B4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4389438"/>
            <a:ext cx="374650" cy="320675"/>
            <a:chOff x="2942" y="3091"/>
            <a:chExt cx="236" cy="345"/>
          </a:xfrm>
        </p:grpSpPr>
        <p:sp>
          <p:nvSpPr>
            <p:cNvPr id="580840" name="Rectangle 232">
              <a:extLst>
                <a:ext uri="{FF2B5EF4-FFF2-40B4-BE49-F238E27FC236}">
                  <a16:creationId xmlns:a16="http://schemas.microsoft.com/office/drawing/2014/main" id="{DDE9E73F-84DB-4217-8C37-51B69A3B3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41" name="Rectangle 233">
              <a:extLst>
                <a:ext uri="{FF2B5EF4-FFF2-40B4-BE49-F238E27FC236}">
                  <a16:creationId xmlns:a16="http://schemas.microsoft.com/office/drawing/2014/main" id="{B284CB77-ABC2-44FA-99E6-9F6250C8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42" name="Group 234">
            <a:extLst>
              <a:ext uri="{FF2B5EF4-FFF2-40B4-BE49-F238E27FC236}">
                <a16:creationId xmlns:a16="http://schemas.microsoft.com/office/drawing/2014/main" id="{BCB8A44E-48E4-4503-9BE3-4BAAD40EE92B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4389438"/>
            <a:ext cx="374650" cy="320675"/>
            <a:chOff x="3178" y="3091"/>
            <a:chExt cx="236" cy="345"/>
          </a:xfrm>
        </p:grpSpPr>
        <p:sp>
          <p:nvSpPr>
            <p:cNvPr id="580843" name="Rectangle 235">
              <a:extLst>
                <a:ext uri="{FF2B5EF4-FFF2-40B4-BE49-F238E27FC236}">
                  <a16:creationId xmlns:a16="http://schemas.microsoft.com/office/drawing/2014/main" id="{7F398CBF-E6F9-491D-86A1-4DB2AA759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44" name="Rectangle 236">
              <a:extLst>
                <a:ext uri="{FF2B5EF4-FFF2-40B4-BE49-F238E27FC236}">
                  <a16:creationId xmlns:a16="http://schemas.microsoft.com/office/drawing/2014/main" id="{8FDCFC6B-03AA-4487-9858-3FD475DDF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45" name="Group 237">
            <a:extLst>
              <a:ext uri="{FF2B5EF4-FFF2-40B4-BE49-F238E27FC236}">
                <a16:creationId xmlns:a16="http://schemas.microsoft.com/office/drawing/2014/main" id="{A825F9A9-8244-4FEF-8076-AEFFBC34B385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4389438"/>
            <a:ext cx="374650" cy="320675"/>
            <a:chOff x="3414" y="3091"/>
            <a:chExt cx="236" cy="345"/>
          </a:xfrm>
        </p:grpSpPr>
        <p:sp>
          <p:nvSpPr>
            <p:cNvPr id="580846" name="Rectangle 238">
              <a:extLst>
                <a:ext uri="{FF2B5EF4-FFF2-40B4-BE49-F238E27FC236}">
                  <a16:creationId xmlns:a16="http://schemas.microsoft.com/office/drawing/2014/main" id="{869DC583-F750-405C-940B-B3298908A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47" name="Rectangle 239">
              <a:extLst>
                <a:ext uri="{FF2B5EF4-FFF2-40B4-BE49-F238E27FC236}">
                  <a16:creationId xmlns:a16="http://schemas.microsoft.com/office/drawing/2014/main" id="{7C44D2C1-D5AE-435F-8859-CFBAC8AD2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48" name="Group 240">
            <a:extLst>
              <a:ext uri="{FF2B5EF4-FFF2-40B4-BE49-F238E27FC236}">
                <a16:creationId xmlns:a16="http://schemas.microsoft.com/office/drawing/2014/main" id="{FF3F16C3-B233-4109-83E8-CF3D4C1A3664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4389438"/>
            <a:ext cx="374650" cy="320675"/>
            <a:chOff x="3650" y="3091"/>
            <a:chExt cx="236" cy="345"/>
          </a:xfrm>
        </p:grpSpPr>
        <p:sp>
          <p:nvSpPr>
            <p:cNvPr id="580849" name="Rectangle 241">
              <a:extLst>
                <a:ext uri="{FF2B5EF4-FFF2-40B4-BE49-F238E27FC236}">
                  <a16:creationId xmlns:a16="http://schemas.microsoft.com/office/drawing/2014/main" id="{BE396FB6-004E-4050-B5A0-82116352F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50" name="Rectangle 242">
              <a:extLst>
                <a:ext uri="{FF2B5EF4-FFF2-40B4-BE49-F238E27FC236}">
                  <a16:creationId xmlns:a16="http://schemas.microsoft.com/office/drawing/2014/main" id="{D0089F09-A2F8-4EB5-AAB3-22C484260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51" name="Group 243">
            <a:extLst>
              <a:ext uri="{FF2B5EF4-FFF2-40B4-BE49-F238E27FC236}">
                <a16:creationId xmlns:a16="http://schemas.microsoft.com/office/drawing/2014/main" id="{C0700F3D-ED8F-4FD6-B0AC-614492D7F0B0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4389438"/>
            <a:ext cx="374650" cy="320675"/>
            <a:chOff x="3886" y="3091"/>
            <a:chExt cx="236" cy="345"/>
          </a:xfrm>
        </p:grpSpPr>
        <p:sp>
          <p:nvSpPr>
            <p:cNvPr id="580852" name="Rectangle 244">
              <a:extLst>
                <a:ext uri="{FF2B5EF4-FFF2-40B4-BE49-F238E27FC236}">
                  <a16:creationId xmlns:a16="http://schemas.microsoft.com/office/drawing/2014/main" id="{B3CBB181-BF26-4DB1-8E43-546930858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53" name="Rectangle 245">
              <a:extLst>
                <a:ext uri="{FF2B5EF4-FFF2-40B4-BE49-F238E27FC236}">
                  <a16:creationId xmlns:a16="http://schemas.microsoft.com/office/drawing/2014/main" id="{D5EF487B-FA6C-4C1E-A26B-42544B8A8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54" name="Group 246">
            <a:extLst>
              <a:ext uri="{FF2B5EF4-FFF2-40B4-BE49-F238E27FC236}">
                <a16:creationId xmlns:a16="http://schemas.microsoft.com/office/drawing/2014/main" id="{464E9CDC-AF67-4710-AA82-D5C04481FA9F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4710113"/>
            <a:ext cx="2422525" cy="319087"/>
            <a:chOff x="0" y="3436"/>
            <a:chExt cx="1526" cy="345"/>
          </a:xfrm>
        </p:grpSpPr>
        <p:sp>
          <p:nvSpPr>
            <p:cNvPr id="580855" name="Rectangle 247">
              <a:extLst>
                <a:ext uri="{FF2B5EF4-FFF2-40B4-BE49-F238E27FC236}">
                  <a16:creationId xmlns:a16="http://schemas.microsoft.com/office/drawing/2014/main" id="{F36B159E-ED15-48AE-847C-7D59D04F6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3436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Databases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56" name="Rectangle 248">
              <a:extLst>
                <a:ext uri="{FF2B5EF4-FFF2-40B4-BE49-F238E27FC236}">
                  <a16:creationId xmlns:a16="http://schemas.microsoft.com/office/drawing/2014/main" id="{5EA7C589-B3E0-459E-A2BE-114C6CAD8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36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57" name="Group 249">
            <a:extLst>
              <a:ext uri="{FF2B5EF4-FFF2-40B4-BE49-F238E27FC236}">
                <a16:creationId xmlns:a16="http://schemas.microsoft.com/office/drawing/2014/main" id="{F1B99E2A-F9BA-4454-9AF8-A89806A7AF0F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4710113"/>
            <a:ext cx="374650" cy="319087"/>
            <a:chOff x="1526" y="3436"/>
            <a:chExt cx="236" cy="345"/>
          </a:xfrm>
        </p:grpSpPr>
        <p:sp>
          <p:nvSpPr>
            <p:cNvPr id="580858" name="Rectangle 250">
              <a:extLst>
                <a:ext uri="{FF2B5EF4-FFF2-40B4-BE49-F238E27FC236}">
                  <a16:creationId xmlns:a16="http://schemas.microsoft.com/office/drawing/2014/main" id="{72D54BB0-C3A7-4313-B6DF-B525F7CEE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59" name="Rectangle 251">
              <a:extLst>
                <a:ext uri="{FF2B5EF4-FFF2-40B4-BE49-F238E27FC236}">
                  <a16:creationId xmlns:a16="http://schemas.microsoft.com/office/drawing/2014/main" id="{7AA895C2-77E2-4EB9-AC72-5C5977BF1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60" name="Group 252">
            <a:extLst>
              <a:ext uri="{FF2B5EF4-FFF2-40B4-BE49-F238E27FC236}">
                <a16:creationId xmlns:a16="http://schemas.microsoft.com/office/drawing/2014/main" id="{84237FE8-CE94-4EFB-8BFA-55FD326287A6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4710113"/>
            <a:ext cx="374650" cy="319087"/>
            <a:chOff x="1762" y="3436"/>
            <a:chExt cx="236" cy="345"/>
          </a:xfrm>
        </p:grpSpPr>
        <p:sp>
          <p:nvSpPr>
            <p:cNvPr id="580861" name="Rectangle 253">
              <a:extLst>
                <a:ext uri="{FF2B5EF4-FFF2-40B4-BE49-F238E27FC236}">
                  <a16:creationId xmlns:a16="http://schemas.microsoft.com/office/drawing/2014/main" id="{3B344738-7A81-4DDE-9905-8CAD6CD8D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62" name="Rectangle 254">
              <a:extLst>
                <a:ext uri="{FF2B5EF4-FFF2-40B4-BE49-F238E27FC236}">
                  <a16:creationId xmlns:a16="http://schemas.microsoft.com/office/drawing/2014/main" id="{C29F7EEF-26C6-45B9-93F8-3B63BDCFF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63" name="Group 255">
            <a:extLst>
              <a:ext uri="{FF2B5EF4-FFF2-40B4-BE49-F238E27FC236}">
                <a16:creationId xmlns:a16="http://schemas.microsoft.com/office/drawing/2014/main" id="{05F13F74-23CB-400E-BA16-27B74B172847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4710113"/>
            <a:ext cx="374650" cy="319087"/>
            <a:chOff x="1998" y="3436"/>
            <a:chExt cx="236" cy="345"/>
          </a:xfrm>
        </p:grpSpPr>
        <p:sp>
          <p:nvSpPr>
            <p:cNvPr id="580864" name="Rectangle 256">
              <a:extLst>
                <a:ext uri="{FF2B5EF4-FFF2-40B4-BE49-F238E27FC236}">
                  <a16:creationId xmlns:a16="http://schemas.microsoft.com/office/drawing/2014/main" id="{B40DE28F-274D-4517-A8B3-F78A7D604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65" name="Rectangle 257">
              <a:extLst>
                <a:ext uri="{FF2B5EF4-FFF2-40B4-BE49-F238E27FC236}">
                  <a16:creationId xmlns:a16="http://schemas.microsoft.com/office/drawing/2014/main" id="{6C7B7D2F-9B31-40F6-A08C-6A5699138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66" name="Group 258">
            <a:extLst>
              <a:ext uri="{FF2B5EF4-FFF2-40B4-BE49-F238E27FC236}">
                <a16:creationId xmlns:a16="http://schemas.microsoft.com/office/drawing/2014/main" id="{8C2C30CE-BC06-4642-AD97-CC3D9EFB25B6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4710113"/>
            <a:ext cx="374650" cy="319087"/>
            <a:chOff x="2234" y="3436"/>
            <a:chExt cx="236" cy="345"/>
          </a:xfrm>
        </p:grpSpPr>
        <p:sp>
          <p:nvSpPr>
            <p:cNvPr id="580867" name="Rectangle 259">
              <a:extLst>
                <a:ext uri="{FF2B5EF4-FFF2-40B4-BE49-F238E27FC236}">
                  <a16:creationId xmlns:a16="http://schemas.microsoft.com/office/drawing/2014/main" id="{CE01011E-3F81-4399-9BDD-8B73ADCB0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68" name="Rectangle 260">
              <a:extLst>
                <a:ext uri="{FF2B5EF4-FFF2-40B4-BE49-F238E27FC236}">
                  <a16:creationId xmlns:a16="http://schemas.microsoft.com/office/drawing/2014/main" id="{7876BA40-D3D3-4BB8-9081-6BC57AF22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69" name="Group 261">
            <a:extLst>
              <a:ext uri="{FF2B5EF4-FFF2-40B4-BE49-F238E27FC236}">
                <a16:creationId xmlns:a16="http://schemas.microsoft.com/office/drawing/2014/main" id="{09EBD252-D27C-4CA5-AF0E-23B3794A3D21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4710113"/>
            <a:ext cx="374650" cy="319087"/>
            <a:chOff x="2470" y="3436"/>
            <a:chExt cx="236" cy="345"/>
          </a:xfrm>
        </p:grpSpPr>
        <p:sp>
          <p:nvSpPr>
            <p:cNvPr id="580870" name="Rectangle 262">
              <a:extLst>
                <a:ext uri="{FF2B5EF4-FFF2-40B4-BE49-F238E27FC236}">
                  <a16:creationId xmlns:a16="http://schemas.microsoft.com/office/drawing/2014/main" id="{8335E312-BE63-45EA-BE7B-1A22FB219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71" name="Rectangle 263">
              <a:extLst>
                <a:ext uri="{FF2B5EF4-FFF2-40B4-BE49-F238E27FC236}">
                  <a16:creationId xmlns:a16="http://schemas.microsoft.com/office/drawing/2014/main" id="{B8579B46-0605-465C-BBB2-6E75368E9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72" name="Group 264">
            <a:extLst>
              <a:ext uri="{FF2B5EF4-FFF2-40B4-BE49-F238E27FC236}">
                <a16:creationId xmlns:a16="http://schemas.microsoft.com/office/drawing/2014/main" id="{A98FBED6-E25F-44A7-B1AC-D7D4AF87393E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4710113"/>
            <a:ext cx="374650" cy="319087"/>
            <a:chOff x="2706" y="3436"/>
            <a:chExt cx="236" cy="345"/>
          </a:xfrm>
        </p:grpSpPr>
        <p:sp>
          <p:nvSpPr>
            <p:cNvPr id="580873" name="Rectangle 265">
              <a:extLst>
                <a:ext uri="{FF2B5EF4-FFF2-40B4-BE49-F238E27FC236}">
                  <a16:creationId xmlns:a16="http://schemas.microsoft.com/office/drawing/2014/main" id="{7495CB7C-C301-4F48-8E9C-C5E360D27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74" name="Rectangle 266">
              <a:extLst>
                <a:ext uri="{FF2B5EF4-FFF2-40B4-BE49-F238E27FC236}">
                  <a16:creationId xmlns:a16="http://schemas.microsoft.com/office/drawing/2014/main" id="{1E21050C-F3E3-456B-8AC5-E4F417090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75" name="Group 267">
            <a:extLst>
              <a:ext uri="{FF2B5EF4-FFF2-40B4-BE49-F238E27FC236}">
                <a16:creationId xmlns:a16="http://schemas.microsoft.com/office/drawing/2014/main" id="{F24A0BF9-BEB4-425E-80F5-D50E106C2FDF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4710113"/>
            <a:ext cx="374650" cy="319087"/>
            <a:chOff x="2942" y="3436"/>
            <a:chExt cx="236" cy="345"/>
          </a:xfrm>
        </p:grpSpPr>
        <p:sp>
          <p:nvSpPr>
            <p:cNvPr id="580876" name="Rectangle 268">
              <a:extLst>
                <a:ext uri="{FF2B5EF4-FFF2-40B4-BE49-F238E27FC236}">
                  <a16:creationId xmlns:a16="http://schemas.microsoft.com/office/drawing/2014/main" id="{5B7EA3BA-78D3-4838-A62B-6944038F9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77" name="Rectangle 269">
              <a:extLst>
                <a:ext uri="{FF2B5EF4-FFF2-40B4-BE49-F238E27FC236}">
                  <a16:creationId xmlns:a16="http://schemas.microsoft.com/office/drawing/2014/main" id="{2F45A2EB-40EC-4621-855D-28E0A3080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78" name="Group 270">
            <a:extLst>
              <a:ext uri="{FF2B5EF4-FFF2-40B4-BE49-F238E27FC236}">
                <a16:creationId xmlns:a16="http://schemas.microsoft.com/office/drawing/2014/main" id="{F163C33C-CDBB-47DB-B738-46C287F3EEED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4710113"/>
            <a:ext cx="374650" cy="319087"/>
            <a:chOff x="3178" y="3436"/>
            <a:chExt cx="236" cy="345"/>
          </a:xfrm>
        </p:grpSpPr>
        <p:sp>
          <p:nvSpPr>
            <p:cNvPr id="580879" name="Rectangle 271">
              <a:extLst>
                <a:ext uri="{FF2B5EF4-FFF2-40B4-BE49-F238E27FC236}">
                  <a16:creationId xmlns:a16="http://schemas.microsoft.com/office/drawing/2014/main" id="{DDEAB185-8E50-42B7-8181-A5EAE2560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80" name="Rectangle 272">
              <a:extLst>
                <a:ext uri="{FF2B5EF4-FFF2-40B4-BE49-F238E27FC236}">
                  <a16:creationId xmlns:a16="http://schemas.microsoft.com/office/drawing/2014/main" id="{B24E952A-4DA1-4B67-A4ED-D7F67C427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81" name="Group 273">
            <a:extLst>
              <a:ext uri="{FF2B5EF4-FFF2-40B4-BE49-F238E27FC236}">
                <a16:creationId xmlns:a16="http://schemas.microsoft.com/office/drawing/2014/main" id="{96C49B8C-61D6-4ED1-9D9B-83AB5A6913C6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4710113"/>
            <a:ext cx="374650" cy="319087"/>
            <a:chOff x="3414" y="3436"/>
            <a:chExt cx="236" cy="345"/>
          </a:xfrm>
        </p:grpSpPr>
        <p:sp>
          <p:nvSpPr>
            <p:cNvPr id="580882" name="Rectangle 274">
              <a:extLst>
                <a:ext uri="{FF2B5EF4-FFF2-40B4-BE49-F238E27FC236}">
                  <a16:creationId xmlns:a16="http://schemas.microsoft.com/office/drawing/2014/main" id="{BE31AD65-4510-4ADC-8CA9-62496E546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83" name="Rectangle 275">
              <a:extLst>
                <a:ext uri="{FF2B5EF4-FFF2-40B4-BE49-F238E27FC236}">
                  <a16:creationId xmlns:a16="http://schemas.microsoft.com/office/drawing/2014/main" id="{13E1F2FF-10A1-4867-AD7E-FD2E72A4B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84" name="Group 276">
            <a:extLst>
              <a:ext uri="{FF2B5EF4-FFF2-40B4-BE49-F238E27FC236}">
                <a16:creationId xmlns:a16="http://schemas.microsoft.com/office/drawing/2014/main" id="{D8580E34-C28C-4852-B0A6-8376DC3C1AE2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4710113"/>
            <a:ext cx="374650" cy="319087"/>
            <a:chOff x="3650" y="3436"/>
            <a:chExt cx="236" cy="345"/>
          </a:xfrm>
        </p:grpSpPr>
        <p:sp>
          <p:nvSpPr>
            <p:cNvPr id="580885" name="Rectangle 277">
              <a:extLst>
                <a:ext uri="{FF2B5EF4-FFF2-40B4-BE49-F238E27FC236}">
                  <a16:creationId xmlns:a16="http://schemas.microsoft.com/office/drawing/2014/main" id="{03EFF4C5-9247-4BCD-8F17-78936EC73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86" name="Rectangle 278">
              <a:extLst>
                <a:ext uri="{FF2B5EF4-FFF2-40B4-BE49-F238E27FC236}">
                  <a16:creationId xmlns:a16="http://schemas.microsoft.com/office/drawing/2014/main" id="{F595D719-428B-407E-87EF-1D48030C4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0887" name="Group 279">
            <a:extLst>
              <a:ext uri="{FF2B5EF4-FFF2-40B4-BE49-F238E27FC236}">
                <a16:creationId xmlns:a16="http://schemas.microsoft.com/office/drawing/2014/main" id="{B93DF4B1-D7BB-4E41-AB3B-53D0AF0AEF19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4710113"/>
            <a:ext cx="374650" cy="319087"/>
            <a:chOff x="3886" y="3436"/>
            <a:chExt cx="236" cy="345"/>
          </a:xfrm>
        </p:grpSpPr>
        <p:sp>
          <p:nvSpPr>
            <p:cNvPr id="580888" name="Rectangle 280">
              <a:extLst>
                <a:ext uri="{FF2B5EF4-FFF2-40B4-BE49-F238E27FC236}">
                  <a16:creationId xmlns:a16="http://schemas.microsoft.com/office/drawing/2014/main" id="{77F34F4A-A15C-4E46-91D8-EEB7D2CBF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0889" name="Rectangle 281">
              <a:extLst>
                <a:ext uri="{FF2B5EF4-FFF2-40B4-BE49-F238E27FC236}">
                  <a16:creationId xmlns:a16="http://schemas.microsoft.com/office/drawing/2014/main" id="{9B391998-255F-40F0-B3C6-DEC54586A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sp>
        <p:nvSpPr>
          <p:cNvPr id="580890" name="Rectangle 282">
            <a:extLst>
              <a:ext uri="{FF2B5EF4-FFF2-40B4-BE49-F238E27FC236}">
                <a16:creationId xmlns:a16="http://schemas.microsoft.com/office/drawing/2014/main" id="{8048843C-F28E-49ED-A20F-1767D7BCC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706688"/>
            <a:ext cx="8382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altLang="en-US" sz="1400" b="1" dirty="0"/>
              <a:t>Value</a:t>
            </a:r>
          </a:p>
        </p:txBody>
      </p:sp>
      <p:sp>
        <p:nvSpPr>
          <p:cNvPr id="580891" name="Rectangle 283">
            <a:extLst>
              <a:ext uri="{FF2B5EF4-FFF2-40B4-BE49-F238E27FC236}">
                <a16:creationId xmlns:a16="http://schemas.microsoft.com/office/drawing/2014/main" id="{D149466A-EE72-4085-B911-1A8653150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1123950"/>
            <a:ext cx="2422525" cy="1990725"/>
          </a:xfrm>
          <a:prstGeom prst="rect">
            <a:avLst/>
          </a:prstGeom>
          <a:noFill/>
          <a:ln w="0">
            <a:solidFill>
              <a:srgbClr val="A0A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rIns="0"/>
          <a:lstStyle/>
          <a:p>
            <a:endParaRPr lang="en-US"/>
          </a:p>
        </p:txBody>
      </p:sp>
      <p:sp>
        <p:nvSpPr>
          <p:cNvPr id="580892" name="Rectangle 284">
            <a:extLst>
              <a:ext uri="{FF2B5EF4-FFF2-40B4-BE49-F238E27FC236}">
                <a16:creationId xmlns:a16="http://schemas.microsoft.com/office/drawing/2014/main" id="{A5F68CD3-C6E2-4AD4-A61F-8BBC98DEA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200" y="2826386"/>
            <a:ext cx="2170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en-US" sz="1600" b="1" dirty="0">
                <a:cs typeface="Times New Roman" panose="02020603050405020304" pitchFamily="18" charset="0"/>
              </a:rPr>
              <a:t>Vulnerabilities</a:t>
            </a:r>
            <a:endParaRPr lang="en-US" altLang="en-US" sz="1600" b="1" dirty="0"/>
          </a:p>
        </p:txBody>
      </p:sp>
      <p:sp>
        <p:nvSpPr>
          <p:cNvPr id="580893" name="Rectangle 285">
            <a:extLst>
              <a:ext uri="{FF2B5EF4-FFF2-40B4-BE49-F238E27FC236}">
                <a16:creationId xmlns:a16="http://schemas.microsoft.com/office/drawing/2014/main" id="{F098EF20-F17A-4520-B6DF-7B2C49A53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141413"/>
            <a:ext cx="2381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/>
          <a:lstStyle/>
          <a:p>
            <a:r>
              <a:rPr lang="en-US" altLang="en-US" sz="1600" b="1" dirty="0">
                <a:cs typeface="Times New Roman" panose="02020603050405020304" pitchFamily="18" charset="0"/>
              </a:rPr>
              <a:t>Assets &amp; Costs</a:t>
            </a:r>
          </a:p>
          <a:p>
            <a:pPr eaLnBrk="0" hangingPunct="0"/>
            <a:endParaRPr lang="en-US" altLang="en-US" sz="1600" dirty="0"/>
          </a:p>
        </p:txBody>
      </p:sp>
      <p:sp>
        <p:nvSpPr>
          <p:cNvPr id="580894" name="Rectangle 286">
            <a:extLst>
              <a:ext uri="{FF2B5EF4-FFF2-40B4-BE49-F238E27FC236}">
                <a16:creationId xmlns:a16="http://schemas.microsoft.com/office/drawing/2014/main" id="{8A31FA3D-8126-4F37-BE9E-196408DE5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367" y="1122319"/>
            <a:ext cx="220209" cy="170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/>
          <a:lstStyle/>
          <a:p>
            <a:r>
              <a:rPr lang="en-US" altLang="en-US" sz="1600" b="1" dirty="0">
                <a:cs typeface="Times New Roman" panose="02020603050405020304" pitchFamily="18" charset="0"/>
              </a:rPr>
              <a:t>Relative Impact</a:t>
            </a:r>
          </a:p>
          <a:p>
            <a:pPr eaLnBrk="0" hangingPunct="0"/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9462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lide Number Placeholder 3">
            <a:extLst>
              <a:ext uri="{FF2B5EF4-FFF2-40B4-BE49-F238E27FC236}">
                <a16:creationId xmlns:a16="http://schemas.microsoft.com/office/drawing/2014/main" id="{A95749A1-A04B-415E-B32D-7117F89F9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1F4B50D1-AD48-4077-9E2C-31139CDC62C0}" type="slidenum">
              <a:rPr lang="en-US" altLang="en-US" sz="1000" b="1" i="1">
                <a:solidFill>
                  <a:srgbClr val="660066"/>
                </a:solidFill>
              </a:rPr>
              <a:pPr/>
              <a:t>25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581634" name="Rectangle 2">
            <a:extLst>
              <a:ext uri="{FF2B5EF4-FFF2-40B4-BE49-F238E27FC236}">
                <a16:creationId xmlns:a16="http://schemas.microsoft.com/office/drawing/2014/main" id="{DB22B104-736A-47C6-8064-E85E33B1C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105400"/>
            <a:ext cx="83058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C00000"/>
                </a:solidFill>
              </a:rPr>
              <a:t>Complete matrix based on the specific case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Add values from the Impact column of the previous matrix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Determine association between threat and vulnerability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Compute aggregate exposure values by multiplying impact and the associations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82C9469A-5EB6-463A-9C8F-A5FE6BD5D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/>
              <a:t>Matrix Based Approach</a:t>
            </a:r>
            <a:br>
              <a:rPr lang="en-US" altLang="en-US" sz="3600" b="1">
                <a:solidFill>
                  <a:srgbClr val="CC0000"/>
                </a:solidFill>
              </a:rPr>
            </a:b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Vulnerabilities and Threats</a:t>
            </a:r>
          </a:p>
        </p:txBody>
      </p:sp>
      <p:sp>
        <p:nvSpPr>
          <p:cNvPr id="581636" name="Rectangle 4">
            <a:extLst>
              <a:ext uri="{FF2B5EF4-FFF2-40B4-BE49-F238E27FC236}">
                <a16:creationId xmlns:a16="http://schemas.microsoft.com/office/drawing/2014/main" id="{B327DB35-BE6D-4FA4-918F-C9FB01F3D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1835150"/>
            <a:ext cx="2286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600"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endParaRPr lang="en-US" altLang="en-US" sz="1600"/>
          </a:p>
        </p:txBody>
      </p:sp>
      <p:sp>
        <p:nvSpPr>
          <p:cNvPr id="581637" name="Rectangle 5">
            <a:extLst>
              <a:ext uri="{FF2B5EF4-FFF2-40B4-BE49-F238E27FC236}">
                <a16:creationId xmlns:a16="http://schemas.microsoft.com/office/drawing/2014/main" id="{B344CE95-1FB0-4FA6-9E9B-BC4B2CC5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49375"/>
            <a:ext cx="15240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600"/>
              <a:t>Scale</a:t>
            </a:r>
          </a:p>
          <a:p>
            <a:r>
              <a:rPr lang="en-US" altLang="en-US" sz="1600"/>
              <a:t>Not Relevant - 0</a:t>
            </a:r>
          </a:p>
          <a:p>
            <a:r>
              <a:rPr lang="en-US" altLang="en-US" sz="1600"/>
              <a:t>Low– 1</a:t>
            </a:r>
          </a:p>
          <a:p>
            <a:r>
              <a:rPr lang="en-US" altLang="en-US" sz="1600"/>
              <a:t>Medium – 3</a:t>
            </a:r>
          </a:p>
          <a:p>
            <a:r>
              <a:rPr lang="en-US" altLang="en-US" sz="1600"/>
              <a:t>High – 9</a:t>
            </a:r>
          </a:p>
        </p:txBody>
      </p:sp>
      <p:grpSp>
        <p:nvGrpSpPr>
          <p:cNvPr id="581638" name="Group 6">
            <a:extLst>
              <a:ext uri="{FF2B5EF4-FFF2-40B4-BE49-F238E27FC236}">
                <a16:creationId xmlns:a16="http://schemas.microsoft.com/office/drawing/2014/main" id="{AF3D9B43-BEC6-405E-B179-91B5B9A4524E}"/>
              </a:ext>
            </a:extLst>
          </p:cNvPr>
          <p:cNvGrpSpPr>
            <a:grpSpLocks/>
          </p:cNvGrpSpPr>
          <p:nvPr/>
        </p:nvGrpSpPr>
        <p:grpSpPr bwMode="auto">
          <a:xfrm>
            <a:off x="3724275" y="1123950"/>
            <a:ext cx="374650" cy="1666875"/>
            <a:chOff x="1526" y="394"/>
            <a:chExt cx="236" cy="972"/>
          </a:xfrm>
        </p:grpSpPr>
        <p:sp>
          <p:nvSpPr>
            <p:cNvPr id="581639" name="Rectangle 7">
              <a:extLst>
                <a:ext uri="{FF2B5EF4-FFF2-40B4-BE49-F238E27FC236}">
                  <a16:creationId xmlns:a16="http://schemas.microsoft.com/office/drawing/2014/main" id="{42BAD4D3-BF74-44A2-B740-7365CD687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Web Servers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40" name="Rectangle 8">
              <a:extLst>
                <a:ext uri="{FF2B5EF4-FFF2-40B4-BE49-F238E27FC236}">
                  <a16:creationId xmlns:a16="http://schemas.microsoft.com/office/drawing/2014/main" id="{C885E275-B9E5-4FE5-AC77-BAECBD278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1641" name="Group 9">
            <a:extLst>
              <a:ext uri="{FF2B5EF4-FFF2-40B4-BE49-F238E27FC236}">
                <a16:creationId xmlns:a16="http://schemas.microsoft.com/office/drawing/2014/main" id="{89C2BF18-2183-46B6-9D99-86A9C1C64607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1125538"/>
            <a:ext cx="374650" cy="1666875"/>
            <a:chOff x="1762" y="394"/>
            <a:chExt cx="236" cy="972"/>
          </a:xfrm>
        </p:grpSpPr>
        <p:sp>
          <p:nvSpPr>
            <p:cNvPr id="581642" name="Rectangle 10">
              <a:extLst>
                <a:ext uri="{FF2B5EF4-FFF2-40B4-BE49-F238E27FC236}">
                  <a16:creationId xmlns:a16="http://schemas.microsoft.com/office/drawing/2014/main" id="{A9EF29D3-A1D1-4B5D-A155-102A3D8C4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Compute Servers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43" name="Rectangle 11">
              <a:extLst>
                <a:ext uri="{FF2B5EF4-FFF2-40B4-BE49-F238E27FC236}">
                  <a16:creationId xmlns:a16="http://schemas.microsoft.com/office/drawing/2014/main" id="{380C709B-46B5-4E93-8942-001AB9FDC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1644" name="Group 12">
            <a:extLst>
              <a:ext uri="{FF2B5EF4-FFF2-40B4-BE49-F238E27FC236}">
                <a16:creationId xmlns:a16="http://schemas.microsoft.com/office/drawing/2014/main" id="{0523C81E-5210-4970-A385-AE522B746D53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1125538"/>
            <a:ext cx="374650" cy="1666875"/>
            <a:chOff x="1998" y="394"/>
            <a:chExt cx="236" cy="972"/>
          </a:xfrm>
        </p:grpSpPr>
        <p:sp>
          <p:nvSpPr>
            <p:cNvPr id="581645" name="Rectangle 13">
              <a:extLst>
                <a:ext uri="{FF2B5EF4-FFF2-40B4-BE49-F238E27FC236}">
                  <a16:creationId xmlns:a16="http://schemas.microsoft.com/office/drawing/2014/main" id="{D75F6879-2651-490A-A0B5-DF88E6096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Firewalls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46" name="Rectangle 14">
              <a:extLst>
                <a:ext uri="{FF2B5EF4-FFF2-40B4-BE49-F238E27FC236}">
                  <a16:creationId xmlns:a16="http://schemas.microsoft.com/office/drawing/2014/main" id="{8823ED2E-A602-4E97-B3DA-4CD282032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1647" name="Group 15">
            <a:extLst>
              <a:ext uri="{FF2B5EF4-FFF2-40B4-BE49-F238E27FC236}">
                <a16:creationId xmlns:a16="http://schemas.microsoft.com/office/drawing/2014/main" id="{194004F8-48D6-4DBA-995B-DE7177154960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1125538"/>
            <a:ext cx="374650" cy="1666875"/>
            <a:chOff x="2234" y="394"/>
            <a:chExt cx="236" cy="972"/>
          </a:xfrm>
        </p:grpSpPr>
        <p:sp>
          <p:nvSpPr>
            <p:cNvPr id="581648" name="Rectangle 16">
              <a:extLst>
                <a:ext uri="{FF2B5EF4-FFF2-40B4-BE49-F238E27FC236}">
                  <a16:creationId xmlns:a16="http://schemas.microsoft.com/office/drawing/2014/main" id="{125D90D3-E2C4-438C-8BC4-E7AD560C0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Routers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49" name="Rectangle 17">
              <a:extLst>
                <a:ext uri="{FF2B5EF4-FFF2-40B4-BE49-F238E27FC236}">
                  <a16:creationId xmlns:a16="http://schemas.microsoft.com/office/drawing/2014/main" id="{C680AAEC-515A-4B6A-90E9-D069A3BEE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1650" name="Group 18">
            <a:extLst>
              <a:ext uri="{FF2B5EF4-FFF2-40B4-BE49-F238E27FC236}">
                <a16:creationId xmlns:a16="http://schemas.microsoft.com/office/drawing/2014/main" id="{18536A16-7335-448B-A4DC-522271FDAA11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1125538"/>
            <a:ext cx="374650" cy="1666875"/>
            <a:chOff x="2470" y="394"/>
            <a:chExt cx="236" cy="972"/>
          </a:xfrm>
        </p:grpSpPr>
        <p:sp>
          <p:nvSpPr>
            <p:cNvPr id="581651" name="Rectangle 19">
              <a:extLst>
                <a:ext uri="{FF2B5EF4-FFF2-40B4-BE49-F238E27FC236}">
                  <a16:creationId xmlns:a16="http://schemas.microsoft.com/office/drawing/2014/main" id="{8D507C42-DD83-48D7-8571-8F1E0E445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Client Nodes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52" name="Rectangle 20">
              <a:extLst>
                <a:ext uri="{FF2B5EF4-FFF2-40B4-BE49-F238E27FC236}">
                  <a16:creationId xmlns:a16="http://schemas.microsoft.com/office/drawing/2014/main" id="{1B504595-9928-4029-A011-557DFE040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1653" name="Group 21">
            <a:extLst>
              <a:ext uri="{FF2B5EF4-FFF2-40B4-BE49-F238E27FC236}">
                <a16:creationId xmlns:a16="http://schemas.microsoft.com/office/drawing/2014/main" id="{1EE49D6C-8871-4B81-AAB5-FBE9BE00E15B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1125538"/>
            <a:ext cx="374650" cy="1666875"/>
            <a:chOff x="2706" y="394"/>
            <a:chExt cx="236" cy="972"/>
          </a:xfrm>
        </p:grpSpPr>
        <p:sp>
          <p:nvSpPr>
            <p:cNvPr id="581654" name="Rectangle 22">
              <a:extLst>
                <a:ext uri="{FF2B5EF4-FFF2-40B4-BE49-F238E27FC236}">
                  <a16:creationId xmlns:a16="http://schemas.microsoft.com/office/drawing/2014/main" id="{2CFAD6E3-FE26-40ED-9BE5-1DDB55E40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Databases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55" name="Rectangle 23">
              <a:extLst>
                <a:ext uri="{FF2B5EF4-FFF2-40B4-BE49-F238E27FC236}">
                  <a16:creationId xmlns:a16="http://schemas.microsoft.com/office/drawing/2014/main" id="{F86BEE13-AD2E-4C10-ABD4-F625044B5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1656" name="Group 24">
            <a:extLst>
              <a:ext uri="{FF2B5EF4-FFF2-40B4-BE49-F238E27FC236}">
                <a16:creationId xmlns:a16="http://schemas.microsoft.com/office/drawing/2014/main" id="{4B8376A7-FEB9-4B76-819F-9DF608B22020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1125538"/>
            <a:ext cx="374650" cy="1666875"/>
            <a:chOff x="2942" y="394"/>
            <a:chExt cx="236" cy="972"/>
          </a:xfrm>
        </p:grpSpPr>
        <p:sp>
          <p:nvSpPr>
            <p:cNvPr id="581657" name="Rectangle 25">
              <a:extLst>
                <a:ext uri="{FF2B5EF4-FFF2-40B4-BE49-F238E27FC236}">
                  <a16:creationId xmlns:a16="http://schemas.microsoft.com/office/drawing/2014/main" id="{C12B1598-A356-4A38-B89F-2281B508A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…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58" name="Rectangle 26">
              <a:extLst>
                <a:ext uri="{FF2B5EF4-FFF2-40B4-BE49-F238E27FC236}">
                  <a16:creationId xmlns:a16="http://schemas.microsoft.com/office/drawing/2014/main" id="{66B85EA8-D986-4C95-B258-2DFC6D30C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1659" name="Group 27">
            <a:extLst>
              <a:ext uri="{FF2B5EF4-FFF2-40B4-BE49-F238E27FC236}">
                <a16:creationId xmlns:a16="http://schemas.microsoft.com/office/drawing/2014/main" id="{4E0B1D4E-E16E-451B-8152-5B2E248F1EE2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1125538"/>
            <a:ext cx="374650" cy="1666875"/>
            <a:chOff x="3178" y="394"/>
            <a:chExt cx="236" cy="972"/>
          </a:xfrm>
        </p:grpSpPr>
        <p:sp>
          <p:nvSpPr>
            <p:cNvPr id="581660" name="Rectangle 28">
              <a:extLst>
                <a:ext uri="{FF2B5EF4-FFF2-40B4-BE49-F238E27FC236}">
                  <a16:creationId xmlns:a16="http://schemas.microsoft.com/office/drawing/2014/main" id="{88D90825-DEF8-4164-885E-8065C26DA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…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61" name="Rectangle 29">
              <a:extLst>
                <a:ext uri="{FF2B5EF4-FFF2-40B4-BE49-F238E27FC236}">
                  <a16:creationId xmlns:a16="http://schemas.microsoft.com/office/drawing/2014/main" id="{692C3250-C25C-4336-9EC0-DE0DD1898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1662" name="Group 30">
            <a:extLst>
              <a:ext uri="{FF2B5EF4-FFF2-40B4-BE49-F238E27FC236}">
                <a16:creationId xmlns:a16="http://schemas.microsoft.com/office/drawing/2014/main" id="{AD04BCC5-38FA-4158-9BFF-2A34B3F647A7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1125538"/>
            <a:ext cx="374650" cy="1666875"/>
            <a:chOff x="3414" y="394"/>
            <a:chExt cx="236" cy="972"/>
          </a:xfrm>
        </p:grpSpPr>
        <p:sp>
          <p:nvSpPr>
            <p:cNvPr id="581663" name="Rectangle 31">
              <a:extLst>
                <a:ext uri="{FF2B5EF4-FFF2-40B4-BE49-F238E27FC236}">
                  <a16:creationId xmlns:a16="http://schemas.microsoft.com/office/drawing/2014/main" id="{187998D9-7C55-4F63-9E4A-5195A7C04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…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64" name="Rectangle 32">
              <a:extLst>
                <a:ext uri="{FF2B5EF4-FFF2-40B4-BE49-F238E27FC236}">
                  <a16:creationId xmlns:a16="http://schemas.microsoft.com/office/drawing/2014/main" id="{401183EC-BA66-4963-AC3F-EBEEC6728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1665" name="Group 33">
            <a:extLst>
              <a:ext uri="{FF2B5EF4-FFF2-40B4-BE49-F238E27FC236}">
                <a16:creationId xmlns:a16="http://schemas.microsoft.com/office/drawing/2014/main" id="{9C9C1E16-62EB-4EA1-9181-26136C7D9A68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1125538"/>
            <a:ext cx="374650" cy="1666875"/>
            <a:chOff x="3650" y="394"/>
            <a:chExt cx="236" cy="972"/>
          </a:xfrm>
        </p:grpSpPr>
        <p:sp>
          <p:nvSpPr>
            <p:cNvPr id="581666" name="Rectangle 34">
              <a:extLst>
                <a:ext uri="{FF2B5EF4-FFF2-40B4-BE49-F238E27FC236}">
                  <a16:creationId xmlns:a16="http://schemas.microsoft.com/office/drawing/2014/main" id="{22845F99-118A-475E-91A7-A5341CF54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…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67" name="Rectangle 35">
              <a:extLst>
                <a:ext uri="{FF2B5EF4-FFF2-40B4-BE49-F238E27FC236}">
                  <a16:creationId xmlns:a16="http://schemas.microsoft.com/office/drawing/2014/main" id="{6806A4C3-568F-41DA-B259-481CD78D4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1668" name="Group 36">
            <a:extLst>
              <a:ext uri="{FF2B5EF4-FFF2-40B4-BE49-F238E27FC236}">
                <a16:creationId xmlns:a16="http://schemas.microsoft.com/office/drawing/2014/main" id="{22F18954-B4F2-4111-8847-7DD2940FAA93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2792413"/>
            <a:ext cx="374650" cy="319087"/>
            <a:chOff x="1526" y="1366"/>
            <a:chExt cx="236" cy="345"/>
          </a:xfrm>
        </p:grpSpPr>
        <p:sp>
          <p:nvSpPr>
            <p:cNvPr id="581669" name="Rectangle 37">
              <a:extLst>
                <a:ext uri="{FF2B5EF4-FFF2-40B4-BE49-F238E27FC236}">
                  <a16:creationId xmlns:a16="http://schemas.microsoft.com/office/drawing/2014/main" id="{2BFBE6F6-1FEB-4605-98F3-E25E6821D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70" name="Rectangle 38">
              <a:extLst>
                <a:ext uri="{FF2B5EF4-FFF2-40B4-BE49-F238E27FC236}">
                  <a16:creationId xmlns:a16="http://schemas.microsoft.com/office/drawing/2014/main" id="{DAA40688-6978-4F14-B01F-0AC7483F7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671" name="Group 39">
            <a:extLst>
              <a:ext uri="{FF2B5EF4-FFF2-40B4-BE49-F238E27FC236}">
                <a16:creationId xmlns:a16="http://schemas.microsoft.com/office/drawing/2014/main" id="{C79130EB-8030-4864-8205-4CCBCD2878B1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2792413"/>
            <a:ext cx="374650" cy="319087"/>
            <a:chOff x="1762" y="1366"/>
            <a:chExt cx="236" cy="345"/>
          </a:xfrm>
        </p:grpSpPr>
        <p:sp>
          <p:nvSpPr>
            <p:cNvPr id="581672" name="Rectangle 40">
              <a:extLst>
                <a:ext uri="{FF2B5EF4-FFF2-40B4-BE49-F238E27FC236}">
                  <a16:creationId xmlns:a16="http://schemas.microsoft.com/office/drawing/2014/main" id="{37E0BF82-CC52-4997-9216-FE14AD86D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73" name="Rectangle 41">
              <a:extLst>
                <a:ext uri="{FF2B5EF4-FFF2-40B4-BE49-F238E27FC236}">
                  <a16:creationId xmlns:a16="http://schemas.microsoft.com/office/drawing/2014/main" id="{C4401319-ACB8-4DBC-96F8-D42F7130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674" name="Group 42">
            <a:extLst>
              <a:ext uri="{FF2B5EF4-FFF2-40B4-BE49-F238E27FC236}">
                <a16:creationId xmlns:a16="http://schemas.microsoft.com/office/drawing/2014/main" id="{F81C84FB-C882-480F-85F8-12E066565DC3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2792413"/>
            <a:ext cx="374650" cy="319087"/>
            <a:chOff x="1998" y="1366"/>
            <a:chExt cx="236" cy="345"/>
          </a:xfrm>
        </p:grpSpPr>
        <p:sp>
          <p:nvSpPr>
            <p:cNvPr id="581675" name="Rectangle 43">
              <a:extLst>
                <a:ext uri="{FF2B5EF4-FFF2-40B4-BE49-F238E27FC236}">
                  <a16:creationId xmlns:a16="http://schemas.microsoft.com/office/drawing/2014/main" id="{F702520B-6193-4E62-BD4C-5956C6079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76" name="Rectangle 44">
              <a:extLst>
                <a:ext uri="{FF2B5EF4-FFF2-40B4-BE49-F238E27FC236}">
                  <a16:creationId xmlns:a16="http://schemas.microsoft.com/office/drawing/2014/main" id="{A25C6E45-68B4-4806-9594-2570E25FD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677" name="Group 45">
            <a:extLst>
              <a:ext uri="{FF2B5EF4-FFF2-40B4-BE49-F238E27FC236}">
                <a16:creationId xmlns:a16="http://schemas.microsoft.com/office/drawing/2014/main" id="{697168A8-08FA-4274-B09A-13B94334970D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2792413"/>
            <a:ext cx="374650" cy="319087"/>
            <a:chOff x="2234" y="1366"/>
            <a:chExt cx="236" cy="345"/>
          </a:xfrm>
        </p:grpSpPr>
        <p:sp>
          <p:nvSpPr>
            <p:cNvPr id="581678" name="Rectangle 46">
              <a:extLst>
                <a:ext uri="{FF2B5EF4-FFF2-40B4-BE49-F238E27FC236}">
                  <a16:creationId xmlns:a16="http://schemas.microsoft.com/office/drawing/2014/main" id="{34B8B46B-CCBE-4991-88F8-A650FBEBE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79" name="Rectangle 47">
              <a:extLst>
                <a:ext uri="{FF2B5EF4-FFF2-40B4-BE49-F238E27FC236}">
                  <a16:creationId xmlns:a16="http://schemas.microsoft.com/office/drawing/2014/main" id="{1828B4D1-1B59-4D68-9A06-054BE9E7E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680" name="Group 48">
            <a:extLst>
              <a:ext uri="{FF2B5EF4-FFF2-40B4-BE49-F238E27FC236}">
                <a16:creationId xmlns:a16="http://schemas.microsoft.com/office/drawing/2014/main" id="{F8E08DB5-5A1D-41F3-8098-A91C6445AFC4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2792413"/>
            <a:ext cx="374650" cy="319087"/>
            <a:chOff x="2470" y="1366"/>
            <a:chExt cx="236" cy="345"/>
          </a:xfrm>
        </p:grpSpPr>
        <p:sp>
          <p:nvSpPr>
            <p:cNvPr id="581681" name="Rectangle 49">
              <a:extLst>
                <a:ext uri="{FF2B5EF4-FFF2-40B4-BE49-F238E27FC236}">
                  <a16:creationId xmlns:a16="http://schemas.microsoft.com/office/drawing/2014/main" id="{3BA348D7-E396-43BA-B5F2-1831A6AAC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82" name="Rectangle 50">
              <a:extLst>
                <a:ext uri="{FF2B5EF4-FFF2-40B4-BE49-F238E27FC236}">
                  <a16:creationId xmlns:a16="http://schemas.microsoft.com/office/drawing/2014/main" id="{C4B45D28-1BE8-4B55-A7BE-6ABBB5B2F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683" name="Group 51">
            <a:extLst>
              <a:ext uri="{FF2B5EF4-FFF2-40B4-BE49-F238E27FC236}">
                <a16:creationId xmlns:a16="http://schemas.microsoft.com/office/drawing/2014/main" id="{BDF117E1-B52D-4C1D-819D-81FC110D80DF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2792413"/>
            <a:ext cx="374650" cy="319087"/>
            <a:chOff x="2706" y="1366"/>
            <a:chExt cx="236" cy="345"/>
          </a:xfrm>
        </p:grpSpPr>
        <p:sp>
          <p:nvSpPr>
            <p:cNvPr id="581684" name="Rectangle 52">
              <a:extLst>
                <a:ext uri="{FF2B5EF4-FFF2-40B4-BE49-F238E27FC236}">
                  <a16:creationId xmlns:a16="http://schemas.microsoft.com/office/drawing/2014/main" id="{6A300447-47C3-4D36-BE08-CFD5DA250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85" name="Rectangle 53">
              <a:extLst>
                <a:ext uri="{FF2B5EF4-FFF2-40B4-BE49-F238E27FC236}">
                  <a16:creationId xmlns:a16="http://schemas.microsoft.com/office/drawing/2014/main" id="{E03DF859-A9C0-4B02-A276-6B8EE47E2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686" name="Group 54">
            <a:extLst>
              <a:ext uri="{FF2B5EF4-FFF2-40B4-BE49-F238E27FC236}">
                <a16:creationId xmlns:a16="http://schemas.microsoft.com/office/drawing/2014/main" id="{8B48B1B3-6ED8-456A-94C6-79DFD87714A3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2792413"/>
            <a:ext cx="374650" cy="319087"/>
            <a:chOff x="2942" y="1366"/>
            <a:chExt cx="236" cy="345"/>
          </a:xfrm>
        </p:grpSpPr>
        <p:sp>
          <p:nvSpPr>
            <p:cNvPr id="581687" name="Rectangle 55">
              <a:extLst>
                <a:ext uri="{FF2B5EF4-FFF2-40B4-BE49-F238E27FC236}">
                  <a16:creationId xmlns:a16="http://schemas.microsoft.com/office/drawing/2014/main" id="{043F4087-AFC5-4A0A-AF09-5347CA1D1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88" name="Rectangle 56">
              <a:extLst>
                <a:ext uri="{FF2B5EF4-FFF2-40B4-BE49-F238E27FC236}">
                  <a16:creationId xmlns:a16="http://schemas.microsoft.com/office/drawing/2014/main" id="{0594C1BB-2603-427D-B838-A2B3CE185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689" name="Group 57">
            <a:extLst>
              <a:ext uri="{FF2B5EF4-FFF2-40B4-BE49-F238E27FC236}">
                <a16:creationId xmlns:a16="http://schemas.microsoft.com/office/drawing/2014/main" id="{7E434525-E07C-4BD0-B366-7DAF741079A3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2792413"/>
            <a:ext cx="374650" cy="319087"/>
            <a:chOff x="3178" y="1366"/>
            <a:chExt cx="236" cy="345"/>
          </a:xfrm>
        </p:grpSpPr>
        <p:sp>
          <p:nvSpPr>
            <p:cNvPr id="581690" name="Rectangle 58">
              <a:extLst>
                <a:ext uri="{FF2B5EF4-FFF2-40B4-BE49-F238E27FC236}">
                  <a16:creationId xmlns:a16="http://schemas.microsoft.com/office/drawing/2014/main" id="{83B8495F-06CA-4BD7-81ED-249179625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91" name="Rectangle 59">
              <a:extLst>
                <a:ext uri="{FF2B5EF4-FFF2-40B4-BE49-F238E27FC236}">
                  <a16:creationId xmlns:a16="http://schemas.microsoft.com/office/drawing/2014/main" id="{5EC5C5EE-B6E2-492C-B17F-8994FFF41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692" name="Group 60">
            <a:extLst>
              <a:ext uri="{FF2B5EF4-FFF2-40B4-BE49-F238E27FC236}">
                <a16:creationId xmlns:a16="http://schemas.microsoft.com/office/drawing/2014/main" id="{0A00F07F-29A5-4F0E-A11D-8D44DD4EEA23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2792413"/>
            <a:ext cx="374650" cy="319087"/>
            <a:chOff x="3414" y="1366"/>
            <a:chExt cx="236" cy="345"/>
          </a:xfrm>
        </p:grpSpPr>
        <p:sp>
          <p:nvSpPr>
            <p:cNvPr id="581693" name="Rectangle 61">
              <a:extLst>
                <a:ext uri="{FF2B5EF4-FFF2-40B4-BE49-F238E27FC236}">
                  <a16:creationId xmlns:a16="http://schemas.microsoft.com/office/drawing/2014/main" id="{A5B4723C-7BA3-4CAF-95AB-2DFFA1198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94" name="Rectangle 62">
              <a:extLst>
                <a:ext uri="{FF2B5EF4-FFF2-40B4-BE49-F238E27FC236}">
                  <a16:creationId xmlns:a16="http://schemas.microsoft.com/office/drawing/2014/main" id="{51AED8EE-708F-4740-80A9-B4D102C32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695" name="Group 63">
            <a:extLst>
              <a:ext uri="{FF2B5EF4-FFF2-40B4-BE49-F238E27FC236}">
                <a16:creationId xmlns:a16="http://schemas.microsoft.com/office/drawing/2014/main" id="{6DAB6BA3-B72D-4659-B083-212BEB559754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2792413"/>
            <a:ext cx="374650" cy="319087"/>
            <a:chOff x="3650" y="1366"/>
            <a:chExt cx="236" cy="345"/>
          </a:xfrm>
        </p:grpSpPr>
        <p:sp>
          <p:nvSpPr>
            <p:cNvPr id="581696" name="Rectangle 64">
              <a:extLst>
                <a:ext uri="{FF2B5EF4-FFF2-40B4-BE49-F238E27FC236}">
                  <a16:creationId xmlns:a16="http://schemas.microsoft.com/office/drawing/2014/main" id="{81C188B6-7EB5-4BA5-8B8A-2986640A4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697" name="Rectangle 65">
              <a:extLst>
                <a:ext uri="{FF2B5EF4-FFF2-40B4-BE49-F238E27FC236}">
                  <a16:creationId xmlns:a16="http://schemas.microsoft.com/office/drawing/2014/main" id="{BD880951-AAF8-4ABD-AAD4-1C42717C9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698" name="Group 66">
            <a:extLst>
              <a:ext uri="{FF2B5EF4-FFF2-40B4-BE49-F238E27FC236}">
                <a16:creationId xmlns:a16="http://schemas.microsoft.com/office/drawing/2014/main" id="{E16A4445-9EE8-4998-8A15-8390E6EEC22D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3111500"/>
            <a:ext cx="2422525" cy="319088"/>
            <a:chOff x="0" y="1711"/>
            <a:chExt cx="1526" cy="345"/>
          </a:xfrm>
        </p:grpSpPr>
        <p:sp>
          <p:nvSpPr>
            <p:cNvPr id="581699" name="Rectangle 67">
              <a:extLst>
                <a:ext uri="{FF2B5EF4-FFF2-40B4-BE49-F238E27FC236}">
                  <a16:creationId xmlns:a16="http://schemas.microsoft.com/office/drawing/2014/main" id="{F59C0ECC-C465-490F-9202-92824C066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1711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Denial of Service</a:t>
              </a:r>
              <a:endParaRPr lang="en-US" altLang="en-US" sz="1600"/>
            </a:p>
          </p:txBody>
        </p:sp>
        <p:sp>
          <p:nvSpPr>
            <p:cNvPr id="581700" name="Rectangle 68">
              <a:extLst>
                <a:ext uri="{FF2B5EF4-FFF2-40B4-BE49-F238E27FC236}">
                  <a16:creationId xmlns:a16="http://schemas.microsoft.com/office/drawing/2014/main" id="{1118E113-531E-4D67-BBE7-597AE22EE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711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01" name="Group 69">
            <a:extLst>
              <a:ext uri="{FF2B5EF4-FFF2-40B4-BE49-F238E27FC236}">
                <a16:creationId xmlns:a16="http://schemas.microsoft.com/office/drawing/2014/main" id="{54887266-4B9E-447B-91E0-179C9A0DEB38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3111500"/>
            <a:ext cx="374650" cy="319088"/>
            <a:chOff x="1526" y="1711"/>
            <a:chExt cx="236" cy="345"/>
          </a:xfrm>
        </p:grpSpPr>
        <p:sp>
          <p:nvSpPr>
            <p:cNvPr id="581702" name="Rectangle 70">
              <a:extLst>
                <a:ext uri="{FF2B5EF4-FFF2-40B4-BE49-F238E27FC236}">
                  <a16:creationId xmlns:a16="http://schemas.microsoft.com/office/drawing/2014/main" id="{F71A3121-7AD4-42FF-B9DB-85D6092DF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03" name="Rectangle 71">
              <a:extLst>
                <a:ext uri="{FF2B5EF4-FFF2-40B4-BE49-F238E27FC236}">
                  <a16:creationId xmlns:a16="http://schemas.microsoft.com/office/drawing/2014/main" id="{91082290-D593-4B20-A7C1-D09E85645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04" name="Group 72">
            <a:extLst>
              <a:ext uri="{FF2B5EF4-FFF2-40B4-BE49-F238E27FC236}">
                <a16:creationId xmlns:a16="http://schemas.microsoft.com/office/drawing/2014/main" id="{2E8981E2-12A0-4DF0-8549-2FCDDB9161E9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3111500"/>
            <a:ext cx="374650" cy="319088"/>
            <a:chOff x="1762" y="1711"/>
            <a:chExt cx="236" cy="345"/>
          </a:xfrm>
        </p:grpSpPr>
        <p:sp>
          <p:nvSpPr>
            <p:cNvPr id="581705" name="Rectangle 73">
              <a:extLst>
                <a:ext uri="{FF2B5EF4-FFF2-40B4-BE49-F238E27FC236}">
                  <a16:creationId xmlns:a16="http://schemas.microsoft.com/office/drawing/2014/main" id="{2BD0F435-300F-46C1-8AA4-71D6F9520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06" name="Rectangle 74">
              <a:extLst>
                <a:ext uri="{FF2B5EF4-FFF2-40B4-BE49-F238E27FC236}">
                  <a16:creationId xmlns:a16="http://schemas.microsoft.com/office/drawing/2014/main" id="{EDFDACB8-9B1F-4BBE-8FB1-4B500EDC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07" name="Group 75">
            <a:extLst>
              <a:ext uri="{FF2B5EF4-FFF2-40B4-BE49-F238E27FC236}">
                <a16:creationId xmlns:a16="http://schemas.microsoft.com/office/drawing/2014/main" id="{146EC3F9-234B-4174-BE52-5E5972769C89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3111500"/>
            <a:ext cx="374650" cy="319088"/>
            <a:chOff x="1998" y="1711"/>
            <a:chExt cx="236" cy="345"/>
          </a:xfrm>
        </p:grpSpPr>
        <p:sp>
          <p:nvSpPr>
            <p:cNvPr id="581708" name="Rectangle 76">
              <a:extLst>
                <a:ext uri="{FF2B5EF4-FFF2-40B4-BE49-F238E27FC236}">
                  <a16:creationId xmlns:a16="http://schemas.microsoft.com/office/drawing/2014/main" id="{26A7C396-94C6-4576-BE76-593BB0121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09" name="Rectangle 77">
              <a:extLst>
                <a:ext uri="{FF2B5EF4-FFF2-40B4-BE49-F238E27FC236}">
                  <a16:creationId xmlns:a16="http://schemas.microsoft.com/office/drawing/2014/main" id="{9D7D983F-7F11-4A92-82BF-95DAD62FD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10" name="Group 78">
            <a:extLst>
              <a:ext uri="{FF2B5EF4-FFF2-40B4-BE49-F238E27FC236}">
                <a16:creationId xmlns:a16="http://schemas.microsoft.com/office/drawing/2014/main" id="{80C6B541-6ECA-4859-BE75-DAE4175B9E2C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3111500"/>
            <a:ext cx="374650" cy="319088"/>
            <a:chOff x="2234" y="1711"/>
            <a:chExt cx="236" cy="345"/>
          </a:xfrm>
        </p:grpSpPr>
        <p:sp>
          <p:nvSpPr>
            <p:cNvPr id="581711" name="Rectangle 79">
              <a:extLst>
                <a:ext uri="{FF2B5EF4-FFF2-40B4-BE49-F238E27FC236}">
                  <a16:creationId xmlns:a16="http://schemas.microsoft.com/office/drawing/2014/main" id="{F32AEC89-7F2D-4AED-A5DD-FF4A7FF1E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12" name="Rectangle 80">
              <a:extLst>
                <a:ext uri="{FF2B5EF4-FFF2-40B4-BE49-F238E27FC236}">
                  <a16:creationId xmlns:a16="http://schemas.microsoft.com/office/drawing/2014/main" id="{1D60F32C-7927-4DED-AE1D-079AB32DB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13" name="Group 81">
            <a:extLst>
              <a:ext uri="{FF2B5EF4-FFF2-40B4-BE49-F238E27FC236}">
                <a16:creationId xmlns:a16="http://schemas.microsoft.com/office/drawing/2014/main" id="{90CE7C3E-012C-46EF-9DF1-5B3832DCEF7F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3111500"/>
            <a:ext cx="374650" cy="319088"/>
            <a:chOff x="2470" y="1711"/>
            <a:chExt cx="236" cy="345"/>
          </a:xfrm>
        </p:grpSpPr>
        <p:sp>
          <p:nvSpPr>
            <p:cNvPr id="581714" name="Rectangle 82">
              <a:extLst>
                <a:ext uri="{FF2B5EF4-FFF2-40B4-BE49-F238E27FC236}">
                  <a16:creationId xmlns:a16="http://schemas.microsoft.com/office/drawing/2014/main" id="{A4FD9D12-29D2-429F-997F-B5E79C337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15" name="Rectangle 83">
              <a:extLst>
                <a:ext uri="{FF2B5EF4-FFF2-40B4-BE49-F238E27FC236}">
                  <a16:creationId xmlns:a16="http://schemas.microsoft.com/office/drawing/2014/main" id="{5C31A073-EAA6-4CFB-AF8C-39ACB785F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16" name="Group 84">
            <a:extLst>
              <a:ext uri="{FF2B5EF4-FFF2-40B4-BE49-F238E27FC236}">
                <a16:creationId xmlns:a16="http://schemas.microsoft.com/office/drawing/2014/main" id="{FE17DD69-BFB5-4B74-8C88-2DDCAB83150A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3111500"/>
            <a:ext cx="374650" cy="319088"/>
            <a:chOff x="2706" y="1711"/>
            <a:chExt cx="236" cy="345"/>
          </a:xfrm>
        </p:grpSpPr>
        <p:sp>
          <p:nvSpPr>
            <p:cNvPr id="581717" name="Rectangle 85">
              <a:extLst>
                <a:ext uri="{FF2B5EF4-FFF2-40B4-BE49-F238E27FC236}">
                  <a16:creationId xmlns:a16="http://schemas.microsoft.com/office/drawing/2014/main" id="{158E6034-4F97-49EE-9B92-FEAE8CD67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18" name="Rectangle 86">
              <a:extLst>
                <a:ext uri="{FF2B5EF4-FFF2-40B4-BE49-F238E27FC236}">
                  <a16:creationId xmlns:a16="http://schemas.microsoft.com/office/drawing/2014/main" id="{D478F715-0B83-42C7-95B3-50EFAEA5F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19" name="Group 87">
            <a:extLst>
              <a:ext uri="{FF2B5EF4-FFF2-40B4-BE49-F238E27FC236}">
                <a16:creationId xmlns:a16="http://schemas.microsoft.com/office/drawing/2014/main" id="{10530D98-7E88-48BD-80BF-182F1BAB92BA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3111500"/>
            <a:ext cx="374650" cy="319088"/>
            <a:chOff x="2942" y="1711"/>
            <a:chExt cx="236" cy="345"/>
          </a:xfrm>
        </p:grpSpPr>
        <p:sp>
          <p:nvSpPr>
            <p:cNvPr id="581720" name="Rectangle 88">
              <a:extLst>
                <a:ext uri="{FF2B5EF4-FFF2-40B4-BE49-F238E27FC236}">
                  <a16:creationId xmlns:a16="http://schemas.microsoft.com/office/drawing/2014/main" id="{495707C9-11A4-4F6C-8685-CA2A0B6A5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21" name="Rectangle 89">
              <a:extLst>
                <a:ext uri="{FF2B5EF4-FFF2-40B4-BE49-F238E27FC236}">
                  <a16:creationId xmlns:a16="http://schemas.microsoft.com/office/drawing/2014/main" id="{484772D1-59AD-499F-BC63-76257BFB7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22" name="Group 90">
            <a:extLst>
              <a:ext uri="{FF2B5EF4-FFF2-40B4-BE49-F238E27FC236}">
                <a16:creationId xmlns:a16="http://schemas.microsoft.com/office/drawing/2014/main" id="{004D3FF7-D4E4-45D2-BFB8-88C444770E1B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3111500"/>
            <a:ext cx="374650" cy="319088"/>
            <a:chOff x="3178" y="1711"/>
            <a:chExt cx="236" cy="345"/>
          </a:xfrm>
        </p:grpSpPr>
        <p:sp>
          <p:nvSpPr>
            <p:cNvPr id="581723" name="Rectangle 91">
              <a:extLst>
                <a:ext uri="{FF2B5EF4-FFF2-40B4-BE49-F238E27FC236}">
                  <a16:creationId xmlns:a16="http://schemas.microsoft.com/office/drawing/2014/main" id="{1BE8A85A-E5E4-46C9-8A22-DB7E00C21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24" name="Rectangle 92">
              <a:extLst>
                <a:ext uri="{FF2B5EF4-FFF2-40B4-BE49-F238E27FC236}">
                  <a16:creationId xmlns:a16="http://schemas.microsoft.com/office/drawing/2014/main" id="{7366CBC8-D111-4668-8934-3AE81231F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25" name="Group 93">
            <a:extLst>
              <a:ext uri="{FF2B5EF4-FFF2-40B4-BE49-F238E27FC236}">
                <a16:creationId xmlns:a16="http://schemas.microsoft.com/office/drawing/2014/main" id="{25FBB933-8D62-4FC1-A70D-655F769349CA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3111500"/>
            <a:ext cx="374650" cy="319088"/>
            <a:chOff x="3414" y="1711"/>
            <a:chExt cx="236" cy="345"/>
          </a:xfrm>
        </p:grpSpPr>
        <p:sp>
          <p:nvSpPr>
            <p:cNvPr id="581726" name="Rectangle 94">
              <a:extLst>
                <a:ext uri="{FF2B5EF4-FFF2-40B4-BE49-F238E27FC236}">
                  <a16:creationId xmlns:a16="http://schemas.microsoft.com/office/drawing/2014/main" id="{8C92CACB-F34D-46A3-87ED-6AC973AD8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27" name="Rectangle 95">
              <a:extLst>
                <a:ext uri="{FF2B5EF4-FFF2-40B4-BE49-F238E27FC236}">
                  <a16:creationId xmlns:a16="http://schemas.microsoft.com/office/drawing/2014/main" id="{9117491E-C86B-4EB9-91C2-1CA9FD338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28" name="Group 96">
            <a:extLst>
              <a:ext uri="{FF2B5EF4-FFF2-40B4-BE49-F238E27FC236}">
                <a16:creationId xmlns:a16="http://schemas.microsoft.com/office/drawing/2014/main" id="{EA3E0361-943A-4C37-86D6-C86D5E52CF56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3111500"/>
            <a:ext cx="374650" cy="319088"/>
            <a:chOff x="3650" y="1711"/>
            <a:chExt cx="236" cy="345"/>
          </a:xfrm>
        </p:grpSpPr>
        <p:sp>
          <p:nvSpPr>
            <p:cNvPr id="581729" name="Rectangle 97">
              <a:extLst>
                <a:ext uri="{FF2B5EF4-FFF2-40B4-BE49-F238E27FC236}">
                  <a16:creationId xmlns:a16="http://schemas.microsoft.com/office/drawing/2014/main" id="{67EE4033-BD3F-44F3-9E7D-2084D63EE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30" name="Rectangle 98">
              <a:extLst>
                <a:ext uri="{FF2B5EF4-FFF2-40B4-BE49-F238E27FC236}">
                  <a16:creationId xmlns:a16="http://schemas.microsoft.com/office/drawing/2014/main" id="{5E952BDB-E5DF-4E7E-BC97-7DBF75810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31" name="Group 99">
            <a:extLst>
              <a:ext uri="{FF2B5EF4-FFF2-40B4-BE49-F238E27FC236}">
                <a16:creationId xmlns:a16="http://schemas.microsoft.com/office/drawing/2014/main" id="{D525A62A-D3F8-4840-B21D-54887F7D2316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3111500"/>
            <a:ext cx="374650" cy="319088"/>
            <a:chOff x="3886" y="1711"/>
            <a:chExt cx="236" cy="345"/>
          </a:xfrm>
        </p:grpSpPr>
        <p:sp>
          <p:nvSpPr>
            <p:cNvPr id="581732" name="Rectangle 100">
              <a:extLst>
                <a:ext uri="{FF2B5EF4-FFF2-40B4-BE49-F238E27FC236}">
                  <a16:creationId xmlns:a16="http://schemas.microsoft.com/office/drawing/2014/main" id="{D5E5BA43-F533-435D-8866-99398074E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33" name="Rectangle 101">
              <a:extLst>
                <a:ext uri="{FF2B5EF4-FFF2-40B4-BE49-F238E27FC236}">
                  <a16:creationId xmlns:a16="http://schemas.microsoft.com/office/drawing/2014/main" id="{03251EB3-6C64-4770-8486-93597B6C3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34" name="Group 102">
            <a:extLst>
              <a:ext uri="{FF2B5EF4-FFF2-40B4-BE49-F238E27FC236}">
                <a16:creationId xmlns:a16="http://schemas.microsoft.com/office/drawing/2014/main" id="{926B21BF-916C-4807-B3EA-8C8658F59836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3430588"/>
            <a:ext cx="2422525" cy="320675"/>
            <a:chOff x="0" y="2056"/>
            <a:chExt cx="1526" cy="345"/>
          </a:xfrm>
        </p:grpSpPr>
        <p:sp>
          <p:nvSpPr>
            <p:cNvPr id="581735" name="Rectangle 103">
              <a:extLst>
                <a:ext uri="{FF2B5EF4-FFF2-40B4-BE49-F238E27FC236}">
                  <a16:creationId xmlns:a16="http://schemas.microsoft.com/office/drawing/2014/main" id="{67678554-1371-4C77-9B28-6D8C87B80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2056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/>
                <a:t>Spoofing and Masquerading</a:t>
              </a:r>
            </a:p>
          </p:txBody>
        </p:sp>
        <p:sp>
          <p:nvSpPr>
            <p:cNvPr id="581736" name="Rectangle 104">
              <a:extLst>
                <a:ext uri="{FF2B5EF4-FFF2-40B4-BE49-F238E27FC236}">
                  <a16:creationId xmlns:a16="http://schemas.microsoft.com/office/drawing/2014/main" id="{523FBC66-64BE-42B1-B9D0-60B6B571D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56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37" name="Group 105">
            <a:extLst>
              <a:ext uri="{FF2B5EF4-FFF2-40B4-BE49-F238E27FC236}">
                <a16:creationId xmlns:a16="http://schemas.microsoft.com/office/drawing/2014/main" id="{80B739F1-9C5B-494A-804C-01BA65A49C4F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3430588"/>
            <a:ext cx="374650" cy="320675"/>
            <a:chOff x="1526" y="2056"/>
            <a:chExt cx="236" cy="345"/>
          </a:xfrm>
        </p:grpSpPr>
        <p:sp>
          <p:nvSpPr>
            <p:cNvPr id="581738" name="Rectangle 106">
              <a:extLst>
                <a:ext uri="{FF2B5EF4-FFF2-40B4-BE49-F238E27FC236}">
                  <a16:creationId xmlns:a16="http://schemas.microsoft.com/office/drawing/2014/main" id="{18BEC2F5-03FE-4C7F-98A3-C3035EFA9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39" name="Rectangle 107">
              <a:extLst>
                <a:ext uri="{FF2B5EF4-FFF2-40B4-BE49-F238E27FC236}">
                  <a16:creationId xmlns:a16="http://schemas.microsoft.com/office/drawing/2014/main" id="{5F38C332-EFC6-4DED-8128-E0330D7D6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40" name="Group 108">
            <a:extLst>
              <a:ext uri="{FF2B5EF4-FFF2-40B4-BE49-F238E27FC236}">
                <a16:creationId xmlns:a16="http://schemas.microsoft.com/office/drawing/2014/main" id="{B74C7272-F31F-4DCB-8098-4364B827EFB7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3430588"/>
            <a:ext cx="374650" cy="320675"/>
            <a:chOff x="1762" y="2056"/>
            <a:chExt cx="236" cy="345"/>
          </a:xfrm>
        </p:grpSpPr>
        <p:sp>
          <p:nvSpPr>
            <p:cNvPr id="581741" name="Rectangle 109">
              <a:extLst>
                <a:ext uri="{FF2B5EF4-FFF2-40B4-BE49-F238E27FC236}">
                  <a16:creationId xmlns:a16="http://schemas.microsoft.com/office/drawing/2014/main" id="{C7E80634-3940-4530-96DA-180C9E63C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42" name="Rectangle 110">
              <a:extLst>
                <a:ext uri="{FF2B5EF4-FFF2-40B4-BE49-F238E27FC236}">
                  <a16:creationId xmlns:a16="http://schemas.microsoft.com/office/drawing/2014/main" id="{1F64DB6B-8EEB-4072-8122-8ABF7683A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43" name="Group 111">
            <a:extLst>
              <a:ext uri="{FF2B5EF4-FFF2-40B4-BE49-F238E27FC236}">
                <a16:creationId xmlns:a16="http://schemas.microsoft.com/office/drawing/2014/main" id="{02C86D2A-4A01-492D-ACA8-C122072ECE6C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3430588"/>
            <a:ext cx="374650" cy="320675"/>
            <a:chOff x="1998" y="2056"/>
            <a:chExt cx="236" cy="345"/>
          </a:xfrm>
        </p:grpSpPr>
        <p:sp>
          <p:nvSpPr>
            <p:cNvPr id="581744" name="Rectangle 112">
              <a:extLst>
                <a:ext uri="{FF2B5EF4-FFF2-40B4-BE49-F238E27FC236}">
                  <a16:creationId xmlns:a16="http://schemas.microsoft.com/office/drawing/2014/main" id="{59838097-C7CE-403A-9036-B4634155E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45" name="Rectangle 113">
              <a:extLst>
                <a:ext uri="{FF2B5EF4-FFF2-40B4-BE49-F238E27FC236}">
                  <a16:creationId xmlns:a16="http://schemas.microsoft.com/office/drawing/2014/main" id="{2E2C7EC6-0032-4418-92BB-91FF2BFFD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46" name="Group 114">
            <a:extLst>
              <a:ext uri="{FF2B5EF4-FFF2-40B4-BE49-F238E27FC236}">
                <a16:creationId xmlns:a16="http://schemas.microsoft.com/office/drawing/2014/main" id="{8C675B37-2055-4CC7-B3E1-DA5C949C44DC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3430588"/>
            <a:ext cx="374650" cy="320675"/>
            <a:chOff x="2234" y="2056"/>
            <a:chExt cx="236" cy="345"/>
          </a:xfrm>
        </p:grpSpPr>
        <p:sp>
          <p:nvSpPr>
            <p:cNvPr id="581747" name="Rectangle 115">
              <a:extLst>
                <a:ext uri="{FF2B5EF4-FFF2-40B4-BE49-F238E27FC236}">
                  <a16:creationId xmlns:a16="http://schemas.microsoft.com/office/drawing/2014/main" id="{67F12167-5E19-4088-934C-68CB74A22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48" name="Rectangle 116">
              <a:extLst>
                <a:ext uri="{FF2B5EF4-FFF2-40B4-BE49-F238E27FC236}">
                  <a16:creationId xmlns:a16="http://schemas.microsoft.com/office/drawing/2014/main" id="{76E4692C-FF99-446A-8CA2-9B34767E4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49" name="Group 117">
            <a:extLst>
              <a:ext uri="{FF2B5EF4-FFF2-40B4-BE49-F238E27FC236}">
                <a16:creationId xmlns:a16="http://schemas.microsoft.com/office/drawing/2014/main" id="{075F6F59-F8F5-4EDC-AA27-65B1F6EE4346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3430588"/>
            <a:ext cx="374650" cy="320675"/>
            <a:chOff x="2470" y="2056"/>
            <a:chExt cx="236" cy="345"/>
          </a:xfrm>
        </p:grpSpPr>
        <p:sp>
          <p:nvSpPr>
            <p:cNvPr id="581750" name="Rectangle 118">
              <a:extLst>
                <a:ext uri="{FF2B5EF4-FFF2-40B4-BE49-F238E27FC236}">
                  <a16:creationId xmlns:a16="http://schemas.microsoft.com/office/drawing/2014/main" id="{853E28B0-E27C-48D8-8330-4799A3445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51" name="Rectangle 119">
              <a:extLst>
                <a:ext uri="{FF2B5EF4-FFF2-40B4-BE49-F238E27FC236}">
                  <a16:creationId xmlns:a16="http://schemas.microsoft.com/office/drawing/2014/main" id="{9E5E9BE8-39F8-42E2-81BC-44AED9C7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52" name="Group 120">
            <a:extLst>
              <a:ext uri="{FF2B5EF4-FFF2-40B4-BE49-F238E27FC236}">
                <a16:creationId xmlns:a16="http://schemas.microsoft.com/office/drawing/2014/main" id="{FEC4506C-442D-4291-9CA8-CA4B7784A5E8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3430588"/>
            <a:ext cx="374650" cy="320675"/>
            <a:chOff x="2706" y="2056"/>
            <a:chExt cx="236" cy="345"/>
          </a:xfrm>
        </p:grpSpPr>
        <p:sp>
          <p:nvSpPr>
            <p:cNvPr id="581753" name="Rectangle 121">
              <a:extLst>
                <a:ext uri="{FF2B5EF4-FFF2-40B4-BE49-F238E27FC236}">
                  <a16:creationId xmlns:a16="http://schemas.microsoft.com/office/drawing/2014/main" id="{F8AB3034-554F-4268-8104-B38E0029A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54" name="Rectangle 122">
              <a:extLst>
                <a:ext uri="{FF2B5EF4-FFF2-40B4-BE49-F238E27FC236}">
                  <a16:creationId xmlns:a16="http://schemas.microsoft.com/office/drawing/2014/main" id="{BA8F305D-141F-4E95-82FB-28C45A3E7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55" name="Group 123">
            <a:extLst>
              <a:ext uri="{FF2B5EF4-FFF2-40B4-BE49-F238E27FC236}">
                <a16:creationId xmlns:a16="http://schemas.microsoft.com/office/drawing/2014/main" id="{19539113-850A-40D9-848A-F816CB3A7C8F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3430588"/>
            <a:ext cx="374650" cy="320675"/>
            <a:chOff x="2942" y="2056"/>
            <a:chExt cx="236" cy="345"/>
          </a:xfrm>
        </p:grpSpPr>
        <p:sp>
          <p:nvSpPr>
            <p:cNvPr id="581756" name="Rectangle 124">
              <a:extLst>
                <a:ext uri="{FF2B5EF4-FFF2-40B4-BE49-F238E27FC236}">
                  <a16:creationId xmlns:a16="http://schemas.microsoft.com/office/drawing/2014/main" id="{C44E3906-5A27-46A0-905D-24A582985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57" name="Rectangle 125">
              <a:extLst>
                <a:ext uri="{FF2B5EF4-FFF2-40B4-BE49-F238E27FC236}">
                  <a16:creationId xmlns:a16="http://schemas.microsoft.com/office/drawing/2014/main" id="{EEB85742-9E7B-42FF-93C2-E652AFB6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58" name="Group 126">
            <a:extLst>
              <a:ext uri="{FF2B5EF4-FFF2-40B4-BE49-F238E27FC236}">
                <a16:creationId xmlns:a16="http://schemas.microsoft.com/office/drawing/2014/main" id="{823CD131-388A-40AB-B2AD-71699BC365F4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3430588"/>
            <a:ext cx="374650" cy="320675"/>
            <a:chOff x="3178" y="2056"/>
            <a:chExt cx="236" cy="345"/>
          </a:xfrm>
        </p:grpSpPr>
        <p:sp>
          <p:nvSpPr>
            <p:cNvPr id="581759" name="Rectangle 127">
              <a:extLst>
                <a:ext uri="{FF2B5EF4-FFF2-40B4-BE49-F238E27FC236}">
                  <a16:creationId xmlns:a16="http://schemas.microsoft.com/office/drawing/2014/main" id="{F5DB68CA-C4B6-4208-8B89-699EEF848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60" name="Rectangle 128">
              <a:extLst>
                <a:ext uri="{FF2B5EF4-FFF2-40B4-BE49-F238E27FC236}">
                  <a16:creationId xmlns:a16="http://schemas.microsoft.com/office/drawing/2014/main" id="{F3AA99C5-B382-45B6-B178-6C4A927C9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61" name="Group 129">
            <a:extLst>
              <a:ext uri="{FF2B5EF4-FFF2-40B4-BE49-F238E27FC236}">
                <a16:creationId xmlns:a16="http://schemas.microsoft.com/office/drawing/2014/main" id="{ACDB3BAE-D90A-45D4-BBE7-6BC2C78AF05E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3430588"/>
            <a:ext cx="374650" cy="320675"/>
            <a:chOff x="3414" y="2056"/>
            <a:chExt cx="236" cy="345"/>
          </a:xfrm>
        </p:grpSpPr>
        <p:sp>
          <p:nvSpPr>
            <p:cNvPr id="581762" name="Rectangle 130">
              <a:extLst>
                <a:ext uri="{FF2B5EF4-FFF2-40B4-BE49-F238E27FC236}">
                  <a16:creationId xmlns:a16="http://schemas.microsoft.com/office/drawing/2014/main" id="{38AE73B0-9687-45F8-9A9C-15D2BB0E7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63" name="Rectangle 131">
              <a:extLst>
                <a:ext uri="{FF2B5EF4-FFF2-40B4-BE49-F238E27FC236}">
                  <a16:creationId xmlns:a16="http://schemas.microsoft.com/office/drawing/2014/main" id="{3D517C86-B310-411A-AC36-881F5E950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64" name="Group 132">
            <a:extLst>
              <a:ext uri="{FF2B5EF4-FFF2-40B4-BE49-F238E27FC236}">
                <a16:creationId xmlns:a16="http://schemas.microsoft.com/office/drawing/2014/main" id="{59FB6A2F-1F04-422D-8F82-302D5246E533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3430588"/>
            <a:ext cx="374650" cy="320675"/>
            <a:chOff x="3650" y="2056"/>
            <a:chExt cx="236" cy="345"/>
          </a:xfrm>
        </p:grpSpPr>
        <p:sp>
          <p:nvSpPr>
            <p:cNvPr id="581765" name="Rectangle 133">
              <a:extLst>
                <a:ext uri="{FF2B5EF4-FFF2-40B4-BE49-F238E27FC236}">
                  <a16:creationId xmlns:a16="http://schemas.microsoft.com/office/drawing/2014/main" id="{F0B0DC3F-5364-4B2C-BCEA-53FFF1217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66" name="Rectangle 134">
              <a:extLst>
                <a:ext uri="{FF2B5EF4-FFF2-40B4-BE49-F238E27FC236}">
                  <a16:creationId xmlns:a16="http://schemas.microsoft.com/office/drawing/2014/main" id="{7F1FA8EF-E937-432E-9AEB-22D22D76D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67" name="Group 135">
            <a:extLst>
              <a:ext uri="{FF2B5EF4-FFF2-40B4-BE49-F238E27FC236}">
                <a16:creationId xmlns:a16="http://schemas.microsoft.com/office/drawing/2014/main" id="{3F1A52F6-F859-4196-9A3F-7A8387DDAF28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3430588"/>
            <a:ext cx="374650" cy="320675"/>
            <a:chOff x="3886" y="2056"/>
            <a:chExt cx="236" cy="345"/>
          </a:xfrm>
        </p:grpSpPr>
        <p:sp>
          <p:nvSpPr>
            <p:cNvPr id="581768" name="Rectangle 136">
              <a:extLst>
                <a:ext uri="{FF2B5EF4-FFF2-40B4-BE49-F238E27FC236}">
                  <a16:creationId xmlns:a16="http://schemas.microsoft.com/office/drawing/2014/main" id="{FE099D62-DD5E-490D-B408-622313721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69" name="Rectangle 137">
              <a:extLst>
                <a:ext uri="{FF2B5EF4-FFF2-40B4-BE49-F238E27FC236}">
                  <a16:creationId xmlns:a16="http://schemas.microsoft.com/office/drawing/2014/main" id="{01894613-D633-467B-9937-01DF5B1A1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70" name="Group 138">
            <a:extLst>
              <a:ext uri="{FF2B5EF4-FFF2-40B4-BE49-F238E27FC236}">
                <a16:creationId xmlns:a16="http://schemas.microsoft.com/office/drawing/2014/main" id="{00382BBC-D515-441E-87E3-D1497707B5C1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3751265"/>
            <a:ext cx="2422525" cy="456896"/>
            <a:chOff x="0" y="2401"/>
            <a:chExt cx="1526" cy="494"/>
          </a:xfrm>
        </p:grpSpPr>
        <p:sp>
          <p:nvSpPr>
            <p:cNvPr id="581771" name="Rectangle 139">
              <a:extLst>
                <a:ext uri="{FF2B5EF4-FFF2-40B4-BE49-F238E27FC236}">
                  <a16:creationId xmlns:a16="http://schemas.microsoft.com/office/drawing/2014/main" id="{8AB787DC-C9E7-4CB6-8A11-EDB4ED294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2550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 dirty="0">
                  <a:cs typeface="Times New Roman" panose="02020603050405020304" pitchFamily="18" charset="0"/>
                </a:rPr>
                <a:t>Malicious Code</a:t>
              </a:r>
            </a:p>
            <a:p>
              <a:pPr eaLnBrk="0" hangingPunct="0"/>
              <a:endParaRPr lang="en-US" altLang="en-US" sz="1600" dirty="0"/>
            </a:p>
          </p:txBody>
        </p:sp>
        <p:sp>
          <p:nvSpPr>
            <p:cNvPr id="581772" name="Rectangle 140">
              <a:extLst>
                <a:ext uri="{FF2B5EF4-FFF2-40B4-BE49-F238E27FC236}">
                  <a16:creationId xmlns:a16="http://schemas.microsoft.com/office/drawing/2014/main" id="{6E8B10B4-9E28-4740-817E-68A7137BD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01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73" name="Group 141">
            <a:extLst>
              <a:ext uri="{FF2B5EF4-FFF2-40B4-BE49-F238E27FC236}">
                <a16:creationId xmlns:a16="http://schemas.microsoft.com/office/drawing/2014/main" id="{6F411A40-E8AA-408F-BF08-61DC37B17F9E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3751263"/>
            <a:ext cx="374650" cy="319087"/>
            <a:chOff x="1526" y="2401"/>
            <a:chExt cx="236" cy="345"/>
          </a:xfrm>
        </p:grpSpPr>
        <p:sp>
          <p:nvSpPr>
            <p:cNvPr id="581774" name="Rectangle 142">
              <a:extLst>
                <a:ext uri="{FF2B5EF4-FFF2-40B4-BE49-F238E27FC236}">
                  <a16:creationId xmlns:a16="http://schemas.microsoft.com/office/drawing/2014/main" id="{D40418E4-EC62-42CE-A456-C0C4644DB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75" name="Rectangle 143">
              <a:extLst>
                <a:ext uri="{FF2B5EF4-FFF2-40B4-BE49-F238E27FC236}">
                  <a16:creationId xmlns:a16="http://schemas.microsoft.com/office/drawing/2014/main" id="{98A4CB8A-E9BC-410F-A645-9330E33C0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76" name="Group 144">
            <a:extLst>
              <a:ext uri="{FF2B5EF4-FFF2-40B4-BE49-F238E27FC236}">
                <a16:creationId xmlns:a16="http://schemas.microsoft.com/office/drawing/2014/main" id="{7ACA9ACC-913F-48FB-B5D9-B69E2D9C0888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3751263"/>
            <a:ext cx="374650" cy="319087"/>
            <a:chOff x="1762" y="2401"/>
            <a:chExt cx="236" cy="345"/>
          </a:xfrm>
        </p:grpSpPr>
        <p:sp>
          <p:nvSpPr>
            <p:cNvPr id="581777" name="Rectangle 145">
              <a:extLst>
                <a:ext uri="{FF2B5EF4-FFF2-40B4-BE49-F238E27FC236}">
                  <a16:creationId xmlns:a16="http://schemas.microsoft.com/office/drawing/2014/main" id="{5C2FCB3C-0EDF-46EA-A71A-524460CBB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78" name="Rectangle 146">
              <a:extLst>
                <a:ext uri="{FF2B5EF4-FFF2-40B4-BE49-F238E27FC236}">
                  <a16:creationId xmlns:a16="http://schemas.microsoft.com/office/drawing/2014/main" id="{66ED6AAD-C2BA-4153-A227-F03D2B939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79" name="Group 147">
            <a:extLst>
              <a:ext uri="{FF2B5EF4-FFF2-40B4-BE49-F238E27FC236}">
                <a16:creationId xmlns:a16="http://schemas.microsoft.com/office/drawing/2014/main" id="{B00A40AA-86D8-4B09-8356-83D711797586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3751263"/>
            <a:ext cx="374650" cy="319087"/>
            <a:chOff x="1998" y="2401"/>
            <a:chExt cx="236" cy="345"/>
          </a:xfrm>
        </p:grpSpPr>
        <p:sp>
          <p:nvSpPr>
            <p:cNvPr id="581780" name="Rectangle 148">
              <a:extLst>
                <a:ext uri="{FF2B5EF4-FFF2-40B4-BE49-F238E27FC236}">
                  <a16:creationId xmlns:a16="http://schemas.microsoft.com/office/drawing/2014/main" id="{6D67E456-EFFB-49BF-AE34-522535C08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81" name="Rectangle 149">
              <a:extLst>
                <a:ext uri="{FF2B5EF4-FFF2-40B4-BE49-F238E27FC236}">
                  <a16:creationId xmlns:a16="http://schemas.microsoft.com/office/drawing/2014/main" id="{161ACF6D-3472-4219-A111-F4D36B5DF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82" name="Group 150">
            <a:extLst>
              <a:ext uri="{FF2B5EF4-FFF2-40B4-BE49-F238E27FC236}">
                <a16:creationId xmlns:a16="http://schemas.microsoft.com/office/drawing/2014/main" id="{AFF7EECB-A428-44DE-A4E3-9AA3BEAE9DA9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3751263"/>
            <a:ext cx="374650" cy="319087"/>
            <a:chOff x="2234" y="2401"/>
            <a:chExt cx="236" cy="345"/>
          </a:xfrm>
        </p:grpSpPr>
        <p:sp>
          <p:nvSpPr>
            <p:cNvPr id="581783" name="Rectangle 151">
              <a:extLst>
                <a:ext uri="{FF2B5EF4-FFF2-40B4-BE49-F238E27FC236}">
                  <a16:creationId xmlns:a16="http://schemas.microsoft.com/office/drawing/2014/main" id="{43D51DAD-141B-4B2B-84D9-E5D86FE0C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84" name="Rectangle 152">
              <a:extLst>
                <a:ext uri="{FF2B5EF4-FFF2-40B4-BE49-F238E27FC236}">
                  <a16:creationId xmlns:a16="http://schemas.microsoft.com/office/drawing/2014/main" id="{6B5C0EAE-67C9-4147-BE9F-D90EA0EA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85" name="Group 153">
            <a:extLst>
              <a:ext uri="{FF2B5EF4-FFF2-40B4-BE49-F238E27FC236}">
                <a16:creationId xmlns:a16="http://schemas.microsoft.com/office/drawing/2014/main" id="{441AB968-E055-469E-810A-AD4C6A17E2FD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3751263"/>
            <a:ext cx="374650" cy="319087"/>
            <a:chOff x="2470" y="2401"/>
            <a:chExt cx="236" cy="345"/>
          </a:xfrm>
        </p:grpSpPr>
        <p:sp>
          <p:nvSpPr>
            <p:cNvPr id="581786" name="Rectangle 154">
              <a:extLst>
                <a:ext uri="{FF2B5EF4-FFF2-40B4-BE49-F238E27FC236}">
                  <a16:creationId xmlns:a16="http://schemas.microsoft.com/office/drawing/2014/main" id="{4E570A3C-5760-4F3B-BD33-D09BAB2FE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87" name="Rectangle 155">
              <a:extLst>
                <a:ext uri="{FF2B5EF4-FFF2-40B4-BE49-F238E27FC236}">
                  <a16:creationId xmlns:a16="http://schemas.microsoft.com/office/drawing/2014/main" id="{5C088ECB-B77E-4E4B-A3D2-D88908281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88" name="Group 156">
            <a:extLst>
              <a:ext uri="{FF2B5EF4-FFF2-40B4-BE49-F238E27FC236}">
                <a16:creationId xmlns:a16="http://schemas.microsoft.com/office/drawing/2014/main" id="{7E2EB0BD-9E10-48AE-9B9D-165EFD3CBC8B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3751263"/>
            <a:ext cx="374650" cy="319087"/>
            <a:chOff x="2706" y="2401"/>
            <a:chExt cx="236" cy="345"/>
          </a:xfrm>
        </p:grpSpPr>
        <p:sp>
          <p:nvSpPr>
            <p:cNvPr id="581789" name="Rectangle 157">
              <a:extLst>
                <a:ext uri="{FF2B5EF4-FFF2-40B4-BE49-F238E27FC236}">
                  <a16:creationId xmlns:a16="http://schemas.microsoft.com/office/drawing/2014/main" id="{82516BF3-39ED-487B-96C6-C7874982B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90" name="Rectangle 158">
              <a:extLst>
                <a:ext uri="{FF2B5EF4-FFF2-40B4-BE49-F238E27FC236}">
                  <a16:creationId xmlns:a16="http://schemas.microsoft.com/office/drawing/2014/main" id="{686D4C5D-DFA9-4D25-B3D2-F80320DF4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91" name="Group 159">
            <a:extLst>
              <a:ext uri="{FF2B5EF4-FFF2-40B4-BE49-F238E27FC236}">
                <a16:creationId xmlns:a16="http://schemas.microsoft.com/office/drawing/2014/main" id="{9FC66614-BFA1-4411-B21B-254CDBEF9C6D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3751263"/>
            <a:ext cx="374650" cy="319087"/>
            <a:chOff x="2942" y="2401"/>
            <a:chExt cx="236" cy="345"/>
          </a:xfrm>
        </p:grpSpPr>
        <p:sp>
          <p:nvSpPr>
            <p:cNvPr id="581792" name="Rectangle 160">
              <a:extLst>
                <a:ext uri="{FF2B5EF4-FFF2-40B4-BE49-F238E27FC236}">
                  <a16:creationId xmlns:a16="http://schemas.microsoft.com/office/drawing/2014/main" id="{D63796D5-4101-477C-9D60-A122CEBA8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93" name="Rectangle 161">
              <a:extLst>
                <a:ext uri="{FF2B5EF4-FFF2-40B4-BE49-F238E27FC236}">
                  <a16:creationId xmlns:a16="http://schemas.microsoft.com/office/drawing/2014/main" id="{88B23DFF-9A73-492C-91AF-806A601C6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94" name="Group 162">
            <a:extLst>
              <a:ext uri="{FF2B5EF4-FFF2-40B4-BE49-F238E27FC236}">
                <a16:creationId xmlns:a16="http://schemas.microsoft.com/office/drawing/2014/main" id="{C45DFE3F-C9D7-4269-AFF8-09ADD2E0B95A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3751263"/>
            <a:ext cx="374650" cy="319087"/>
            <a:chOff x="3178" y="2401"/>
            <a:chExt cx="236" cy="345"/>
          </a:xfrm>
        </p:grpSpPr>
        <p:sp>
          <p:nvSpPr>
            <p:cNvPr id="581795" name="Rectangle 163">
              <a:extLst>
                <a:ext uri="{FF2B5EF4-FFF2-40B4-BE49-F238E27FC236}">
                  <a16:creationId xmlns:a16="http://schemas.microsoft.com/office/drawing/2014/main" id="{982FD207-02A6-4559-89AB-D3CFD5954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96" name="Rectangle 164">
              <a:extLst>
                <a:ext uri="{FF2B5EF4-FFF2-40B4-BE49-F238E27FC236}">
                  <a16:creationId xmlns:a16="http://schemas.microsoft.com/office/drawing/2014/main" id="{0812601E-8A2A-4FF1-864B-EC9183C42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797" name="Group 165">
            <a:extLst>
              <a:ext uri="{FF2B5EF4-FFF2-40B4-BE49-F238E27FC236}">
                <a16:creationId xmlns:a16="http://schemas.microsoft.com/office/drawing/2014/main" id="{10134B1D-33D4-4C1F-9722-E466D229A6D4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3751263"/>
            <a:ext cx="374650" cy="319087"/>
            <a:chOff x="3414" y="2401"/>
            <a:chExt cx="236" cy="345"/>
          </a:xfrm>
        </p:grpSpPr>
        <p:sp>
          <p:nvSpPr>
            <p:cNvPr id="581798" name="Rectangle 166">
              <a:extLst>
                <a:ext uri="{FF2B5EF4-FFF2-40B4-BE49-F238E27FC236}">
                  <a16:creationId xmlns:a16="http://schemas.microsoft.com/office/drawing/2014/main" id="{2BB55104-8FC1-4DAA-A3E7-C9A76A052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799" name="Rectangle 167">
              <a:extLst>
                <a:ext uri="{FF2B5EF4-FFF2-40B4-BE49-F238E27FC236}">
                  <a16:creationId xmlns:a16="http://schemas.microsoft.com/office/drawing/2014/main" id="{A16170B2-97FF-4366-8442-72D744B8A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00" name="Group 168">
            <a:extLst>
              <a:ext uri="{FF2B5EF4-FFF2-40B4-BE49-F238E27FC236}">
                <a16:creationId xmlns:a16="http://schemas.microsoft.com/office/drawing/2014/main" id="{ED7EDBE9-2FF5-4C09-BAC5-891FBE4E9CD7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3751263"/>
            <a:ext cx="374650" cy="319087"/>
            <a:chOff x="3650" y="2401"/>
            <a:chExt cx="236" cy="345"/>
          </a:xfrm>
        </p:grpSpPr>
        <p:sp>
          <p:nvSpPr>
            <p:cNvPr id="581801" name="Rectangle 169">
              <a:extLst>
                <a:ext uri="{FF2B5EF4-FFF2-40B4-BE49-F238E27FC236}">
                  <a16:creationId xmlns:a16="http://schemas.microsoft.com/office/drawing/2014/main" id="{DF320CFB-4191-4AE8-8929-398C168F0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02" name="Rectangle 170">
              <a:extLst>
                <a:ext uri="{FF2B5EF4-FFF2-40B4-BE49-F238E27FC236}">
                  <a16:creationId xmlns:a16="http://schemas.microsoft.com/office/drawing/2014/main" id="{F28C79AF-D0D2-4DEC-A15E-A37272095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03" name="Group 171">
            <a:extLst>
              <a:ext uri="{FF2B5EF4-FFF2-40B4-BE49-F238E27FC236}">
                <a16:creationId xmlns:a16="http://schemas.microsoft.com/office/drawing/2014/main" id="{F6392D83-5DD2-4B17-890D-096142222F85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3751263"/>
            <a:ext cx="374650" cy="319087"/>
            <a:chOff x="3886" y="2401"/>
            <a:chExt cx="236" cy="345"/>
          </a:xfrm>
        </p:grpSpPr>
        <p:sp>
          <p:nvSpPr>
            <p:cNvPr id="581804" name="Rectangle 172">
              <a:extLst>
                <a:ext uri="{FF2B5EF4-FFF2-40B4-BE49-F238E27FC236}">
                  <a16:creationId xmlns:a16="http://schemas.microsoft.com/office/drawing/2014/main" id="{CE2B7BE7-4263-4D1C-8E1D-43E42D5EB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05" name="Rectangle 173">
              <a:extLst>
                <a:ext uri="{FF2B5EF4-FFF2-40B4-BE49-F238E27FC236}">
                  <a16:creationId xmlns:a16="http://schemas.microsoft.com/office/drawing/2014/main" id="{00DFEFDD-2DF4-4CEF-B922-8FEEE4181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06" name="Group 174">
            <a:extLst>
              <a:ext uri="{FF2B5EF4-FFF2-40B4-BE49-F238E27FC236}">
                <a16:creationId xmlns:a16="http://schemas.microsoft.com/office/drawing/2014/main" id="{0F746D20-A1E5-49CD-9A78-8B7D9F183D57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4070350"/>
            <a:ext cx="2422525" cy="319088"/>
            <a:chOff x="0" y="2746"/>
            <a:chExt cx="1526" cy="345"/>
          </a:xfrm>
        </p:grpSpPr>
        <p:sp>
          <p:nvSpPr>
            <p:cNvPr id="581807" name="Rectangle 175">
              <a:extLst>
                <a:ext uri="{FF2B5EF4-FFF2-40B4-BE49-F238E27FC236}">
                  <a16:creationId xmlns:a16="http://schemas.microsoft.com/office/drawing/2014/main" id="{B597A415-B99E-4292-8924-0653E01D7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2746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Human Errors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08" name="Rectangle 176">
              <a:extLst>
                <a:ext uri="{FF2B5EF4-FFF2-40B4-BE49-F238E27FC236}">
                  <a16:creationId xmlns:a16="http://schemas.microsoft.com/office/drawing/2014/main" id="{851D3EDC-19D4-474B-852B-693BE93D7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46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09" name="Group 177">
            <a:extLst>
              <a:ext uri="{FF2B5EF4-FFF2-40B4-BE49-F238E27FC236}">
                <a16:creationId xmlns:a16="http://schemas.microsoft.com/office/drawing/2014/main" id="{CFAA89EB-E8B6-4B57-8A93-24C1FBBDF82A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4070350"/>
            <a:ext cx="374650" cy="319088"/>
            <a:chOff x="1526" y="2746"/>
            <a:chExt cx="236" cy="345"/>
          </a:xfrm>
        </p:grpSpPr>
        <p:sp>
          <p:nvSpPr>
            <p:cNvPr id="581810" name="Rectangle 178">
              <a:extLst>
                <a:ext uri="{FF2B5EF4-FFF2-40B4-BE49-F238E27FC236}">
                  <a16:creationId xmlns:a16="http://schemas.microsoft.com/office/drawing/2014/main" id="{358A9A29-58EF-4608-9B8A-E1804D35A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11" name="Rectangle 179">
              <a:extLst>
                <a:ext uri="{FF2B5EF4-FFF2-40B4-BE49-F238E27FC236}">
                  <a16:creationId xmlns:a16="http://schemas.microsoft.com/office/drawing/2014/main" id="{75DB4DDA-2040-41DC-8B03-A8089A3CB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12" name="Group 180">
            <a:extLst>
              <a:ext uri="{FF2B5EF4-FFF2-40B4-BE49-F238E27FC236}">
                <a16:creationId xmlns:a16="http://schemas.microsoft.com/office/drawing/2014/main" id="{B56B4624-1349-4D3C-8CB0-96CB8969722B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4070350"/>
            <a:ext cx="374650" cy="319088"/>
            <a:chOff x="1762" y="2746"/>
            <a:chExt cx="236" cy="345"/>
          </a:xfrm>
        </p:grpSpPr>
        <p:sp>
          <p:nvSpPr>
            <p:cNvPr id="581813" name="Rectangle 181">
              <a:extLst>
                <a:ext uri="{FF2B5EF4-FFF2-40B4-BE49-F238E27FC236}">
                  <a16:creationId xmlns:a16="http://schemas.microsoft.com/office/drawing/2014/main" id="{BDE9E5CC-3687-4101-B003-412EEE270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14" name="Rectangle 182">
              <a:extLst>
                <a:ext uri="{FF2B5EF4-FFF2-40B4-BE49-F238E27FC236}">
                  <a16:creationId xmlns:a16="http://schemas.microsoft.com/office/drawing/2014/main" id="{21873F22-94E3-4CDD-A8F6-5E0353875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15" name="Group 183">
            <a:extLst>
              <a:ext uri="{FF2B5EF4-FFF2-40B4-BE49-F238E27FC236}">
                <a16:creationId xmlns:a16="http://schemas.microsoft.com/office/drawing/2014/main" id="{04A9711A-2EA1-448A-89E4-80EE0DBE14C9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4070350"/>
            <a:ext cx="374650" cy="319088"/>
            <a:chOff x="1998" y="2746"/>
            <a:chExt cx="236" cy="345"/>
          </a:xfrm>
        </p:grpSpPr>
        <p:sp>
          <p:nvSpPr>
            <p:cNvPr id="581816" name="Rectangle 184">
              <a:extLst>
                <a:ext uri="{FF2B5EF4-FFF2-40B4-BE49-F238E27FC236}">
                  <a16:creationId xmlns:a16="http://schemas.microsoft.com/office/drawing/2014/main" id="{A8037C27-4920-404F-A383-8D6F18F4D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17" name="Rectangle 185">
              <a:extLst>
                <a:ext uri="{FF2B5EF4-FFF2-40B4-BE49-F238E27FC236}">
                  <a16:creationId xmlns:a16="http://schemas.microsoft.com/office/drawing/2014/main" id="{82D148FA-0B8C-41E4-9848-C94285628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18" name="Group 186">
            <a:extLst>
              <a:ext uri="{FF2B5EF4-FFF2-40B4-BE49-F238E27FC236}">
                <a16:creationId xmlns:a16="http://schemas.microsoft.com/office/drawing/2014/main" id="{9D6D73D8-A145-4538-90F1-2F823F2ECF84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4070350"/>
            <a:ext cx="374650" cy="319088"/>
            <a:chOff x="2234" y="2746"/>
            <a:chExt cx="236" cy="345"/>
          </a:xfrm>
        </p:grpSpPr>
        <p:sp>
          <p:nvSpPr>
            <p:cNvPr id="581819" name="Rectangle 187">
              <a:extLst>
                <a:ext uri="{FF2B5EF4-FFF2-40B4-BE49-F238E27FC236}">
                  <a16:creationId xmlns:a16="http://schemas.microsoft.com/office/drawing/2014/main" id="{9EF49984-13C4-4AA7-BDA1-A0E2854AA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20" name="Rectangle 188">
              <a:extLst>
                <a:ext uri="{FF2B5EF4-FFF2-40B4-BE49-F238E27FC236}">
                  <a16:creationId xmlns:a16="http://schemas.microsoft.com/office/drawing/2014/main" id="{B318F547-39B0-4050-890F-8596CE426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21" name="Group 189">
            <a:extLst>
              <a:ext uri="{FF2B5EF4-FFF2-40B4-BE49-F238E27FC236}">
                <a16:creationId xmlns:a16="http://schemas.microsoft.com/office/drawing/2014/main" id="{EFE85FA5-4059-41B5-9F1B-991039831A71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4070350"/>
            <a:ext cx="374650" cy="319088"/>
            <a:chOff x="2470" y="2746"/>
            <a:chExt cx="236" cy="345"/>
          </a:xfrm>
        </p:grpSpPr>
        <p:sp>
          <p:nvSpPr>
            <p:cNvPr id="581822" name="Rectangle 190">
              <a:extLst>
                <a:ext uri="{FF2B5EF4-FFF2-40B4-BE49-F238E27FC236}">
                  <a16:creationId xmlns:a16="http://schemas.microsoft.com/office/drawing/2014/main" id="{D151C14A-AF1B-4216-A29A-03964518D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23" name="Rectangle 191">
              <a:extLst>
                <a:ext uri="{FF2B5EF4-FFF2-40B4-BE49-F238E27FC236}">
                  <a16:creationId xmlns:a16="http://schemas.microsoft.com/office/drawing/2014/main" id="{0994A54B-6C9A-4422-9A70-E75DBBFFF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24" name="Group 192">
            <a:extLst>
              <a:ext uri="{FF2B5EF4-FFF2-40B4-BE49-F238E27FC236}">
                <a16:creationId xmlns:a16="http://schemas.microsoft.com/office/drawing/2014/main" id="{4881CCC4-7888-4034-A52E-8E86D60A978C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4070350"/>
            <a:ext cx="374650" cy="319088"/>
            <a:chOff x="2706" y="2746"/>
            <a:chExt cx="236" cy="345"/>
          </a:xfrm>
        </p:grpSpPr>
        <p:sp>
          <p:nvSpPr>
            <p:cNvPr id="581825" name="Rectangle 193">
              <a:extLst>
                <a:ext uri="{FF2B5EF4-FFF2-40B4-BE49-F238E27FC236}">
                  <a16:creationId xmlns:a16="http://schemas.microsoft.com/office/drawing/2014/main" id="{E2023317-1CFC-49ED-B399-2FA4234E3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26" name="Rectangle 194">
              <a:extLst>
                <a:ext uri="{FF2B5EF4-FFF2-40B4-BE49-F238E27FC236}">
                  <a16:creationId xmlns:a16="http://schemas.microsoft.com/office/drawing/2014/main" id="{B05E77E3-8923-4B64-AAE4-8CBB9EC6E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27" name="Group 195">
            <a:extLst>
              <a:ext uri="{FF2B5EF4-FFF2-40B4-BE49-F238E27FC236}">
                <a16:creationId xmlns:a16="http://schemas.microsoft.com/office/drawing/2014/main" id="{73916FD4-7DDF-4C83-A1A5-213BF0A30B46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4070350"/>
            <a:ext cx="374650" cy="319088"/>
            <a:chOff x="2942" y="2746"/>
            <a:chExt cx="236" cy="345"/>
          </a:xfrm>
        </p:grpSpPr>
        <p:sp>
          <p:nvSpPr>
            <p:cNvPr id="581828" name="Rectangle 196">
              <a:extLst>
                <a:ext uri="{FF2B5EF4-FFF2-40B4-BE49-F238E27FC236}">
                  <a16:creationId xmlns:a16="http://schemas.microsoft.com/office/drawing/2014/main" id="{0F45B151-32A2-4BF0-9642-7F5A1D951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29" name="Rectangle 197">
              <a:extLst>
                <a:ext uri="{FF2B5EF4-FFF2-40B4-BE49-F238E27FC236}">
                  <a16:creationId xmlns:a16="http://schemas.microsoft.com/office/drawing/2014/main" id="{05FF0D4C-D2B9-4518-B0F6-75E9C8C13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30" name="Group 198">
            <a:extLst>
              <a:ext uri="{FF2B5EF4-FFF2-40B4-BE49-F238E27FC236}">
                <a16:creationId xmlns:a16="http://schemas.microsoft.com/office/drawing/2014/main" id="{3270BCC9-4638-4411-8692-39204D1757ED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4070350"/>
            <a:ext cx="374650" cy="319088"/>
            <a:chOff x="3178" y="2746"/>
            <a:chExt cx="236" cy="345"/>
          </a:xfrm>
        </p:grpSpPr>
        <p:sp>
          <p:nvSpPr>
            <p:cNvPr id="581831" name="Rectangle 199">
              <a:extLst>
                <a:ext uri="{FF2B5EF4-FFF2-40B4-BE49-F238E27FC236}">
                  <a16:creationId xmlns:a16="http://schemas.microsoft.com/office/drawing/2014/main" id="{291C345D-85A1-467B-8477-C1C950932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32" name="Rectangle 200">
              <a:extLst>
                <a:ext uri="{FF2B5EF4-FFF2-40B4-BE49-F238E27FC236}">
                  <a16:creationId xmlns:a16="http://schemas.microsoft.com/office/drawing/2014/main" id="{CFC7E195-BA2B-4EEC-AFFA-9FAEB604A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33" name="Group 201">
            <a:extLst>
              <a:ext uri="{FF2B5EF4-FFF2-40B4-BE49-F238E27FC236}">
                <a16:creationId xmlns:a16="http://schemas.microsoft.com/office/drawing/2014/main" id="{5702B845-F7B5-4617-A796-CCCB0ED3BE7D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4070350"/>
            <a:ext cx="374650" cy="319088"/>
            <a:chOff x="3414" y="2746"/>
            <a:chExt cx="236" cy="345"/>
          </a:xfrm>
        </p:grpSpPr>
        <p:sp>
          <p:nvSpPr>
            <p:cNvPr id="581834" name="Rectangle 202">
              <a:extLst>
                <a:ext uri="{FF2B5EF4-FFF2-40B4-BE49-F238E27FC236}">
                  <a16:creationId xmlns:a16="http://schemas.microsoft.com/office/drawing/2014/main" id="{ADD77FFC-F31F-450A-809F-B05EBDF96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35" name="Rectangle 203">
              <a:extLst>
                <a:ext uri="{FF2B5EF4-FFF2-40B4-BE49-F238E27FC236}">
                  <a16:creationId xmlns:a16="http://schemas.microsoft.com/office/drawing/2014/main" id="{F2B5316F-9B54-4D91-91B7-09930F6A3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36" name="Group 204">
            <a:extLst>
              <a:ext uri="{FF2B5EF4-FFF2-40B4-BE49-F238E27FC236}">
                <a16:creationId xmlns:a16="http://schemas.microsoft.com/office/drawing/2014/main" id="{92E51B59-C931-4C74-B224-35FF4B65F92F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4070350"/>
            <a:ext cx="374650" cy="319088"/>
            <a:chOff x="3650" y="2746"/>
            <a:chExt cx="236" cy="345"/>
          </a:xfrm>
        </p:grpSpPr>
        <p:sp>
          <p:nvSpPr>
            <p:cNvPr id="581837" name="Rectangle 205">
              <a:extLst>
                <a:ext uri="{FF2B5EF4-FFF2-40B4-BE49-F238E27FC236}">
                  <a16:creationId xmlns:a16="http://schemas.microsoft.com/office/drawing/2014/main" id="{9F36D40D-5FF6-4DD0-AC16-848F194CD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38" name="Rectangle 206">
              <a:extLst>
                <a:ext uri="{FF2B5EF4-FFF2-40B4-BE49-F238E27FC236}">
                  <a16:creationId xmlns:a16="http://schemas.microsoft.com/office/drawing/2014/main" id="{45B9A3FA-D743-4931-AD30-0861DCE71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39" name="Group 207">
            <a:extLst>
              <a:ext uri="{FF2B5EF4-FFF2-40B4-BE49-F238E27FC236}">
                <a16:creationId xmlns:a16="http://schemas.microsoft.com/office/drawing/2014/main" id="{7A76101B-6444-41A1-9493-D0A2BE4736FE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4070350"/>
            <a:ext cx="374650" cy="319088"/>
            <a:chOff x="3886" y="2746"/>
            <a:chExt cx="236" cy="345"/>
          </a:xfrm>
        </p:grpSpPr>
        <p:sp>
          <p:nvSpPr>
            <p:cNvPr id="581840" name="Rectangle 208">
              <a:extLst>
                <a:ext uri="{FF2B5EF4-FFF2-40B4-BE49-F238E27FC236}">
                  <a16:creationId xmlns:a16="http://schemas.microsoft.com/office/drawing/2014/main" id="{60F87894-D547-4E90-8AE8-9690731AA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41" name="Rectangle 209">
              <a:extLst>
                <a:ext uri="{FF2B5EF4-FFF2-40B4-BE49-F238E27FC236}">
                  <a16:creationId xmlns:a16="http://schemas.microsoft.com/office/drawing/2014/main" id="{A364E6F3-1F06-4C9B-883F-8463D9AB2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42" name="Group 210">
            <a:extLst>
              <a:ext uri="{FF2B5EF4-FFF2-40B4-BE49-F238E27FC236}">
                <a16:creationId xmlns:a16="http://schemas.microsoft.com/office/drawing/2014/main" id="{C2A24574-244F-491E-93F1-E77BAA9BA675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4389438"/>
            <a:ext cx="2422525" cy="320675"/>
            <a:chOff x="0" y="3091"/>
            <a:chExt cx="1526" cy="345"/>
          </a:xfrm>
        </p:grpSpPr>
        <p:sp>
          <p:nvSpPr>
            <p:cNvPr id="581843" name="Rectangle 211">
              <a:extLst>
                <a:ext uri="{FF2B5EF4-FFF2-40B4-BE49-F238E27FC236}">
                  <a16:creationId xmlns:a16="http://schemas.microsoft.com/office/drawing/2014/main" id="{9FB4E37D-60F5-431A-87DE-EA38907E2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3091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Insider Attacks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44" name="Rectangle 212">
              <a:extLst>
                <a:ext uri="{FF2B5EF4-FFF2-40B4-BE49-F238E27FC236}">
                  <a16:creationId xmlns:a16="http://schemas.microsoft.com/office/drawing/2014/main" id="{A6FA797F-8BF5-480C-AD5F-C97712319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91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45" name="Group 213">
            <a:extLst>
              <a:ext uri="{FF2B5EF4-FFF2-40B4-BE49-F238E27FC236}">
                <a16:creationId xmlns:a16="http://schemas.microsoft.com/office/drawing/2014/main" id="{82920E06-8FC2-4BB9-819E-5F56D4426CCD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4389438"/>
            <a:ext cx="374650" cy="320675"/>
            <a:chOff x="1526" y="3091"/>
            <a:chExt cx="236" cy="345"/>
          </a:xfrm>
        </p:grpSpPr>
        <p:sp>
          <p:nvSpPr>
            <p:cNvPr id="581846" name="Rectangle 214">
              <a:extLst>
                <a:ext uri="{FF2B5EF4-FFF2-40B4-BE49-F238E27FC236}">
                  <a16:creationId xmlns:a16="http://schemas.microsoft.com/office/drawing/2014/main" id="{2EADDF74-7466-4080-B0FD-0C639D8DB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47" name="Rectangle 215">
              <a:extLst>
                <a:ext uri="{FF2B5EF4-FFF2-40B4-BE49-F238E27FC236}">
                  <a16:creationId xmlns:a16="http://schemas.microsoft.com/office/drawing/2014/main" id="{E2FA2CF3-5D78-47F1-86F2-32909BEB3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48" name="Group 216">
            <a:extLst>
              <a:ext uri="{FF2B5EF4-FFF2-40B4-BE49-F238E27FC236}">
                <a16:creationId xmlns:a16="http://schemas.microsoft.com/office/drawing/2014/main" id="{D1D812B1-279D-4AE5-B0C0-BADE6C57BEBA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4389438"/>
            <a:ext cx="374650" cy="320675"/>
            <a:chOff x="1762" y="3091"/>
            <a:chExt cx="236" cy="345"/>
          </a:xfrm>
        </p:grpSpPr>
        <p:sp>
          <p:nvSpPr>
            <p:cNvPr id="581849" name="Rectangle 217">
              <a:extLst>
                <a:ext uri="{FF2B5EF4-FFF2-40B4-BE49-F238E27FC236}">
                  <a16:creationId xmlns:a16="http://schemas.microsoft.com/office/drawing/2014/main" id="{8E54A8D3-C68C-46CA-8FE7-77B72B9CC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50" name="Rectangle 218">
              <a:extLst>
                <a:ext uri="{FF2B5EF4-FFF2-40B4-BE49-F238E27FC236}">
                  <a16:creationId xmlns:a16="http://schemas.microsoft.com/office/drawing/2014/main" id="{C09E8F87-8E98-4C7C-921F-47FA5EE24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51" name="Group 219">
            <a:extLst>
              <a:ext uri="{FF2B5EF4-FFF2-40B4-BE49-F238E27FC236}">
                <a16:creationId xmlns:a16="http://schemas.microsoft.com/office/drawing/2014/main" id="{D6766BFF-90EE-4481-9ABF-E0C6A6D2CA85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4389438"/>
            <a:ext cx="374650" cy="320675"/>
            <a:chOff x="1998" y="3091"/>
            <a:chExt cx="236" cy="345"/>
          </a:xfrm>
        </p:grpSpPr>
        <p:sp>
          <p:nvSpPr>
            <p:cNvPr id="581852" name="Rectangle 220">
              <a:extLst>
                <a:ext uri="{FF2B5EF4-FFF2-40B4-BE49-F238E27FC236}">
                  <a16:creationId xmlns:a16="http://schemas.microsoft.com/office/drawing/2014/main" id="{3778DDEC-0C9E-4018-82D5-71DFED3B1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53" name="Rectangle 221">
              <a:extLst>
                <a:ext uri="{FF2B5EF4-FFF2-40B4-BE49-F238E27FC236}">
                  <a16:creationId xmlns:a16="http://schemas.microsoft.com/office/drawing/2014/main" id="{4871DBCF-D849-4579-BF3A-20CA00670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54" name="Group 222">
            <a:extLst>
              <a:ext uri="{FF2B5EF4-FFF2-40B4-BE49-F238E27FC236}">
                <a16:creationId xmlns:a16="http://schemas.microsoft.com/office/drawing/2014/main" id="{57E77830-9136-4B65-9024-6BD47DBCFB5A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4389438"/>
            <a:ext cx="374650" cy="320675"/>
            <a:chOff x="2234" y="3091"/>
            <a:chExt cx="236" cy="345"/>
          </a:xfrm>
        </p:grpSpPr>
        <p:sp>
          <p:nvSpPr>
            <p:cNvPr id="581855" name="Rectangle 223">
              <a:extLst>
                <a:ext uri="{FF2B5EF4-FFF2-40B4-BE49-F238E27FC236}">
                  <a16:creationId xmlns:a16="http://schemas.microsoft.com/office/drawing/2014/main" id="{4F193055-7337-44ED-9997-33746EC7F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56" name="Rectangle 224">
              <a:extLst>
                <a:ext uri="{FF2B5EF4-FFF2-40B4-BE49-F238E27FC236}">
                  <a16:creationId xmlns:a16="http://schemas.microsoft.com/office/drawing/2014/main" id="{653FC95C-A3C6-4AE3-8AD1-0773C30E2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57" name="Group 225">
            <a:extLst>
              <a:ext uri="{FF2B5EF4-FFF2-40B4-BE49-F238E27FC236}">
                <a16:creationId xmlns:a16="http://schemas.microsoft.com/office/drawing/2014/main" id="{E1D2058D-6B23-4825-8A28-C9F630D7151F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4389438"/>
            <a:ext cx="374650" cy="320675"/>
            <a:chOff x="2470" y="3091"/>
            <a:chExt cx="236" cy="345"/>
          </a:xfrm>
        </p:grpSpPr>
        <p:sp>
          <p:nvSpPr>
            <p:cNvPr id="581858" name="Rectangle 226">
              <a:extLst>
                <a:ext uri="{FF2B5EF4-FFF2-40B4-BE49-F238E27FC236}">
                  <a16:creationId xmlns:a16="http://schemas.microsoft.com/office/drawing/2014/main" id="{33C097E1-18A2-4502-8836-2A3BCF468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59" name="Rectangle 227">
              <a:extLst>
                <a:ext uri="{FF2B5EF4-FFF2-40B4-BE49-F238E27FC236}">
                  <a16:creationId xmlns:a16="http://schemas.microsoft.com/office/drawing/2014/main" id="{5BC1AADA-7298-44CA-AB70-C9762F6C7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60" name="Group 228">
            <a:extLst>
              <a:ext uri="{FF2B5EF4-FFF2-40B4-BE49-F238E27FC236}">
                <a16:creationId xmlns:a16="http://schemas.microsoft.com/office/drawing/2014/main" id="{01D58EB1-BFB0-4359-9554-5204D02B1DD9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4389438"/>
            <a:ext cx="374650" cy="320675"/>
            <a:chOff x="2706" y="3091"/>
            <a:chExt cx="236" cy="345"/>
          </a:xfrm>
        </p:grpSpPr>
        <p:sp>
          <p:nvSpPr>
            <p:cNvPr id="581861" name="Rectangle 229">
              <a:extLst>
                <a:ext uri="{FF2B5EF4-FFF2-40B4-BE49-F238E27FC236}">
                  <a16:creationId xmlns:a16="http://schemas.microsoft.com/office/drawing/2014/main" id="{318BBF87-8C30-421B-B2FD-EFC871ED2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62" name="Rectangle 230">
              <a:extLst>
                <a:ext uri="{FF2B5EF4-FFF2-40B4-BE49-F238E27FC236}">
                  <a16:creationId xmlns:a16="http://schemas.microsoft.com/office/drawing/2014/main" id="{7D1E08A9-A5BD-4E33-82C1-38D078E60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63" name="Group 231">
            <a:extLst>
              <a:ext uri="{FF2B5EF4-FFF2-40B4-BE49-F238E27FC236}">
                <a16:creationId xmlns:a16="http://schemas.microsoft.com/office/drawing/2014/main" id="{F94D2209-749A-43A0-B1CF-FB8A938317E9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4389438"/>
            <a:ext cx="374650" cy="320675"/>
            <a:chOff x="2942" y="3091"/>
            <a:chExt cx="236" cy="345"/>
          </a:xfrm>
        </p:grpSpPr>
        <p:sp>
          <p:nvSpPr>
            <p:cNvPr id="581864" name="Rectangle 232">
              <a:extLst>
                <a:ext uri="{FF2B5EF4-FFF2-40B4-BE49-F238E27FC236}">
                  <a16:creationId xmlns:a16="http://schemas.microsoft.com/office/drawing/2014/main" id="{FD294EFF-5BC7-4353-A652-4A5FDD890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65" name="Rectangle 233">
              <a:extLst>
                <a:ext uri="{FF2B5EF4-FFF2-40B4-BE49-F238E27FC236}">
                  <a16:creationId xmlns:a16="http://schemas.microsoft.com/office/drawing/2014/main" id="{EAD02FCF-4285-4DCA-BE67-17FE7C594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66" name="Group 234">
            <a:extLst>
              <a:ext uri="{FF2B5EF4-FFF2-40B4-BE49-F238E27FC236}">
                <a16:creationId xmlns:a16="http://schemas.microsoft.com/office/drawing/2014/main" id="{40386723-FC19-4A16-9D69-69A79A821D49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4389438"/>
            <a:ext cx="374650" cy="320675"/>
            <a:chOff x="3178" y="3091"/>
            <a:chExt cx="236" cy="345"/>
          </a:xfrm>
        </p:grpSpPr>
        <p:sp>
          <p:nvSpPr>
            <p:cNvPr id="581867" name="Rectangle 235">
              <a:extLst>
                <a:ext uri="{FF2B5EF4-FFF2-40B4-BE49-F238E27FC236}">
                  <a16:creationId xmlns:a16="http://schemas.microsoft.com/office/drawing/2014/main" id="{AD9E5992-861C-4B59-A149-EA742EDD4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68" name="Rectangle 236">
              <a:extLst>
                <a:ext uri="{FF2B5EF4-FFF2-40B4-BE49-F238E27FC236}">
                  <a16:creationId xmlns:a16="http://schemas.microsoft.com/office/drawing/2014/main" id="{2026F9DE-28FC-406C-87AD-DCB2ED72D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69" name="Group 237">
            <a:extLst>
              <a:ext uri="{FF2B5EF4-FFF2-40B4-BE49-F238E27FC236}">
                <a16:creationId xmlns:a16="http://schemas.microsoft.com/office/drawing/2014/main" id="{CFE423D1-C437-405F-93DF-C7C3777FD6AE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4389438"/>
            <a:ext cx="374650" cy="320675"/>
            <a:chOff x="3414" y="3091"/>
            <a:chExt cx="236" cy="345"/>
          </a:xfrm>
        </p:grpSpPr>
        <p:sp>
          <p:nvSpPr>
            <p:cNvPr id="581870" name="Rectangle 238">
              <a:extLst>
                <a:ext uri="{FF2B5EF4-FFF2-40B4-BE49-F238E27FC236}">
                  <a16:creationId xmlns:a16="http://schemas.microsoft.com/office/drawing/2014/main" id="{EB4A1111-9C70-4A45-A066-76A27216B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71" name="Rectangle 239">
              <a:extLst>
                <a:ext uri="{FF2B5EF4-FFF2-40B4-BE49-F238E27FC236}">
                  <a16:creationId xmlns:a16="http://schemas.microsoft.com/office/drawing/2014/main" id="{770D58B7-BF3E-4067-8128-53B23294F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72" name="Group 240">
            <a:extLst>
              <a:ext uri="{FF2B5EF4-FFF2-40B4-BE49-F238E27FC236}">
                <a16:creationId xmlns:a16="http://schemas.microsoft.com/office/drawing/2014/main" id="{AAF09BCC-BEDD-49B2-8C57-FD2D4A7DF403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4389438"/>
            <a:ext cx="374650" cy="320675"/>
            <a:chOff x="3650" y="3091"/>
            <a:chExt cx="236" cy="345"/>
          </a:xfrm>
        </p:grpSpPr>
        <p:sp>
          <p:nvSpPr>
            <p:cNvPr id="581873" name="Rectangle 241">
              <a:extLst>
                <a:ext uri="{FF2B5EF4-FFF2-40B4-BE49-F238E27FC236}">
                  <a16:creationId xmlns:a16="http://schemas.microsoft.com/office/drawing/2014/main" id="{4F3413C4-257A-460A-8900-F4C90EBA5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74" name="Rectangle 242">
              <a:extLst>
                <a:ext uri="{FF2B5EF4-FFF2-40B4-BE49-F238E27FC236}">
                  <a16:creationId xmlns:a16="http://schemas.microsoft.com/office/drawing/2014/main" id="{38918EEF-B524-4E25-A7F8-2BB8560DB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75" name="Group 243">
            <a:extLst>
              <a:ext uri="{FF2B5EF4-FFF2-40B4-BE49-F238E27FC236}">
                <a16:creationId xmlns:a16="http://schemas.microsoft.com/office/drawing/2014/main" id="{AA1FEC5A-D8B0-456E-ADCF-A4AD536CB79B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4389438"/>
            <a:ext cx="374650" cy="320675"/>
            <a:chOff x="3886" y="3091"/>
            <a:chExt cx="236" cy="345"/>
          </a:xfrm>
        </p:grpSpPr>
        <p:sp>
          <p:nvSpPr>
            <p:cNvPr id="581876" name="Rectangle 244">
              <a:extLst>
                <a:ext uri="{FF2B5EF4-FFF2-40B4-BE49-F238E27FC236}">
                  <a16:creationId xmlns:a16="http://schemas.microsoft.com/office/drawing/2014/main" id="{73428DF1-10F3-422A-B262-A2BFCCE10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77" name="Rectangle 245">
              <a:extLst>
                <a:ext uri="{FF2B5EF4-FFF2-40B4-BE49-F238E27FC236}">
                  <a16:creationId xmlns:a16="http://schemas.microsoft.com/office/drawing/2014/main" id="{1550721A-B1DD-436E-82A3-550D978CB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78" name="Group 246">
            <a:extLst>
              <a:ext uri="{FF2B5EF4-FFF2-40B4-BE49-F238E27FC236}">
                <a16:creationId xmlns:a16="http://schemas.microsoft.com/office/drawing/2014/main" id="{63676BBF-FA23-487C-A525-188441366A25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4710113"/>
            <a:ext cx="2422525" cy="319087"/>
            <a:chOff x="0" y="3436"/>
            <a:chExt cx="1526" cy="345"/>
          </a:xfrm>
        </p:grpSpPr>
        <p:sp>
          <p:nvSpPr>
            <p:cNvPr id="581879" name="Rectangle 247">
              <a:extLst>
                <a:ext uri="{FF2B5EF4-FFF2-40B4-BE49-F238E27FC236}">
                  <a16:creationId xmlns:a16="http://schemas.microsoft.com/office/drawing/2014/main" id="{46B964B3-4651-4922-AF55-853DDA924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3436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Intrusion …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80" name="Rectangle 248">
              <a:extLst>
                <a:ext uri="{FF2B5EF4-FFF2-40B4-BE49-F238E27FC236}">
                  <a16:creationId xmlns:a16="http://schemas.microsoft.com/office/drawing/2014/main" id="{8381E41E-BE73-484B-9078-91EA09C3A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36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81" name="Group 249">
            <a:extLst>
              <a:ext uri="{FF2B5EF4-FFF2-40B4-BE49-F238E27FC236}">
                <a16:creationId xmlns:a16="http://schemas.microsoft.com/office/drawing/2014/main" id="{71DCD3D8-5792-45F4-B02C-8228B535B944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4710113"/>
            <a:ext cx="374650" cy="319087"/>
            <a:chOff x="1526" y="3436"/>
            <a:chExt cx="236" cy="345"/>
          </a:xfrm>
        </p:grpSpPr>
        <p:sp>
          <p:nvSpPr>
            <p:cNvPr id="581882" name="Rectangle 250">
              <a:extLst>
                <a:ext uri="{FF2B5EF4-FFF2-40B4-BE49-F238E27FC236}">
                  <a16:creationId xmlns:a16="http://schemas.microsoft.com/office/drawing/2014/main" id="{FAA53A6D-AFF8-45D8-975D-578ADF310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83" name="Rectangle 251">
              <a:extLst>
                <a:ext uri="{FF2B5EF4-FFF2-40B4-BE49-F238E27FC236}">
                  <a16:creationId xmlns:a16="http://schemas.microsoft.com/office/drawing/2014/main" id="{6873EC95-9A1A-4B31-AA15-343104451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84" name="Group 252">
            <a:extLst>
              <a:ext uri="{FF2B5EF4-FFF2-40B4-BE49-F238E27FC236}">
                <a16:creationId xmlns:a16="http://schemas.microsoft.com/office/drawing/2014/main" id="{A1B39A2A-7D60-43ED-9BAD-8E6A05A218C2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4710113"/>
            <a:ext cx="374650" cy="319087"/>
            <a:chOff x="1762" y="3436"/>
            <a:chExt cx="236" cy="345"/>
          </a:xfrm>
        </p:grpSpPr>
        <p:sp>
          <p:nvSpPr>
            <p:cNvPr id="581885" name="Rectangle 253">
              <a:extLst>
                <a:ext uri="{FF2B5EF4-FFF2-40B4-BE49-F238E27FC236}">
                  <a16:creationId xmlns:a16="http://schemas.microsoft.com/office/drawing/2014/main" id="{E44FD4E6-F50B-48B8-9EA0-B2A4165F4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86" name="Rectangle 254">
              <a:extLst>
                <a:ext uri="{FF2B5EF4-FFF2-40B4-BE49-F238E27FC236}">
                  <a16:creationId xmlns:a16="http://schemas.microsoft.com/office/drawing/2014/main" id="{D9120997-BCE5-470F-B690-8DA2E7165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87" name="Group 255">
            <a:extLst>
              <a:ext uri="{FF2B5EF4-FFF2-40B4-BE49-F238E27FC236}">
                <a16:creationId xmlns:a16="http://schemas.microsoft.com/office/drawing/2014/main" id="{25F88B08-563D-4359-8207-BF2E5A394488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4710113"/>
            <a:ext cx="374650" cy="319087"/>
            <a:chOff x="1998" y="3436"/>
            <a:chExt cx="236" cy="345"/>
          </a:xfrm>
        </p:grpSpPr>
        <p:sp>
          <p:nvSpPr>
            <p:cNvPr id="581888" name="Rectangle 256">
              <a:extLst>
                <a:ext uri="{FF2B5EF4-FFF2-40B4-BE49-F238E27FC236}">
                  <a16:creationId xmlns:a16="http://schemas.microsoft.com/office/drawing/2014/main" id="{48972049-5964-42F9-AF34-7F3F91560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89" name="Rectangle 257">
              <a:extLst>
                <a:ext uri="{FF2B5EF4-FFF2-40B4-BE49-F238E27FC236}">
                  <a16:creationId xmlns:a16="http://schemas.microsoft.com/office/drawing/2014/main" id="{99B64D3C-DA1B-4EB5-9825-8D9728324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90" name="Group 258">
            <a:extLst>
              <a:ext uri="{FF2B5EF4-FFF2-40B4-BE49-F238E27FC236}">
                <a16:creationId xmlns:a16="http://schemas.microsoft.com/office/drawing/2014/main" id="{BD1B929A-AB01-4CED-BCBD-F4FE20B16DCB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4710113"/>
            <a:ext cx="374650" cy="319087"/>
            <a:chOff x="2234" y="3436"/>
            <a:chExt cx="236" cy="345"/>
          </a:xfrm>
        </p:grpSpPr>
        <p:sp>
          <p:nvSpPr>
            <p:cNvPr id="581891" name="Rectangle 259">
              <a:extLst>
                <a:ext uri="{FF2B5EF4-FFF2-40B4-BE49-F238E27FC236}">
                  <a16:creationId xmlns:a16="http://schemas.microsoft.com/office/drawing/2014/main" id="{649BF881-3DCF-4498-9FE0-F03973F6A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92" name="Rectangle 260">
              <a:extLst>
                <a:ext uri="{FF2B5EF4-FFF2-40B4-BE49-F238E27FC236}">
                  <a16:creationId xmlns:a16="http://schemas.microsoft.com/office/drawing/2014/main" id="{37B366CE-C5A8-4304-BD48-7CCCD5803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93" name="Group 261">
            <a:extLst>
              <a:ext uri="{FF2B5EF4-FFF2-40B4-BE49-F238E27FC236}">
                <a16:creationId xmlns:a16="http://schemas.microsoft.com/office/drawing/2014/main" id="{23215930-0633-4C72-8AE4-D8306327B9AB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4710113"/>
            <a:ext cx="374650" cy="319087"/>
            <a:chOff x="2470" y="3436"/>
            <a:chExt cx="236" cy="345"/>
          </a:xfrm>
        </p:grpSpPr>
        <p:sp>
          <p:nvSpPr>
            <p:cNvPr id="581894" name="Rectangle 262">
              <a:extLst>
                <a:ext uri="{FF2B5EF4-FFF2-40B4-BE49-F238E27FC236}">
                  <a16:creationId xmlns:a16="http://schemas.microsoft.com/office/drawing/2014/main" id="{A4577F4B-EFD9-4809-A18E-CC63D4F43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95" name="Rectangle 263">
              <a:extLst>
                <a:ext uri="{FF2B5EF4-FFF2-40B4-BE49-F238E27FC236}">
                  <a16:creationId xmlns:a16="http://schemas.microsoft.com/office/drawing/2014/main" id="{442D3A5B-1AB6-49B5-8B0C-7D11443DD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96" name="Group 264">
            <a:extLst>
              <a:ext uri="{FF2B5EF4-FFF2-40B4-BE49-F238E27FC236}">
                <a16:creationId xmlns:a16="http://schemas.microsoft.com/office/drawing/2014/main" id="{84954F09-AF5E-49D6-999E-4FD83218D696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4710113"/>
            <a:ext cx="374650" cy="319087"/>
            <a:chOff x="2706" y="3436"/>
            <a:chExt cx="236" cy="345"/>
          </a:xfrm>
        </p:grpSpPr>
        <p:sp>
          <p:nvSpPr>
            <p:cNvPr id="581897" name="Rectangle 265">
              <a:extLst>
                <a:ext uri="{FF2B5EF4-FFF2-40B4-BE49-F238E27FC236}">
                  <a16:creationId xmlns:a16="http://schemas.microsoft.com/office/drawing/2014/main" id="{AA642559-6780-4409-BCA3-1529FC68E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898" name="Rectangle 266">
              <a:extLst>
                <a:ext uri="{FF2B5EF4-FFF2-40B4-BE49-F238E27FC236}">
                  <a16:creationId xmlns:a16="http://schemas.microsoft.com/office/drawing/2014/main" id="{EBE91BBE-5663-461C-9717-AB65CECB1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899" name="Group 267">
            <a:extLst>
              <a:ext uri="{FF2B5EF4-FFF2-40B4-BE49-F238E27FC236}">
                <a16:creationId xmlns:a16="http://schemas.microsoft.com/office/drawing/2014/main" id="{DCF054EC-1644-40F6-ACC4-8E573D8A7613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4710113"/>
            <a:ext cx="374650" cy="319087"/>
            <a:chOff x="2942" y="3436"/>
            <a:chExt cx="236" cy="345"/>
          </a:xfrm>
        </p:grpSpPr>
        <p:sp>
          <p:nvSpPr>
            <p:cNvPr id="581900" name="Rectangle 268">
              <a:extLst>
                <a:ext uri="{FF2B5EF4-FFF2-40B4-BE49-F238E27FC236}">
                  <a16:creationId xmlns:a16="http://schemas.microsoft.com/office/drawing/2014/main" id="{C3B21942-5DD5-44DD-876D-F5FFDFD35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901" name="Rectangle 269">
              <a:extLst>
                <a:ext uri="{FF2B5EF4-FFF2-40B4-BE49-F238E27FC236}">
                  <a16:creationId xmlns:a16="http://schemas.microsoft.com/office/drawing/2014/main" id="{48A6D20F-33EC-42EA-BE6F-D6A322132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902" name="Group 270">
            <a:extLst>
              <a:ext uri="{FF2B5EF4-FFF2-40B4-BE49-F238E27FC236}">
                <a16:creationId xmlns:a16="http://schemas.microsoft.com/office/drawing/2014/main" id="{3050A73D-60F4-429C-8008-4269C46CEEF9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4710113"/>
            <a:ext cx="374650" cy="319087"/>
            <a:chOff x="3178" y="3436"/>
            <a:chExt cx="236" cy="345"/>
          </a:xfrm>
        </p:grpSpPr>
        <p:sp>
          <p:nvSpPr>
            <p:cNvPr id="581903" name="Rectangle 271">
              <a:extLst>
                <a:ext uri="{FF2B5EF4-FFF2-40B4-BE49-F238E27FC236}">
                  <a16:creationId xmlns:a16="http://schemas.microsoft.com/office/drawing/2014/main" id="{2416FB8E-7754-427F-B384-E4BF78911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904" name="Rectangle 272">
              <a:extLst>
                <a:ext uri="{FF2B5EF4-FFF2-40B4-BE49-F238E27FC236}">
                  <a16:creationId xmlns:a16="http://schemas.microsoft.com/office/drawing/2014/main" id="{D5D7DB8D-2FC0-46F2-A53F-7BB8B2676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905" name="Group 273">
            <a:extLst>
              <a:ext uri="{FF2B5EF4-FFF2-40B4-BE49-F238E27FC236}">
                <a16:creationId xmlns:a16="http://schemas.microsoft.com/office/drawing/2014/main" id="{CFDBBB0F-CB0C-4814-BC54-4A24436F4BD1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4710113"/>
            <a:ext cx="374650" cy="319087"/>
            <a:chOff x="3414" y="3436"/>
            <a:chExt cx="236" cy="345"/>
          </a:xfrm>
        </p:grpSpPr>
        <p:sp>
          <p:nvSpPr>
            <p:cNvPr id="581906" name="Rectangle 274">
              <a:extLst>
                <a:ext uri="{FF2B5EF4-FFF2-40B4-BE49-F238E27FC236}">
                  <a16:creationId xmlns:a16="http://schemas.microsoft.com/office/drawing/2014/main" id="{4D6A10A0-6230-41A0-9AC3-49CDCBE4C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907" name="Rectangle 275">
              <a:extLst>
                <a:ext uri="{FF2B5EF4-FFF2-40B4-BE49-F238E27FC236}">
                  <a16:creationId xmlns:a16="http://schemas.microsoft.com/office/drawing/2014/main" id="{2410D4A4-995E-430A-AF76-E6466FF7A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908" name="Group 276">
            <a:extLst>
              <a:ext uri="{FF2B5EF4-FFF2-40B4-BE49-F238E27FC236}">
                <a16:creationId xmlns:a16="http://schemas.microsoft.com/office/drawing/2014/main" id="{0B16B28F-D3B4-4A1A-BAF7-D254BC8A7B13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4710113"/>
            <a:ext cx="374650" cy="319087"/>
            <a:chOff x="3650" y="3436"/>
            <a:chExt cx="236" cy="345"/>
          </a:xfrm>
        </p:grpSpPr>
        <p:sp>
          <p:nvSpPr>
            <p:cNvPr id="581909" name="Rectangle 277">
              <a:extLst>
                <a:ext uri="{FF2B5EF4-FFF2-40B4-BE49-F238E27FC236}">
                  <a16:creationId xmlns:a16="http://schemas.microsoft.com/office/drawing/2014/main" id="{60EB2FAD-6543-4518-B6A9-295309D9D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910" name="Rectangle 278">
              <a:extLst>
                <a:ext uri="{FF2B5EF4-FFF2-40B4-BE49-F238E27FC236}">
                  <a16:creationId xmlns:a16="http://schemas.microsoft.com/office/drawing/2014/main" id="{93B8EA07-6FD2-4D9E-82C9-D6BE80D46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1911" name="Group 279">
            <a:extLst>
              <a:ext uri="{FF2B5EF4-FFF2-40B4-BE49-F238E27FC236}">
                <a16:creationId xmlns:a16="http://schemas.microsoft.com/office/drawing/2014/main" id="{16B244EF-62F4-4707-8651-BCF9ADBCE91B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4710113"/>
            <a:ext cx="374650" cy="319087"/>
            <a:chOff x="3886" y="3436"/>
            <a:chExt cx="236" cy="345"/>
          </a:xfrm>
        </p:grpSpPr>
        <p:sp>
          <p:nvSpPr>
            <p:cNvPr id="581912" name="Rectangle 280">
              <a:extLst>
                <a:ext uri="{FF2B5EF4-FFF2-40B4-BE49-F238E27FC236}">
                  <a16:creationId xmlns:a16="http://schemas.microsoft.com/office/drawing/2014/main" id="{522FE8E0-D899-42AB-B258-C252D3443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1913" name="Rectangle 281">
              <a:extLst>
                <a:ext uri="{FF2B5EF4-FFF2-40B4-BE49-F238E27FC236}">
                  <a16:creationId xmlns:a16="http://schemas.microsoft.com/office/drawing/2014/main" id="{8A284D48-7B59-4699-A466-6D3460917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sp>
        <p:nvSpPr>
          <p:cNvPr id="581914" name="Rectangle 282">
            <a:extLst>
              <a:ext uri="{FF2B5EF4-FFF2-40B4-BE49-F238E27FC236}">
                <a16:creationId xmlns:a16="http://schemas.microsoft.com/office/drawing/2014/main" id="{5ED6658E-FFE3-4AC2-9481-D5188AB14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738438"/>
            <a:ext cx="533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r>
              <a:rPr lang="en-US" altLang="en-US" sz="1600" b="1"/>
              <a:t>Value</a:t>
            </a:r>
            <a:endParaRPr lang="en-US" altLang="en-US" sz="1600"/>
          </a:p>
        </p:txBody>
      </p:sp>
      <p:sp>
        <p:nvSpPr>
          <p:cNvPr id="581915" name="Rectangle 283">
            <a:extLst>
              <a:ext uri="{FF2B5EF4-FFF2-40B4-BE49-F238E27FC236}">
                <a16:creationId xmlns:a16="http://schemas.microsoft.com/office/drawing/2014/main" id="{65F6C588-A79D-4CDA-BC36-B49CEB059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1123950"/>
            <a:ext cx="2422525" cy="1990725"/>
          </a:xfrm>
          <a:prstGeom prst="rect">
            <a:avLst/>
          </a:prstGeom>
          <a:noFill/>
          <a:ln w="0">
            <a:solidFill>
              <a:srgbClr val="A0A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rIns="0"/>
          <a:lstStyle/>
          <a:p>
            <a:endParaRPr lang="en-US"/>
          </a:p>
        </p:txBody>
      </p:sp>
      <p:sp>
        <p:nvSpPr>
          <p:cNvPr id="581916" name="Rectangle 284">
            <a:extLst>
              <a:ext uri="{FF2B5EF4-FFF2-40B4-BE49-F238E27FC236}">
                <a16:creationId xmlns:a16="http://schemas.microsoft.com/office/drawing/2014/main" id="{553E6101-D8DF-4B29-80DE-BB20B38FE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792413"/>
            <a:ext cx="1371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600" b="1">
                <a:cs typeface="Times New Roman" panose="02020603050405020304" pitchFamily="18" charset="0"/>
              </a:rPr>
              <a:t>Threats</a:t>
            </a:r>
            <a:endParaRPr lang="en-US" altLang="en-US" sz="1600" b="1"/>
          </a:p>
        </p:txBody>
      </p:sp>
      <p:sp>
        <p:nvSpPr>
          <p:cNvPr id="581917" name="Rectangle 285">
            <a:extLst>
              <a:ext uri="{FF2B5EF4-FFF2-40B4-BE49-F238E27FC236}">
                <a16:creationId xmlns:a16="http://schemas.microsoft.com/office/drawing/2014/main" id="{26011B1A-F369-4BFA-9B4C-4032616D2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141413"/>
            <a:ext cx="2381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/>
          <a:lstStyle/>
          <a:p>
            <a:r>
              <a:rPr lang="en-US" altLang="en-US" sz="1600" b="1">
                <a:cs typeface="Times New Roman" panose="02020603050405020304" pitchFamily="18" charset="0"/>
              </a:rPr>
              <a:t>Vulnerabilities</a:t>
            </a:r>
          </a:p>
          <a:p>
            <a:pPr eaLnBrk="0" hangingPunct="0"/>
            <a:endParaRPr lang="en-US" altLang="en-US" sz="1600"/>
          </a:p>
        </p:txBody>
      </p:sp>
      <p:sp>
        <p:nvSpPr>
          <p:cNvPr id="581918" name="Rectangle 286">
            <a:extLst>
              <a:ext uri="{FF2B5EF4-FFF2-40B4-BE49-F238E27FC236}">
                <a16:creationId xmlns:a16="http://schemas.microsoft.com/office/drawing/2014/main" id="{67FEF82C-CCF1-4148-A59B-FB32A2F9E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76400"/>
            <a:ext cx="457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/>
          <a:lstStyle/>
          <a:p>
            <a:r>
              <a:rPr lang="en-US" altLang="en-US" sz="1600" b="1">
                <a:cs typeface="Times New Roman" panose="02020603050405020304" pitchFamily="18" charset="0"/>
              </a:rPr>
              <a:t>Relative Threat Importance</a:t>
            </a:r>
          </a:p>
          <a:p>
            <a:pPr eaLnBrk="0" hangingPunct="0"/>
            <a:endParaRPr lang="en-US" altLang="en-US" sz="1600" b="1"/>
          </a:p>
        </p:txBody>
      </p:sp>
    </p:spTree>
    <p:extLst>
      <p:ext uri="{BB962C8B-B14F-4D97-AF65-F5344CB8AC3E}">
        <p14:creationId xmlns:p14="http://schemas.microsoft.com/office/powerpoint/2010/main" val="697217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lide Number Placeholder 3">
            <a:extLst>
              <a:ext uri="{FF2B5EF4-FFF2-40B4-BE49-F238E27FC236}">
                <a16:creationId xmlns:a16="http://schemas.microsoft.com/office/drawing/2014/main" id="{752E1ABD-9E11-47CD-9C13-D6A66D0341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39E65DAE-2D6F-4402-B209-BB28FF522AB8}" type="slidenum">
              <a:rPr lang="en-US" altLang="en-US" sz="1000" b="1" i="1">
                <a:solidFill>
                  <a:srgbClr val="660066"/>
                </a:solidFill>
              </a:rPr>
              <a:pPr/>
              <a:t>26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582658" name="Rectangle 2">
            <a:extLst>
              <a:ext uri="{FF2B5EF4-FFF2-40B4-BE49-F238E27FC236}">
                <a16:creationId xmlns:a16="http://schemas.microsoft.com/office/drawing/2014/main" id="{6B9B020C-0E53-4908-9C29-4656D91F0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6048" y="5291137"/>
            <a:ext cx="9067800" cy="1200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Customize matrix based on the specific case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Add values from the relative exposure column of the previous matrix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Determine impact of different controls on different threats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Compute the aggregate value of benefit of each control</a:t>
            </a:r>
          </a:p>
        </p:txBody>
      </p:sp>
      <p:sp>
        <p:nvSpPr>
          <p:cNvPr id="582659" name="Rectangle 3">
            <a:extLst>
              <a:ext uri="{FF2B5EF4-FFF2-40B4-BE49-F238E27FC236}">
                <a16:creationId xmlns:a16="http://schemas.microsoft.com/office/drawing/2014/main" id="{F8F16816-E2E4-4E97-9C1D-598EE145F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/>
              <a:t>Matrix Based Approach</a:t>
            </a:r>
            <a:br>
              <a:rPr lang="en-US" altLang="en-US" sz="3600" b="1"/>
            </a:b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Threats and Controls</a:t>
            </a:r>
          </a:p>
        </p:txBody>
      </p:sp>
      <p:sp>
        <p:nvSpPr>
          <p:cNvPr id="582660" name="Rectangle 4">
            <a:extLst>
              <a:ext uri="{FF2B5EF4-FFF2-40B4-BE49-F238E27FC236}">
                <a16:creationId xmlns:a16="http://schemas.microsoft.com/office/drawing/2014/main" id="{A29220CF-CAD4-4DB4-87E5-41DDA1952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1617663"/>
            <a:ext cx="2286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600"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endParaRPr lang="en-US" altLang="en-US" sz="1600"/>
          </a:p>
        </p:txBody>
      </p:sp>
      <p:sp>
        <p:nvSpPr>
          <p:cNvPr id="582661" name="Rectangle 5">
            <a:extLst>
              <a:ext uri="{FF2B5EF4-FFF2-40B4-BE49-F238E27FC236}">
                <a16:creationId xmlns:a16="http://schemas.microsoft.com/office/drawing/2014/main" id="{8643A9C5-E2A0-47CE-9428-DFD30E3D7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176338"/>
            <a:ext cx="13716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600"/>
              <a:t>Scale</a:t>
            </a:r>
          </a:p>
          <a:p>
            <a:r>
              <a:rPr lang="en-US" altLang="en-US" sz="1600"/>
              <a:t>Not Relevant - 0 Low – 1</a:t>
            </a:r>
          </a:p>
          <a:p>
            <a:r>
              <a:rPr lang="en-US" altLang="en-US" sz="1600"/>
              <a:t>Medium – 3</a:t>
            </a:r>
          </a:p>
          <a:p>
            <a:r>
              <a:rPr lang="en-US" altLang="en-US" sz="1600"/>
              <a:t>High – 9</a:t>
            </a:r>
          </a:p>
        </p:txBody>
      </p:sp>
      <p:grpSp>
        <p:nvGrpSpPr>
          <p:cNvPr id="582662" name="Group 6">
            <a:extLst>
              <a:ext uri="{FF2B5EF4-FFF2-40B4-BE49-F238E27FC236}">
                <a16:creationId xmlns:a16="http://schemas.microsoft.com/office/drawing/2014/main" id="{1F439BA2-4656-4C94-8946-6B9A13C4616D}"/>
              </a:ext>
            </a:extLst>
          </p:cNvPr>
          <p:cNvGrpSpPr>
            <a:grpSpLocks/>
          </p:cNvGrpSpPr>
          <p:nvPr/>
        </p:nvGrpSpPr>
        <p:grpSpPr bwMode="auto">
          <a:xfrm>
            <a:off x="3876675" y="971550"/>
            <a:ext cx="374650" cy="1516063"/>
            <a:chOff x="1526" y="394"/>
            <a:chExt cx="236" cy="972"/>
          </a:xfrm>
        </p:grpSpPr>
        <p:sp>
          <p:nvSpPr>
            <p:cNvPr id="582663" name="Rectangle 7">
              <a:extLst>
                <a:ext uri="{FF2B5EF4-FFF2-40B4-BE49-F238E27FC236}">
                  <a16:creationId xmlns:a16="http://schemas.microsoft.com/office/drawing/2014/main" id="{A0E88459-E407-4295-89EA-6F8B5BAEC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Denial of Service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664" name="Rectangle 8">
              <a:extLst>
                <a:ext uri="{FF2B5EF4-FFF2-40B4-BE49-F238E27FC236}">
                  <a16:creationId xmlns:a16="http://schemas.microsoft.com/office/drawing/2014/main" id="{2A71470E-0686-4826-81B8-20DB7DB7C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2665" name="Group 9">
            <a:extLst>
              <a:ext uri="{FF2B5EF4-FFF2-40B4-BE49-F238E27FC236}">
                <a16:creationId xmlns:a16="http://schemas.microsoft.com/office/drawing/2014/main" id="{836D0E87-1B88-4F2F-A2C5-3A5FC96123B2}"/>
              </a:ext>
            </a:extLst>
          </p:cNvPr>
          <p:cNvGrpSpPr>
            <a:grpSpLocks/>
          </p:cNvGrpSpPr>
          <p:nvPr/>
        </p:nvGrpSpPr>
        <p:grpSpPr bwMode="auto">
          <a:xfrm>
            <a:off x="4249738" y="973138"/>
            <a:ext cx="374650" cy="1516062"/>
            <a:chOff x="1762" y="394"/>
            <a:chExt cx="236" cy="972"/>
          </a:xfrm>
        </p:grpSpPr>
        <p:sp>
          <p:nvSpPr>
            <p:cNvPr id="582666" name="Rectangle 10">
              <a:extLst>
                <a:ext uri="{FF2B5EF4-FFF2-40B4-BE49-F238E27FC236}">
                  <a16:creationId xmlns:a16="http://schemas.microsoft.com/office/drawing/2014/main" id="{796A2BA5-5897-4C0C-9CF1-AC6517F8E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Spoofing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667" name="Rectangle 11">
              <a:extLst>
                <a:ext uri="{FF2B5EF4-FFF2-40B4-BE49-F238E27FC236}">
                  <a16:creationId xmlns:a16="http://schemas.microsoft.com/office/drawing/2014/main" id="{A77A6E42-2578-4EB2-8BF3-5A83AA2E8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2668" name="Group 12">
            <a:extLst>
              <a:ext uri="{FF2B5EF4-FFF2-40B4-BE49-F238E27FC236}">
                <a16:creationId xmlns:a16="http://schemas.microsoft.com/office/drawing/2014/main" id="{9A64EFFD-2E2B-46EF-9715-10B251621510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973138"/>
            <a:ext cx="374650" cy="1516062"/>
            <a:chOff x="1998" y="394"/>
            <a:chExt cx="236" cy="972"/>
          </a:xfrm>
        </p:grpSpPr>
        <p:sp>
          <p:nvSpPr>
            <p:cNvPr id="582669" name="Rectangle 13">
              <a:extLst>
                <a:ext uri="{FF2B5EF4-FFF2-40B4-BE49-F238E27FC236}">
                  <a16:creationId xmlns:a16="http://schemas.microsoft.com/office/drawing/2014/main" id="{E843854E-827B-4EB6-A7A5-CABC35FA9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/>
                <a:t>Malicious Code</a:t>
              </a:r>
            </a:p>
          </p:txBody>
        </p:sp>
        <p:sp>
          <p:nvSpPr>
            <p:cNvPr id="582670" name="Rectangle 14">
              <a:extLst>
                <a:ext uri="{FF2B5EF4-FFF2-40B4-BE49-F238E27FC236}">
                  <a16:creationId xmlns:a16="http://schemas.microsoft.com/office/drawing/2014/main" id="{F48A7E54-637F-46C5-A425-6A6272239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2671" name="Group 15">
            <a:extLst>
              <a:ext uri="{FF2B5EF4-FFF2-40B4-BE49-F238E27FC236}">
                <a16:creationId xmlns:a16="http://schemas.microsoft.com/office/drawing/2014/main" id="{F1707BDF-6D15-4D8A-968F-528C305610F3}"/>
              </a:ext>
            </a:extLst>
          </p:cNvPr>
          <p:cNvGrpSpPr>
            <a:grpSpLocks/>
          </p:cNvGrpSpPr>
          <p:nvPr/>
        </p:nvGrpSpPr>
        <p:grpSpPr bwMode="auto">
          <a:xfrm>
            <a:off x="4999038" y="973138"/>
            <a:ext cx="374650" cy="1516062"/>
            <a:chOff x="2234" y="394"/>
            <a:chExt cx="236" cy="972"/>
          </a:xfrm>
        </p:grpSpPr>
        <p:sp>
          <p:nvSpPr>
            <p:cNvPr id="582672" name="Rectangle 16">
              <a:extLst>
                <a:ext uri="{FF2B5EF4-FFF2-40B4-BE49-F238E27FC236}">
                  <a16:creationId xmlns:a16="http://schemas.microsoft.com/office/drawing/2014/main" id="{FB54903A-0E87-4212-A65D-D3C90D813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Human Errors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673" name="Rectangle 17">
              <a:extLst>
                <a:ext uri="{FF2B5EF4-FFF2-40B4-BE49-F238E27FC236}">
                  <a16:creationId xmlns:a16="http://schemas.microsoft.com/office/drawing/2014/main" id="{5B9F19A6-39EE-450F-B4F1-0271603B6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2674" name="Group 18">
            <a:extLst>
              <a:ext uri="{FF2B5EF4-FFF2-40B4-BE49-F238E27FC236}">
                <a16:creationId xmlns:a16="http://schemas.microsoft.com/office/drawing/2014/main" id="{E5DBF26C-915C-4D49-8703-CCECA10861E9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973138"/>
            <a:ext cx="374650" cy="1516062"/>
            <a:chOff x="2470" y="394"/>
            <a:chExt cx="236" cy="972"/>
          </a:xfrm>
        </p:grpSpPr>
        <p:sp>
          <p:nvSpPr>
            <p:cNvPr id="582675" name="Rectangle 19">
              <a:extLst>
                <a:ext uri="{FF2B5EF4-FFF2-40B4-BE49-F238E27FC236}">
                  <a16:creationId xmlns:a16="http://schemas.microsoft.com/office/drawing/2014/main" id="{573B3EE8-E0E9-4A55-A38F-13B95C5AF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Insider Attacks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676" name="Rectangle 20">
              <a:extLst>
                <a:ext uri="{FF2B5EF4-FFF2-40B4-BE49-F238E27FC236}">
                  <a16:creationId xmlns:a16="http://schemas.microsoft.com/office/drawing/2014/main" id="{5715643E-DE5B-4D35-B4DF-6265E74BB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2677" name="Group 21">
            <a:extLst>
              <a:ext uri="{FF2B5EF4-FFF2-40B4-BE49-F238E27FC236}">
                <a16:creationId xmlns:a16="http://schemas.microsoft.com/office/drawing/2014/main" id="{9B29669F-F1A4-4A23-BE59-4D06B0D0CB70}"/>
              </a:ext>
            </a:extLst>
          </p:cNvPr>
          <p:cNvGrpSpPr>
            <a:grpSpLocks/>
          </p:cNvGrpSpPr>
          <p:nvPr/>
        </p:nvGrpSpPr>
        <p:grpSpPr bwMode="auto">
          <a:xfrm>
            <a:off x="5748338" y="973138"/>
            <a:ext cx="374650" cy="1516062"/>
            <a:chOff x="2706" y="394"/>
            <a:chExt cx="236" cy="972"/>
          </a:xfrm>
        </p:grpSpPr>
        <p:sp>
          <p:nvSpPr>
            <p:cNvPr id="582678" name="Rectangle 22">
              <a:extLst>
                <a:ext uri="{FF2B5EF4-FFF2-40B4-BE49-F238E27FC236}">
                  <a16:creationId xmlns:a16="http://schemas.microsoft.com/office/drawing/2014/main" id="{B775E1C5-9D16-4A7B-8C9D-D07782301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 dirty="0">
                  <a:cs typeface="Times New Roman" panose="02020603050405020304" pitchFamily="18" charset="0"/>
                </a:rPr>
                <a:t>Intrusion</a:t>
              </a:r>
            </a:p>
            <a:p>
              <a:pPr eaLnBrk="0" hangingPunct="0"/>
              <a:endParaRPr lang="en-US" altLang="en-US" sz="1600" dirty="0"/>
            </a:p>
          </p:txBody>
        </p:sp>
        <p:sp>
          <p:nvSpPr>
            <p:cNvPr id="582679" name="Rectangle 23">
              <a:extLst>
                <a:ext uri="{FF2B5EF4-FFF2-40B4-BE49-F238E27FC236}">
                  <a16:creationId xmlns:a16="http://schemas.microsoft.com/office/drawing/2014/main" id="{8A440C43-2AA1-42B6-AEB1-DA9665628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2680" name="Group 24">
            <a:extLst>
              <a:ext uri="{FF2B5EF4-FFF2-40B4-BE49-F238E27FC236}">
                <a16:creationId xmlns:a16="http://schemas.microsoft.com/office/drawing/2014/main" id="{A6E4ADB3-3CF3-43C8-843B-33B34BC5B608}"/>
              </a:ext>
            </a:extLst>
          </p:cNvPr>
          <p:cNvGrpSpPr>
            <a:grpSpLocks/>
          </p:cNvGrpSpPr>
          <p:nvPr/>
        </p:nvGrpSpPr>
        <p:grpSpPr bwMode="auto">
          <a:xfrm>
            <a:off x="6122988" y="973138"/>
            <a:ext cx="374650" cy="1516062"/>
            <a:chOff x="2942" y="394"/>
            <a:chExt cx="236" cy="972"/>
          </a:xfrm>
        </p:grpSpPr>
        <p:sp>
          <p:nvSpPr>
            <p:cNvPr id="582681" name="Rectangle 25">
              <a:extLst>
                <a:ext uri="{FF2B5EF4-FFF2-40B4-BE49-F238E27FC236}">
                  <a16:creationId xmlns:a16="http://schemas.microsoft.com/office/drawing/2014/main" id="{9E9C4253-8FD4-4994-BB07-2E8E4E24D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Spam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682" name="Rectangle 26">
              <a:extLst>
                <a:ext uri="{FF2B5EF4-FFF2-40B4-BE49-F238E27FC236}">
                  <a16:creationId xmlns:a16="http://schemas.microsoft.com/office/drawing/2014/main" id="{C7EF3EFD-1400-46C5-AB60-B059B23C2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2683" name="Group 27">
            <a:extLst>
              <a:ext uri="{FF2B5EF4-FFF2-40B4-BE49-F238E27FC236}">
                <a16:creationId xmlns:a16="http://schemas.microsoft.com/office/drawing/2014/main" id="{7D65F320-BD75-4F92-8743-06766023B681}"/>
              </a:ext>
            </a:extLst>
          </p:cNvPr>
          <p:cNvGrpSpPr>
            <a:grpSpLocks/>
          </p:cNvGrpSpPr>
          <p:nvPr/>
        </p:nvGrpSpPr>
        <p:grpSpPr bwMode="auto">
          <a:xfrm>
            <a:off x="6497638" y="973138"/>
            <a:ext cx="374650" cy="1516062"/>
            <a:chOff x="3178" y="394"/>
            <a:chExt cx="236" cy="972"/>
          </a:xfrm>
        </p:grpSpPr>
        <p:sp>
          <p:nvSpPr>
            <p:cNvPr id="582684" name="Rectangle 28">
              <a:extLst>
                <a:ext uri="{FF2B5EF4-FFF2-40B4-BE49-F238E27FC236}">
                  <a16:creationId xmlns:a16="http://schemas.microsoft.com/office/drawing/2014/main" id="{78A4D8A8-3026-42DF-8EF5-06A7A0766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 dirty="0">
                  <a:cs typeface="Times New Roman" panose="02020603050405020304" pitchFamily="18" charset="0"/>
                </a:rPr>
                <a:t>Physical Damage</a:t>
              </a:r>
            </a:p>
            <a:p>
              <a:pPr eaLnBrk="0" hangingPunct="0"/>
              <a:endParaRPr lang="en-US" altLang="en-US" sz="1600" dirty="0"/>
            </a:p>
          </p:txBody>
        </p:sp>
        <p:sp>
          <p:nvSpPr>
            <p:cNvPr id="582685" name="Rectangle 29">
              <a:extLst>
                <a:ext uri="{FF2B5EF4-FFF2-40B4-BE49-F238E27FC236}">
                  <a16:creationId xmlns:a16="http://schemas.microsoft.com/office/drawing/2014/main" id="{44B68410-9ABC-4C3A-8D16-41CCF6D9E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2686" name="Group 30">
            <a:extLst>
              <a:ext uri="{FF2B5EF4-FFF2-40B4-BE49-F238E27FC236}">
                <a16:creationId xmlns:a16="http://schemas.microsoft.com/office/drawing/2014/main" id="{44A33EB9-D6FE-4046-980A-70773F2E7542}"/>
              </a:ext>
            </a:extLst>
          </p:cNvPr>
          <p:cNvGrpSpPr>
            <a:grpSpLocks/>
          </p:cNvGrpSpPr>
          <p:nvPr/>
        </p:nvGrpSpPr>
        <p:grpSpPr bwMode="auto">
          <a:xfrm>
            <a:off x="6872288" y="973138"/>
            <a:ext cx="374650" cy="1516062"/>
            <a:chOff x="3414" y="394"/>
            <a:chExt cx="236" cy="972"/>
          </a:xfrm>
        </p:grpSpPr>
        <p:sp>
          <p:nvSpPr>
            <p:cNvPr id="582687" name="Rectangle 31">
              <a:extLst>
                <a:ext uri="{FF2B5EF4-FFF2-40B4-BE49-F238E27FC236}">
                  <a16:creationId xmlns:a16="http://schemas.microsoft.com/office/drawing/2014/main" id="{0D4173E3-8F0F-4375-84BD-5B1596593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…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688" name="Rectangle 32">
              <a:extLst>
                <a:ext uri="{FF2B5EF4-FFF2-40B4-BE49-F238E27FC236}">
                  <a16:creationId xmlns:a16="http://schemas.microsoft.com/office/drawing/2014/main" id="{17BAF9FB-64DB-43D5-A88B-CF26B99E2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2689" name="Group 33">
            <a:extLst>
              <a:ext uri="{FF2B5EF4-FFF2-40B4-BE49-F238E27FC236}">
                <a16:creationId xmlns:a16="http://schemas.microsoft.com/office/drawing/2014/main" id="{B05A25D3-2F14-4F4E-BAEE-C60AAAE32A3D}"/>
              </a:ext>
            </a:extLst>
          </p:cNvPr>
          <p:cNvGrpSpPr>
            <a:grpSpLocks/>
          </p:cNvGrpSpPr>
          <p:nvPr/>
        </p:nvGrpSpPr>
        <p:grpSpPr bwMode="auto">
          <a:xfrm>
            <a:off x="7246938" y="973138"/>
            <a:ext cx="374650" cy="1516062"/>
            <a:chOff x="3650" y="394"/>
            <a:chExt cx="236" cy="972"/>
          </a:xfrm>
        </p:grpSpPr>
        <p:sp>
          <p:nvSpPr>
            <p:cNvPr id="582690" name="Rectangle 34">
              <a:extLst>
                <a:ext uri="{FF2B5EF4-FFF2-40B4-BE49-F238E27FC236}">
                  <a16:creationId xmlns:a16="http://schemas.microsoft.com/office/drawing/2014/main" id="{2DF7B51E-F17D-4A2C-8990-45042125F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394"/>
              <a:ext cx="150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…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691" name="Rectangle 35">
              <a:extLst>
                <a:ext uri="{FF2B5EF4-FFF2-40B4-BE49-F238E27FC236}">
                  <a16:creationId xmlns:a16="http://schemas.microsoft.com/office/drawing/2014/main" id="{A1708953-6B98-428D-8088-AFEBAB4CD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94"/>
              <a:ext cx="236" cy="9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rIns="0"/>
            <a:lstStyle/>
            <a:p>
              <a:endParaRPr lang="en-US"/>
            </a:p>
          </p:txBody>
        </p:sp>
      </p:grpSp>
      <p:grpSp>
        <p:nvGrpSpPr>
          <p:cNvPr id="582692" name="Group 36">
            <a:extLst>
              <a:ext uri="{FF2B5EF4-FFF2-40B4-BE49-F238E27FC236}">
                <a16:creationId xmlns:a16="http://schemas.microsoft.com/office/drawing/2014/main" id="{B3E87EFC-B6E4-4CD9-ABEC-0261ECC80369}"/>
              </a:ext>
            </a:extLst>
          </p:cNvPr>
          <p:cNvGrpSpPr>
            <a:grpSpLocks/>
          </p:cNvGrpSpPr>
          <p:nvPr/>
        </p:nvGrpSpPr>
        <p:grpSpPr bwMode="auto">
          <a:xfrm>
            <a:off x="3875088" y="2489200"/>
            <a:ext cx="374650" cy="290513"/>
            <a:chOff x="1526" y="1366"/>
            <a:chExt cx="236" cy="345"/>
          </a:xfrm>
        </p:grpSpPr>
        <p:sp>
          <p:nvSpPr>
            <p:cNvPr id="582693" name="Rectangle 37">
              <a:extLst>
                <a:ext uri="{FF2B5EF4-FFF2-40B4-BE49-F238E27FC236}">
                  <a16:creationId xmlns:a16="http://schemas.microsoft.com/office/drawing/2014/main" id="{343AC42E-1715-4A9F-8343-273559DE1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694" name="Rectangle 38">
              <a:extLst>
                <a:ext uri="{FF2B5EF4-FFF2-40B4-BE49-F238E27FC236}">
                  <a16:creationId xmlns:a16="http://schemas.microsoft.com/office/drawing/2014/main" id="{9B67C2FE-9670-4C64-82E5-99ECEE2A6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695" name="Group 39">
            <a:extLst>
              <a:ext uri="{FF2B5EF4-FFF2-40B4-BE49-F238E27FC236}">
                <a16:creationId xmlns:a16="http://schemas.microsoft.com/office/drawing/2014/main" id="{2119C726-4CD0-4AD8-A559-ABDE258338B2}"/>
              </a:ext>
            </a:extLst>
          </p:cNvPr>
          <p:cNvGrpSpPr>
            <a:grpSpLocks/>
          </p:cNvGrpSpPr>
          <p:nvPr/>
        </p:nvGrpSpPr>
        <p:grpSpPr bwMode="auto">
          <a:xfrm>
            <a:off x="4249738" y="2489200"/>
            <a:ext cx="374650" cy="290513"/>
            <a:chOff x="1762" y="1366"/>
            <a:chExt cx="236" cy="345"/>
          </a:xfrm>
        </p:grpSpPr>
        <p:sp>
          <p:nvSpPr>
            <p:cNvPr id="582696" name="Rectangle 40">
              <a:extLst>
                <a:ext uri="{FF2B5EF4-FFF2-40B4-BE49-F238E27FC236}">
                  <a16:creationId xmlns:a16="http://schemas.microsoft.com/office/drawing/2014/main" id="{400FF37C-186F-4079-BAF3-F6F4C0E26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697" name="Rectangle 41">
              <a:extLst>
                <a:ext uri="{FF2B5EF4-FFF2-40B4-BE49-F238E27FC236}">
                  <a16:creationId xmlns:a16="http://schemas.microsoft.com/office/drawing/2014/main" id="{C8025EAD-C868-4C52-A510-500D73F13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698" name="Group 42">
            <a:extLst>
              <a:ext uri="{FF2B5EF4-FFF2-40B4-BE49-F238E27FC236}">
                <a16:creationId xmlns:a16="http://schemas.microsoft.com/office/drawing/2014/main" id="{D6B96D5D-7C8F-40A0-882F-8B09C1C0D5FA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2489200"/>
            <a:ext cx="374650" cy="290513"/>
            <a:chOff x="1998" y="1366"/>
            <a:chExt cx="236" cy="345"/>
          </a:xfrm>
        </p:grpSpPr>
        <p:sp>
          <p:nvSpPr>
            <p:cNvPr id="582699" name="Rectangle 43">
              <a:extLst>
                <a:ext uri="{FF2B5EF4-FFF2-40B4-BE49-F238E27FC236}">
                  <a16:creationId xmlns:a16="http://schemas.microsoft.com/office/drawing/2014/main" id="{20C7DB31-2887-411D-8533-B4EC46835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00" name="Rectangle 44">
              <a:extLst>
                <a:ext uri="{FF2B5EF4-FFF2-40B4-BE49-F238E27FC236}">
                  <a16:creationId xmlns:a16="http://schemas.microsoft.com/office/drawing/2014/main" id="{1680734D-C705-4D10-870A-B3B17D84D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01" name="Group 45">
            <a:extLst>
              <a:ext uri="{FF2B5EF4-FFF2-40B4-BE49-F238E27FC236}">
                <a16:creationId xmlns:a16="http://schemas.microsoft.com/office/drawing/2014/main" id="{E2BB0F65-F1D6-4589-8FFB-99CA14919014}"/>
              </a:ext>
            </a:extLst>
          </p:cNvPr>
          <p:cNvGrpSpPr>
            <a:grpSpLocks/>
          </p:cNvGrpSpPr>
          <p:nvPr/>
        </p:nvGrpSpPr>
        <p:grpSpPr bwMode="auto">
          <a:xfrm>
            <a:off x="4999038" y="2489200"/>
            <a:ext cx="374650" cy="290513"/>
            <a:chOff x="2234" y="1366"/>
            <a:chExt cx="236" cy="345"/>
          </a:xfrm>
        </p:grpSpPr>
        <p:sp>
          <p:nvSpPr>
            <p:cNvPr id="582702" name="Rectangle 46">
              <a:extLst>
                <a:ext uri="{FF2B5EF4-FFF2-40B4-BE49-F238E27FC236}">
                  <a16:creationId xmlns:a16="http://schemas.microsoft.com/office/drawing/2014/main" id="{61AB1483-1431-48D1-A3D9-32A80A138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03" name="Rectangle 47">
              <a:extLst>
                <a:ext uri="{FF2B5EF4-FFF2-40B4-BE49-F238E27FC236}">
                  <a16:creationId xmlns:a16="http://schemas.microsoft.com/office/drawing/2014/main" id="{3C880B22-DFC0-48DF-9D76-7638F72E5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04" name="Group 48">
            <a:extLst>
              <a:ext uri="{FF2B5EF4-FFF2-40B4-BE49-F238E27FC236}">
                <a16:creationId xmlns:a16="http://schemas.microsoft.com/office/drawing/2014/main" id="{3802025D-D6BB-443D-91DC-5D360EE99FD0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2489200"/>
            <a:ext cx="374650" cy="290513"/>
            <a:chOff x="2470" y="1366"/>
            <a:chExt cx="236" cy="345"/>
          </a:xfrm>
        </p:grpSpPr>
        <p:sp>
          <p:nvSpPr>
            <p:cNvPr id="582705" name="Rectangle 49">
              <a:extLst>
                <a:ext uri="{FF2B5EF4-FFF2-40B4-BE49-F238E27FC236}">
                  <a16:creationId xmlns:a16="http://schemas.microsoft.com/office/drawing/2014/main" id="{089B78DC-A3EE-4DDD-AC1B-2D494E89A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06" name="Rectangle 50">
              <a:extLst>
                <a:ext uri="{FF2B5EF4-FFF2-40B4-BE49-F238E27FC236}">
                  <a16:creationId xmlns:a16="http://schemas.microsoft.com/office/drawing/2014/main" id="{308E6EA4-630F-451D-92C2-3B4CFB255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07" name="Group 51">
            <a:extLst>
              <a:ext uri="{FF2B5EF4-FFF2-40B4-BE49-F238E27FC236}">
                <a16:creationId xmlns:a16="http://schemas.microsoft.com/office/drawing/2014/main" id="{A6EDE79C-3475-48E0-B2C7-0A236A68277A}"/>
              </a:ext>
            </a:extLst>
          </p:cNvPr>
          <p:cNvGrpSpPr>
            <a:grpSpLocks/>
          </p:cNvGrpSpPr>
          <p:nvPr/>
        </p:nvGrpSpPr>
        <p:grpSpPr bwMode="auto">
          <a:xfrm>
            <a:off x="5748338" y="2489200"/>
            <a:ext cx="374650" cy="290513"/>
            <a:chOff x="2706" y="1366"/>
            <a:chExt cx="236" cy="345"/>
          </a:xfrm>
        </p:grpSpPr>
        <p:sp>
          <p:nvSpPr>
            <p:cNvPr id="582708" name="Rectangle 52">
              <a:extLst>
                <a:ext uri="{FF2B5EF4-FFF2-40B4-BE49-F238E27FC236}">
                  <a16:creationId xmlns:a16="http://schemas.microsoft.com/office/drawing/2014/main" id="{4445902B-8BA7-4573-AFBA-CEEAE51D8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09" name="Rectangle 53">
              <a:extLst>
                <a:ext uri="{FF2B5EF4-FFF2-40B4-BE49-F238E27FC236}">
                  <a16:creationId xmlns:a16="http://schemas.microsoft.com/office/drawing/2014/main" id="{8C7217C3-17EA-43A1-8224-5759EA989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10" name="Group 54">
            <a:extLst>
              <a:ext uri="{FF2B5EF4-FFF2-40B4-BE49-F238E27FC236}">
                <a16:creationId xmlns:a16="http://schemas.microsoft.com/office/drawing/2014/main" id="{8065B291-5B4D-40B7-8A12-41F2A92A1691}"/>
              </a:ext>
            </a:extLst>
          </p:cNvPr>
          <p:cNvGrpSpPr>
            <a:grpSpLocks/>
          </p:cNvGrpSpPr>
          <p:nvPr/>
        </p:nvGrpSpPr>
        <p:grpSpPr bwMode="auto">
          <a:xfrm>
            <a:off x="6122988" y="2489200"/>
            <a:ext cx="374650" cy="290513"/>
            <a:chOff x="2942" y="1366"/>
            <a:chExt cx="236" cy="345"/>
          </a:xfrm>
        </p:grpSpPr>
        <p:sp>
          <p:nvSpPr>
            <p:cNvPr id="582711" name="Rectangle 55">
              <a:extLst>
                <a:ext uri="{FF2B5EF4-FFF2-40B4-BE49-F238E27FC236}">
                  <a16:creationId xmlns:a16="http://schemas.microsoft.com/office/drawing/2014/main" id="{892AE575-E0CD-406F-AC57-60D65BDF5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12" name="Rectangle 56">
              <a:extLst>
                <a:ext uri="{FF2B5EF4-FFF2-40B4-BE49-F238E27FC236}">
                  <a16:creationId xmlns:a16="http://schemas.microsoft.com/office/drawing/2014/main" id="{49D61E23-4027-4C63-84ED-A6E68EA64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13" name="Group 57">
            <a:extLst>
              <a:ext uri="{FF2B5EF4-FFF2-40B4-BE49-F238E27FC236}">
                <a16:creationId xmlns:a16="http://schemas.microsoft.com/office/drawing/2014/main" id="{E595B4BE-1E81-443F-A8B5-03A9034143CF}"/>
              </a:ext>
            </a:extLst>
          </p:cNvPr>
          <p:cNvGrpSpPr>
            <a:grpSpLocks/>
          </p:cNvGrpSpPr>
          <p:nvPr/>
        </p:nvGrpSpPr>
        <p:grpSpPr bwMode="auto">
          <a:xfrm>
            <a:off x="6497638" y="2489200"/>
            <a:ext cx="374650" cy="290513"/>
            <a:chOff x="3178" y="1366"/>
            <a:chExt cx="236" cy="345"/>
          </a:xfrm>
        </p:grpSpPr>
        <p:sp>
          <p:nvSpPr>
            <p:cNvPr id="582714" name="Rectangle 58">
              <a:extLst>
                <a:ext uri="{FF2B5EF4-FFF2-40B4-BE49-F238E27FC236}">
                  <a16:creationId xmlns:a16="http://schemas.microsoft.com/office/drawing/2014/main" id="{CF4505AD-F64C-4938-9912-51F442D00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15" name="Rectangle 59">
              <a:extLst>
                <a:ext uri="{FF2B5EF4-FFF2-40B4-BE49-F238E27FC236}">
                  <a16:creationId xmlns:a16="http://schemas.microsoft.com/office/drawing/2014/main" id="{497525D2-C9FF-463B-BE96-1EC2F11B9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16" name="Group 60">
            <a:extLst>
              <a:ext uri="{FF2B5EF4-FFF2-40B4-BE49-F238E27FC236}">
                <a16:creationId xmlns:a16="http://schemas.microsoft.com/office/drawing/2014/main" id="{B2F60BC2-9717-422A-9188-D7219F4D0B44}"/>
              </a:ext>
            </a:extLst>
          </p:cNvPr>
          <p:cNvGrpSpPr>
            <a:grpSpLocks/>
          </p:cNvGrpSpPr>
          <p:nvPr/>
        </p:nvGrpSpPr>
        <p:grpSpPr bwMode="auto">
          <a:xfrm>
            <a:off x="6872288" y="2489200"/>
            <a:ext cx="374650" cy="290513"/>
            <a:chOff x="3414" y="1366"/>
            <a:chExt cx="236" cy="345"/>
          </a:xfrm>
        </p:grpSpPr>
        <p:sp>
          <p:nvSpPr>
            <p:cNvPr id="582717" name="Rectangle 61">
              <a:extLst>
                <a:ext uri="{FF2B5EF4-FFF2-40B4-BE49-F238E27FC236}">
                  <a16:creationId xmlns:a16="http://schemas.microsoft.com/office/drawing/2014/main" id="{866CF5B6-B7A8-4E1F-B707-EBC8C01AE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18" name="Rectangle 62">
              <a:extLst>
                <a:ext uri="{FF2B5EF4-FFF2-40B4-BE49-F238E27FC236}">
                  <a16:creationId xmlns:a16="http://schemas.microsoft.com/office/drawing/2014/main" id="{433E1606-57EB-4DD8-BAEA-1C2BBDC58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19" name="Group 63">
            <a:extLst>
              <a:ext uri="{FF2B5EF4-FFF2-40B4-BE49-F238E27FC236}">
                <a16:creationId xmlns:a16="http://schemas.microsoft.com/office/drawing/2014/main" id="{56E44CFE-E263-48C2-A954-A2B14C3284B3}"/>
              </a:ext>
            </a:extLst>
          </p:cNvPr>
          <p:cNvGrpSpPr>
            <a:grpSpLocks/>
          </p:cNvGrpSpPr>
          <p:nvPr/>
        </p:nvGrpSpPr>
        <p:grpSpPr bwMode="auto">
          <a:xfrm>
            <a:off x="7246938" y="2489200"/>
            <a:ext cx="374650" cy="290513"/>
            <a:chOff x="3650" y="1366"/>
            <a:chExt cx="236" cy="345"/>
          </a:xfrm>
        </p:grpSpPr>
        <p:sp>
          <p:nvSpPr>
            <p:cNvPr id="582720" name="Rectangle 64">
              <a:extLst>
                <a:ext uri="{FF2B5EF4-FFF2-40B4-BE49-F238E27FC236}">
                  <a16:creationId xmlns:a16="http://schemas.microsoft.com/office/drawing/2014/main" id="{84C9C583-F847-476D-B293-C9D2232AD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136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21" name="Rectangle 65">
              <a:extLst>
                <a:ext uri="{FF2B5EF4-FFF2-40B4-BE49-F238E27FC236}">
                  <a16:creationId xmlns:a16="http://schemas.microsoft.com/office/drawing/2014/main" id="{68EAE60B-1854-4D52-9E8B-B117DB236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136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22" name="Group 66">
            <a:extLst>
              <a:ext uri="{FF2B5EF4-FFF2-40B4-BE49-F238E27FC236}">
                <a16:creationId xmlns:a16="http://schemas.microsoft.com/office/drawing/2014/main" id="{3EC73F14-0CD9-4DB5-AE09-2CE6FD7D4A3C}"/>
              </a:ext>
            </a:extLst>
          </p:cNvPr>
          <p:cNvGrpSpPr>
            <a:grpSpLocks/>
          </p:cNvGrpSpPr>
          <p:nvPr/>
        </p:nvGrpSpPr>
        <p:grpSpPr bwMode="auto">
          <a:xfrm>
            <a:off x="1452563" y="2779713"/>
            <a:ext cx="2422525" cy="290512"/>
            <a:chOff x="0" y="1711"/>
            <a:chExt cx="1526" cy="345"/>
          </a:xfrm>
        </p:grpSpPr>
        <p:sp>
          <p:nvSpPr>
            <p:cNvPr id="582723" name="Rectangle 67">
              <a:extLst>
                <a:ext uri="{FF2B5EF4-FFF2-40B4-BE49-F238E27FC236}">
                  <a16:creationId xmlns:a16="http://schemas.microsoft.com/office/drawing/2014/main" id="{2A2B1AEC-61BB-4B97-8DA6-8161D9FC2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1711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Firewalls</a:t>
              </a:r>
              <a:endParaRPr lang="en-US" altLang="en-US" sz="1600"/>
            </a:p>
          </p:txBody>
        </p:sp>
        <p:sp>
          <p:nvSpPr>
            <p:cNvPr id="582724" name="Rectangle 68">
              <a:extLst>
                <a:ext uri="{FF2B5EF4-FFF2-40B4-BE49-F238E27FC236}">
                  <a16:creationId xmlns:a16="http://schemas.microsoft.com/office/drawing/2014/main" id="{782109A0-5992-4B24-8535-B4DC8D201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711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25" name="Group 69">
            <a:extLst>
              <a:ext uri="{FF2B5EF4-FFF2-40B4-BE49-F238E27FC236}">
                <a16:creationId xmlns:a16="http://schemas.microsoft.com/office/drawing/2014/main" id="{F3114F89-A170-47BC-9665-DD8354DA1CC8}"/>
              </a:ext>
            </a:extLst>
          </p:cNvPr>
          <p:cNvGrpSpPr>
            <a:grpSpLocks/>
          </p:cNvGrpSpPr>
          <p:nvPr/>
        </p:nvGrpSpPr>
        <p:grpSpPr bwMode="auto">
          <a:xfrm>
            <a:off x="3875088" y="2779713"/>
            <a:ext cx="374650" cy="290512"/>
            <a:chOff x="1526" y="1711"/>
            <a:chExt cx="236" cy="345"/>
          </a:xfrm>
        </p:grpSpPr>
        <p:sp>
          <p:nvSpPr>
            <p:cNvPr id="582726" name="Rectangle 70">
              <a:extLst>
                <a:ext uri="{FF2B5EF4-FFF2-40B4-BE49-F238E27FC236}">
                  <a16:creationId xmlns:a16="http://schemas.microsoft.com/office/drawing/2014/main" id="{44F5650C-A97D-4418-A9BD-8795A8395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27" name="Rectangle 71">
              <a:extLst>
                <a:ext uri="{FF2B5EF4-FFF2-40B4-BE49-F238E27FC236}">
                  <a16:creationId xmlns:a16="http://schemas.microsoft.com/office/drawing/2014/main" id="{15EB6829-82A7-41E9-8BEA-DE0F534D3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28" name="Group 72">
            <a:extLst>
              <a:ext uri="{FF2B5EF4-FFF2-40B4-BE49-F238E27FC236}">
                <a16:creationId xmlns:a16="http://schemas.microsoft.com/office/drawing/2014/main" id="{504CCFAE-0A62-4997-857C-0F1C08A41363}"/>
              </a:ext>
            </a:extLst>
          </p:cNvPr>
          <p:cNvGrpSpPr>
            <a:grpSpLocks/>
          </p:cNvGrpSpPr>
          <p:nvPr/>
        </p:nvGrpSpPr>
        <p:grpSpPr bwMode="auto">
          <a:xfrm>
            <a:off x="4249738" y="2779713"/>
            <a:ext cx="374650" cy="290512"/>
            <a:chOff x="1762" y="1711"/>
            <a:chExt cx="236" cy="345"/>
          </a:xfrm>
        </p:grpSpPr>
        <p:sp>
          <p:nvSpPr>
            <p:cNvPr id="582729" name="Rectangle 73">
              <a:extLst>
                <a:ext uri="{FF2B5EF4-FFF2-40B4-BE49-F238E27FC236}">
                  <a16:creationId xmlns:a16="http://schemas.microsoft.com/office/drawing/2014/main" id="{C4E50436-A424-4704-9396-D0D1CCFEF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30" name="Rectangle 74">
              <a:extLst>
                <a:ext uri="{FF2B5EF4-FFF2-40B4-BE49-F238E27FC236}">
                  <a16:creationId xmlns:a16="http://schemas.microsoft.com/office/drawing/2014/main" id="{9291DDE9-E2B8-478C-A7D2-DC1E99D48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31" name="Group 75">
            <a:extLst>
              <a:ext uri="{FF2B5EF4-FFF2-40B4-BE49-F238E27FC236}">
                <a16:creationId xmlns:a16="http://schemas.microsoft.com/office/drawing/2014/main" id="{7D80DE66-F149-4D2B-8A74-FA7685A9676E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2779713"/>
            <a:ext cx="374650" cy="290512"/>
            <a:chOff x="1998" y="1711"/>
            <a:chExt cx="236" cy="345"/>
          </a:xfrm>
        </p:grpSpPr>
        <p:sp>
          <p:nvSpPr>
            <p:cNvPr id="582732" name="Rectangle 76">
              <a:extLst>
                <a:ext uri="{FF2B5EF4-FFF2-40B4-BE49-F238E27FC236}">
                  <a16:creationId xmlns:a16="http://schemas.microsoft.com/office/drawing/2014/main" id="{6C8BA94E-A659-44B0-9DBD-D8CBE9005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33" name="Rectangle 77">
              <a:extLst>
                <a:ext uri="{FF2B5EF4-FFF2-40B4-BE49-F238E27FC236}">
                  <a16:creationId xmlns:a16="http://schemas.microsoft.com/office/drawing/2014/main" id="{17D8D58D-6C29-477E-B0AF-8DD3D5F5C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34" name="Group 78">
            <a:extLst>
              <a:ext uri="{FF2B5EF4-FFF2-40B4-BE49-F238E27FC236}">
                <a16:creationId xmlns:a16="http://schemas.microsoft.com/office/drawing/2014/main" id="{F4818B77-1082-453C-9B06-951346E328EB}"/>
              </a:ext>
            </a:extLst>
          </p:cNvPr>
          <p:cNvGrpSpPr>
            <a:grpSpLocks/>
          </p:cNvGrpSpPr>
          <p:nvPr/>
        </p:nvGrpSpPr>
        <p:grpSpPr bwMode="auto">
          <a:xfrm>
            <a:off x="4999038" y="2779713"/>
            <a:ext cx="374650" cy="290512"/>
            <a:chOff x="2234" y="1711"/>
            <a:chExt cx="236" cy="345"/>
          </a:xfrm>
        </p:grpSpPr>
        <p:sp>
          <p:nvSpPr>
            <p:cNvPr id="582735" name="Rectangle 79">
              <a:extLst>
                <a:ext uri="{FF2B5EF4-FFF2-40B4-BE49-F238E27FC236}">
                  <a16:creationId xmlns:a16="http://schemas.microsoft.com/office/drawing/2014/main" id="{827C0791-8775-4CBB-AC4C-70FA89232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36" name="Rectangle 80">
              <a:extLst>
                <a:ext uri="{FF2B5EF4-FFF2-40B4-BE49-F238E27FC236}">
                  <a16:creationId xmlns:a16="http://schemas.microsoft.com/office/drawing/2014/main" id="{9897EE25-A81F-4385-8D16-530A71937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37" name="Group 81">
            <a:extLst>
              <a:ext uri="{FF2B5EF4-FFF2-40B4-BE49-F238E27FC236}">
                <a16:creationId xmlns:a16="http://schemas.microsoft.com/office/drawing/2014/main" id="{AA8D07F4-BD89-4DBA-90CA-635451439111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2779713"/>
            <a:ext cx="374650" cy="290512"/>
            <a:chOff x="2470" y="1711"/>
            <a:chExt cx="236" cy="345"/>
          </a:xfrm>
        </p:grpSpPr>
        <p:sp>
          <p:nvSpPr>
            <p:cNvPr id="582738" name="Rectangle 82">
              <a:extLst>
                <a:ext uri="{FF2B5EF4-FFF2-40B4-BE49-F238E27FC236}">
                  <a16:creationId xmlns:a16="http://schemas.microsoft.com/office/drawing/2014/main" id="{B08EC338-21E2-451F-A702-EE1E8A84B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39" name="Rectangle 83">
              <a:extLst>
                <a:ext uri="{FF2B5EF4-FFF2-40B4-BE49-F238E27FC236}">
                  <a16:creationId xmlns:a16="http://schemas.microsoft.com/office/drawing/2014/main" id="{EFF3EFE4-8E15-4E6B-8083-DB59381CF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40" name="Group 84">
            <a:extLst>
              <a:ext uri="{FF2B5EF4-FFF2-40B4-BE49-F238E27FC236}">
                <a16:creationId xmlns:a16="http://schemas.microsoft.com/office/drawing/2014/main" id="{74F74967-89DB-4E82-B1B0-81DBB4F9CCFA}"/>
              </a:ext>
            </a:extLst>
          </p:cNvPr>
          <p:cNvGrpSpPr>
            <a:grpSpLocks/>
          </p:cNvGrpSpPr>
          <p:nvPr/>
        </p:nvGrpSpPr>
        <p:grpSpPr bwMode="auto">
          <a:xfrm>
            <a:off x="5748338" y="2779713"/>
            <a:ext cx="374650" cy="290512"/>
            <a:chOff x="2706" y="1711"/>
            <a:chExt cx="236" cy="345"/>
          </a:xfrm>
        </p:grpSpPr>
        <p:sp>
          <p:nvSpPr>
            <p:cNvPr id="582741" name="Rectangle 85">
              <a:extLst>
                <a:ext uri="{FF2B5EF4-FFF2-40B4-BE49-F238E27FC236}">
                  <a16:creationId xmlns:a16="http://schemas.microsoft.com/office/drawing/2014/main" id="{2842833C-3A5C-4C13-A441-57FAEAC32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42" name="Rectangle 86">
              <a:extLst>
                <a:ext uri="{FF2B5EF4-FFF2-40B4-BE49-F238E27FC236}">
                  <a16:creationId xmlns:a16="http://schemas.microsoft.com/office/drawing/2014/main" id="{C8681FFC-91F1-4973-A8E2-2410A686E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43" name="Group 87">
            <a:extLst>
              <a:ext uri="{FF2B5EF4-FFF2-40B4-BE49-F238E27FC236}">
                <a16:creationId xmlns:a16="http://schemas.microsoft.com/office/drawing/2014/main" id="{D132E323-C699-455C-884A-CF2BC0A8BD1D}"/>
              </a:ext>
            </a:extLst>
          </p:cNvPr>
          <p:cNvGrpSpPr>
            <a:grpSpLocks/>
          </p:cNvGrpSpPr>
          <p:nvPr/>
        </p:nvGrpSpPr>
        <p:grpSpPr bwMode="auto">
          <a:xfrm>
            <a:off x="6122988" y="2779713"/>
            <a:ext cx="374650" cy="290512"/>
            <a:chOff x="2942" y="1711"/>
            <a:chExt cx="236" cy="345"/>
          </a:xfrm>
        </p:grpSpPr>
        <p:sp>
          <p:nvSpPr>
            <p:cNvPr id="582744" name="Rectangle 88">
              <a:extLst>
                <a:ext uri="{FF2B5EF4-FFF2-40B4-BE49-F238E27FC236}">
                  <a16:creationId xmlns:a16="http://schemas.microsoft.com/office/drawing/2014/main" id="{DFAB7CA5-CA6F-4EAC-8627-59F58A7E6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45" name="Rectangle 89">
              <a:extLst>
                <a:ext uri="{FF2B5EF4-FFF2-40B4-BE49-F238E27FC236}">
                  <a16:creationId xmlns:a16="http://schemas.microsoft.com/office/drawing/2014/main" id="{29636ADD-A909-4AA9-9E5C-416022E45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46" name="Group 90">
            <a:extLst>
              <a:ext uri="{FF2B5EF4-FFF2-40B4-BE49-F238E27FC236}">
                <a16:creationId xmlns:a16="http://schemas.microsoft.com/office/drawing/2014/main" id="{B903886C-9AC6-498B-964F-805BDAFD4C11}"/>
              </a:ext>
            </a:extLst>
          </p:cNvPr>
          <p:cNvGrpSpPr>
            <a:grpSpLocks/>
          </p:cNvGrpSpPr>
          <p:nvPr/>
        </p:nvGrpSpPr>
        <p:grpSpPr bwMode="auto">
          <a:xfrm>
            <a:off x="6497638" y="2779713"/>
            <a:ext cx="374650" cy="290512"/>
            <a:chOff x="3178" y="1711"/>
            <a:chExt cx="236" cy="345"/>
          </a:xfrm>
        </p:grpSpPr>
        <p:sp>
          <p:nvSpPr>
            <p:cNvPr id="582747" name="Rectangle 91">
              <a:extLst>
                <a:ext uri="{FF2B5EF4-FFF2-40B4-BE49-F238E27FC236}">
                  <a16:creationId xmlns:a16="http://schemas.microsoft.com/office/drawing/2014/main" id="{F4B42382-C5F9-4E6B-BE26-060F7B56C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48" name="Rectangle 92">
              <a:extLst>
                <a:ext uri="{FF2B5EF4-FFF2-40B4-BE49-F238E27FC236}">
                  <a16:creationId xmlns:a16="http://schemas.microsoft.com/office/drawing/2014/main" id="{69F29A3B-A97A-4A69-8FE9-5B603C618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49" name="Group 93">
            <a:extLst>
              <a:ext uri="{FF2B5EF4-FFF2-40B4-BE49-F238E27FC236}">
                <a16:creationId xmlns:a16="http://schemas.microsoft.com/office/drawing/2014/main" id="{A169C4F7-5A2E-45FE-B4C4-D86309A5C7BD}"/>
              </a:ext>
            </a:extLst>
          </p:cNvPr>
          <p:cNvGrpSpPr>
            <a:grpSpLocks/>
          </p:cNvGrpSpPr>
          <p:nvPr/>
        </p:nvGrpSpPr>
        <p:grpSpPr bwMode="auto">
          <a:xfrm>
            <a:off x="6872288" y="2779713"/>
            <a:ext cx="374650" cy="290512"/>
            <a:chOff x="3414" y="1711"/>
            <a:chExt cx="236" cy="345"/>
          </a:xfrm>
        </p:grpSpPr>
        <p:sp>
          <p:nvSpPr>
            <p:cNvPr id="582750" name="Rectangle 94">
              <a:extLst>
                <a:ext uri="{FF2B5EF4-FFF2-40B4-BE49-F238E27FC236}">
                  <a16:creationId xmlns:a16="http://schemas.microsoft.com/office/drawing/2014/main" id="{D18415EE-B89C-4840-A8CE-667663AF5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51" name="Rectangle 95">
              <a:extLst>
                <a:ext uri="{FF2B5EF4-FFF2-40B4-BE49-F238E27FC236}">
                  <a16:creationId xmlns:a16="http://schemas.microsoft.com/office/drawing/2014/main" id="{4B73F442-563B-4BA3-BE14-3D4BED9AA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52" name="Group 96">
            <a:extLst>
              <a:ext uri="{FF2B5EF4-FFF2-40B4-BE49-F238E27FC236}">
                <a16:creationId xmlns:a16="http://schemas.microsoft.com/office/drawing/2014/main" id="{0049E89C-78D1-4F51-BE2A-E4A8A50C9B17}"/>
              </a:ext>
            </a:extLst>
          </p:cNvPr>
          <p:cNvGrpSpPr>
            <a:grpSpLocks/>
          </p:cNvGrpSpPr>
          <p:nvPr/>
        </p:nvGrpSpPr>
        <p:grpSpPr bwMode="auto">
          <a:xfrm>
            <a:off x="7246938" y="2779713"/>
            <a:ext cx="374650" cy="290512"/>
            <a:chOff x="3650" y="1711"/>
            <a:chExt cx="236" cy="345"/>
          </a:xfrm>
        </p:grpSpPr>
        <p:sp>
          <p:nvSpPr>
            <p:cNvPr id="582753" name="Rectangle 97">
              <a:extLst>
                <a:ext uri="{FF2B5EF4-FFF2-40B4-BE49-F238E27FC236}">
                  <a16:creationId xmlns:a16="http://schemas.microsoft.com/office/drawing/2014/main" id="{FFB4121E-8889-4917-9BF5-F5413AADE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54" name="Rectangle 98">
              <a:extLst>
                <a:ext uri="{FF2B5EF4-FFF2-40B4-BE49-F238E27FC236}">
                  <a16:creationId xmlns:a16="http://schemas.microsoft.com/office/drawing/2014/main" id="{BECA2343-EF01-4F55-991F-393E8192F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55" name="Group 99">
            <a:extLst>
              <a:ext uri="{FF2B5EF4-FFF2-40B4-BE49-F238E27FC236}">
                <a16:creationId xmlns:a16="http://schemas.microsoft.com/office/drawing/2014/main" id="{C77D72C1-972F-4B56-9F22-20A7ED517F5C}"/>
              </a:ext>
            </a:extLst>
          </p:cNvPr>
          <p:cNvGrpSpPr>
            <a:grpSpLocks/>
          </p:cNvGrpSpPr>
          <p:nvPr/>
        </p:nvGrpSpPr>
        <p:grpSpPr bwMode="auto">
          <a:xfrm>
            <a:off x="7621588" y="2779713"/>
            <a:ext cx="374650" cy="290512"/>
            <a:chOff x="3886" y="1711"/>
            <a:chExt cx="236" cy="345"/>
          </a:xfrm>
        </p:grpSpPr>
        <p:sp>
          <p:nvSpPr>
            <p:cNvPr id="582756" name="Rectangle 100">
              <a:extLst>
                <a:ext uri="{FF2B5EF4-FFF2-40B4-BE49-F238E27FC236}">
                  <a16:creationId xmlns:a16="http://schemas.microsoft.com/office/drawing/2014/main" id="{1F44FDC2-E84E-4A0B-B44B-B6DFBA1DC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171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57" name="Rectangle 101">
              <a:extLst>
                <a:ext uri="{FF2B5EF4-FFF2-40B4-BE49-F238E27FC236}">
                  <a16:creationId xmlns:a16="http://schemas.microsoft.com/office/drawing/2014/main" id="{5455281E-41C5-4BD2-8BC2-2F46312ED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171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58" name="Group 102">
            <a:extLst>
              <a:ext uri="{FF2B5EF4-FFF2-40B4-BE49-F238E27FC236}">
                <a16:creationId xmlns:a16="http://schemas.microsoft.com/office/drawing/2014/main" id="{7305AC11-844E-4CB1-9914-1B87F4B4BF51}"/>
              </a:ext>
            </a:extLst>
          </p:cNvPr>
          <p:cNvGrpSpPr>
            <a:grpSpLocks/>
          </p:cNvGrpSpPr>
          <p:nvPr/>
        </p:nvGrpSpPr>
        <p:grpSpPr bwMode="auto">
          <a:xfrm>
            <a:off x="1452563" y="3070225"/>
            <a:ext cx="2422525" cy="290513"/>
            <a:chOff x="0" y="2056"/>
            <a:chExt cx="1526" cy="345"/>
          </a:xfrm>
        </p:grpSpPr>
        <p:sp>
          <p:nvSpPr>
            <p:cNvPr id="582759" name="Rectangle 103">
              <a:extLst>
                <a:ext uri="{FF2B5EF4-FFF2-40B4-BE49-F238E27FC236}">
                  <a16:creationId xmlns:a16="http://schemas.microsoft.com/office/drawing/2014/main" id="{99D43C95-76D4-4741-8D61-616B8AAC6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2056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/>
                <a:t>IDS</a:t>
              </a:r>
            </a:p>
          </p:txBody>
        </p:sp>
        <p:sp>
          <p:nvSpPr>
            <p:cNvPr id="582760" name="Rectangle 104">
              <a:extLst>
                <a:ext uri="{FF2B5EF4-FFF2-40B4-BE49-F238E27FC236}">
                  <a16:creationId xmlns:a16="http://schemas.microsoft.com/office/drawing/2014/main" id="{EFCBF5C8-A117-4046-927C-A7984FEBA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56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61" name="Group 105">
            <a:extLst>
              <a:ext uri="{FF2B5EF4-FFF2-40B4-BE49-F238E27FC236}">
                <a16:creationId xmlns:a16="http://schemas.microsoft.com/office/drawing/2014/main" id="{C9DE8202-CAD0-404C-B316-0B111AB7328A}"/>
              </a:ext>
            </a:extLst>
          </p:cNvPr>
          <p:cNvGrpSpPr>
            <a:grpSpLocks/>
          </p:cNvGrpSpPr>
          <p:nvPr/>
        </p:nvGrpSpPr>
        <p:grpSpPr bwMode="auto">
          <a:xfrm>
            <a:off x="3875088" y="3070225"/>
            <a:ext cx="374650" cy="290513"/>
            <a:chOff x="1526" y="2056"/>
            <a:chExt cx="236" cy="345"/>
          </a:xfrm>
        </p:grpSpPr>
        <p:sp>
          <p:nvSpPr>
            <p:cNvPr id="582762" name="Rectangle 106">
              <a:extLst>
                <a:ext uri="{FF2B5EF4-FFF2-40B4-BE49-F238E27FC236}">
                  <a16:creationId xmlns:a16="http://schemas.microsoft.com/office/drawing/2014/main" id="{8569A428-90CC-427A-A617-047BC3709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63" name="Rectangle 107">
              <a:extLst>
                <a:ext uri="{FF2B5EF4-FFF2-40B4-BE49-F238E27FC236}">
                  <a16:creationId xmlns:a16="http://schemas.microsoft.com/office/drawing/2014/main" id="{D195A400-C452-4696-9795-A8CD209A5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64" name="Group 108">
            <a:extLst>
              <a:ext uri="{FF2B5EF4-FFF2-40B4-BE49-F238E27FC236}">
                <a16:creationId xmlns:a16="http://schemas.microsoft.com/office/drawing/2014/main" id="{816C1724-42D9-4331-ACB5-23C495EA6358}"/>
              </a:ext>
            </a:extLst>
          </p:cNvPr>
          <p:cNvGrpSpPr>
            <a:grpSpLocks/>
          </p:cNvGrpSpPr>
          <p:nvPr/>
        </p:nvGrpSpPr>
        <p:grpSpPr bwMode="auto">
          <a:xfrm>
            <a:off x="4249738" y="3070225"/>
            <a:ext cx="374650" cy="290513"/>
            <a:chOff x="1762" y="2056"/>
            <a:chExt cx="236" cy="345"/>
          </a:xfrm>
        </p:grpSpPr>
        <p:sp>
          <p:nvSpPr>
            <p:cNvPr id="582765" name="Rectangle 109">
              <a:extLst>
                <a:ext uri="{FF2B5EF4-FFF2-40B4-BE49-F238E27FC236}">
                  <a16:creationId xmlns:a16="http://schemas.microsoft.com/office/drawing/2014/main" id="{850EEE2F-E66E-4479-8C5E-1A7F08B31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66" name="Rectangle 110">
              <a:extLst>
                <a:ext uri="{FF2B5EF4-FFF2-40B4-BE49-F238E27FC236}">
                  <a16:creationId xmlns:a16="http://schemas.microsoft.com/office/drawing/2014/main" id="{053D18BD-2609-40B3-B96F-664EE7136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67" name="Group 111">
            <a:extLst>
              <a:ext uri="{FF2B5EF4-FFF2-40B4-BE49-F238E27FC236}">
                <a16:creationId xmlns:a16="http://schemas.microsoft.com/office/drawing/2014/main" id="{DBBFBFF6-5A2C-4190-8271-068164BB127D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3070225"/>
            <a:ext cx="374650" cy="290513"/>
            <a:chOff x="1998" y="2056"/>
            <a:chExt cx="236" cy="345"/>
          </a:xfrm>
        </p:grpSpPr>
        <p:sp>
          <p:nvSpPr>
            <p:cNvPr id="582768" name="Rectangle 112">
              <a:extLst>
                <a:ext uri="{FF2B5EF4-FFF2-40B4-BE49-F238E27FC236}">
                  <a16:creationId xmlns:a16="http://schemas.microsoft.com/office/drawing/2014/main" id="{43049BDA-D81A-4458-B86A-37DCEC0E1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69" name="Rectangle 113">
              <a:extLst>
                <a:ext uri="{FF2B5EF4-FFF2-40B4-BE49-F238E27FC236}">
                  <a16:creationId xmlns:a16="http://schemas.microsoft.com/office/drawing/2014/main" id="{67F7DF96-4D6C-476A-8B17-823967D90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70" name="Group 114">
            <a:extLst>
              <a:ext uri="{FF2B5EF4-FFF2-40B4-BE49-F238E27FC236}">
                <a16:creationId xmlns:a16="http://schemas.microsoft.com/office/drawing/2014/main" id="{8B5FFE80-4B52-4803-AFD9-7ED50384B4E0}"/>
              </a:ext>
            </a:extLst>
          </p:cNvPr>
          <p:cNvGrpSpPr>
            <a:grpSpLocks/>
          </p:cNvGrpSpPr>
          <p:nvPr/>
        </p:nvGrpSpPr>
        <p:grpSpPr bwMode="auto">
          <a:xfrm>
            <a:off x="4999038" y="3070225"/>
            <a:ext cx="374650" cy="290513"/>
            <a:chOff x="2234" y="2056"/>
            <a:chExt cx="236" cy="345"/>
          </a:xfrm>
        </p:grpSpPr>
        <p:sp>
          <p:nvSpPr>
            <p:cNvPr id="582771" name="Rectangle 115">
              <a:extLst>
                <a:ext uri="{FF2B5EF4-FFF2-40B4-BE49-F238E27FC236}">
                  <a16:creationId xmlns:a16="http://schemas.microsoft.com/office/drawing/2014/main" id="{2219990E-2607-4BA4-94CD-DBD82466E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72" name="Rectangle 116">
              <a:extLst>
                <a:ext uri="{FF2B5EF4-FFF2-40B4-BE49-F238E27FC236}">
                  <a16:creationId xmlns:a16="http://schemas.microsoft.com/office/drawing/2014/main" id="{F081C391-BF2C-4AE3-8523-90FA27980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73" name="Group 117">
            <a:extLst>
              <a:ext uri="{FF2B5EF4-FFF2-40B4-BE49-F238E27FC236}">
                <a16:creationId xmlns:a16="http://schemas.microsoft.com/office/drawing/2014/main" id="{CEE878D6-B30B-4093-9420-3E2ED7F1452A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3070225"/>
            <a:ext cx="374650" cy="290513"/>
            <a:chOff x="2470" y="2056"/>
            <a:chExt cx="236" cy="345"/>
          </a:xfrm>
        </p:grpSpPr>
        <p:sp>
          <p:nvSpPr>
            <p:cNvPr id="582774" name="Rectangle 118">
              <a:extLst>
                <a:ext uri="{FF2B5EF4-FFF2-40B4-BE49-F238E27FC236}">
                  <a16:creationId xmlns:a16="http://schemas.microsoft.com/office/drawing/2014/main" id="{8FDF7F83-DEA3-4E80-97B3-7E65B584C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75" name="Rectangle 119">
              <a:extLst>
                <a:ext uri="{FF2B5EF4-FFF2-40B4-BE49-F238E27FC236}">
                  <a16:creationId xmlns:a16="http://schemas.microsoft.com/office/drawing/2014/main" id="{0BF7BFE0-559A-4DF2-B670-913CD357F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76" name="Group 120">
            <a:extLst>
              <a:ext uri="{FF2B5EF4-FFF2-40B4-BE49-F238E27FC236}">
                <a16:creationId xmlns:a16="http://schemas.microsoft.com/office/drawing/2014/main" id="{9A1D5C52-7A9E-4D5E-B8AD-AFE76A7C5F82}"/>
              </a:ext>
            </a:extLst>
          </p:cNvPr>
          <p:cNvGrpSpPr>
            <a:grpSpLocks/>
          </p:cNvGrpSpPr>
          <p:nvPr/>
        </p:nvGrpSpPr>
        <p:grpSpPr bwMode="auto">
          <a:xfrm>
            <a:off x="5748338" y="3070225"/>
            <a:ext cx="374650" cy="290513"/>
            <a:chOff x="2706" y="2056"/>
            <a:chExt cx="236" cy="345"/>
          </a:xfrm>
        </p:grpSpPr>
        <p:sp>
          <p:nvSpPr>
            <p:cNvPr id="582777" name="Rectangle 121">
              <a:extLst>
                <a:ext uri="{FF2B5EF4-FFF2-40B4-BE49-F238E27FC236}">
                  <a16:creationId xmlns:a16="http://schemas.microsoft.com/office/drawing/2014/main" id="{E1329598-7680-49F6-960B-AD030B804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78" name="Rectangle 122">
              <a:extLst>
                <a:ext uri="{FF2B5EF4-FFF2-40B4-BE49-F238E27FC236}">
                  <a16:creationId xmlns:a16="http://schemas.microsoft.com/office/drawing/2014/main" id="{8DA98BAC-8CAD-4B73-86CA-7F48C1B4F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79" name="Group 123">
            <a:extLst>
              <a:ext uri="{FF2B5EF4-FFF2-40B4-BE49-F238E27FC236}">
                <a16:creationId xmlns:a16="http://schemas.microsoft.com/office/drawing/2014/main" id="{12C5B0BE-CDB4-4245-802E-8D6FF7211670}"/>
              </a:ext>
            </a:extLst>
          </p:cNvPr>
          <p:cNvGrpSpPr>
            <a:grpSpLocks/>
          </p:cNvGrpSpPr>
          <p:nvPr/>
        </p:nvGrpSpPr>
        <p:grpSpPr bwMode="auto">
          <a:xfrm>
            <a:off x="6122988" y="3070225"/>
            <a:ext cx="374650" cy="290513"/>
            <a:chOff x="2942" y="2056"/>
            <a:chExt cx="236" cy="345"/>
          </a:xfrm>
        </p:grpSpPr>
        <p:sp>
          <p:nvSpPr>
            <p:cNvPr id="582780" name="Rectangle 124">
              <a:extLst>
                <a:ext uri="{FF2B5EF4-FFF2-40B4-BE49-F238E27FC236}">
                  <a16:creationId xmlns:a16="http://schemas.microsoft.com/office/drawing/2014/main" id="{7C79B56B-F7EF-4D06-B830-0EB1B8F7B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81" name="Rectangle 125">
              <a:extLst>
                <a:ext uri="{FF2B5EF4-FFF2-40B4-BE49-F238E27FC236}">
                  <a16:creationId xmlns:a16="http://schemas.microsoft.com/office/drawing/2014/main" id="{76FDCB66-9F3A-43F3-99F6-0F84D51C3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82" name="Group 126">
            <a:extLst>
              <a:ext uri="{FF2B5EF4-FFF2-40B4-BE49-F238E27FC236}">
                <a16:creationId xmlns:a16="http://schemas.microsoft.com/office/drawing/2014/main" id="{6EDE0B26-4DBB-4DCA-A071-7451CCA56AC3}"/>
              </a:ext>
            </a:extLst>
          </p:cNvPr>
          <p:cNvGrpSpPr>
            <a:grpSpLocks/>
          </p:cNvGrpSpPr>
          <p:nvPr/>
        </p:nvGrpSpPr>
        <p:grpSpPr bwMode="auto">
          <a:xfrm>
            <a:off x="6497638" y="3070225"/>
            <a:ext cx="374650" cy="290513"/>
            <a:chOff x="3178" y="2056"/>
            <a:chExt cx="236" cy="345"/>
          </a:xfrm>
        </p:grpSpPr>
        <p:sp>
          <p:nvSpPr>
            <p:cNvPr id="582783" name="Rectangle 127">
              <a:extLst>
                <a:ext uri="{FF2B5EF4-FFF2-40B4-BE49-F238E27FC236}">
                  <a16:creationId xmlns:a16="http://schemas.microsoft.com/office/drawing/2014/main" id="{63550ADC-AAC2-460C-8F3D-CA3BCFFC1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84" name="Rectangle 128">
              <a:extLst>
                <a:ext uri="{FF2B5EF4-FFF2-40B4-BE49-F238E27FC236}">
                  <a16:creationId xmlns:a16="http://schemas.microsoft.com/office/drawing/2014/main" id="{9A6323F1-DA53-49B5-8C3F-AD31A7A53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85" name="Group 129">
            <a:extLst>
              <a:ext uri="{FF2B5EF4-FFF2-40B4-BE49-F238E27FC236}">
                <a16:creationId xmlns:a16="http://schemas.microsoft.com/office/drawing/2014/main" id="{645F5303-67B6-4516-9495-E4AB21BC2A67}"/>
              </a:ext>
            </a:extLst>
          </p:cNvPr>
          <p:cNvGrpSpPr>
            <a:grpSpLocks/>
          </p:cNvGrpSpPr>
          <p:nvPr/>
        </p:nvGrpSpPr>
        <p:grpSpPr bwMode="auto">
          <a:xfrm>
            <a:off x="6872288" y="3070225"/>
            <a:ext cx="374650" cy="290513"/>
            <a:chOff x="3414" y="2056"/>
            <a:chExt cx="236" cy="345"/>
          </a:xfrm>
        </p:grpSpPr>
        <p:sp>
          <p:nvSpPr>
            <p:cNvPr id="582786" name="Rectangle 130">
              <a:extLst>
                <a:ext uri="{FF2B5EF4-FFF2-40B4-BE49-F238E27FC236}">
                  <a16:creationId xmlns:a16="http://schemas.microsoft.com/office/drawing/2014/main" id="{4C7ACC71-6C7E-4EDA-8FFE-697667942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87" name="Rectangle 131">
              <a:extLst>
                <a:ext uri="{FF2B5EF4-FFF2-40B4-BE49-F238E27FC236}">
                  <a16:creationId xmlns:a16="http://schemas.microsoft.com/office/drawing/2014/main" id="{443D3DC3-BAF8-437C-A6BA-7F426C2F5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88" name="Group 132">
            <a:extLst>
              <a:ext uri="{FF2B5EF4-FFF2-40B4-BE49-F238E27FC236}">
                <a16:creationId xmlns:a16="http://schemas.microsoft.com/office/drawing/2014/main" id="{FB4B56E7-CD50-4086-B8B0-96B12FB59AB2}"/>
              </a:ext>
            </a:extLst>
          </p:cNvPr>
          <p:cNvGrpSpPr>
            <a:grpSpLocks/>
          </p:cNvGrpSpPr>
          <p:nvPr/>
        </p:nvGrpSpPr>
        <p:grpSpPr bwMode="auto">
          <a:xfrm>
            <a:off x="7246938" y="3070225"/>
            <a:ext cx="374650" cy="290513"/>
            <a:chOff x="3650" y="2056"/>
            <a:chExt cx="236" cy="345"/>
          </a:xfrm>
        </p:grpSpPr>
        <p:sp>
          <p:nvSpPr>
            <p:cNvPr id="582789" name="Rectangle 133">
              <a:extLst>
                <a:ext uri="{FF2B5EF4-FFF2-40B4-BE49-F238E27FC236}">
                  <a16:creationId xmlns:a16="http://schemas.microsoft.com/office/drawing/2014/main" id="{31ACF30C-3190-40B8-884E-BEED5F0BE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90" name="Rectangle 134">
              <a:extLst>
                <a:ext uri="{FF2B5EF4-FFF2-40B4-BE49-F238E27FC236}">
                  <a16:creationId xmlns:a16="http://schemas.microsoft.com/office/drawing/2014/main" id="{864FB8F9-7366-42A3-A096-2D4252157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91" name="Group 135">
            <a:extLst>
              <a:ext uri="{FF2B5EF4-FFF2-40B4-BE49-F238E27FC236}">
                <a16:creationId xmlns:a16="http://schemas.microsoft.com/office/drawing/2014/main" id="{84ABBC39-73E3-405E-8BAF-C92C6B67046B}"/>
              </a:ext>
            </a:extLst>
          </p:cNvPr>
          <p:cNvGrpSpPr>
            <a:grpSpLocks/>
          </p:cNvGrpSpPr>
          <p:nvPr/>
        </p:nvGrpSpPr>
        <p:grpSpPr bwMode="auto">
          <a:xfrm>
            <a:off x="7621588" y="3070225"/>
            <a:ext cx="374650" cy="290513"/>
            <a:chOff x="3886" y="2056"/>
            <a:chExt cx="236" cy="345"/>
          </a:xfrm>
        </p:grpSpPr>
        <p:sp>
          <p:nvSpPr>
            <p:cNvPr id="582792" name="Rectangle 136">
              <a:extLst>
                <a:ext uri="{FF2B5EF4-FFF2-40B4-BE49-F238E27FC236}">
                  <a16:creationId xmlns:a16="http://schemas.microsoft.com/office/drawing/2014/main" id="{DB184F94-5623-47D4-BCA3-DEA55C222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05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93" name="Rectangle 137">
              <a:extLst>
                <a:ext uri="{FF2B5EF4-FFF2-40B4-BE49-F238E27FC236}">
                  <a16:creationId xmlns:a16="http://schemas.microsoft.com/office/drawing/2014/main" id="{FA710EC6-901D-4C1A-8E1E-936D3EDCF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05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94" name="Group 138">
            <a:extLst>
              <a:ext uri="{FF2B5EF4-FFF2-40B4-BE49-F238E27FC236}">
                <a16:creationId xmlns:a16="http://schemas.microsoft.com/office/drawing/2014/main" id="{E4071EB3-85A9-4E8E-9F47-5C16BA84C673}"/>
              </a:ext>
            </a:extLst>
          </p:cNvPr>
          <p:cNvGrpSpPr>
            <a:grpSpLocks/>
          </p:cNvGrpSpPr>
          <p:nvPr/>
        </p:nvGrpSpPr>
        <p:grpSpPr bwMode="auto">
          <a:xfrm>
            <a:off x="1452563" y="3360738"/>
            <a:ext cx="2422525" cy="290512"/>
            <a:chOff x="0" y="2401"/>
            <a:chExt cx="1526" cy="345"/>
          </a:xfrm>
        </p:grpSpPr>
        <p:sp>
          <p:nvSpPr>
            <p:cNvPr id="582795" name="Rectangle 139">
              <a:extLst>
                <a:ext uri="{FF2B5EF4-FFF2-40B4-BE49-F238E27FC236}">
                  <a16:creationId xmlns:a16="http://schemas.microsoft.com/office/drawing/2014/main" id="{73AD53B1-E619-43C2-A6F8-2C1C070A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2401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Single Sign-On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96" name="Rectangle 140">
              <a:extLst>
                <a:ext uri="{FF2B5EF4-FFF2-40B4-BE49-F238E27FC236}">
                  <a16:creationId xmlns:a16="http://schemas.microsoft.com/office/drawing/2014/main" id="{333EDED1-3CC4-4C6D-B927-DBF215B5A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01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797" name="Group 141">
            <a:extLst>
              <a:ext uri="{FF2B5EF4-FFF2-40B4-BE49-F238E27FC236}">
                <a16:creationId xmlns:a16="http://schemas.microsoft.com/office/drawing/2014/main" id="{21B06B72-E684-4C49-8D97-7ECDB0E7A876}"/>
              </a:ext>
            </a:extLst>
          </p:cNvPr>
          <p:cNvGrpSpPr>
            <a:grpSpLocks/>
          </p:cNvGrpSpPr>
          <p:nvPr/>
        </p:nvGrpSpPr>
        <p:grpSpPr bwMode="auto">
          <a:xfrm>
            <a:off x="3875088" y="3360738"/>
            <a:ext cx="374650" cy="290512"/>
            <a:chOff x="1526" y="2401"/>
            <a:chExt cx="236" cy="345"/>
          </a:xfrm>
        </p:grpSpPr>
        <p:sp>
          <p:nvSpPr>
            <p:cNvPr id="582798" name="Rectangle 142">
              <a:extLst>
                <a:ext uri="{FF2B5EF4-FFF2-40B4-BE49-F238E27FC236}">
                  <a16:creationId xmlns:a16="http://schemas.microsoft.com/office/drawing/2014/main" id="{3B5D0A94-5B83-4DEA-BB24-A8EE5B9E4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799" name="Rectangle 143">
              <a:extLst>
                <a:ext uri="{FF2B5EF4-FFF2-40B4-BE49-F238E27FC236}">
                  <a16:creationId xmlns:a16="http://schemas.microsoft.com/office/drawing/2014/main" id="{10D2A5E8-86FC-4E40-B85F-DC5C2DABD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00" name="Group 144">
            <a:extLst>
              <a:ext uri="{FF2B5EF4-FFF2-40B4-BE49-F238E27FC236}">
                <a16:creationId xmlns:a16="http://schemas.microsoft.com/office/drawing/2014/main" id="{C7948FDA-11EA-4BEE-B445-F7D077662E55}"/>
              </a:ext>
            </a:extLst>
          </p:cNvPr>
          <p:cNvGrpSpPr>
            <a:grpSpLocks/>
          </p:cNvGrpSpPr>
          <p:nvPr/>
        </p:nvGrpSpPr>
        <p:grpSpPr bwMode="auto">
          <a:xfrm>
            <a:off x="4249738" y="3360738"/>
            <a:ext cx="374650" cy="290512"/>
            <a:chOff x="1762" y="2401"/>
            <a:chExt cx="236" cy="345"/>
          </a:xfrm>
        </p:grpSpPr>
        <p:sp>
          <p:nvSpPr>
            <p:cNvPr id="582801" name="Rectangle 145">
              <a:extLst>
                <a:ext uri="{FF2B5EF4-FFF2-40B4-BE49-F238E27FC236}">
                  <a16:creationId xmlns:a16="http://schemas.microsoft.com/office/drawing/2014/main" id="{2EBF8472-AB6F-47D3-B115-6E7BF4FE8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02" name="Rectangle 146">
              <a:extLst>
                <a:ext uri="{FF2B5EF4-FFF2-40B4-BE49-F238E27FC236}">
                  <a16:creationId xmlns:a16="http://schemas.microsoft.com/office/drawing/2014/main" id="{A43D715D-3809-4973-92FC-581567B22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03" name="Group 147">
            <a:extLst>
              <a:ext uri="{FF2B5EF4-FFF2-40B4-BE49-F238E27FC236}">
                <a16:creationId xmlns:a16="http://schemas.microsoft.com/office/drawing/2014/main" id="{716070D6-F41B-436E-A7ED-E23A86911A19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3360738"/>
            <a:ext cx="374650" cy="290512"/>
            <a:chOff x="1998" y="2401"/>
            <a:chExt cx="236" cy="345"/>
          </a:xfrm>
        </p:grpSpPr>
        <p:sp>
          <p:nvSpPr>
            <p:cNvPr id="582804" name="Rectangle 148">
              <a:extLst>
                <a:ext uri="{FF2B5EF4-FFF2-40B4-BE49-F238E27FC236}">
                  <a16:creationId xmlns:a16="http://schemas.microsoft.com/office/drawing/2014/main" id="{D2FCAE4C-D823-4F82-ABA8-4A0F05E16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05" name="Rectangle 149">
              <a:extLst>
                <a:ext uri="{FF2B5EF4-FFF2-40B4-BE49-F238E27FC236}">
                  <a16:creationId xmlns:a16="http://schemas.microsoft.com/office/drawing/2014/main" id="{A4F6A37D-DE60-4B8E-98F2-6F8428193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06" name="Group 150">
            <a:extLst>
              <a:ext uri="{FF2B5EF4-FFF2-40B4-BE49-F238E27FC236}">
                <a16:creationId xmlns:a16="http://schemas.microsoft.com/office/drawing/2014/main" id="{3B361C30-283D-484C-B5F4-206D7403A173}"/>
              </a:ext>
            </a:extLst>
          </p:cNvPr>
          <p:cNvGrpSpPr>
            <a:grpSpLocks/>
          </p:cNvGrpSpPr>
          <p:nvPr/>
        </p:nvGrpSpPr>
        <p:grpSpPr bwMode="auto">
          <a:xfrm>
            <a:off x="4999038" y="3360738"/>
            <a:ext cx="374650" cy="290512"/>
            <a:chOff x="2234" y="2401"/>
            <a:chExt cx="236" cy="345"/>
          </a:xfrm>
        </p:grpSpPr>
        <p:sp>
          <p:nvSpPr>
            <p:cNvPr id="582807" name="Rectangle 151">
              <a:extLst>
                <a:ext uri="{FF2B5EF4-FFF2-40B4-BE49-F238E27FC236}">
                  <a16:creationId xmlns:a16="http://schemas.microsoft.com/office/drawing/2014/main" id="{A87B67F1-EE95-4A34-9578-480AFBB6B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08" name="Rectangle 152">
              <a:extLst>
                <a:ext uri="{FF2B5EF4-FFF2-40B4-BE49-F238E27FC236}">
                  <a16:creationId xmlns:a16="http://schemas.microsoft.com/office/drawing/2014/main" id="{092B954B-68BF-4D96-AD80-CB19FC292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09" name="Group 153">
            <a:extLst>
              <a:ext uri="{FF2B5EF4-FFF2-40B4-BE49-F238E27FC236}">
                <a16:creationId xmlns:a16="http://schemas.microsoft.com/office/drawing/2014/main" id="{ACAD304E-9865-4239-8CAD-E623A3147A94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3360738"/>
            <a:ext cx="374650" cy="290512"/>
            <a:chOff x="2470" y="2401"/>
            <a:chExt cx="236" cy="345"/>
          </a:xfrm>
        </p:grpSpPr>
        <p:sp>
          <p:nvSpPr>
            <p:cNvPr id="582810" name="Rectangle 154">
              <a:extLst>
                <a:ext uri="{FF2B5EF4-FFF2-40B4-BE49-F238E27FC236}">
                  <a16:creationId xmlns:a16="http://schemas.microsoft.com/office/drawing/2014/main" id="{FC38ACE5-238B-488E-8286-B22A5B11A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11" name="Rectangle 155">
              <a:extLst>
                <a:ext uri="{FF2B5EF4-FFF2-40B4-BE49-F238E27FC236}">
                  <a16:creationId xmlns:a16="http://schemas.microsoft.com/office/drawing/2014/main" id="{B7779917-ED3E-40E5-8219-2145A690B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12" name="Group 156">
            <a:extLst>
              <a:ext uri="{FF2B5EF4-FFF2-40B4-BE49-F238E27FC236}">
                <a16:creationId xmlns:a16="http://schemas.microsoft.com/office/drawing/2014/main" id="{5778A5E6-AD80-454E-9161-20E184457FE7}"/>
              </a:ext>
            </a:extLst>
          </p:cNvPr>
          <p:cNvGrpSpPr>
            <a:grpSpLocks/>
          </p:cNvGrpSpPr>
          <p:nvPr/>
        </p:nvGrpSpPr>
        <p:grpSpPr bwMode="auto">
          <a:xfrm>
            <a:off x="5748338" y="3360738"/>
            <a:ext cx="374650" cy="290512"/>
            <a:chOff x="2706" y="2401"/>
            <a:chExt cx="236" cy="345"/>
          </a:xfrm>
        </p:grpSpPr>
        <p:sp>
          <p:nvSpPr>
            <p:cNvPr id="582813" name="Rectangle 157">
              <a:extLst>
                <a:ext uri="{FF2B5EF4-FFF2-40B4-BE49-F238E27FC236}">
                  <a16:creationId xmlns:a16="http://schemas.microsoft.com/office/drawing/2014/main" id="{FE1A3F5B-882C-4138-B151-03F172E26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14" name="Rectangle 158">
              <a:extLst>
                <a:ext uri="{FF2B5EF4-FFF2-40B4-BE49-F238E27FC236}">
                  <a16:creationId xmlns:a16="http://schemas.microsoft.com/office/drawing/2014/main" id="{AEC59D75-F75B-4FED-B357-1877064D8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15" name="Group 159">
            <a:extLst>
              <a:ext uri="{FF2B5EF4-FFF2-40B4-BE49-F238E27FC236}">
                <a16:creationId xmlns:a16="http://schemas.microsoft.com/office/drawing/2014/main" id="{DA73999F-5AA6-432C-96AE-9B9BD9472A33}"/>
              </a:ext>
            </a:extLst>
          </p:cNvPr>
          <p:cNvGrpSpPr>
            <a:grpSpLocks/>
          </p:cNvGrpSpPr>
          <p:nvPr/>
        </p:nvGrpSpPr>
        <p:grpSpPr bwMode="auto">
          <a:xfrm>
            <a:off x="6122988" y="3360738"/>
            <a:ext cx="374650" cy="290512"/>
            <a:chOff x="2942" y="2401"/>
            <a:chExt cx="236" cy="345"/>
          </a:xfrm>
        </p:grpSpPr>
        <p:sp>
          <p:nvSpPr>
            <p:cNvPr id="582816" name="Rectangle 160">
              <a:extLst>
                <a:ext uri="{FF2B5EF4-FFF2-40B4-BE49-F238E27FC236}">
                  <a16:creationId xmlns:a16="http://schemas.microsoft.com/office/drawing/2014/main" id="{A3D39CA3-4152-4C55-BEAB-8FD28D9FB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17" name="Rectangle 161">
              <a:extLst>
                <a:ext uri="{FF2B5EF4-FFF2-40B4-BE49-F238E27FC236}">
                  <a16:creationId xmlns:a16="http://schemas.microsoft.com/office/drawing/2014/main" id="{7EF9D224-48E5-4AF5-9D06-3B1DB4CA4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18" name="Group 162">
            <a:extLst>
              <a:ext uri="{FF2B5EF4-FFF2-40B4-BE49-F238E27FC236}">
                <a16:creationId xmlns:a16="http://schemas.microsoft.com/office/drawing/2014/main" id="{ECD2E49D-BFAB-4D26-963B-039D1CF7A425}"/>
              </a:ext>
            </a:extLst>
          </p:cNvPr>
          <p:cNvGrpSpPr>
            <a:grpSpLocks/>
          </p:cNvGrpSpPr>
          <p:nvPr/>
        </p:nvGrpSpPr>
        <p:grpSpPr bwMode="auto">
          <a:xfrm>
            <a:off x="6497638" y="3360738"/>
            <a:ext cx="374650" cy="290512"/>
            <a:chOff x="3178" y="2401"/>
            <a:chExt cx="236" cy="345"/>
          </a:xfrm>
        </p:grpSpPr>
        <p:sp>
          <p:nvSpPr>
            <p:cNvPr id="582819" name="Rectangle 163">
              <a:extLst>
                <a:ext uri="{FF2B5EF4-FFF2-40B4-BE49-F238E27FC236}">
                  <a16:creationId xmlns:a16="http://schemas.microsoft.com/office/drawing/2014/main" id="{17A6DDF8-FA78-49D3-9EE9-0CCD9B6A4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20" name="Rectangle 164">
              <a:extLst>
                <a:ext uri="{FF2B5EF4-FFF2-40B4-BE49-F238E27FC236}">
                  <a16:creationId xmlns:a16="http://schemas.microsoft.com/office/drawing/2014/main" id="{364E3EEA-FA72-4463-834D-F6B993A31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21" name="Group 165">
            <a:extLst>
              <a:ext uri="{FF2B5EF4-FFF2-40B4-BE49-F238E27FC236}">
                <a16:creationId xmlns:a16="http://schemas.microsoft.com/office/drawing/2014/main" id="{5B2B936B-3F67-4823-863F-8EE89D037513}"/>
              </a:ext>
            </a:extLst>
          </p:cNvPr>
          <p:cNvGrpSpPr>
            <a:grpSpLocks/>
          </p:cNvGrpSpPr>
          <p:nvPr/>
        </p:nvGrpSpPr>
        <p:grpSpPr bwMode="auto">
          <a:xfrm>
            <a:off x="6872288" y="3360738"/>
            <a:ext cx="374650" cy="290512"/>
            <a:chOff x="3414" y="2401"/>
            <a:chExt cx="236" cy="345"/>
          </a:xfrm>
        </p:grpSpPr>
        <p:sp>
          <p:nvSpPr>
            <p:cNvPr id="582822" name="Rectangle 166">
              <a:extLst>
                <a:ext uri="{FF2B5EF4-FFF2-40B4-BE49-F238E27FC236}">
                  <a16:creationId xmlns:a16="http://schemas.microsoft.com/office/drawing/2014/main" id="{E06C88F9-5278-41A7-9A79-DE74BEA20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23" name="Rectangle 167">
              <a:extLst>
                <a:ext uri="{FF2B5EF4-FFF2-40B4-BE49-F238E27FC236}">
                  <a16:creationId xmlns:a16="http://schemas.microsoft.com/office/drawing/2014/main" id="{8CD4201B-92B9-402F-9A32-50CADD471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24" name="Group 168">
            <a:extLst>
              <a:ext uri="{FF2B5EF4-FFF2-40B4-BE49-F238E27FC236}">
                <a16:creationId xmlns:a16="http://schemas.microsoft.com/office/drawing/2014/main" id="{7467FD74-1ADE-431F-8E02-39E6D81C3EBC}"/>
              </a:ext>
            </a:extLst>
          </p:cNvPr>
          <p:cNvGrpSpPr>
            <a:grpSpLocks/>
          </p:cNvGrpSpPr>
          <p:nvPr/>
        </p:nvGrpSpPr>
        <p:grpSpPr bwMode="auto">
          <a:xfrm>
            <a:off x="7246938" y="3360738"/>
            <a:ext cx="374650" cy="290512"/>
            <a:chOff x="3650" y="2401"/>
            <a:chExt cx="236" cy="345"/>
          </a:xfrm>
        </p:grpSpPr>
        <p:sp>
          <p:nvSpPr>
            <p:cNvPr id="582825" name="Rectangle 169">
              <a:extLst>
                <a:ext uri="{FF2B5EF4-FFF2-40B4-BE49-F238E27FC236}">
                  <a16:creationId xmlns:a16="http://schemas.microsoft.com/office/drawing/2014/main" id="{5AB8AF74-2033-4FB7-9AC0-B46C50E5A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26" name="Rectangle 170">
              <a:extLst>
                <a:ext uri="{FF2B5EF4-FFF2-40B4-BE49-F238E27FC236}">
                  <a16:creationId xmlns:a16="http://schemas.microsoft.com/office/drawing/2014/main" id="{7A95A19C-F938-4D5F-9007-12CF3BDC7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27" name="Group 171">
            <a:extLst>
              <a:ext uri="{FF2B5EF4-FFF2-40B4-BE49-F238E27FC236}">
                <a16:creationId xmlns:a16="http://schemas.microsoft.com/office/drawing/2014/main" id="{59D9154A-78AD-4FA5-A693-D2D5941EE3D0}"/>
              </a:ext>
            </a:extLst>
          </p:cNvPr>
          <p:cNvGrpSpPr>
            <a:grpSpLocks/>
          </p:cNvGrpSpPr>
          <p:nvPr/>
        </p:nvGrpSpPr>
        <p:grpSpPr bwMode="auto">
          <a:xfrm>
            <a:off x="7621588" y="3360738"/>
            <a:ext cx="374650" cy="290512"/>
            <a:chOff x="3886" y="2401"/>
            <a:chExt cx="236" cy="345"/>
          </a:xfrm>
        </p:grpSpPr>
        <p:sp>
          <p:nvSpPr>
            <p:cNvPr id="582828" name="Rectangle 172">
              <a:extLst>
                <a:ext uri="{FF2B5EF4-FFF2-40B4-BE49-F238E27FC236}">
                  <a16:creationId xmlns:a16="http://schemas.microsoft.com/office/drawing/2014/main" id="{FF455563-A69D-4C35-B86E-AC72F6BF9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40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29" name="Rectangle 173">
              <a:extLst>
                <a:ext uri="{FF2B5EF4-FFF2-40B4-BE49-F238E27FC236}">
                  <a16:creationId xmlns:a16="http://schemas.microsoft.com/office/drawing/2014/main" id="{F4F6AED4-BF3A-4120-8136-17186C763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40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30" name="Group 174">
            <a:extLst>
              <a:ext uri="{FF2B5EF4-FFF2-40B4-BE49-F238E27FC236}">
                <a16:creationId xmlns:a16="http://schemas.microsoft.com/office/drawing/2014/main" id="{A2A4335A-4F31-4648-952B-8FC7DD74A772}"/>
              </a:ext>
            </a:extLst>
          </p:cNvPr>
          <p:cNvGrpSpPr>
            <a:grpSpLocks/>
          </p:cNvGrpSpPr>
          <p:nvPr/>
        </p:nvGrpSpPr>
        <p:grpSpPr bwMode="auto">
          <a:xfrm>
            <a:off x="1452563" y="3651250"/>
            <a:ext cx="2422525" cy="290513"/>
            <a:chOff x="0" y="2746"/>
            <a:chExt cx="1526" cy="345"/>
          </a:xfrm>
        </p:grpSpPr>
        <p:sp>
          <p:nvSpPr>
            <p:cNvPr id="582831" name="Rectangle 175">
              <a:extLst>
                <a:ext uri="{FF2B5EF4-FFF2-40B4-BE49-F238E27FC236}">
                  <a16:creationId xmlns:a16="http://schemas.microsoft.com/office/drawing/2014/main" id="{BB706C4B-CAA6-42C2-B683-EB5B11806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2746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DMZ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32" name="Rectangle 176">
              <a:extLst>
                <a:ext uri="{FF2B5EF4-FFF2-40B4-BE49-F238E27FC236}">
                  <a16:creationId xmlns:a16="http://schemas.microsoft.com/office/drawing/2014/main" id="{EE79AEAE-B33A-4427-970A-572A2FD24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46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33" name="Group 177">
            <a:extLst>
              <a:ext uri="{FF2B5EF4-FFF2-40B4-BE49-F238E27FC236}">
                <a16:creationId xmlns:a16="http://schemas.microsoft.com/office/drawing/2014/main" id="{DB33EDE9-CEB3-4E95-A9FC-81AC7717A80D}"/>
              </a:ext>
            </a:extLst>
          </p:cNvPr>
          <p:cNvGrpSpPr>
            <a:grpSpLocks/>
          </p:cNvGrpSpPr>
          <p:nvPr/>
        </p:nvGrpSpPr>
        <p:grpSpPr bwMode="auto">
          <a:xfrm>
            <a:off x="3875088" y="3651250"/>
            <a:ext cx="374650" cy="290513"/>
            <a:chOff x="1526" y="2746"/>
            <a:chExt cx="236" cy="345"/>
          </a:xfrm>
        </p:grpSpPr>
        <p:sp>
          <p:nvSpPr>
            <p:cNvPr id="582834" name="Rectangle 178">
              <a:extLst>
                <a:ext uri="{FF2B5EF4-FFF2-40B4-BE49-F238E27FC236}">
                  <a16:creationId xmlns:a16="http://schemas.microsoft.com/office/drawing/2014/main" id="{855F915E-32BF-4C43-8B04-391AA7814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35" name="Rectangle 179">
              <a:extLst>
                <a:ext uri="{FF2B5EF4-FFF2-40B4-BE49-F238E27FC236}">
                  <a16:creationId xmlns:a16="http://schemas.microsoft.com/office/drawing/2014/main" id="{C069BA34-6E85-4635-AD68-6D77D9A00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36" name="Group 180">
            <a:extLst>
              <a:ext uri="{FF2B5EF4-FFF2-40B4-BE49-F238E27FC236}">
                <a16:creationId xmlns:a16="http://schemas.microsoft.com/office/drawing/2014/main" id="{38143406-A593-4BFE-B9C5-E2A64C7964F4}"/>
              </a:ext>
            </a:extLst>
          </p:cNvPr>
          <p:cNvGrpSpPr>
            <a:grpSpLocks/>
          </p:cNvGrpSpPr>
          <p:nvPr/>
        </p:nvGrpSpPr>
        <p:grpSpPr bwMode="auto">
          <a:xfrm>
            <a:off x="4249738" y="3651250"/>
            <a:ext cx="374650" cy="290513"/>
            <a:chOff x="1762" y="2746"/>
            <a:chExt cx="236" cy="345"/>
          </a:xfrm>
        </p:grpSpPr>
        <p:sp>
          <p:nvSpPr>
            <p:cNvPr id="582837" name="Rectangle 181">
              <a:extLst>
                <a:ext uri="{FF2B5EF4-FFF2-40B4-BE49-F238E27FC236}">
                  <a16:creationId xmlns:a16="http://schemas.microsoft.com/office/drawing/2014/main" id="{2490E42E-5021-4541-9A91-BA1E4E582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38" name="Rectangle 182">
              <a:extLst>
                <a:ext uri="{FF2B5EF4-FFF2-40B4-BE49-F238E27FC236}">
                  <a16:creationId xmlns:a16="http://schemas.microsoft.com/office/drawing/2014/main" id="{D9003848-0D73-4C34-8412-579A01FA1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39" name="Group 183">
            <a:extLst>
              <a:ext uri="{FF2B5EF4-FFF2-40B4-BE49-F238E27FC236}">
                <a16:creationId xmlns:a16="http://schemas.microsoft.com/office/drawing/2014/main" id="{03AC6CF1-9925-492B-8684-4C269F90B9A6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3651250"/>
            <a:ext cx="374650" cy="290513"/>
            <a:chOff x="1998" y="2746"/>
            <a:chExt cx="236" cy="345"/>
          </a:xfrm>
        </p:grpSpPr>
        <p:sp>
          <p:nvSpPr>
            <p:cNvPr id="582840" name="Rectangle 184">
              <a:extLst>
                <a:ext uri="{FF2B5EF4-FFF2-40B4-BE49-F238E27FC236}">
                  <a16:creationId xmlns:a16="http://schemas.microsoft.com/office/drawing/2014/main" id="{AB52ACBA-3042-4B11-8F63-4569C4785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41" name="Rectangle 185">
              <a:extLst>
                <a:ext uri="{FF2B5EF4-FFF2-40B4-BE49-F238E27FC236}">
                  <a16:creationId xmlns:a16="http://schemas.microsoft.com/office/drawing/2014/main" id="{2D93AB79-1A3C-4008-AC19-8EECB1BDB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42" name="Group 186">
            <a:extLst>
              <a:ext uri="{FF2B5EF4-FFF2-40B4-BE49-F238E27FC236}">
                <a16:creationId xmlns:a16="http://schemas.microsoft.com/office/drawing/2014/main" id="{B87EF881-54EF-42B5-8CBB-DEF773D1F8FF}"/>
              </a:ext>
            </a:extLst>
          </p:cNvPr>
          <p:cNvGrpSpPr>
            <a:grpSpLocks/>
          </p:cNvGrpSpPr>
          <p:nvPr/>
        </p:nvGrpSpPr>
        <p:grpSpPr bwMode="auto">
          <a:xfrm>
            <a:off x="4999038" y="3651250"/>
            <a:ext cx="374650" cy="290513"/>
            <a:chOff x="2234" y="2746"/>
            <a:chExt cx="236" cy="345"/>
          </a:xfrm>
        </p:grpSpPr>
        <p:sp>
          <p:nvSpPr>
            <p:cNvPr id="582843" name="Rectangle 187">
              <a:extLst>
                <a:ext uri="{FF2B5EF4-FFF2-40B4-BE49-F238E27FC236}">
                  <a16:creationId xmlns:a16="http://schemas.microsoft.com/office/drawing/2014/main" id="{0DC3CBD9-E528-42C4-9CA4-0A546D031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44" name="Rectangle 188">
              <a:extLst>
                <a:ext uri="{FF2B5EF4-FFF2-40B4-BE49-F238E27FC236}">
                  <a16:creationId xmlns:a16="http://schemas.microsoft.com/office/drawing/2014/main" id="{76DB6B2F-62D0-4ECF-8D59-20B1468E0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45" name="Group 189">
            <a:extLst>
              <a:ext uri="{FF2B5EF4-FFF2-40B4-BE49-F238E27FC236}">
                <a16:creationId xmlns:a16="http://schemas.microsoft.com/office/drawing/2014/main" id="{40E6F259-A492-45BC-8A82-2A3466B0FDA9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3651250"/>
            <a:ext cx="374650" cy="290513"/>
            <a:chOff x="2470" y="2746"/>
            <a:chExt cx="236" cy="345"/>
          </a:xfrm>
        </p:grpSpPr>
        <p:sp>
          <p:nvSpPr>
            <p:cNvPr id="582846" name="Rectangle 190">
              <a:extLst>
                <a:ext uri="{FF2B5EF4-FFF2-40B4-BE49-F238E27FC236}">
                  <a16:creationId xmlns:a16="http://schemas.microsoft.com/office/drawing/2014/main" id="{89CC28F7-B4F0-4F84-AB8C-2028DA53D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47" name="Rectangle 191">
              <a:extLst>
                <a:ext uri="{FF2B5EF4-FFF2-40B4-BE49-F238E27FC236}">
                  <a16:creationId xmlns:a16="http://schemas.microsoft.com/office/drawing/2014/main" id="{ED1A93BF-D2EF-4EEF-9BE3-B928E2A97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48" name="Group 192">
            <a:extLst>
              <a:ext uri="{FF2B5EF4-FFF2-40B4-BE49-F238E27FC236}">
                <a16:creationId xmlns:a16="http://schemas.microsoft.com/office/drawing/2014/main" id="{2BFFAED0-DD1A-4738-9E77-FE9CE36D6841}"/>
              </a:ext>
            </a:extLst>
          </p:cNvPr>
          <p:cNvGrpSpPr>
            <a:grpSpLocks/>
          </p:cNvGrpSpPr>
          <p:nvPr/>
        </p:nvGrpSpPr>
        <p:grpSpPr bwMode="auto">
          <a:xfrm>
            <a:off x="5748338" y="3651250"/>
            <a:ext cx="374650" cy="290513"/>
            <a:chOff x="2706" y="2746"/>
            <a:chExt cx="236" cy="345"/>
          </a:xfrm>
        </p:grpSpPr>
        <p:sp>
          <p:nvSpPr>
            <p:cNvPr id="582849" name="Rectangle 193">
              <a:extLst>
                <a:ext uri="{FF2B5EF4-FFF2-40B4-BE49-F238E27FC236}">
                  <a16:creationId xmlns:a16="http://schemas.microsoft.com/office/drawing/2014/main" id="{C48588C3-9F24-480C-AA57-A0D4BCE36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50" name="Rectangle 194">
              <a:extLst>
                <a:ext uri="{FF2B5EF4-FFF2-40B4-BE49-F238E27FC236}">
                  <a16:creationId xmlns:a16="http://schemas.microsoft.com/office/drawing/2014/main" id="{BED57BEE-33B1-403E-8B21-B8BDAC1A9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51" name="Group 195">
            <a:extLst>
              <a:ext uri="{FF2B5EF4-FFF2-40B4-BE49-F238E27FC236}">
                <a16:creationId xmlns:a16="http://schemas.microsoft.com/office/drawing/2014/main" id="{1E27D307-16F0-40BC-A0E1-E832F4A93420}"/>
              </a:ext>
            </a:extLst>
          </p:cNvPr>
          <p:cNvGrpSpPr>
            <a:grpSpLocks/>
          </p:cNvGrpSpPr>
          <p:nvPr/>
        </p:nvGrpSpPr>
        <p:grpSpPr bwMode="auto">
          <a:xfrm>
            <a:off x="6122988" y="3651250"/>
            <a:ext cx="374650" cy="290513"/>
            <a:chOff x="2942" y="2746"/>
            <a:chExt cx="236" cy="345"/>
          </a:xfrm>
        </p:grpSpPr>
        <p:sp>
          <p:nvSpPr>
            <p:cNvPr id="582852" name="Rectangle 196">
              <a:extLst>
                <a:ext uri="{FF2B5EF4-FFF2-40B4-BE49-F238E27FC236}">
                  <a16:creationId xmlns:a16="http://schemas.microsoft.com/office/drawing/2014/main" id="{5EEB8E83-9722-4CA7-87AF-2745CAE8A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53" name="Rectangle 197">
              <a:extLst>
                <a:ext uri="{FF2B5EF4-FFF2-40B4-BE49-F238E27FC236}">
                  <a16:creationId xmlns:a16="http://schemas.microsoft.com/office/drawing/2014/main" id="{E8325B61-A29B-4390-BC83-781E7472C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54" name="Group 198">
            <a:extLst>
              <a:ext uri="{FF2B5EF4-FFF2-40B4-BE49-F238E27FC236}">
                <a16:creationId xmlns:a16="http://schemas.microsoft.com/office/drawing/2014/main" id="{695E4352-0E9A-4F8C-A337-33B96F7C667A}"/>
              </a:ext>
            </a:extLst>
          </p:cNvPr>
          <p:cNvGrpSpPr>
            <a:grpSpLocks/>
          </p:cNvGrpSpPr>
          <p:nvPr/>
        </p:nvGrpSpPr>
        <p:grpSpPr bwMode="auto">
          <a:xfrm>
            <a:off x="6497638" y="3651250"/>
            <a:ext cx="374650" cy="290513"/>
            <a:chOff x="3178" y="2746"/>
            <a:chExt cx="236" cy="345"/>
          </a:xfrm>
        </p:grpSpPr>
        <p:sp>
          <p:nvSpPr>
            <p:cNvPr id="582855" name="Rectangle 199">
              <a:extLst>
                <a:ext uri="{FF2B5EF4-FFF2-40B4-BE49-F238E27FC236}">
                  <a16:creationId xmlns:a16="http://schemas.microsoft.com/office/drawing/2014/main" id="{0A064ACA-8EB9-4043-9C84-817A0D120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56" name="Rectangle 200">
              <a:extLst>
                <a:ext uri="{FF2B5EF4-FFF2-40B4-BE49-F238E27FC236}">
                  <a16:creationId xmlns:a16="http://schemas.microsoft.com/office/drawing/2014/main" id="{67D5261C-968F-4A2F-B900-87FA501D0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57" name="Group 201">
            <a:extLst>
              <a:ext uri="{FF2B5EF4-FFF2-40B4-BE49-F238E27FC236}">
                <a16:creationId xmlns:a16="http://schemas.microsoft.com/office/drawing/2014/main" id="{FB85A44A-7A94-405B-80CB-FE519D598BB0}"/>
              </a:ext>
            </a:extLst>
          </p:cNvPr>
          <p:cNvGrpSpPr>
            <a:grpSpLocks/>
          </p:cNvGrpSpPr>
          <p:nvPr/>
        </p:nvGrpSpPr>
        <p:grpSpPr bwMode="auto">
          <a:xfrm>
            <a:off x="6872288" y="3651250"/>
            <a:ext cx="374650" cy="290513"/>
            <a:chOff x="3414" y="2746"/>
            <a:chExt cx="236" cy="345"/>
          </a:xfrm>
        </p:grpSpPr>
        <p:sp>
          <p:nvSpPr>
            <p:cNvPr id="582858" name="Rectangle 202">
              <a:extLst>
                <a:ext uri="{FF2B5EF4-FFF2-40B4-BE49-F238E27FC236}">
                  <a16:creationId xmlns:a16="http://schemas.microsoft.com/office/drawing/2014/main" id="{ED4A8A62-0689-4AE5-ADB4-F0EF2B68C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59" name="Rectangle 203">
              <a:extLst>
                <a:ext uri="{FF2B5EF4-FFF2-40B4-BE49-F238E27FC236}">
                  <a16:creationId xmlns:a16="http://schemas.microsoft.com/office/drawing/2014/main" id="{19D20759-C6EC-4C13-AA96-CE0D95FA3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60" name="Group 204">
            <a:extLst>
              <a:ext uri="{FF2B5EF4-FFF2-40B4-BE49-F238E27FC236}">
                <a16:creationId xmlns:a16="http://schemas.microsoft.com/office/drawing/2014/main" id="{D3474FAF-C0A7-4E65-827A-FB702DB60F02}"/>
              </a:ext>
            </a:extLst>
          </p:cNvPr>
          <p:cNvGrpSpPr>
            <a:grpSpLocks/>
          </p:cNvGrpSpPr>
          <p:nvPr/>
        </p:nvGrpSpPr>
        <p:grpSpPr bwMode="auto">
          <a:xfrm>
            <a:off x="7246938" y="3651250"/>
            <a:ext cx="374650" cy="290513"/>
            <a:chOff x="3650" y="2746"/>
            <a:chExt cx="236" cy="345"/>
          </a:xfrm>
        </p:grpSpPr>
        <p:sp>
          <p:nvSpPr>
            <p:cNvPr id="582861" name="Rectangle 205">
              <a:extLst>
                <a:ext uri="{FF2B5EF4-FFF2-40B4-BE49-F238E27FC236}">
                  <a16:creationId xmlns:a16="http://schemas.microsoft.com/office/drawing/2014/main" id="{FC14DABE-8E9D-4D35-AE32-4CD521227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62" name="Rectangle 206">
              <a:extLst>
                <a:ext uri="{FF2B5EF4-FFF2-40B4-BE49-F238E27FC236}">
                  <a16:creationId xmlns:a16="http://schemas.microsoft.com/office/drawing/2014/main" id="{123C287B-17CB-44C6-9011-1498C5340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63" name="Group 207">
            <a:extLst>
              <a:ext uri="{FF2B5EF4-FFF2-40B4-BE49-F238E27FC236}">
                <a16:creationId xmlns:a16="http://schemas.microsoft.com/office/drawing/2014/main" id="{4951EB92-0A05-4437-A4C5-990B7E1D2B40}"/>
              </a:ext>
            </a:extLst>
          </p:cNvPr>
          <p:cNvGrpSpPr>
            <a:grpSpLocks/>
          </p:cNvGrpSpPr>
          <p:nvPr/>
        </p:nvGrpSpPr>
        <p:grpSpPr bwMode="auto">
          <a:xfrm>
            <a:off x="7621588" y="3651250"/>
            <a:ext cx="374650" cy="290513"/>
            <a:chOff x="3886" y="2746"/>
            <a:chExt cx="236" cy="345"/>
          </a:xfrm>
        </p:grpSpPr>
        <p:sp>
          <p:nvSpPr>
            <p:cNvPr id="582864" name="Rectangle 208">
              <a:extLst>
                <a:ext uri="{FF2B5EF4-FFF2-40B4-BE49-F238E27FC236}">
                  <a16:creationId xmlns:a16="http://schemas.microsoft.com/office/drawing/2014/main" id="{92F15D9B-5406-4034-9866-1E90B394C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74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65" name="Rectangle 209">
              <a:extLst>
                <a:ext uri="{FF2B5EF4-FFF2-40B4-BE49-F238E27FC236}">
                  <a16:creationId xmlns:a16="http://schemas.microsoft.com/office/drawing/2014/main" id="{39E30C67-CDAB-4AB8-88BC-7DB08F53F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74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66" name="Group 210">
            <a:extLst>
              <a:ext uri="{FF2B5EF4-FFF2-40B4-BE49-F238E27FC236}">
                <a16:creationId xmlns:a16="http://schemas.microsoft.com/office/drawing/2014/main" id="{F10C1614-16FE-4FA1-A068-95E297E17CB2}"/>
              </a:ext>
            </a:extLst>
          </p:cNvPr>
          <p:cNvGrpSpPr>
            <a:grpSpLocks/>
          </p:cNvGrpSpPr>
          <p:nvPr/>
        </p:nvGrpSpPr>
        <p:grpSpPr bwMode="auto">
          <a:xfrm>
            <a:off x="1452563" y="3941763"/>
            <a:ext cx="2422525" cy="292100"/>
            <a:chOff x="0" y="3091"/>
            <a:chExt cx="1526" cy="345"/>
          </a:xfrm>
        </p:grpSpPr>
        <p:sp>
          <p:nvSpPr>
            <p:cNvPr id="582867" name="Rectangle 211">
              <a:extLst>
                <a:ext uri="{FF2B5EF4-FFF2-40B4-BE49-F238E27FC236}">
                  <a16:creationId xmlns:a16="http://schemas.microsoft.com/office/drawing/2014/main" id="{00AD0049-4B9C-496B-864B-FC0C46AEA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3091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Training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68" name="Rectangle 212">
              <a:extLst>
                <a:ext uri="{FF2B5EF4-FFF2-40B4-BE49-F238E27FC236}">
                  <a16:creationId xmlns:a16="http://schemas.microsoft.com/office/drawing/2014/main" id="{4D574023-DAA8-43D5-AE90-B1E2D8955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91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69" name="Group 213">
            <a:extLst>
              <a:ext uri="{FF2B5EF4-FFF2-40B4-BE49-F238E27FC236}">
                <a16:creationId xmlns:a16="http://schemas.microsoft.com/office/drawing/2014/main" id="{8DD0DFF3-6179-4149-BEAF-342BE336DE1E}"/>
              </a:ext>
            </a:extLst>
          </p:cNvPr>
          <p:cNvGrpSpPr>
            <a:grpSpLocks/>
          </p:cNvGrpSpPr>
          <p:nvPr/>
        </p:nvGrpSpPr>
        <p:grpSpPr bwMode="auto">
          <a:xfrm>
            <a:off x="3875088" y="3941763"/>
            <a:ext cx="374650" cy="292100"/>
            <a:chOff x="1526" y="3091"/>
            <a:chExt cx="236" cy="345"/>
          </a:xfrm>
        </p:grpSpPr>
        <p:sp>
          <p:nvSpPr>
            <p:cNvPr id="582870" name="Rectangle 214">
              <a:extLst>
                <a:ext uri="{FF2B5EF4-FFF2-40B4-BE49-F238E27FC236}">
                  <a16:creationId xmlns:a16="http://schemas.microsoft.com/office/drawing/2014/main" id="{2EE2878B-B63C-4089-A483-DAB7DCCE1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71" name="Rectangle 215">
              <a:extLst>
                <a:ext uri="{FF2B5EF4-FFF2-40B4-BE49-F238E27FC236}">
                  <a16:creationId xmlns:a16="http://schemas.microsoft.com/office/drawing/2014/main" id="{046B0118-EF7F-4FD9-8A3E-45BA6CF15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72" name="Group 216">
            <a:extLst>
              <a:ext uri="{FF2B5EF4-FFF2-40B4-BE49-F238E27FC236}">
                <a16:creationId xmlns:a16="http://schemas.microsoft.com/office/drawing/2014/main" id="{35C764A6-0F54-4FCB-B1A3-50D6C968CA58}"/>
              </a:ext>
            </a:extLst>
          </p:cNvPr>
          <p:cNvGrpSpPr>
            <a:grpSpLocks/>
          </p:cNvGrpSpPr>
          <p:nvPr/>
        </p:nvGrpSpPr>
        <p:grpSpPr bwMode="auto">
          <a:xfrm>
            <a:off x="4249738" y="3941763"/>
            <a:ext cx="374650" cy="292100"/>
            <a:chOff x="1762" y="3091"/>
            <a:chExt cx="236" cy="345"/>
          </a:xfrm>
        </p:grpSpPr>
        <p:sp>
          <p:nvSpPr>
            <p:cNvPr id="582873" name="Rectangle 217">
              <a:extLst>
                <a:ext uri="{FF2B5EF4-FFF2-40B4-BE49-F238E27FC236}">
                  <a16:creationId xmlns:a16="http://schemas.microsoft.com/office/drawing/2014/main" id="{EAB31670-9C76-4386-BE8F-132A1B21C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74" name="Rectangle 218">
              <a:extLst>
                <a:ext uri="{FF2B5EF4-FFF2-40B4-BE49-F238E27FC236}">
                  <a16:creationId xmlns:a16="http://schemas.microsoft.com/office/drawing/2014/main" id="{48EECC25-4F4B-499C-A17E-B5269700F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75" name="Group 219">
            <a:extLst>
              <a:ext uri="{FF2B5EF4-FFF2-40B4-BE49-F238E27FC236}">
                <a16:creationId xmlns:a16="http://schemas.microsoft.com/office/drawing/2014/main" id="{F45D6D9E-3D4E-4E4E-8842-1B1426DA317E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3941763"/>
            <a:ext cx="374650" cy="292100"/>
            <a:chOff x="1998" y="3091"/>
            <a:chExt cx="236" cy="345"/>
          </a:xfrm>
        </p:grpSpPr>
        <p:sp>
          <p:nvSpPr>
            <p:cNvPr id="582876" name="Rectangle 220">
              <a:extLst>
                <a:ext uri="{FF2B5EF4-FFF2-40B4-BE49-F238E27FC236}">
                  <a16:creationId xmlns:a16="http://schemas.microsoft.com/office/drawing/2014/main" id="{B32F318E-2680-457E-82E8-1EB5278B6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77" name="Rectangle 221">
              <a:extLst>
                <a:ext uri="{FF2B5EF4-FFF2-40B4-BE49-F238E27FC236}">
                  <a16:creationId xmlns:a16="http://schemas.microsoft.com/office/drawing/2014/main" id="{D67C7F01-C413-4F96-9671-0FC2DBF43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78" name="Group 222">
            <a:extLst>
              <a:ext uri="{FF2B5EF4-FFF2-40B4-BE49-F238E27FC236}">
                <a16:creationId xmlns:a16="http://schemas.microsoft.com/office/drawing/2014/main" id="{B3A1ED20-563B-4EAC-B84C-17998E779717}"/>
              </a:ext>
            </a:extLst>
          </p:cNvPr>
          <p:cNvGrpSpPr>
            <a:grpSpLocks/>
          </p:cNvGrpSpPr>
          <p:nvPr/>
        </p:nvGrpSpPr>
        <p:grpSpPr bwMode="auto">
          <a:xfrm>
            <a:off x="4999038" y="3941763"/>
            <a:ext cx="374650" cy="292100"/>
            <a:chOff x="2234" y="3091"/>
            <a:chExt cx="236" cy="345"/>
          </a:xfrm>
        </p:grpSpPr>
        <p:sp>
          <p:nvSpPr>
            <p:cNvPr id="582879" name="Rectangle 223">
              <a:extLst>
                <a:ext uri="{FF2B5EF4-FFF2-40B4-BE49-F238E27FC236}">
                  <a16:creationId xmlns:a16="http://schemas.microsoft.com/office/drawing/2014/main" id="{6FB2901B-7A33-4E15-A181-819FF8CC1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80" name="Rectangle 224">
              <a:extLst>
                <a:ext uri="{FF2B5EF4-FFF2-40B4-BE49-F238E27FC236}">
                  <a16:creationId xmlns:a16="http://schemas.microsoft.com/office/drawing/2014/main" id="{D8A97410-8DF4-430D-A2F1-4E0E156EB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81" name="Group 225">
            <a:extLst>
              <a:ext uri="{FF2B5EF4-FFF2-40B4-BE49-F238E27FC236}">
                <a16:creationId xmlns:a16="http://schemas.microsoft.com/office/drawing/2014/main" id="{44920B91-0CF0-45FE-82C6-8722E4FB5296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3941763"/>
            <a:ext cx="374650" cy="292100"/>
            <a:chOff x="2470" y="3091"/>
            <a:chExt cx="236" cy="345"/>
          </a:xfrm>
        </p:grpSpPr>
        <p:sp>
          <p:nvSpPr>
            <p:cNvPr id="582882" name="Rectangle 226">
              <a:extLst>
                <a:ext uri="{FF2B5EF4-FFF2-40B4-BE49-F238E27FC236}">
                  <a16:creationId xmlns:a16="http://schemas.microsoft.com/office/drawing/2014/main" id="{7BA29FEE-E5AE-476F-A881-1676D8184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83" name="Rectangle 227">
              <a:extLst>
                <a:ext uri="{FF2B5EF4-FFF2-40B4-BE49-F238E27FC236}">
                  <a16:creationId xmlns:a16="http://schemas.microsoft.com/office/drawing/2014/main" id="{351FCAEB-B15C-4E51-B0B8-D1BFCEC74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84" name="Group 228">
            <a:extLst>
              <a:ext uri="{FF2B5EF4-FFF2-40B4-BE49-F238E27FC236}">
                <a16:creationId xmlns:a16="http://schemas.microsoft.com/office/drawing/2014/main" id="{7D2EBDB1-D202-46C2-A503-80F4ECD9A5B0}"/>
              </a:ext>
            </a:extLst>
          </p:cNvPr>
          <p:cNvGrpSpPr>
            <a:grpSpLocks/>
          </p:cNvGrpSpPr>
          <p:nvPr/>
        </p:nvGrpSpPr>
        <p:grpSpPr bwMode="auto">
          <a:xfrm>
            <a:off x="5748338" y="3941763"/>
            <a:ext cx="374650" cy="292100"/>
            <a:chOff x="2706" y="3091"/>
            <a:chExt cx="236" cy="345"/>
          </a:xfrm>
        </p:grpSpPr>
        <p:sp>
          <p:nvSpPr>
            <p:cNvPr id="582885" name="Rectangle 229">
              <a:extLst>
                <a:ext uri="{FF2B5EF4-FFF2-40B4-BE49-F238E27FC236}">
                  <a16:creationId xmlns:a16="http://schemas.microsoft.com/office/drawing/2014/main" id="{4F3E842B-499D-43B4-8DCE-133A2B70E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86" name="Rectangle 230">
              <a:extLst>
                <a:ext uri="{FF2B5EF4-FFF2-40B4-BE49-F238E27FC236}">
                  <a16:creationId xmlns:a16="http://schemas.microsoft.com/office/drawing/2014/main" id="{3AB6842F-EBF4-487B-82E7-7B7DA5340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87" name="Group 231">
            <a:extLst>
              <a:ext uri="{FF2B5EF4-FFF2-40B4-BE49-F238E27FC236}">
                <a16:creationId xmlns:a16="http://schemas.microsoft.com/office/drawing/2014/main" id="{F1B58F1C-16F8-477C-9914-4359E133B7EA}"/>
              </a:ext>
            </a:extLst>
          </p:cNvPr>
          <p:cNvGrpSpPr>
            <a:grpSpLocks/>
          </p:cNvGrpSpPr>
          <p:nvPr/>
        </p:nvGrpSpPr>
        <p:grpSpPr bwMode="auto">
          <a:xfrm>
            <a:off x="6122988" y="3941763"/>
            <a:ext cx="374650" cy="292100"/>
            <a:chOff x="2942" y="3091"/>
            <a:chExt cx="236" cy="345"/>
          </a:xfrm>
        </p:grpSpPr>
        <p:sp>
          <p:nvSpPr>
            <p:cNvPr id="582888" name="Rectangle 232">
              <a:extLst>
                <a:ext uri="{FF2B5EF4-FFF2-40B4-BE49-F238E27FC236}">
                  <a16:creationId xmlns:a16="http://schemas.microsoft.com/office/drawing/2014/main" id="{A9E3FC23-2A96-46A3-9511-0EB34EBD9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89" name="Rectangle 233">
              <a:extLst>
                <a:ext uri="{FF2B5EF4-FFF2-40B4-BE49-F238E27FC236}">
                  <a16:creationId xmlns:a16="http://schemas.microsoft.com/office/drawing/2014/main" id="{69535BC6-D175-4AFB-BDD9-77528AF1F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90" name="Group 234">
            <a:extLst>
              <a:ext uri="{FF2B5EF4-FFF2-40B4-BE49-F238E27FC236}">
                <a16:creationId xmlns:a16="http://schemas.microsoft.com/office/drawing/2014/main" id="{2F7CAD15-CE6C-4AE6-ABA5-DF6FF4F25155}"/>
              </a:ext>
            </a:extLst>
          </p:cNvPr>
          <p:cNvGrpSpPr>
            <a:grpSpLocks/>
          </p:cNvGrpSpPr>
          <p:nvPr/>
        </p:nvGrpSpPr>
        <p:grpSpPr bwMode="auto">
          <a:xfrm>
            <a:off x="6497638" y="3941763"/>
            <a:ext cx="374650" cy="292100"/>
            <a:chOff x="3178" y="3091"/>
            <a:chExt cx="236" cy="345"/>
          </a:xfrm>
        </p:grpSpPr>
        <p:sp>
          <p:nvSpPr>
            <p:cNvPr id="582891" name="Rectangle 235">
              <a:extLst>
                <a:ext uri="{FF2B5EF4-FFF2-40B4-BE49-F238E27FC236}">
                  <a16:creationId xmlns:a16="http://schemas.microsoft.com/office/drawing/2014/main" id="{97EB769A-849B-48A4-89A3-07CFDC308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92" name="Rectangle 236">
              <a:extLst>
                <a:ext uri="{FF2B5EF4-FFF2-40B4-BE49-F238E27FC236}">
                  <a16:creationId xmlns:a16="http://schemas.microsoft.com/office/drawing/2014/main" id="{77841418-B695-4CB1-AAA6-2AA29875B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93" name="Group 237">
            <a:extLst>
              <a:ext uri="{FF2B5EF4-FFF2-40B4-BE49-F238E27FC236}">
                <a16:creationId xmlns:a16="http://schemas.microsoft.com/office/drawing/2014/main" id="{A029E1FE-A750-46A6-B454-42E10E1B0F26}"/>
              </a:ext>
            </a:extLst>
          </p:cNvPr>
          <p:cNvGrpSpPr>
            <a:grpSpLocks/>
          </p:cNvGrpSpPr>
          <p:nvPr/>
        </p:nvGrpSpPr>
        <p:grpSpPr bwMode="auto">
          <a:xfrm>
            <a:off x="6872288" y="3941763"/>
            <a:ext cx="374650" cy="292100"/>
            <a:chOff x="3414" y="3091"/>
            <a:chExt cx="236" cy="345"/>
          </a:xfrm>
        </p:grpSpPr>
        <p:sp>
          <p:nvSpPr>
            <p:cNvPr id="582894" name="Rectangle 238">
              <a:extLst>
                <a:ext uri="{FF2B5EF4-FFF2-40B4-BE49-F238E27FC236}">
                  <a16:creationId xmlns:a16="http://schemas.microsoft.com/office/drawing/2014/main" id="{3A36292D-1650-4AAD-AA5C-9438CF11D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95" name="Rectangle 239">
              <a:extLst>
                <a:ext uri="{FF2B5EF4-FFF2-40B4-BE49-F238E27FC236}">
                  <a16:creationId xmlns:a16="http://schemas.microsoft.com/office/drawing/2014/main" id="{3572AB34-EBE0-4738-BEE2-D42AB788E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96" name="Group 240">
            <a:extLst>
              <a:ext uri="{FF2B5EF4-FFF2-40B4-BE49-F238E27FC236}">
                <a16:creationId xmlns:a16="http://schemas.microsoft.com/office/drawing/2014/main" id="{4F3E47F9-9D52-44CA-A480-2037DA8EA646}"/>
              </a:ext>
            </a:extLst>
          </p:cNvPr>
          <p:cNvGrpSpPr>
            <a:grpSpLocks/>
          </p:cNvGrpSpPr>
          <p:nvPr/>
        </p:nvGrpSpPr>
        <p:grpSpPr bwMode="auto">
          <a:xfrm>
            <a:off x="7246938" y="3941763"/>
            <a:ext cx="374650" cy="292100"/>
            <a:chOff x="3650" y="3091"/>
            <a:chExt cx="236" cy="345"/>
          </a:xfrm>
        </p:grpSpPr>
        <p:sp>
          <p:nvSpPr>
            <p:cNvPr id="582897" name="Rectangle 241">
              <a:extLst>
                <a:ext uri="{FF2B5EF4-FFF2-40B4-BE49-F238E27FC236}">
                  <a16:creationId xmlns:a16="http://schemas.microsoft.com/office/drawing/2014/main" id="{54861F57-DC0C-4F12-93DB-FAC1EEC4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898" name="Rectangle 242">
              <a:extLst>
                <a:ext uri="{FF2B5EF4-FFF2-40B4-BE49-F238E27FC236}">
                  <a16:creationId xmlns:a16="http://schemas.microsoft.com/office/drawing/2014/main" id="{1EC0926D-EF65-4C81-9C04-A6CB0DC2B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899" name="Group 243">
            <a:extLst>
              <a:ext uri="{FF2B5EF4-FFF2-40B4-BE49-F238E27FC236}">
                <a16:creationId xmlns:a16="http://schemas.microsoft.com/office/drawing/2014/main" id="{6292D438-B757-4105-9298-EFF55D4F397B}"/>
              </a:ext>
            </a:extLst>
          </p:cNvPr>
          <p:cNvGrpSpPr>
            <a:grpSpLocks/>
          </p:cNvGrpSpPr>
          <p:nvPr/>
        </p:nvGrpSpPr>
        <p:grpSpPr bwMode="auto">
          <a:xfrm>
            <a:off x="7621588" y="3941763"/>
            <a:ext cx="374650" cy="292100"/>
            <a:chOff x="3886" y="3091"/>
            <a:chExt cx="236" cy="345"/>
          </a:xfrm>
        </p:grpSpPr>
        <p:sp>
          <p:nvSpPr>
            <p:cNvPr id="582900" name="Rectangle 244">
              <a:extLst>
                <a:ext uri="{FF2B5EF4-FFF2-40B4-BE49-F238E27FC236}">
                  <a16:creationId xmlns:a16="http://schemas.microsoft.com/office/drawing/2014/main" id="{E0E35E9F-6AD4-4209-9B09-307D75327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01" name="Rectangle 245">
              <a:extLst>
                <a:ext uri="{FF2B5EF4-FFF2-40B4-BE49-F238E27FC236}">
                  <a16:creationId xmlns:a16="http://schemas.microsoft.com/office/drawing/2014/main" id="{BA000E7F-D1B6-4313-B166-D1804B521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02" name="Group 246">
            <a:extLst>
              <a:ext uri="{FF2B5EF4-FFF2-40B4-BE49-F238E27FC236}">
                <a16:creationId xmlns:a16="http://schemas.microsoft.com/office/drawing/2014/main" id="{3C3C1DE1-C6AF-4E4C-A425-926C2A4955AE}"/>
              </a:ext>
            </a:extLst>
          </p:cNvPr>
          <p:cNvGrpSpPr>
            <a:grpSpLocks/>
          </p:cNvGrpSpPr>
          <p:nvPr/>
        </p:nvGrpSpPr>
        <p:grpSpPr bwMode="auto">
          <a:xfrm>
            <a:off x="1452563" y="4233863"/>
            <a:ext cx="2422525" cy="288925"/>
            <a:chOff x="0" y="3436"/>
            <a:chExt cx="1526" cy="345"/>
          </a:xfrm>
        </p:grpSpPr>
        <p:sp>
          <p:nvSpPr>
            <p:cNvPr id="582903" name="Rectangle 247">
              <a:extLst>
                <a:ext uri="{FF2B5EF4-FFF2-40B4-BE49-F238E27FC236}">
                  <a16:creationId xmlns:a16="http://schemas.microsoft.com/office/drawing/2014/main" id="{CA345557-6BA0-4114-A2AA-937234F15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3436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Security Policy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04" name="Rectangle 248">
              <a:extLst>
                <a:ext uri="{FF2B5EF4-FFF2-40B4-BE49-F238E27FC236}">
                  <a16:creationId xmlns:a16="http://schemas.microsoft.com/office/drawing/2014/main" id="{13BF0E3C-6477-4C37-A19B-7299D8292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36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05" name="Group 249">
            <a:extLst>
              <a:ext uri="{FF2B5EF4-FFF2-40B4-BE49-F238E27FC236}">
                <a16:creationId xmlns:a16="http://schemas.microsoft.com/office/drawing/2014/main" id="{DD98EE4D-3F15-4E5A-88E0-C67708126604}"/>
              </a:ext>
            </a:extLst>
          </p:cNvPr>
          <p:cNvGrpSpPr>
            <a:grpSpLocks/>
          </p:cNvGrpSpPr>
          <p:nvPr/>
        </p:nvGrpSpPr>
        <p:grpSpPr bwMode="auto">
          <a:xfrm>
            <a:off x="3875088" y="4233863"/>
            <a:ext cx="374650" cy="288925"/>
            <a:chOff x="1526" y="3436"/>
            <a:chExt cx="236" cy="345"/>
          </a:xfrm>
        </p:grpSpPr>
        <p:sp>
          <p:nvSpPr>
            <p:cNvPr id="582906" name="Rectangle 250">
              <a:extLst>
                <a:ext uri="{FF2B5EF4-FFF2-40B4-BE49-F238E27FC236}">
                  <a16:creationId xmlns:a16="http://schemas.microsoft.com/office/drawing/2014/main" id="{7482200F-421C-4659-8DA5-97578303C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07" name="Rectangle 251">
              <a:extLst>
                <a:ext uri="{FF2B5EF4-FFF2-40B4-BE49-F238E27FC236}">
                  <a16:creationId xmlns:a16="http://schemas.microsoft.com/office/drawing/2014/main" id="{A4597CC1-1383-4B86-9EAE-EEBD49D2A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08" name="Group 252">
            <a:extLst>
              <a:ext uri="{FF2B5EF4-FFF2-40B4-BE49-F238E27FC236}">
                <a16:creationId xmlns:a16="http://schemas.microsoft.com/office/drawing/2014/main" id="{F44CB659-437D-4F67-B3B2-2713C444F040}"/>
              </a:ext>
            </a:extLst>
          </p:cNvPr>
          <p:cNvGrpSpPr>
            <a:grpSpLocks/>
          </p:cNvGrpSpPr>
          <p:nvPr/>
        </p:nvGrpSpPr>
        <p:grpSpPr bwMode="auto">
          <a:xfrm>
            <a:off x="4249738" y="4233863"/>
            <a:ext cx="374650" cy="288925"/>
            <a:chOff x="1762" y="3436"/>
            <a:chExt cx="236" cy="345"/>
          </a:xfrm>
        </p:grpSpPr>
        <p:sp>
          <p:nvSpPr>
            <p:cNvPr id="582909" name="Rectangle 253">
              <a:extLst>
                <a:ext uri="{FF2B5EF4-FFF2-40B4-BE49-F238E27FC236}">
                  <a16:creationId xmlns:a16="http://schemas.microsoft.com/office/drawing/2014/main" id="{25B5E889-FB71-4D69-8EAB-0D9F26784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10" name="Rectangle 254">
              <a:extLst>
                <a:ext uri="{FF2B5EF4-FFF2-40B4-BE49-F238E27FC236}">
                  <a16:creationId xmlns:a16="http://schemas.microsoft.com/office/drawing/2014/main" id="{8800AA7A-FE84-4E24-9634-2E7E459C0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11" name="Group 255">
            <a:extLst>
              <a:ext uri="{FF2B5EF4-FFF2-40B4-BE49-F238E27FC236}">
                <a16:creationId xmlns:a16="http://schemas.microsoft.com/office/drawing/2014/main" id="{AC827609-36EB-4C94-9649-1D20E8C95727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4233863"/>
            <a:ext cx="374650" cy="288925"/>
            <a:chOff x="1998" y="3436"/>
            <a:chExt cx="236" cy="345"/>
          </a:xfrm>
        </p:grpSpPr>
        <p:sp>
          <p:nvSpPr>
            <p:cNvPr id="582912" name="Rectangle 256">
              <a:extLst>
                <a:ext uri="{FF2B5EF4-FFF2-40B4-BE49-F238E27FC236}">
                  <a16:creationId xmlns:a16="http://schemas.microsoft.com/office/drawing/2014/main" id="{9B5F0519-5196-4735-9B66-9CCF3E78F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13" name="Rectangle 257">
              <a:extLst>
                <a:ext uri="{FF2B5EF4-FFF2-40B4-BE49-F238E27FC236}">
                  <a16:creationId xmlns:a16="http://schemas.microsoft.com/office/drawing/2014/main" id="{FA69B350-3949-4940-8D27-AE461CCDB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14" name="Group 258">
            <a:extLst>
              <a:ext uri="{FF2B5EF4-FFF2-40B4-BE49-F238E27FC236}">
                <a16:creationId xmlns:a16="http://schemas.microsoft.com/office/drawing/2014/main" id="{D5DFCFE5-4BEA-4577-8D54-D630E68011B4}"/>
              </a:ext>
            </a:extLst>
          </p:cNvPr>
          <p:cNvGrpSpPr>
            <a:grpSpLocks/>
          </p:cNvGrpSpPr>
          <p:nvPr/>
        </p:nvGrpSpPr>
        <p:grpSpPr bwMode="auto">
          <a:xfrm>
            <a:off x="4999038" y="4233863"/>
            <a:ext cx="374650" cy="288925"/>
            <a:chOff x="2234" y="3436"/>
            <a:chExt cx="236" cy="345"/>
          </a:xfrm>
        </p:grpSpPr>
        <p:sp>
          <p:nvSpPr>
            <p:cNvPr id="582915" name="Rectangle 259">
              <a:extLst>
                <a:ext uri="{FF2B5EF4-FFF2-40B4-BE49-F238E27FC236}">
                  <a16:creationId xmlns:a16="http://schemas.microsoft.com/office/drawing/2014/main" id="{649B65EA-7109-403C-A680-111A1CE88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16" name="Rectangle 260">
              <a:extLst>
                <a:ext uri="{FF2B5EF4-FFF2-40B4-BE49-F238E27FC236}">
                  <a16:creationId xmlns:a16="http://schemas.microsoft.com/office/drawing/2014/main" id="{22E64995-BE3A-4F9D-BD26-193E9AB0D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17" name="Group 261">
            <a:extLst>
              <a:ext uri="{FF2B5EF4-FFF2-40B4-BE49-F238E27FC236}">
                <a16:creationId xmlns:a16="http://schemas.microsoft.com/office/drawing/2014/main" id="{3D76778C-F4E4-4A2E-A1B5-06575D649B36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4233863"/>
            <a:ext cx="374650" cy="288925"/>
            <a:chOff x="2470" y="3436"/>
            <a:chExt cx="236" cy="345"/>
          </a:xfrm>
        </p:grpSpPr>
        <p:sp>
          <p:nvSpPr>
            <p:cNvPr id="582918" name="Rectangle 262">
              <a:extLst>
                <a:ext uri="{FF2B5EF4-FFF2-40B4-BE49-F238E27FC236}">
                  <a16:creationId xmlns:a16="http://schemas.microsoft.com/office/drawing/2014/main" id="{D0083392-7936-47DB-B2CE-5C69EF7CF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19" name="Rectangle 263">
              <a:extLst>
                <a:ext uri="{FF2B5EF4-FFF2-40B4-BE49-F238E27FC236}">
                  <a16:creationId xmlns:a16="http://schemas.microsoft.com/office/drawing/2014/main" id="{80E1E617-ED98-4BAF-AFDE-95E5FDE4D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20" name="Group 264">
            <a:extLst>
              <a:ext uri="{FF2B5EF4-FFF2-40B4-BE49-F238E27FC236}">
                <a16:creationId xmlns:a16="http://schemas.microsoft.com/office/drawing/2014/main" id="{27702403-E503-4249-AC7D-3FF5B0AE9B4E}"/>
              </a:ext>
            </a:extLst>
          </p:cNvPr>
          <p:cNvGrpSpPr>
            <a:grpSpLocks/>
          </p:cNvGrpSpPr>
          <p:nvPr/>
        </p:nvGrpSpPr>
        <p:grpSpPr bwMode="auto">
          <a:xfrm>
            <a:off x="5748338" y="4233863"/>
            <a:ext cx="374650" cy="288925"/>
            <a:chOff x="2706" y="3436"/>
            <a:chExt cx="236" cy="345"/>
          </a:xfrm>
        </p:grpSpPr>
        <p:sp>
          <p:nvSpPr>
            <p:cNvPr id="582921" name="Rectangle 265">
              <a:extLst>
                <a:ext uri="{FF2B5EF4-FFF2-40B4-BE49-F238E27FC236}">
                  <a16:creationId xmlns:a16="http://schemas.microsoft.com/office/drawing/2014/main" id="{485548B8-CB9E-4FD2-B4DA-A9C7BE8E5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22" name="Rectangle 266">
              <a:extLst>
                <a:ext uri="{FF2B5EF4-FFF2-40B4-BE49-F238E27FC236}">
                  <a16:creationId xmlns:a16="http://schemas.microsoft.com/office/drawing/2014/main" id="{D40E908B-0E7A-46CA-9A82-B9E296B98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23" name="Group 267">
            <a:extLst>
              <a:ext uri="{FF2B5EF4-FFF2-40B4-BE49-F238E27FC236}">
                <a16:creationId xmlns:a16="http://schemas.microsoft.com/office/drawing/2014/main" id="{4B37F279-40A1-43FE-912B-F15410ED2D24}"/>
              </a:ext>
            </a:extLst>
          </p:cNvPr>
          <p:cNvGrpSpPr>
            <a:grpSpLocks/>
          </p:cNvGrpSpPr>
          <p:nvPr/>
        </p:nvGrpSpPr>
        <p:grpSpPr bwMode="auto">
          <a:xfrm>
            <a:off x="6122988" y="4233863"/>
            <a:ext cx="374650" cy="288925"/>
            <a:chOff x="2942" y="3436"/>
            <a:chExt cx="236" cy="345"/>
          </a:xfrm>
        </p:grpSpPr>
        <p:sp>
          <p:nvSpPr>
            <p:cNvPr id="582924" name="Rectangle 268">
              <a:extLst>
                <a:ext uri="{FF2B5EF4-FFF2-40B4-BE49-F238E27FC236}">
                  <a16:creationId xmlns:a16="http://schemas.microsoft.com/office/drawing/2014/main" id="{35A16D95-23AF-4993-AC70-D0089DE44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25" name="Rectangle 269">
              <a:extLst>
                <a:ext uri="{FF2B5EF4-FFF2-40B4-BE49-F238E27FC236}">
                  <a16:creationId xmlns:a16="http://schemas.microsoft.com/office/drawing/2014/main" id="{51FAE30E-109B-4C35-A664-352F04569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26" name="Group 270">
            <a:extLst>
              <a:ext uri="{FF2B5EF4-FFF2-40B4-BE49-F238E27FC236}">
                <a16:creationId xmlns:a16="http://schemas.microsoft.com/office/drawing/2014/main" id="{15D9B6FF-D3CE-4743-808C-E099BA0011DE}"/>
              </a:ext>
            </a:extLst>
          </p:cNvPr>
          <p:cNvGrpSpPr>
            <a:grpSpLocks/>
          </p:cNvGrpSpPr>
          <p:nvPr/>
        </p:nvGrpSpPr>
        <p:grpSpPr bwMode="auto">
          <a:xfrm>
            <a:off x="6497638" y="4233863"/>
            <a:ext cx="374650" cy="288925"/>
            <a:chOff x="3178" y="3436"/>
            <a:chExt cx="236" cy="345"/>
          </a:xfrm>
        </p:grpSpPr>
        <p:sp>
          <p:nvSpPr>
            <p:cNvPr id="582927" name="Rectangle 271">
              <a:extLst>
                <a:ext uri="{FF2B5EF4-FFF2-40B4-BE49-F238E27FC236}">
                  <a16:creationId xmlns:a16="http://schemas.microsoft.com/office/drawing/2014/main" id="{C2B05EAD-ACA0-4587-A521-C1E350D69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28" name="Rectangle 272">
              <a:extLst>
                <a:ext uri="{FF2B5EF4-FFF2-40B4-BE49-F238E27FC236}">
                  <a16:creationId xmlns:a16="http://schemas.microsoft.com/office/drawing/2014/main" id="{D0AB7C63-1EBA-41EB-ACDF-E3A360F28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29" name="Group 273">
            <a:extLst>
              <a:ext uri="{FF2B5EF4-FFF2-40B4-BE49-F238E27FC236}">
                <a16:creationId xmlns:a16="http://schemas.microsoft.com/office/drawing/2014/main" id="{4DD8A962-E456-4A10-B6C5-94D572DC4C0C}"/>
              </a:ext>
            </a:extLst>
          </p:cNvPr>
          <p:cNvGrpSpPr>
            <a:grpSpLocks/>
          </p:cNvGrpSpPr>
          <p:nvPr/>
        </p:nvGrpSpPr>
        <p:grpSpPr bwMode="auto">
          <a:xfrm>
            <a:off x="6872288" y="4233863"/>
            <a:ext cx="374650" cy="288925"/>
            <a:chOff x="3414" y="3436"/>
            <a:chExt cx="236" cy="345"/>
          </a:xfrm>
        </p:grpSpPr>
        <p:sp>
          <p:nvSpPr>
            <p:cNvPr id="582930" name="Rectangle 274">
              <a:extLst>
                <a:ext uri="{FF2B5EF4-FFF2-40B4-BE49-F238E27FC236}">
                  <a16:creationId xmlns:a16="http://schemas.microsoft.com/office/drawing/2014/main" id="{7207C664-3017-4A36-94FF-897B5BFB0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31" name="Rectangle 275">
              <a:extLst>
                <a:ext uri="{FF2B5EF4-FFF2-40B4-BE49-F238E27FC236}">
                  <a16:creationId xmlns:a16="http://schemas.microsoft.com/office/drawing/2014/main" id="{53F2CE1A-2EB2-4C3F-A437-359DADBE0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32" name="Group 276">
            <a:extLst>
              <a:ext uri="{FF2B5EF4-FFF2-40B4-BE49-F238E27FC236}">
                <a16:creationId xmlns:a16="http://schemas.microsoft.com/office/drawing/2014/main" id="{1E02DC92-A097-4507-AE0F-FBBF7E0C1271}"/>
              </a:ext>
            </a:extLst>
          </p:cNvPr>
          <p:cNvGrpSpPr>
            <a:grpSpLocks/>
          </p:cNvGrpSpPr>
          <p:nvPr/>
        </p:nvGrpSpPr>
        <p:grpSpPr bwMode="auto">
          <a:xfrm>
            <a:off x="7246938" y="4233863"/>
            <a:ext cx="374650" cy="288925"/>
            <a:chOff x="3650" y="3436"/>
            <a:chExt cx="236" cy="345"/>
          </a:xfrm>
        </p:grpSpPr>
        <p:sp>
          <p:nvSpPr>
            <p:cNvPr id="582933" name="Rectangle 277">
              <a:extLst>
                <a:ext uri="{FF2B5EF4-FFF2-40B4-BE49-F238E27FC236}">
                  <a16:creationId xmlns:a16="http://schemas.microsoft.com/office/drawing/2014/main" id="{F59B2664-10D1-4631-A777-E1E4DEE9D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34" name="Rectangle 278">
              <a:extLst>
                <a:ext uri="{FF2B5EF4-FFF2-40B4-BE49-F238E27FC236}">
                  <a16:creationId xmlns:a16="http://schemas.microsoft.com/office/drawing/2014/main" id="{9DA7D09F-BCA2-49BA-8DC8-7D4F9B268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35" name="Group 279">
            <a:extLst>
              <a:ext uri="{FF2B5EF4-FFF2-40B4-BE49-F238E27FC236}">
                <a16:creationId xmlns:a16="http://schemas.microsoft.com/office/drawing/2014/main" id="{4DE41594-94A1-4873-8288-BB4ECC248665}"/>
              </a:ext>
            </a:extLst>
          </p:cNvPr>
          <p:cNvGrpSpPr>
            <a:grpSpLocks/>
          </p:cNvGrpSpPr>
          <p:nvPr/>
        </p:nvGrpSpPr>
        <p:grpSpPr bwMode="auto">
          <a:xfrm>
            <a:off x="7621588" y="4233863"/>
            <a:ext cx="374650" cy="288925"/>
            <a:chOff x="3886" y="3436"/>
            <a:chExt cx="236" cy="345"/>
          </a:xfrm>
        </p:grpSpPr>
        <p:sp>
          <p:nvSpPr>
            <p:cNvPr id="582936" name="Rectangle 280">
              <a:extLst>
                <a:ext uri="{FF2B5EF4-FFF2-40B4-BE49-F238E27FC236}">
                  <a16:creationId xmlns:a16="http://schemas.microsoft.com/office/drawing/2014/main" id="{0BF9D2ED-C701-4136-99E7-CE187A6CA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37" name="Rectangle 281">
              <a:extLst>
                <a:ext uri="{FF2B5EF4-FFF2-40B4-BE49-F238E27FC236}">
                  <a16:creationId xmlns:a16="http://schemas.microsoft.com/office/drawing/2014/main" id="{5ED8BE89-D034-4606-BADC-FEE710121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sp>
        <p:nvSpPr>
          <p:cNvPr id="582938" name="Rectangle 282">
            <a:extLst>
              <a:ext uri="{FF2B5EF4-FFF2-40B4-BE49-F238E27FC236}">
                <a16:creationId xmlns:a16="http://schemas.microsoft.com/office/drawing/2014/main" id="{17EE5D10-D4B4-4F6A-8635-3B0BE5D92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439988"/>
            <a:ext cx="5334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r>
              <a:rPr lang="en-US" altLang="en-US" sz="1600" b="1"/>
              <a:t>Value</a:t>
            </a:r>
            <a:endParaRPr lang="en-US" altLang="en-US" sz="1600"/>
          </a:p>
        </p:txBody>
      </p:sp>
      <p:sp>
        <p:nvSpPr>
          <p:cNvPr id="582939" name="Rectangle 283">
            <a:extLst>
              <a:ext uri="{FF2B5EF4-FFF2-40B4-BE49-F238E27FC236}">
                <a16:creationId xmlns:a16="http://schemas.microsoft.com/office/drawing/2014/main" id="{0A3C3556-8541-451D-A5C6-A6414135D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971550"/>
            <a:ext cx="2422525" cy="1811338"/>
          </a:xfrm>
          <a:prstGeom prst="rect">
            <a:avLst/>
          </a:prstGeom>
          <a:noFill/>
          <a:ln w="0">
            <a:solidFill>
              <a:srgbClr val="A0A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rIns="0"/>
          <a:lstStyle/>
          <a:p>
            <a:endParaRPr lang="en-US"/>
          </a:p>
        </p:txBody>
      </p:sp>
      <p:sp>
        <p:nvSpPr>
          <p:cNvPr id="582940" name="Rectangle 284">
            <a:extLst>
              <a:ext uri="{FF2B5EF4-FFF2-40B4-BE49-F238E27FC236}">
                <a16:creationId xmlns:a16="http://schemas.microsoft.com/office/drawing/2014/main" id="{7B8040EA-8453-47E6-9308-FD11C4B1E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89200"/>
            <a:ext cx="1371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600" b="1">
                <a:cs typeface="Times New Roman" panose="02020603050405020304" pitchFamily="18" charset="0"/>
              </a:rPr>
              <a:t>Controls</a:t>
            </a:r>
            <a:endParaRPr lang="en-US" altLang="en-US" sz="1600" b="1"/>
          </a:p>
        </p:txBody>
      </p:sp>
      <p:sp>
        <p:nvSpPr>
          <p:cNvPr id="582941" name="Rectangle 285">
            <a:extLst>
              <a:ext uri="{FF2B5EF4-FFF2-40B4-BE49-F238E27FC236}">
                <a16:creationId xmlns:a16="http://schemas.microsoft.com/office/drawing/2014/main" id="{46ABD2E8-7BBE-4560-A312-D102ABAEF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952" y="1007270"/>
            <a:ext cx="238125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/>
          <a:lstStyle/>
          <a:p>
            <a:r>
              <a:rPr lang="en-US" altLang="en-US" sz="1600" b="1" dirty="0">
                <a:cs typeface="Times New Roman" panose="02020603050405020304" pitchFamily="18" charset="0"/>
              </a:rPr>
              <a:t>Threats</a:t>
            </a:r>
          </a:p>
          <a:p>
            <a:pPr eaLnBrk="0" hangingPunct="0"/>
            <a:endParaRPr lang="en-US" altLang="en-US" sz="1600" dirty="0"/>
          </a:p>
        </p:txBody>
      </p:sp>
      <p:sp>
        <p:nvSpPr>
          <p:cNvPr id="582942" name="Rectangle 286">
            <a:extLst>
              <a:ext uri="{FF2B5EF4-FFF2-40B4-BE49-F238E27FC236}">
                <a16:creationId xmlns:a16="http://schemas.microsoft.com/office/drawing/2014/main" id="{68DBEC24-5F26-4487-A907-49C8DD627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066800"/>
            <a:ext cx="45720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/>
          <a:lstStyle/>
          <a:p>
            <a:endParaRPr lang="en-US" altLang="en-US" sz="1600" b="1"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1600" b="1"/>
              <a:t>Value of Control</a:t>
            </a:r>
          </a:p>
        </p:txBody>
      </p:sp>
      <p:grpSp>
        <p:nvGrpSpPr>
          <p:cNvPr id="582943" name="Group 287">
            <a:extLst>
              <a:ext uri="{FF2B5EF4-FFF2-40B4-BE49-F238E27FC236}">
                <a16:creationId xmlns:a16="http://schemas.microsoft.com/office/drawing/2014/main" id="{DCD856FD-1586-4121-84F5-BAC1B156D4A3}"/>
              </a:ext>
            </a:extLst>
          </p:cNvPr>
          <p:cNvGrpSpPr>
            <a:grpSpLocks/>
          </p:cNvGrpSpPr>
          <p:nvPr/>
        </p:nvGrpSpPr>
        <p:grpSpPr bwMode="auto">
          <a:xfrm>
            <a:off x="1457325" y="4522788"/>
            <a:ext cx="2422525" cy="292100"/>
            <a:chOff x="0" y="3091"/>
            <a:chExt cx="1526" cy="345"/>
          </a:xfrm>
        </p:grpSpPr>
        <p:sp>
          <p:nvSpPr>
            <p:cNvPr id="582944" name="Rectangle 288">
              <a:extLst>
                <a:ext uri="{FF2B5EF4-FFF2-40B4-BE49-F238E27FC236}">
                  <a16:creationId xmlns:a16="http://schemas.microsoft.com/office/drawing/2014/main" id="{6B0CF82D-0E49-4356-9398-F3238E0AC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3091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Network Configuration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45" name="Rectangle 289">
              <a:extLst>
                <a:ext uri="{FF2B5EF4-FFF2-40B4-BE49-F238E27FC236}">
                  <a16:creationId xmlns:a16="http://schemas.microsoft.com/office/drawing/2014/main" id="{3875352D-C015-4662-B1C2-984694E46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91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46" name="Group 290">
            <a:extLst>
              <a:ext uri="{FF2B5EF4-FFF2-40B4-BE49-F238E27FC236}">
                <a16:creationId xmlns:a16="http://schemas.microsoft.com/office/drawing/2014/main" id="{46A83E4D-4BC6-46B2-B777-FEFB3889EDD7}"/>
              </a:ext>
            </a:extLst>
          </p:cNvPr>
          <p:cNvGrpSpPr>
            <a:grpSpLocks/>
          </p:cNvGrpSpPr>
          <p:nvPr/>
        </p:nvGrpSpPr>
        <p:grpSpPr bwMode="auto">
          <a:xfrm>
            <a:off x="3879850" y="4522788"/>
            <a:ext cx="374650" cy="292100"/>
            <a:chOff x="1526" y="3091"/>
            <a:chExt cx="236" cy="345"/>
          </a:xfrm>
        </p:grpSpPr>
        <p:sp>
          <p:nvSpPr>
            <p:cNvPr id="582947" name="Rectangle 291">
              <a:extLst>
                <a:ext uri="{FF2B5EF4-FFF2-40B4-BE49-F238E27FC236}">
                  <a16:creationId xmlns:a16="http://schemas.microsoft.com/office/drawing/2014/main" id="{EAB49C01-136B-48C0-B07C-6882529FB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48" name="Rectangle 292">
              <a:extLst>
                <a:ext uri="{FF2B5EF4-FFF2-40B4-BE49-F238E27FC236}">
                  <a16:creationId xmlns:a16="http://schemas.microsoft.com/office/drawing/2014/main" id="{E7005FD3-414B-4A11-88FB-9E20A3057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49" name="Group 293">
            <a:extLst>
              <a:ext uri="{FF2B5EF4-FFF2-40B4-BE49-F238E27FC236}">
                <a16:creationId xmlns:a16="http://schemas.microsoft.com/office/drawing/2014/main" id="{E90F7D77-6324-460D-8263-62F632D5CBC6}"/>
              </a:ext>
            </a:extLst>
          </p:cNvPr>
          <p:cNvGrpSpPr>
            <a:grpSpLocks/>
          </p:cNvGrpSpPr>
          <p:nvPr/>
        </p:nvGrpSpPr>
        <p:grpSpPr bwMode="auto">
          <a:xfrm>
            <a:off x="4254500" y="4522788"/>
            <a:ext cx="374650" cy="292100"/>
            <a:chOff x="1762" y="3091"/>
            <a:chExt cx="236" cy="345"/>
          </a:xfrm>
        </p:grpSpPr>
        <p:sp>
          <p:nvSpPr>
            <p:cNvPr id="582950" name="Rectangle 294">
              <a:extLst>
                <a:ext uri="{FF2B5EF4-FFF2-40B4-BE49-F238E27FC236}">
                  <a16:creationId xmlns:a16="http://schemas.microsoft.com/office/drawing/2014/main" id="{32D5034B-1EF2-4476-9EA0-FE73C6BD5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51" name="Rectangle 295">
              <a:extLst>
                <a:ext uri="{FF2B5EF4-FFF2-40B4-BE49-F238E27FC236}">
                  <a16:creationId xmlns:a16="http://schemas.microsoft.com/office/drawing/2014/main" id="{FBEB8718-FAAE-4AAB-B7C7-09C7DC9CC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52" name="Group 296">
            <a:extLst>
              <a:ext uri="{FF2B5EF4-FFF2-40B4-BE49-F238E27FC236}">
                <a16:creationId xmlns:a16="http://schemas.microsoft.com/office/drawing/2014/main" id="{5CE6E988-D284-4D53-82C5-B0A2C60C9950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4522788"/>
            <a:ext cx="374650" cy="292100"/>
            <a:chOff x="1998" y="3091"/>
            <a:chExt cx="236" cy="345"/>
          </a:xfrm>
        </p:grpSpPr>
        <p:sp>
          <p:nvSpPr>
            <p:cNvPr id="582953" name="Rectangle 297">
              <a:extLst>
                <a:ext uri="{FF2B5EF4-FFF2-40B4-BE49-F238E27FC236}">
                  <a16:creationId xmlns:a16="http://schemas.microsoft.com/office/drawing/2014/main" id="{1F9E5AFA-7685-4A09-9633-C04CF1ACD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54" name="Rectangle 298">
              <a:extLst>
                <a:ext uri="{FF2B5EF4-FFF2-40B4-BE49-F238E27FC236}">
                  <a16:creationId xmlns:a16="http://schemas.microsoft.com/office/drawing/2014/main" id="{4622B6EA-D765-489B-8DD1-9B0872881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55" name="Group 299">
            <a:extLst>
              <a:ext uri="{FF2B5EF4-FFF2-40B4-BE49-F238E27FC236}">
                <a16:creationId xmlns:a16="http://schemas.microsoft.com/office/drawing/2014/main" id="{81A86A9C-D268-49A8-8B9B-AF46CB73E1C9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4522788"/>
            <a:ext cx="374650" cy="292100"/>
            <a:chOff x="2234" y="3091"/>
            <a:chExt cx="236" cy="345"/>
          </a:xfrm>
        </p:grpSpPr>
        <p:sp>
          <p:nvSpPr>
            <p:cNvPr id="582956" name="Rectangle 300">
              <a:extLst>
                <a:ext uri="{FF2B5EF4-FFF2-40B4-BE49-F238E27FC236}">
                  <a16:creationId xmlns:a16="http://schemas.microsoft.com/office/drawing/2014/main" id="{0D03D0CE-5046-4366-8159-E5AAB2547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57" name="Rectangle 301">
              <a:extLst>
                <a:ext uri="{FF2B5EF4-FFF2-40B4-BE49-F238E27FC236}">
                  <a16:creationId xmlns:a16="http://schemas.microsoft.com/office/drawing/2014/main" id="{04FF693D-91A4-48EF-9FA0-092BD6F29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58" name="Group 302">
            <a:extLst>
              <a:ext uri="{FF2B5EF4-FFF2-40B4-BE49-F238E27FC236}">
                <a16:creationId xmlns:a16="http://schemas.microsoft.com/office/drawing/2014/main" id="{FA09EC70-CCFE-4F90-A67D-A2386AB86C09}"/>
              </a:ext>
            </a:extLst>
          </p:cNvPr>
          <p:cNvGrpSpPr>
            <a:grpSpLocks/>
          </p:cNvGrpSpPr>
          <p:nvPr/>
        </p:nvGrpSpPr>
        <p:grpSpPr bwMode="auto">
          <a:xfrm>
            <a:off x="5378450" y="4522788"/>
            <a:ext cx="374650" cy="292100"/>
            <a:chOff x="2470" y="3091"/>
            <a:chExt cx="236" cy="345"/>
          </a:xfrm>
        </p:grpSpPr>
        <p:sp>
          <p:nvSpPr>
            <p:cNvPr id="582959" name="Rectangle 303">
              <a:extLst>
                <a:ext uri="{FF2B5EF4-FFF2-40B4-BE49-F238E27FC236}">
                  <a16:creationId xmlns:a16="http://schemas.microsoft.com/office/drawing/2014/main" id="{B9163D34-A539-4362-9322-87D597882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60" name="Rectangle 304">
              <a:extLst>
                <a:ext uri="{FF2B5EF4-FFF2-40B4-BE49-F238E27FC236}">
                  <a16:creationId xmlns:a16="http://schemas.microsoft.com/office/drawing/2014/main" id="{6B87FA3D-853E-43CA-97F5-393A605D9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61" name="Group 305">
            <a:extLst>
              <a:ext uri="{FF2B5EF4-FFF2-40B4-BE49-F238E27FC236}">
                <a16:creationId xmlns:a16="http://schemas.microsoft.com/office/drawing/2014/main" id="{0598A9C9-13B7-4539-B75C-F18016AD4EF0}"/>
              </a:ext>
            </a:extLst>
          </p:cNvPr>
          <p:cNvGrpSpPr>
            <a:grpSpLocks/>
          </p:cNvGrpSpPr>
          <p:nvPr/>
        </p:nvGrpSpPr>
        <p:grpSpPr bwMode="auto">
          <a:xfrm>
            <a:off x="5753100" y="4522788"/>
            <a:ext cx="374650" cy="292100"/>
            <a:chOff x="2706" y="3091"/>
            <a:chExt cx="236" cy="345"/>
          </a:xfrm>
        </p:grpSpPr>
        <p:sp>
          <p:nvSpPr>
            <p:cNvPr id="582962" name="Rectangle 306">
              <a:extLst>
                <a:ext uri="{FF2B5EF4-FFF2-40B4-BE49-F238E27FC236}">
                  <a16:creationId xmlns:a16="http://schemas.microsoft.com/office/drawing/2014/main" id="{16343CAC-FE45-4499-A392-82CDF65BB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63" name="Rectangle 307">
              <a:extLst>
                <a:ext uri="{FF2B5EF4-FFF2-40B4-BE49-F238E27FC236}">
                  <a16:creationId xmlns:a16="http://schemas.microsoft.com/office/drawing/2014/main" id="{C9096F8E-FA38-4DC4-AD11-469285004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64" name="Group 308">
            <a:extLst>
              <a:ext uri="{FF2B5EF4-FFF2-40B4-BE49-F238E27FC236}">
                <a16:creationId xmlns:a16="http://schemas.microsoft.com/office/drawing/2014/main" id="{350C5FA3-CF42-4E3B-A585-372FA1EDFFA8}"/>
              </a:ext>
            </a:extLst>
          </p:cNvPr>
          <p:cNvGrpSpPr>
            <a:grpSpLocks/>
          </p:cNvGrpSpPr>
          <p:nvPr/>
        </p:nvGrpSpPr>
        <p:grpSpPr bwMode="auto">
          <a:xfrm>
            <a:off x="6127750" y="4522788"/>
            <a:ext cx="374650" cy="292100"/>
            <a:chOff x="2942" y="3091"/>
            <a:chExt cx="236" cy="345"/>
          </a:xfrm>
        </p:grpSpPr>
        <p:sp>
          <p:nvSpPr>
            <p:cNvPr id="582965" name="Rectangle 309">
              <a:extLst>
                <a:ext uri="{FF2B5EF4-FFF2-40B4-BE49-F238E27FC236}">
                  <a16:creationId xmlns:a16="http://schemas.microsoft.com/office/drawing/2014/main" id="{38643CB8-E9B4-4712-A4BA-5F6842E54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66" name="Rectangle 310">
              <a:extLst>
                <a:ext uri="{FF2B5EF4-FFF2-40B4-BE49-F238E27FC236}">
                  <a16:creationId xmlns:a16="http://schemas.microsoft.com/office/drawing/2014/main" id="{56C2B591-6E04-42C0-B4AE-4C220027E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67" name="Group 311">
            <a:extLst>
              <a:ext uri="{FF2B5EF4-FFF2-40B4-BE49-F238E27FC236}">
                <a16:creationId xmlns:a16="http://schemas.microsoft.com/office/drawing/2014/main" id="{998821E3-DBE5-4541-B2E5-D6DF04789A96}"/>
              </a:ext>
            </a:extLst>
          </p:cNvPr>
          <p:cNvGrpSpPr>
            <a:grpSpLocks/>
          </p:cNvGrpSpPr>
          <p:nvPr/>
        </p:nvGrpSpPr>
        <p:grpSpPr bwMode="auto">
          <a:xfrm>
            <a:off x="6502400" y="4522788"/>
            <a:ext cx="374650" cy="292100"/>
            <a:chOff x="3178" y="3091"/>
            <a:chExt cx="236" cy="345"/>
          </a:xfrm>
        </p:grpSpPr>
        <p:sp>
          <p:nvSpPr>
            <p:cNvPr id="582968" name="Rectangle 312">
              <a:extLst>
                <a:ext uri="{FF2B5EF4-FFF2-40B4-BE49-F238E27FC236}">
                  <a16:creationId xmlns:a16="http://schemas.microsoft.com/office/drawing/2014/main" id="{9DA44A1D-FB30-40D5-8587-0D608B2C2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69" name="Rectangle 313">
              <a:extLst>
                <a:ext uri="{FF2B5EF4-FFF2-40B4-BE49-F238E27FC236}">
                  <a16:creationId xmlns:a16="http://schemas.microsoft.com/office/drawing/2014/main" id="{202DA498-1FF3-48D2-A59C-3CBA03A70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70" name="Group 314">
            <a:extLst>
              <a:ext uri="{FF2B5EF4-FFF2-40B4-BE49-F238E27FC236}">
                <a16:creationId xmlns:a16="http://schemas.microsoft.com/office/drawing/2014/main" id="{C4889D06-6981-4DD5-802D-35008561B831}"/>
              </a:ext>
            </a:extLst>
          </p:cNvPr>
          <p:cNvGrpSpPr>
            <a:grpSpLocks/>
          </p:cNvGrpSpPr>
          <p:nvPr/>
        </p:nvGrpSpPr>
        <p:grpSpPr bwMode="auto">
          <a:xfrm>
            <a:off x="6877050" y="4522788"/>
            <a:ext cx="374650" cy="292100"/>
            <a:chOff x="3414" y="3091"/>
            <a:chExt cx="236" cy="345"/>
          </a:xfrm>
        </p:grpSpPr>
        <p:sp>
          <p:nvSpPr>
            <p:cNvPr id="582971" name="Rectangle 315">
              <a:extLst>
                <a:ext uri="{FF2B5EF4-FFF2-40B4-BE49-F238E27FC236}">
                  <a16:creationId xmlns:a16="http://schemas.microsoft.com/office/drawing/2014/main" id="{83C6800A-10F6-4E36-AFB8-F9D78CEA0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72" name="Rectangle 316">
              <a:extLst>
                <a:ext uri="{FF2B5EF4-FFF2-40B4-BE49-F238E27FC236}">
                  <a16:creationId xmlns:a16="http://schemas.microsoft.com/office/drawing/2014/main" id="{42E79402-BCD0-4CFC-BE64-8BA5B5410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73" name="Group 317">
            <a:extLst>
              <a:ext uri="{FF2B5EF4-FFF2-40B4-BE49-F238E27FC236}">
                <a16:creationId xmlns:a16="http://schemas.microsoft.com/office/drawing/2014/main" id="{6000BFB6-4590-4802-BD04-A42E7258259C}"/>
              </a:ext>
            </a:extLst>
          </p:cNvPr>
          <p:cNvGrpSpPr>
            <a:grpSpLocks/>
          </p:cNvGrpSpPr>
          <p:nvPr/>
        </p:nvGrpSpPr>
        <p:grpSpPr bwMode="auto">
          <a:xfrm>
            <a:off x="7251700" y="4522788"/>
            <a:ext cx="374650" cy="292100"/>
            <a:chOff x="3650" y="3091"/>
            <a:chExt cx="236" cy="345"/>
          </a:xfrm>
        </p:grpSpPr>
        <p:sp>
          <p:nvSpPr>
            <p:cNvPr id="582974" name="Rectangle 318">
              <a:extLst>
                <a:ext uri="{FF2B5EF4-FFF2-40B4-BE49-F238E27FC236}">
                  <a16:creationId xmlns:a16="http://schemas.microsoft.com/office/drawing/2014/main" id="{B9535F2D-A30E-462B-91C6-AC5FFEFC4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75" name="Rectangle 319">
              <a:extLst>
                <a:ext uri="{FF2B5EF4-FFF2-40B4-BE49-F238E27FC236}">
                  <a16:creationId xmlns:a16="http://schemas.microsoft.com/office/drawing/2014/main" id="{8C0DE9BE-5989-4DAD-BABA-CD5D3196B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76" name="Group 320">
            <a:extLst>
              <a:ext uri="{FF2B5EF4-FFF2-40B4-BE49-F238E27FC236}">
                <a16:creationId xmlns:a16="http://schemas.microsoft.com/office/drawing/2014/main" id="{B6175E85-96E2-4EEE-A5F5-758ACCCFFF6F}"/>
              </a:ext>
            </a:extLst>
          </p:cNvPr>
          <p:cNvGrpSpPr>
            <a:grpSpLocks/>
          </p:cNvGrpSpPr>
          <p:nvPr/>
        </p:nvGrpSpPr>
        <p:grpSpPr bwMode="auto">
          <a:xfrm>
            <a:off x="7626350" y="4522788"/>
            <a:ext cx="374650" cy="292100"/>
            <a:chOff x="3886" y="3091"/>
            <a:chExt cx="236" cy="345"/>
          </a:xfrm>
        </p:grpSpPr>
        <p:sp>
          <p:nvSpPr>
            <p:cNvPr id="582977" name="Rectangle 321">
              <a:extLst>
                <a:ext uri="{FF2B5EF4-FFF2-40B4-BE49-F238E27FC236}">
                  <a16:creationId xmlns:a16="http://schemas.microsoft.com/office/drawing/2014/main" id="{3D903272-F07C-43DB-85A4-A132BB12E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3091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78" name="Rectangle 322">
              <a:extLst>
                <a:ext uri="{FF2B5EF4-FFF2-40B4-BE49-F238E27FC236}">
                  <a16:creationId xmlns:a16="http://schemas.microsoft.com/office/drawing/2014/main" id="{7856E9B8-D507-4076-B654-95EDB0B7E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3091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79" name="Group 323">
            <a:extLst>
              <a:ext uri="{FF2B5EF4-FFF2-40B4-BE49-F238E27FC236}">
                <a16:creationId xmlns:a16="http://schemas.microsoft.com/office/drawing/2014/main" id="{26591B24-3626-47E8-8E54-9B5C5C35AB07}"/>
              </a:ext>
            </a:extLst>
          </p:cNvPr>
          <p:cNvGrpSpPr>
            <a:grpSpLocks/>
          </p:cNvGrpSpPr>
          <p:nvPr/>
        </p:nvGrpSpPr>
        <p:grpSpPr bwMode="auto">
          <a:xfrm>
            <a:off x="1457325" y="4814888"/>
            <a:ext cx="2422525" cy="290512"/>
            <a:chOff x="0" y="3436"/>
            <a:chExt cx="1526" cy="345"/>
          </a:xfrm>
        </p:grpSpPr>
        <p:sp>
          <p:nvSpPr>
            <p:cNvPr id="582980" name="Rectangle 324">
              <a:extLst>
                <a:ext uri="{FF2B5EF4-FFF2-40B4-BE49-F238E27FC236}">
                  <a16:creationId xmlns:a16="http://schemas.microsoft.com/office/drawing/2014/main" id="{90A6337A-B39B-4B68-B5AE-0F3F6C83F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3436"/>
              <a:ext cx="144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Hardening of Environment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81" name="Rectangle 325">
              <a:extLst>
                <a:ext uri="{FF2B5EF4-FFF2-40B4-BE49-F238E27FC236}">
                  <a16:creationId xmlns:a16="http://schemas.microsoft.com/office/drawing/2014/main" id="{76DFCD2D-9D5A-48F1-98C2-6AFB1231C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36"/>
              <a:ext cx="152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82" name="Group 326">
            <a:extLst>
              <a:ext uri="{FF2B5EF4-FFF2-40B4-BE49-F238E27FC236}">
                <a16:creationId xmlns:a16="http://schemas.microsoft.com/office/drawing/2014/main" id="{1DCDDEE3-DA19-4EAE-B8B7-6032BBC3B8E3}"/>
              </a:ext>
            </a:extLst>
          </p:cNvPr>
          <p:cNvGrpSpPr>
            <a:grpSpLocks/>
          </p:cNvGrpSpPr>
          <p:nvPr/>
        </p:nvGrpSpPr>
        <p:grpSpPr bwMode="auto">
          <a:xfrm>
            <a:off x="3879850" y="4814888"/>
            <a:ext cx="374650" cy="290512"/>
            <a:chOff x="1526" y="3436"/>
            <a:chExt cx="236" cy="345"/>
          </a:xfrm>
        </p:grpSpPr>
        <p:sp>
          <p:nvSpPr>
            <p:cNvPr id="582983" name="Rectangle 327">
              <a:extLst>
                <a:ext uri="{FF2B5EF4-FFF2-40B4-BE49-F238E27FC236}">
                  <a16:creationId xmlns:a16="http://schemas.microsoft.com/office/drawing/2014/main" id="{2FFFF31E-4FE5-40B7-B170-EDA314A36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84" name="Rectangle 328">
              <a:extLst>
                <a:ext uri="{FF2B5EF4-FFF2-40B4-BE49-F238E27FC236}">
                  <a16:creationId xmlns:a16="http://schemas.microsoft.com/office/drawing/2014/main" id="{F677681E-19DE-4BD1-AACF-848417A62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85" name="Group 329">
            <a:extLst>
              <a:ext uri="{FF2B5EF4-FFF2-40B4-BE49-F238E27FC236}">
                <a16:creationId xmlns:a16="http://schemas.microsoft.com/office/drawing/2014/main" id="{76ACF059-19C6-4AF6-8354-8B5B7F5B3737}"/>
              </a:ext>
            </a:extLst>
          </p:cNvPr>
          <p:cNvGrpSpPr>
            <a:grpSpLocks/>
          </p:cNvGrpSpPr>
          <p:nvPr/>
        </p:nvGrpSpPr>
        <p:grpSpPr bwMode="auto">
          <a:xfrm>
            <a:off x="4254500" y="4814888"/>
            <a:ext cx="374650" cy="290512"/>
            <a:chOff x="1762" y="3436"/>
            <a:chExt cx="236" cy="345"/>
          </a:xfrm>
        </p:grpSpPr>
        <p:sp>
          <p:nvSpPr>
            <p:cNvPr id="582986" name="Rectangle 330">
              <a:extLst>
                <a:ext uri="{FF2B5EF4-FFF2-40B4-BE49-F238E27FC236}">
                  <a16:creationId xmlns:a16="http://schemas.microsoft.com/office/drawing/2014/main" id="{CDE9D3AF-1912-42B8-9D98-39E31565C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87" name="Rectangle 331">
              <a:extLst>
                <a:ext uri="{FF2B5EF4-FFF2-40B4-BE49-F238E27FC236}">
                  <a16:creationId xmlns:a16="http://schemas.microsoft.com/office/drawing/2014/main" id="{A3FC1806-54EF-41C9-A4F4-AD12930C5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88" name="Group 332">
            <a:extLst>
              <a:ext uri="{FF2B5EF4-FFF2-40B4-BE49-F238E27FC236}">
                <a16:creationId xmlns:a16="http://schemas.microsoft.com/office/drawing/2014/main" id="{489913F7-A52F-4A8C-899E-A57D48AB0357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4814888"/>
            <a:ext cx="374650" cy="290512"/>
            <a:chOff x="1998" y="3436"/>
            <a:chExt cx="236" cy="345"/>
          </a:xfrm>
        </p:grpSpPr>
        <p:sp>
          <p:nvSpPr>
            <p:cNvPr id="582989" name="Rectangle 333">
              <a:extLst>
                <a:ext uri="{FF2B5EF4-FFF2-40B4-BE49-F238E27FC236}">
                  <a16:creationId xmlns:a16="http://schemas.microsoft.com/office/drawing/2014/main" id="{3DC3B51C-27C4-4B67-83D2-AE0E48C0F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90" name="Rectangle 334">
              <a:extLst>
                <a:ext uri="{FF2B5EF4-FFF2-40B4-BE49-F238E27FC236}">
                  <a16:creationId xmlns:a16="http://schemas.microsoft.com/office/drawing/2014/main" id="{A0323C68-603C-4D58-81C2-DA5241045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91" name="Group 335">
            <a:extLst>
              <a:ext uri="{FF2B5EF4-FFF2-40B4-BE49-F238E27FC236}">
                <a16:creationId xmlns:a16="http://schemas.microsoft.com/office/drawing/2014/main" id="{2B2737E6-5922-4A96-BD80-D395BDDF5D75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4814888"/>
            <a:ext cx="374650" cy="290512"/>
            <a:chOff x="2234" y="3436"/>
            <a:chExt cx="236" cy="345"/>
          </a:xfrm>
        </p:grpSpPr>
        <p:sp>
          <p:nvSpPr>
            <p:cNvPr id="582992" name="Rectangle 336">
              <a:extLst>
                <a:ext uri="{FF2B5EF4-FFF2-40B4-BE49-F238E27FC236}">
                  <a16:creationId xmlns:a16="http://schemas.microsoft.com/office/drawing/2014/main" id="{6A8F233C-3376-43E1-A12E-706C749C2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93" name="Rectangle 337">
              <a:extLst>
                <a:ext uri="{FF2B5EF4-FFF2-40B4-BE49-F238E27FC236}">
                  <a16:creationId xmlns:a16="http://schemas.microsoft.com/office/drawing/2014/main" id="{8EBDCBC7-0605-466C-876A-B78237555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94" name="Group 338">
            <a:extLst>
              <a:ext uri="{FF2B5EF4-FFF2-40B4-BE49-F238E27FC236}">
                <a16:creationId xmlns:a16="http://schemas.microsoft.com/office/drawing/2014/main" id="{FD25864F-A40C-4EEC-B8C1-3794E3D47302}"/>
              </a:ext>
            </a:extLst>
          </p:cNvPr>
          <p:cNvGrpSpPr>
            <a:grpSpLocks/>
          </p:cNvGrpSpPr>
          <p:nvPr/>
        </p:nvGrpSpPr>
        <p:grpSpPr bwMode="auto">
          <a:xfrm>
            <a:off x="5378450" y="4814888"/>
            <a:ext cx="374650" cy="290512"/>
            <a:chOff x="2470" y="3436"/>
            <a:chExt cx="236" cy="345"/>
          </a:xfrm>
        </p:grpSpPr>
        <p:sp>
          <p:nvSpPr>
            <p:cNvPr id="582995" name="Rectangle 339">
              <a:extLst>
                <a:ext uri="{FF2B5EF4-FFF2-40B4-BE49-F238E27FC236}">
                  <a16:creationId xmlns:a16="http://schemas.microsoft.com/office/drawing/2014/main" id="{46F37C76-7B9C-4954-8513-CFCDFC82D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96" name="Rectangle 340">
              <a:extLst>
                <a:ext uri="{FF2B5EF4-FFF2-40B4-BE49-F238E27FC236}">
                  <a16:creationId xmlns:a16="http://schemas.microsoft.com/office/drawing/2014/main" id="{52BD64C3-9CBB-4D26-8E1B-6D40724C8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2997" name="Group 341">
            <a:extLst>
              <a:ext uri="{FF2B5EF4-FFF2-40B4-BE49-F238E27FC236}">
                <a16:creationId xmlns:a16="http://schemas.microsoft.com/office/drawing/2014/main" id="{2CE08B9F-D65C-4935-8F2F-FA81C55F631F}"/>
              </a:ext>
            </a:extLst>
          </p:cNvPr>
          <p:cNvGrpSpPr>
            <a:grpSpLocks/>
          </p:cNvGrpSpPr>
          <p:nvPr/>
        </p:nvGrpSpPr>
        <p:grpSpPr bwMode="auto">
          <a:xfrm>
            <a:off x="5753100" y="4814888"/>
            <a:ext cx="374650" cy="290512"/>
            <a:chOff x="2706" y="3436"/>
            <a:chExt cx="236" cy="345"/>
          </a:xfrm>
        </p:grpSpPr>
        <p:sp>
          <p:nvSpPr>
            <p:cNvPr id="582998" name="Rectangle 342">
              <a:extLst>
                <a:ext uri="{FF2B5EF4-FFF2-40B4-BE49-F238E27FC236}">
                  <a16:creationId xmlns:a16="http://schemas.microsoft.com/office/drawing/2014/main" id="{76086310-7C3C-4A0E-9EBB-E03B67098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2999" name="Rectangle 343">
              <a:extLst>
                <a:ext uri="{FF2B5EF4-FFF2-40B4-BE49-F238E27FC236}">
                  <a16:creationId xmlns:a16="http://schemas.microsoft.com/office/drawing/2014/main" id="{24DA49BA-A7FD-4D61-89F2-DDAF2CE50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3000" name="Group 344">
            <a:extLst>
              <a:ext uri="{FF2B5EF4-FFF2-40B4-BE49-F238E27FC236}">
                <a16:creationId xmlns:a16="http://schemas.microsoft.com/office/drawing/2014/main" id="{35645F5E-C7B4-49E1-AC09-25FB3171CEBB}"/>
              </a:ext>
            </a:extLst>
          </p:cNvPr>
          <p:cNvGrpSpPr>
            <a:grpSpLocks/>
          </p:cNvGrpSpPr>
          <p:nvPr/>
        </p:nvGrpSpPr>
        <p:grpSpPr bwMode="auto">
          <a:xfrm>
            <a:off x="6127750" y="4814888"/>
            <a:ext cx="374650" cy="290512"/>
            <a:chOff x="2942" y="3436"/>
            <a:chExt cx="236" cy="345"/>
          </a:xfrm>
        </p:grpSpPr>
        <p:sp>
          <p:nvSpPr>
            <p:cNvPr id="583001" name="Rectangle 345">
              <a:extLst>
                <a:ext uri="{FF2B5EF4-FFF2-40B4-BE49-F238E27FC236}">
                  <a16:creationId xmlns:a16="http://schemas.microsoft.com/office/drawing/2014/main" id="{63EADEC3-F7D7-4413-B1BF-6A5B1593C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3002" name="Rectangle 346">
              <a:extLst>
                <a:ext uri="{FF2B5EF4-FFF2-40B4-BE49-F238E27FC236}">
                  <a16:creationId xmlns:a16="http://schemas.microsoft.com/office/drawing/2014/main" id="{18489BCE-5BA4-458C-99D0-ADADADC48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3003" name="Group 347">
            <a:extLst>
              <a:ext uri="{FF2B5EF4-FFF2-40B4-BE49-F238E27FC236}">
                <a16:creationId xmlns:a16="http://schemas.microsoft.com/office/drawing/2014/main" id="{48E91163-DA4E-4B0B-A52F-DA36CB159ECD}"/>
              </a:ext>
            </a:extLst>
          </p:cNvPr>
          <p:cNvGrpSpPr>
            <a:grpSpLocks/>
          </p:cNvGrpSpPr>
          <p:nvPr/>
        </p:nvGrpSpPr>
        <p:grpSpPr bwMode="auto">
          <a:xfrm>
            <a:off x="6502400" y="4814888"/>
            <a:ext cx="374650" cy="290512"/>
            <a:chOff x="3178" y="3436"/>
            <a:chExt cx="236" cy="345"/>
          </a:xfrm>
        </p:grpSpPr>
        <p:sp>
          <p:nvSpPr>
            <p:cNvPr id="583004" name="Rectangle 348">
              <a:extLst>
                <a:ext uri="{FF2B5EF4-FFF2-40B4-BE49-F238E27FC236}">
                  <a16:creationId xmlns:a16="http://schemas.microsoft.com/office/drawing/2014/main" id="{E3B88332-1771-4E89-A783-D2F844A6C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3005" name="Rectangle 349">
              <a:extLst>
                <a:ext uri="{FF2B5EF4-FFF2-40B4-BE49-F238E27FC236}">
                  <a16:creationId xmlns:a16="http://schemas.microsoft.com/office/drawing/2014/main" id="{94414727-DCF3-4ED2-B749-9E54FEA52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3006" name="Group 350">
            <a:extLst>
              <a:ext uri="{FF2B5EF4-FFF2-40B4-BE49-F238E27FC236}">
                <a16:creationId xmlns:a16="http://schemas.microsoft.com/office/drawing/2014/main" id="{CA9CFD33-5A55-41B8-945F-486F0A1B6279}"/>
              </a:ext>
            </a:extLst>
          </p:cNvPr>
          <p:cNvGrpSpPr>
            <a:grpSpLocks/>
          </p:cNvGrpSpPr>
          <p:nvPr/>
        </p:nvGrpSpPr>
        <p:grpSpPr bwMode="auto">
          <a:xfrm>
            <a:off x="6877050" y="4814888"/>
            <a:ext cx="374650" cy="290512"/>
            <a:chOff x="3414" y="3436"/>
            <a:chExt cx="236" cy="345"/>
          </a:xfrm>
        </p:grpSpPr>
        <p:sp>
          <p:nvSpPr>
            <p:cNvPr id="583007" name="Rectangle 351">
              <a:extLst>
                <a:ext uri="{FF2B5EF4-FFF2-40B4-BE49-F238E27FC236}">
                  <a16:creationId xmlns:a16="http://schemas.microsoft.com/office/drawing/2014/main" id="{26309495-0230-4A2D-B7FA-77C5698A4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3008" name="Rectangle 352">
              <a:extLst>
                <a:ext uri="{FF2B5EF4-FFF2-40B4-BE49-F238E27FC236}">
                  <a16:creationId xmlns:a16="http://schemas.microsoft.com/office/drawing/2014/main" id="{01E7A1B4-3754-4B4B-ABAC-91F8D8EE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3009" name="Group 353">
            <a:extLst>
              <a:ext uri="{FF2B5EF4-FFF2-40B4-BE49-F238E27FC236}">
                <a16:creationId xmlns:a16="http://schemas.microsoft.com/office/drawing/2014/main" id="{843C7AB5-4749-4A25-BFD2-F87B3F399713}"/>
              </a:ext>
            </a:extLst>
          </p:cNvPr>
          <p:cNvGrpSpPr>
            <a:grpSpLocks/>
          </p:cNvGrpSpPr>
          <p:nvPr/>
        </p:nvGrpSpPr>
        <p:grpSpPr bwMode="auto">
          <a:xfrm>
            <a:off x="7251700" y="4814888"/>
            <a:ext cx="374650" cy="290512"/>
            <a:chOff x="3650" y="3436"/>
            <a:chExt cx="236" cy="345"/>
          </a:xfrm>
        </p:grpSpPr>
        <p:sp>
          <p:nvSpPr>
            <p:cNvPr id="583010" name="Rectangle 354">
              <a:extLst>
                <a:ext uri="{FF2B5EF4-FFF2-40B4-BE49-F238E27FC236}">
                  <a16:creationId xmlns:a16="http://schemas.microsoft.com/office/drawing/2014/main" id="{6A21A37B-7145-473A-A17F-98E19EE73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3011" name="Rectangle 355">
              <a:extLst>
                <a:ext uri="{FF2B5EF4-FFF2-40B4-BE49-F238E27FC236}">
                  <a16:creationId xmlns:a16="http://schemas.microsoft.com/office/drawing/2014/main" id="{1595C2B3-BC81-4D91-BC81-DED4BFC07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grpSp>
        <p:nvGrpSpPr>
          <p:cNvPr id="583012" name="Group 356">
            <a:extLst>
              <a:ext uri="{FF2B5EF4-FFF2-40B4-BE49-F238E27FC236}">
                <a16:creationId xmlns:a16="http://schemas.microsoft.com/office/drawing/2014/main" id="{2128F3A1-68D9-48C6-822C-B9703A768B59}"/>
              </a:ext>
            </a:extLst>
          </p:cNvPr>
          <p:cNvGrpSpPr>
            <a:grpSpLocks/>
          </p:cNvGrpSpPr>
          <p:nvPr/>
        </p:nvGrpSpPr>
        <p:grpSpPr bwMode="auto">
          <a:xfrm>
            <a:off x="7626350" y="4814888"/>
            <a:ext cx="374650" cy="290512"/>
            <a:chOff x="3886" y="3436"/>
            <a:chExt cx="236" cy="345"/>
          </a:xfrm>
        </p:grpSpPr>
        <p:sp>
          <p:nvSpPr>
            <p:cNvPr id="583013" name="Rectangle 357">
              <a:extLst>
                <a:ext uri="{FF2B5EF4-FFF2-40B4-BE49-F238E27FC236}">
                  <a16:creationId xmlns:a16="http://schemas.microsoft.com/office/drawing/2014/main" id="{A7B27DEC-6D24-45A5-BEBD-218224B2B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3436"/>
              <a:ext cx="15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1600"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en-US" altLang="en-US" sz="1600"/>
            </a:p>
          </p:txBody>
        </p:sp>
        <p:sp>
          <p:nvSpPr>
            <p:cNvPr id="583014" name="Rectangle 358">
              <a:extLst>
                <a:ext uri="{FF2B5EF4-FFF2-40B4-BE49-F238E27FC236}">
                  <a16:creationId xmlns:a16="http://schemas.microsoft.com/office/drawing/2014/main" id="{3CA81962-A563-477D-BB9E-F54AF0674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3436"/>
              <a:ext cx="236" cy="345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2072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24A1F-8E88-47CD-B8CD-AA8E09B01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AF764873-3F6E-4B14-831D-DE7A0FF1B084}" type="slidenum">
              <a:rPr lang="en-US" altLang="en-US" sz="1000" b="1" i="1">
                <a:solidFill>
                  <a:srgbClr val="660066"/>
                </a:solidFill>
              </a:rPr>
              <a:pPr/>
              <a:t>27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616450" name="Rectangle 2">
            <a:extLst>
              <a:ext uri="{FF2B5EF4-FFF2-40B4-BE49-F238E27FC236}">
                <a16:creationId xmlns:a16="http://schemas.microsoft.com/office/drawing/2014/main" id="{72FE0772-A659-47F6-9B48-1A878B21B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01000" cy="4724400"/>
          </a:xfrm>
        </p:spPr>
        <p:txBody>
          <a:bodyPr/>
          <a:lstStyle/>
          <a:p>
            <a:r>
              <a:rPr lang="en-US" altLang="en-US" sz="2800" dirty="0"/>
              <a:t>This methodology used for qualitative analysis is a </a:t>
            </a:r>
            <a:r>
              <a:rPr lang="en-US" altLang="en-US" sz="2800" i="1" dirty="0"/>
              <a:t>matrix-based approach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The Matrix-based approach:</a:t>
            </a:r>
          </a:p>
          <a:p>
            <a:pPr lvl="1"/>
            <a:r>
              <a:rPr lang="en-US" altLang="en-US" sz="2400" dirty="0"/>
              <a:t>Brings transparency to risk analysis process</a:t>
            </a:r>
          </a:p>
          <a:p>
            <a:pPr lvl="1"/>
            <a:r>
              <a:rPr lang="en-US" altLang="en-US" sz="2400" dirty="0"/>
              <a:t>Provides a comprehensive methodology</a:t>
            </a:r>
          </a:p>
          <a:p>
            <a:pPr lvl="1"/>
            <a:r>
              <a:rPr lang="en-US" altLang="en-US" sz="2400" dirty="0"/>
              <a:t>Easy to use</a:t>
            </a:r>
          </a:p>
          <a:p>
            <a:pPr lvl="1"/>
            <a:r>
              <a:rPr lang="en-US" altLang="en-US" sz="2400" dirty="0"/>
              <a:t>Allows organizations to work with partial data</a:t>
            </a:r>
          </a:p>
          <a:p>
            <a:pPr lvl="1"/>
            <a:r>
              <a:rPr lang="en-US" altLang="en-US" sz="2400" dirty="0"/>
              <a:t>More data can be added as made available</a:t>
            </a:r>
          </a:p>
          <a:p>
            <a:pPr lvl="1"/>
            <a:r>
              <a:rPr lang="en-US" altLang="en-US" sz="2400" dirty="0"/>
              <a:t>Risk posture can be compared to other organization's</a:t>
            </a:r>
          </a:p>
          <a:p>
            <a:pPr lvl="1"/>
            <a:r>
              <a:rPr lang="en-US" altLang="en-US" sz="2400" dirty="0"/>
              <a:t>Determines controls needed to improve security</a:t>
            </a:r>
          </a:p>
        </p:txBody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AEF8910E-2F42-4D8F-AEA7-EF4D206F3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>
                <a:solidFill>
                  <a:srgbClr val="CC0000"/>
                </a:solidFill>
              </a:rPr>
              <a:t>Matrix-Based Approach</a:t>
            </a:r>
            <a:br>
              <a:rPr lang="en-US" altLang="en-US" sz="3600" b="1">
                <a:solidFill>
                  <a:srgbClr val="CC0000"/>
                </a:solidFill>
              </a:rPr>
            </a:b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350531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05E53-EE36-4372-967B-7865D579E1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91302E3D-8A4C-4178-B1C5-451E08B52004}" type="slidenum">
              <a:rPr lang="en-US" altLang="en-US" sz="1000" b="1" i="1">
                <a:solidFill>
                  <a:srgbClr val="660066"/>
                </a:solidFill>
              </a:rPr>
              <a:pPr/>
              <a:t>28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673794" name="Rectangle 2">
            <a:extLst>
              <a:ext uri="{FF2B5EF4-FFF2-40B4-BE49-F238E27FC236}">
                <a16:creationId xmlns:a16="http://schemas.microsoft.com/office/drawing/2014/main" id="{55A1589B-E0A1-45CB-AEE3-AB03AE040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67114"/>
            <a:ext cx="8229600" cy="5105400"/>
          </a:xfrm>
        </p:spPr>
        <p:txBody>
          <a:bodyPr/>
          <a:lstStyle/>
          <a:p>
            <a:pPr marL="533400" indent="-533400"/>
            <a:r>
              <a:rPr lang="en-US" altLang="zh-CN" sz="2400" dirty="0">
                <a:ea typeface="SimSun" panose="02010600030101010101" pitchFamily="2" charset="-122"/>
              </a:rPr>
              <a:t>Go through the next modules in the unit to appropriately fill in the matrices presented in this module.</a:t>
            </a:r>
          </a:p>
        </p:txBody>
      </p:sp>
      <p:sp>
        <p:nvSpPr>
          <p:cNvPr id="673795" name="Rectangle 3">
            <a:extLst>
              <a:ext uri="{FF2B5EF4-FFF2-40B4-BE49-F238E27FC236}">
                <a16:creationId xmlns:a16="http://schemas.microsoft.com/office/drawing/2014/main" id="{23E03D0E-CA61-43AD-82A1-4E771B365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70031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/>
              <a:t>Matrix Based Approach</a:t>
            </a:r>
            <a:br>
              <a:rPr lang="en-US" altLang="en-US" sz="3600" b="1"/>
            </a:b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847414999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913B0B1-4226-4A7B-B7F5-14C4C9303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749FDA3A-BFA0-4691-8249-94540E3873C1}" type="slidenum">
              <a:rPr lang="en-US" altLang="en-US" sz="1000" b="1" i="1">
                <a:solidFill>
                  <a:srgbClr val="660066"/>
                </a:solidFill>
              </a:rPr>
              <a:pPr/>
              <a:t>29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741378" name="Rectangle 2">
            <a:extLst>
              <a:ext uri="{FF2B5EF4-FFF2-40B4-BE49-F238E27FC236}">
                <a16:creationId xmlns:a16="http://schemas.microsoft.com/office/drawing/2014/main" id="{7F876AC5-3E01-4DF3-B6C4-0DD0EDBDB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>
                <a:solidFill>
                  <a:srgbClr val="CC0000"/>
                </a:solidFill>
              </a:rPr>
              <a:t>Qualitative Risk Analysis</a:t>
            </a:r>
            <a:br>
              <a:rPr lang="en-US" altLang="en-US" sz="3600" b="1">
                <a:solidFill>
                  <a:srgbClr val="CC0000"/>
                </a:solidFill>
              </a:rPr>
            </a:b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741379" name="Text Box 3">
            <a:extLst>
              <a:ext uri="{FF2B5EF4-FFF2-40B4-BE49-F238E27FC236}">
                <a16:creationId xmlns:a16="http://schemas.microsoft.com/office/drawing/2014/main" id="{06DB2BAE-7EC3-4AAE-BF93-8FA1BA3F1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41380" name="Text Box 4">
            <a:extLst>
              <a:ext uri="{FF2B5EF4-FFF2-40B4-BE49-F238E27FC236}">
                <a16:creationId xmlns:a16="http://schemas.microsoft.com/office/drawing/2014/main" id="{ED0AB4C9-9FEE-46E5-9A20-3FC621B40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807720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 Qualitative risk analysis involves using relative values of assets, threats, vulnerabilities to: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800" dirty="0"/>
              <a:t> Determine the relative exposure of different assets of the organization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800" dirty="0"/>
              <a:t> Determine the relative effectiveness of different controls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 The methodology developed here uses a series of matrices to collect the data on assets, vulnerabilities, threats and controls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 Data from the matrices is integrated to determine the relative importance of controls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 This approach is suitable when precise data for different elements is unavailable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 Most organizations start with a qualitative analysis and gradually migrate to a quantitative analysis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3112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>
            <a:extLst>
              <a:ext uri="{FF2B5EF4-FFF2-40B4-BE49-F238E27FC236}">
                <a16:creationId xmlns:a16="http://schemas.microsoft.com/office/drawing/2014/main" id="{3B1722D4-9BC0-4BD9-8FCC-A1CCF10EF40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57400"/>
            <a:ext cx="7696200" cy="2133600"/>
          </a:xfrm>
        </p:spPr>
        <p:txBody>
          <a:bodyPr anchor="ctr"/>
          <a:lstStyle/>
          <a:p>
            <a:r>
              <a:rPr lang="en-US" altLang="en-US" sz="4800" dirty="0"/>
              <a:t>1</a:t>
            </a:r>
            <a:br>
              <a:rPr lang="en-US" altLang="en-US" sz="4800" dirty="0"/>
            </a:br>
            <a:r>
              <a:rPr lang="en-US" altLang="en-US" sz="4000" dirty="0"/>
              <a:t>Risk Analysis: </a:t>
            </a:r>
            <a:br>
              <a:rPr lang="en-US" altLang="en-US" sz="4000" dirty="0"/>
            </a:br>
            <a:r>
              <a:rPr lang="en-US" altLang="en-US" sz="4000" dirty="0"/>
              <a:t>Qualitative Risk Analysis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05254471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4035A48-2FB1-4A90-A6E3-81600FCE7B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737350"/>
            <a:ext cx="2133600" cy="365125"/>
          </a:xfrm>
        </p:spPr>
        <p:txBody>
          <a:bodyPr/>
          <a:lstStyle/>
          <a:p>
            <a:endParaRPr lang="en-US" altLang="en-US"/>
          </a:p>
          <a:p>
            <a:fld id="{8FE3C532-1ED0-4C6A-BCEB-E9768E658617}" type="slidenum">
              <a:rPr lang="en-US" altLang="en-US" sz="1000" b="1" i="1">
                <a:solidFill>
                  <a:srgbClr val="660066"/>
                </a:solidFill>
              </a:rPr>
              <a:pPr/>
              <a:t>30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742402" name="Rectangle 2">
            <a:extLst>
              <a:ext uri="{FF2B5EF4-FFF2-40B4-BE49-F238E27FC236}">
                <a16:creationId xmlns:a16="http://schemas.microsoft.com/office/drawing/2014/main" id="{1A70F023-E16D-4458-B46F-6B0C5E87B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>
                <a:solidFill>
                  <a:srgbClr val="CC0000"/>
                </a:solidFill>
              </a:rPr>
              <a:t>Qualitative Risk Analysis</a:t>
            </a:r>
            <a:br>
              <a:rPr lang="en-US" altLang="en-US" sz="3600" b="1">
                <a:solidFill>
                  <a:srgbClr val="CC0000"/>
                </a:solidFill>
              </a:rPr>
            </a:b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Summary Cont’d.</a:t>
            </a:r>
          </a:p>
        </p:txBody>
      </p:sp>
      <p:sp>
        <p:nvSpPr>
          <p:cNvPr id="742403" name="Text Box 3">
            <a:extLst>
              <a:ext uri="{FF2B5EF4-FFF2-40B4-BE49-F238E27FC236}">
                <a16:creationId xmlns:a16="http://schemas.microsoft.com/office/drawing/2014/main" id="{1358059D-035A-4DCE-80E1-0FBC11D89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42404" name="Text Box 4">
            <a:extLst>
              <a:ext uri="{FF2B5EF4-FFF2-40B4-BE49-F238E27FC236}">
                <a16:creationId xmlns:a16="http://schemas.microsoft.com/office/drawing/2014/main" id="{B1F50897-42CE-4D80-AEDE-A6F20AC2B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7543800" cy="283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/>
              <a:t>Cost Benefit Analysis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      LEVERAGE = (RISK </a:t>
            </a:r>
            <a:r>
              <a:rPr lang="en-US" altLang="en-US" sz="1600" dirty="0" err="1"/>
              <a:t>EXPOSURE</a:t>
            </a:r>
            <a:r>
              <a:rPr lang="en-US" altLang="en-US" sz="1600" baseline="-25000" dirty="0" err="1"/>
              <a:t>before</a:t>
            </a:r>
            <a:r>
              <a:rPr lang="en-US" altLang="en-US" sz="1600" baseline="-25000" dirty="0"/>
              <a:t> reduction </a:t>
            </a:r>
            <a:r>
              <a:rPr lang="en-US" altLang="en-US" sz="1600" dirty="0"/>
              <a:t>– RISK </a:t>
            </a:r>
            <a:r>
              <a:rPr lang="en-US" altLang="en-US" sz="1600" dirty="0" err="1"/>
              <a:t>EXPOSURE</a:t>
            </a:r>
            <a:r>
              <a:rPr lang="en-US" altLang="en-US" sz="1600" baseline="-25000" dirty="0" err="1"/>
              <a:t>after</a:t>
            </a:r>
            <a:r>
              <a:rPr lang="en-US" altLang="en-US" sz="1600" baseline="-25000" dirty="0"/>
              <a:t> reduction</a:t>
            </a:r>
            <a:r>
              <a:rPr lang="en-US" altLang="en-US" sz="1600" dirty="0"/>
              <a:t>)		                ________________________________________________		                                                      COST OF REDUCTION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/>
              <a:t>Monte Carlo Simulation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 1)Develop risk model, 2) Define the shape and parameters, 3)Run simulation, 4)Build histogram, 5)Compute summary statistics, 6)Perform sensitivity analysis, 7)Analyze potential dependency relationship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80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E10CC-670D-4108-8829-92F61826E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D2132BAB-80C0-4CAF-A19D-7D33D3B09523}" type="slidenum">
              <a:rPr lang="en-US" altLang="en-US" sz="1000" b="1" i="1">
                <a:solidFill>
                  <a:srgbClr val="660066"/>
                </a:solidFill>
              </a:rPr>
              <a:pPr/>
              <a:t>4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650242" name="Rectangle 2">
            <a:extLst>
              <a:ext uri="{FF2B5EF4-FFF2-40B4-BE49-F238E27FC236}">
                <a16:creationId xmlns:a16="http://schemas.microsoft.com/office/drawing/2014/main" id="{885EF6BB-7CAC-4232-B476-269554F29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 marL="533400" indent="-533400">
              <a:lnSpc>
                <a:spcPct val="140000"/>
              </a:lnSpc>
            </a:pPr>
            <a:r>
              <a:rPr lang="en-US" altLang="en-US" sz="2800" dirty="0"/>
              <a:t>What are the difficulties with risk analysis?</a:t>
            </a:r>
          </a:p>
          <a:p>
            <a:pPr marL="533400" indent="-533400">
              <a:lnSpc>
                <a:spcPct val="140000"/>
              </a:lnSpc>
            </a:pPr>
            <a:r>
              <a:rPr lang="en-US" altLang="en-US" sz="2800" dirty="0"/>
              <a:t>What are the two different approaches?</a:t>
            </a:r>
          </a:p>
          <a:p>
            <a:pPr marL="533400" indent="-533400">
              <a:lnSpc>
                <a:spcPct val="140000"/>
              </a:lnSpc>
            </a:pPr>
            <a:r>
              <a:rPr lang="en-US" altLang="en-US" sz="2800" dirty="0"/>
              <a:t>What is the methodology for qualitative risk analysis?</a:t>
            </a:r>
          </a:p>
          <a:p>
            <a:pPr marL="533400" indent="-533400">
              <a:lnSpc>
                <a:spcPct val="140000"/>
              </a:lnSpc>
            </a:pPr>
            <a:endParaRPr lang="en-US" altLang="en-US" sz="2800" dirty="0"/>
          </a:p>
          <a:p>
            <a:pPr marL="533400" indent="-533400"/>
            <a:endParaRPr lang="en-US" altLang="en-US" sz="2800" dirty="0"/>
          </a:p>
        </p:txBody>
      </p:sp>
      <p:sp>
        <p:nvSpPr>
          <p:cNvPr id="650243" name="Rectangle 3">
            <a:extLst>
              <a:ext uri="{FF2B5EF4-FFF2-40B4-BE49-F238E27FC236}">
                <a16:creationId xmlns:a16="http://schemas.microsoft.com/office/drawing/2014/main" id="{D926A439-A6E9-4476-96F0-AD4FDA45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/>
              <a:t>Risk Analysis</a:t>
            </a:r>
            <a:br>
              <a:rPr lang="en-US" altLang="en-US" sz="3600" b="1"/>
            </a:b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3167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EB9BE-8D46-4019-A8FD-3DC31D86D5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76FAE017-97A1-4370-BA50-C4699EB99DF3}" type="slidenum">
              <a:rPr lang="en-US" altLang="en-US" sz="1000" b="1" i="1">
                <a:solidFill>
                  <a:srgbClr val="660066"/>
                </a:solidFill>
              </a:rPr>
              <a:pPr/>
              <a:t>5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613378" name="Rectangle 2">
            <a:extLst>
              <a:ext uri="{FF2B5EF4-FFF2-40B4-BE49-F238E27FC236}">
                <a16:creationId xmlns:a16="http://schemas.microsoft.com/office/drawing/2014/main" id="{4026599B-73AF-47C5-95AA-0C0AEC39A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9144000" cy="5029200"/>
          </a:xfrm>
        </p:spPr>
        <p:txBody>
          <a:bodyPr/>
          <a:lstStyle/>
          <a:p>
            <a:r>
              <a:rPr lang="en-US" altLang="en-US" sz="2800" b="1" dirty="0"/>
              <a:t>Two Risk Analysis Approaches</a:t>
            </a:r>
          </a:p>
          <a:p>
            <a:endParaRPr lang="en-US" altLang="en-US" sz="800" b="1" dirty="0"/>
          </a:p>
          <a:p>
            <a:pPr lvl="1"/>
            <a:r>
              <a:rPr lang="en-US" altLang="en-US" sz="2400" b="1" u="sng" dirty="0"/>
              <a:t>Qualitative:</a:t>
            </a:r>
            <a:r>
              <a:rPr lang="en-US" altLang="en-US" sz="2400" b="1" dirty="0"/>
              <a:t> </a:t>
            </a:r>
          </a:p>
          <a:p>
            <a:pPr lvl="1">
              <a:buFontTx/>
              <a:buNone/>
            </a:pPr>
            <a:r>
              <a:rPr lang="en-US" altLang="en-US" sz="2400" dirty="0"/>
              <a:t>	Based on literal description of risk factors and risk is expressed in terms of its potential. Threats and vulnerabilities are identified and analyzed </a:t>
            </a:r>
            <a:r>
              <a:rPr lang="en-US" altLang="en-US" sz="2400" b="1" u="sng" dirty="0">
                <a:solidFill>
                  <a:srgbClr val="C00000"/>
                </a:solidFill>
              </a:rPr>
              <a:t>using subjective judgment</a:t>
            </a:r>
            <a:r>
              <a:rPr lang="en-US" altLang="en-US" sz="2400" b="1" dirty="0">
                <a:solidFill>
                  <a:srgbClr val="C00000"/>
                </a:solidFill>
              </a:rPr>
              <a:t>. </a:t>
            </a:r>
            <a:r>
              <a:rPr lang="en-US" altLang="en-US" sz="2400" dirty="0"/>
              <a:t>Uses checklists to determine if recommended controls are implemented and if different information systems or organizations are secure.</a:t>
            </a:r>
            <a:endParaRPr lang="en-US" altLang="en-US" sz="800" dirty="0"/>
          </a:p>
          <a:p>
            <a:pPr lvl="1"/>
            <a:r>
              <a:rPr lang="en-US" altLang="en-US" sz="2400" b="1" u="sng" dirty="0"/>
              <a:t>Quantitative:</a:t>
            </a:r>
            <a:r>
              <a:rPr lang="en-US" altLang="en-US" sz="2400" b="1" dirty="0"/>
              <a:t> </a:t>
            </a:r>
          </a:p>
          <a:p>
            <a:pPr lvl="1">
              <a:buFontTx/>
              <a:buNone/>
            </a:pPr>
            <a:r>
              <a:rPr lang="en-US" altLang="en-US" sz="2400" dirty="0"/>
              <a:t>	Relating to, concerning, or based on </a:t>
            </a:r>
            <a:r>
              <a:rPr lang="en-US" altLang="en-US" sz="2400" b="1" u="sng" dirty="0">
                <a:solidFill>
                  <a:srgbClr val="C00000"/>
                </a:solidFill>
              </a:rPr>
              <a:t>the amount or number</a:t>
            </a:r>
            <a:r>
              <a:rPr lang="en-US" altLang="en-US" sz="2400" dirty="0"/>
              <a:t> of something, capable of being measured or expressed in numerical terms.</a:t>
            </a:r>
          </a:p>
        </p:txBody>
      </p:sp>
      <p:sp>
        <p:nvSpPr>
          <p:cNvPr id="613379" name="Rectangle 3">
            <a:extLst>
              <a:ext uri="{FF2B5EF4-FFF2-40B4-BE49-F238E27FC236}">
                <a16:creationId xmlns:a16="http://schemas.microsoft.com/office/drawing/2014/main" id="{2FBBA111-0A1A-4275-9082-9D8FE5E2F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57200"/>
            <a:ext cx="805760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CC0000"/>
                </a:solidFill>
              </a:rPr>
              <a:t>Risk Analysis</a:t>
            </a:r>
            <a:br>
              <a:rPr lang="en-US" altLang="en-US" sz="3600" b="1" dirty="0">
                <a:solidFill>
                  <a:srgbClr val="CC0000"/>
                </a:solidFill>
              </a:rPr>
            </a:br>
            <a:r>
              <a:rPr lang="en-US" altLang="en-US" sz="2400" b="1" dirty="0">
                <a:solidFill>
                  <a:srgbClr val="333399"/>
                </a:solidFill>
                <a:latin typeface="Arial" panose="020B0604020202020204" pitchFamily="34" charset="0"/>
              </a:rPr>
              <a:t>Approaches</a:t>
            </a:r>
          </a:p>
        </p:txBody>
      </p:sp>
    </p:spTree>
    <p:extLst>
      <p:ext uri="{BB962C8B-B14F-4D97-AF65-F5344CB8AC3E}">
        <p14:creationId xmlns:p14="http://schemas.microsoft.com/office/powerpoint/2010/main" val="99437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9590F-B026-4433-B7C0-A680E302B0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70BBC7D2-0926-473D-9C23-8913C3FBB21D}" type="slidenum">
              <a:rPr lang="en-US" altLang="en-US" sz="1000" b="1" i="1">
                <a:solidFill>
                  <a:srgbClr val="660066"/>
                </a:solidFill>
              </a:rPr>
              <a:pPr/>
              <a:t>6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625666" name="Rectangle 2">
            <a:extLst>
              <a:ext uri="{FF2B5EF4-FFF2-40B4-BE49-F238E27FC236}">
                <a16:creationId xmlns:a16="http://schemas.microsoft.com/office/drawing/2014/main" id="{871900DB-EB56-4A80-85F9-63AC04C24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067799" cy="5105400"/>
          </a:xfrm>
        </p:spPr>
        <p:txBody>
          <a:bodyPr/>
          <a:lstStyle/>
          <a:p>
            <a:r>
              <a:rPr lang="en-US" altLang="en-US" sz="2400" dirty="0"/>
              <a:t>Qualitative risk analysis methodologies involve relative </a:t>
            </a:r>
            <a:r>
              <a:rPr lang="en-US" altLang="en-US" sz="2400" b="1" dirty="0"/>
              <a:t>comparison </a:t>
            </a:r>
            <a:r>
              <a:rPr lang="en-US" altLang="en-US" sz="2400" dirty="0"/>
              <a:t>of </a:t>
            </a:r>
            <a:r>
              <a:rPr lang="en-US" altLang="en-US" sz="2400" u="sng" dirty="0"/>
              <a:t>risks</a:t>
            </a:r>
            <a:r>
              <a:rPr lang="en-US" altLang="en-US" sz="2400" dirty="0"/>
              <a:t> and prioritization of </a:t>
            </a:r>
            <a:r>
              <a:rPr lang="en-US" altLang="en-US" sz="2400" u="sng" dirty="0"/>
              <a:t>controls</a:t>
            </a:r>
          </a:p>
          <a:p>
            <a:endParaRPr lang="en-US" altLang="en-US" sz="2400" u="sng" dirty="0"/>
          </a:p>
          <a:p>
            <a:r>
              <a:rPr lang="en-US" altLang="en-US" sz="2400" dirty="0"/>
              <a:t>Usually associate relationships between interrelated factors</a:t>
            </a:r>
          </a:p>
          <a:p>
            <a:pPr lvl="1"/>
            <a:r>
              <a:rPr lang="en-US" altLang="en-US" sz="2000" dirty="0"/>
              <a:t>Things of value for the organization</a:t>
            </a:r>
          </a:p>
          <a:p>
            <a:pPr lvl="1"/>
            <a:r>
              <a:rPr lang="en-US" altLang="en-US" sz="2000" dirty="0"/>
              <a:t>Threats: things that can go wrong </a:t>
            </a:r>
          </a:p>
          <a:p>
            <a:pPr lvl="1"/>
            <a:r>
              <a:rPr lang="en-US" altLang="en-US" sz="2000" dirty="0"/>
              <a:t>Vulnerabilities: Weaknesses that make a system more prone to attack or make an attack more likely to succeed  </a:t>
            </a:r>
          </a:p>
          <a:p>
            <a:pPr lvl="1"/>
            <a:r>
              <a:rPr lang="en-US" altLang="en-US" sz="2000" dirty="0"/>
              <a:t>Controls: These are the countermeasures for vulnerabilities </a:t>
            </a:r>
          </a:p>
          <a:p>
            <a:pPr lvl="1"/>
            <a:endParaRPr lang="en-US" altLang="en-US" sz="2000" dirty="0"/>
          </a:p>
          <a:p>
            <a:r>
              <a:rPr lang="en-US" altLang="en-US" sz="2400" u="sng" dirty="0"/>
              <a:t>It capitalizes on user experience </a:t>
            </a:r>
            <a:r>
              <a:rPr lang="en-US" altLang="en-US" sz="2400" dirty="0"/>
              <a:t>and doesn’t resort to extensive data gathering. </a:t>
            </a:r>
          </a:p>
        </p:txBody>
      </p:sp>
      <p:sp>
        <p:nvSpPr>
          <p:cNvPr id="625667" name="Rectangle 3">
            <a:extLst>
              <a:ext uri="{FF2B5EF4-FFF2-40B4-BE49-F238E27FC236}">
                <a16:creationId xmlns:a16="http://schemas.microsoft.com/office/drawing/2014/main" id="{4D994CA9-75B0-495C-9CC3-B9A1F7CF7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76" y="496056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CC0000"/>
                </a:solidFill>
              </a:rPr>
              <a:t>Risk Analysis: Qualitative</a:t>
            </a:r>
            <a:br>
              <a:rPr lang="en-US" altLang="en-US" sz="3600" b="1" dirty="0">
                <a:solidFill>
                  <a:srgbClr val="CC0000"/>
                </a:solidFill>
              </a:rPr>
            </a:br>
            <a:r>
              <a:rPr lang="en-US" altLang="en-US" sz="2400" b="1" dirty="0">
                <a:solidFill>
                  <a:srgbClr val="333399"/>
                </a:solidFill>
                <a:latin typeface="Arial" panose="020B0604020202020204" pitchFamily="34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32778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D353-EC02-41F8-98FF-B9E8EBA51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2954A-D2AA-4BE5-9622-D36F6CDF1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3C4BA-61E6-44E6-A7D6-66E25D402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38" y="1600200"/>
            <a:ext cx="8429323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1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059E-9062-4CD6-9BBA-956B96F7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612B-67D3-4FA3-8B58-79B75DFE9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69A0F-BE57-404E-AFE7-86A9EFAFF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"/>
            <a:ext cx="6553200" cy="66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4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816D0DD8-D99D-4319-A079-0E827B840E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</a:rPr>
              <a:t>Slide #</a:t>
            </a:r>
            <a:fld id="{3FDB3B6D-ABC3-4208-91F3-D6E842481EF1}" type="slidenum">
              <a:rPr lang="en-GB" altLang="en-US" sz="1400">
                <a:solidFill>
                  <a:srgbClr val="000000"/>
                </a:solidFill>
              </a:rPr>
              <a:pPr/>
              <a:t>9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6C75342A-7648-4624-B751-F358C4F3B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Qualitative Risk Analysis (QRA)</a:t>
            </a: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FE43AA94-AA75-41D5-9B43-0A7315E9B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Generally used in Information Security</a:t>
            </a:r>
          </a:p>
          <a:p>
            <a:pPr lvl="1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Hard to make meaningful valuations and meaningful probabilities</a:t>
            </a:r>
          </a:p>
          <a:p>
            <a:pPr lvl="1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Relative ordering is faster and more important</a:t>
            </a:r>
          </a:p>
          <a:p>
            <a:pPr eaLnBrk="1" hangingPunct="1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Many approaches to performing qualitative risk analysis</a:t>
            </a:r>
          </a:p>
          <a:p>
            <a:pPr eaLnBrk="1" hangingPunct="1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Same basic steps as quantitative analysis</a:t>
            </a:r>
          </a:p>
          <a:p>
            <a:pPr lvl="1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Still identifying asserts, threats, vulnerabilities, and controls</a:t>
            </a:r>
          </a:p>
          <a:p>
            <a:pPr lvl="1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Just evaluating importance differently</a:t>
            </a:r>
          </a:p>
        </p:txBody>
      </p:sp>
    </p:spTree>
    <p:extLst>
      <p:ext uri="{BB962C8B-B14F-4D97-AF65-F5344CB8AC3E}">
        <p14:creationId xmlns:p14="http://schemas.microsoft.com/office/powerpoint/2010/main" val="4012312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1404</Words>
  <Application>Microsoft Office PowerPoint</Application>
  <PresentationFormat>On-screen Show (4:3)</PresentationFormat>
  <Paragraphs>585</Paragraphs>
  <Slides>30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SimSun</vt:lpstr>
      <vt:lpstr>Arial</vt:lpstr>
      <vt:lpstr>Calibri</vt:lpstr>
      <vt:lpstr>Garamond</vt:lpstr>
      <vt:lpstr>Lucida Sans Unicode</vt:lpstr>
      <vt:lpstr>Times New Roman</vt:lpstr>
      <vt:lpstr>Office Theme</vt:lpstr>
      <vt:lpstr>Analisis Resiko Sistem Informasi</vt:lpstr>
      <vt:lpstr>PowerPoint Presentation</vt:lpstr>
      <vt:lpstr>1 Risk Analysis:  Qualitative Risk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Qualitative Risk Analysis (QRA)</vt:lpstr>
      <vt:lpstr>10 Step QRA</vt:lpstr>
      <vt:lpstr>10 Step QRA</vt:lpstr>
      <vt:lpstr>Step 4: Prioritize Threats</vt:lpstr>
      <vt:lpstr>Step 5: Threat Impact</vt:lpstr>
      <vt:lpstr>Step 6: Total impact (Risk Factor Determination)</vt:lpstr>
      <vt:lpstr>Step 7: Identify Controls/Safeguards</vt:lpstr>
      <vt:lpstr>Safeguard Evaluation</vt:lpstr>
      <vt:lpstr>Step 10: Risk Assessment Report/ Communicate Result</vt:lpstr>
      <vt:lpstr>2 Matrix Based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Alivia</cp:lastModifiedBy>
  <cp:revision>273</cp:revision>
  <dcterms:created xsi:type="dcterms:W3CDTF">2010-08-24T06:47:44Z</dcterms:created>
  <dcterms:modified xsi:type="dcterms:W3CDTF">2017-10-05T10:11:18Z</dcterms:modified>
</cp:coreProperties>
</file>