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3" r:id="rId2"/>
    <p:sldId id="384" r:id="rId3"/>
    <p:sldId id="38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79" d="100"/>
          <a:sy n="79" d="100"/>
        </p:scale>
        <p:origin x="1591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05/10/2017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1E4B1C-04BA-447F-872D-F3BCD0D9B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55691-1C16-4E82-9D41-71E341A5AA0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E4CED783-07F2-44C2-BCA9-CD91C5AD5C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63913" y="2366963"/>
            <a:ext cx="0" cy="0"/>
          </a:xfrm>
          <a:ln/>
        </p:spPr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2E7AA196-752D-43AF-B3F1-19CA924AB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89900" tIns="44949" rIns="89900" bIns="4494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45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here to edit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br>
              <a:rPr lang="en-US" dirty="0"/>
            </a:br>
            <a:r>
              <a:rPr lang="en-US" dirty="0"/>
              <a:t>Click here to edit </a:t>
            </a:r>
            <a:r>
              <a:rPr lang="en-US" dirty="0" err="1"/>
              <a:t>Pertemuan</a:t>
            </a:r>
            <a:br>
              <a:rPr lang="en-US" dirty="0"/>
            </a:br>
            <a:r>
              <a:rPr lang="en-US" dirty="0"/>
              <a:t>Click here to edit Nama </a:t>
            </a:r>
            <a:r>
              <a:rPr lang="en-US" dirty="0" err="1"/>
              <a:t>Dosen</a:t>
            </a:r>
            <a:br>
              <a:rPr lang="en-US" dirty="0"/>
            </a:br>
            <a:r>
              <a:rPr lang="en-US" dirty="0"/>
              <a:t>Click here to edit Nama Prodi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Fakultas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Analisis</a:t>
            </a:r>
            <a:r>
              <a:rPr lang="en-GB" dirty="0"/>
              <a:t> </a:t>
            </a:r>
            <a:r>
              <a:rPr lang="en-GB" dirty="0" err="1"/>
              <a:t>Resiko</a:t>
            </a:r>
            <a:br>
              <a:rPr lang="en-GB" dirty="0"/>
            </a:b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: Qualitative Risk Analysis</a:t>
            </a:r>
          </a:p>
          <a:p>
            <a:r>
              <a:rPr lang="en-US" dirty="0" err="1"/>
              <a:t>Pertemuan</a:t>
            </a:r>
            <a:r>
              <a:rPr lang="en-US" dirty="0"/>
              <a:t> 9</a:t>
            </a:r>
            <a:br>
              <a:rPr lang="en-US" dirty="0"/>
            </a:b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: Alivia </a:t>
            </a:r>
            <a:r>
              <a:rPr lang="en-US" dirty="0" err="1"/>
              <a:t>Yulfitri</a:t>
            </a:r>
            <a:r>
              <a:rPr lang="en-US" dirty="0"/>
              <a:t> (2017)</a:t>
            </a:r>
          </a:p>
          <a:p>
            <a:r>
              <a:rPr lang="en-US" dirty="0"/>
              <a:t>Prodi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-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89D6-0043-4B78-8EBD-041D5D24F02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852057" y="2057400"/>
            <a:ext cx="6273800" cy="2076450"/>
          </a:xfrm>
        </p:spPr>
        <p:txBody>
          <a:bodyPr/>
          <a:lstStyle/>
          <a:p>
            <a:r>
              <a:rPr lang="en-US" dirty="0"/>
              <a:t>STUDI KASUS</a:t>
            </a:r>
            <a:br>
              <a:rPr lang="en-US" dirty="0"/>
            </a:br>
            <a:r>
              <a:rPr lang="en-US" dirty="0"/>
              <a:t>Qualitative Risk Analysis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8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7B62E-EF9B-43EA-84C1-D2FC968BB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altLang="en-US"/>
          </a:p>
          <a:p>
            <a:fld id="{343B1AAB-3062-4E84-8023-5711EE079525}" type="slidenum">
              <a:rPr lang="en-US" altLang="en-US" sz="1000" b="1" i="1">
                <a:solidFill>
                  <a:srgbClr val="660066"/>
                </a:solidFill>
              </a:rPr>
              <a:pPr/>
              <a:t>3</a:t>
            </a:fld>
            <a:endParaRPr lang="en-US" altLang="en-US" sz="1000" b="1" i="1">
              <a:solidFill>
                <a:srgbClr val="660066"/>
              </a:solidFill>
            </a:endParaRPr>
          </a:p>
        </p:txBody>
      </p:sp>
      <p:sp>
        <p:nvSpPr>
          <p:cNvPr id="698370" name="Rectangle 2">
            <a:extLst>
              <a:ext uri="{FF2B5EF4-FFF2-40B4-BE49-F238E27FC236}">
                <a16:creationId xmlns:a16="http://schemas.microsoft.com/office/drawing/2014/main" id="{A56E73C3-C521-48F1-B28D-3C59F9CF8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705" y="1676400"/>
            <a:ext cx="8229600" cy="5105400"/>
          </a:xfrm>
        </p:spPr>
        <p:txBody>
          <a:bodyPr/>
          <a:lstStyle/>
          <a:p>
            <a:pPr marL="533400" indent="-533400"/>
            <a:r>
              <a:rPr lang="en-US" altLang="zh-CN" sz="2400" dirty="0">
                <a:ea typeface="SimSun" panose="02010600030101010101" pitchFamily="2" charset="-122"/>
              </a:rPr>
              <a:t>Given the matrices and the example case provided, use this same methodology in application to determine the information security risk in your own organization. </a:t>
            </a:r>
          </a:p>
        </p:txBody>
      </p:sp>
      <p:sp>
        <p:nvSpPr>
          <p:cNvPr id="698371" name="Rectangle 3">
            <a:extLst>
              <a:ext uri="{FF2B5EF4-FFF2-40B4-BE49-F238E27FC236}">
                <a16:creationId xmlns:a16="http://schemas.microsoft.com/office/drawing/2014/main" id="{06BC2F49-9FB9-4C0F-9118-6CC1EF15E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05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algn="l"/>
            <a:r>
              <a:rPr lang="en-US" altLang="en-US" sz="3600" b="1"/>
              <a:t>Case Study</a:t>
            </a:r>
            <a:br>
              <a:rPr lang="en-US" altLang="en-US" sz="3600" b="1"/>
            </a:br>
            <a:r>
              <a:rPr lang="en-US" altLang="en-US" sz="2400" b="1">
                <a:solidFill>
                  <a:srgbClr val="333399"/>
                </a:solidFill>
                <a:latin typeface="Arial" panose="020B0604020202020204" pitchFamily="34" charset="0"/>
              </a:rPr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954820661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42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SimSun</vt:lpstr>
      <vt:lpstr>Arial</vt:lpstr>
      <vt:lpstr>Calibri</vt:lpstr>
      <vt:lpstr>Garamond</vt:lpstr>
      <vt:lpstr>Office Theme</vt:lpstr>
      <vt:lpstr>Analisis Resiko Sistem Informasi</vt:lpstr>
      <vt:lpstr>STUDI KASUS Qualitative Risk Analysis 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Alivia</cp:lastModifiedBy>
  <cp:revision>258</cp:revision>
  <dcterms:created xsi:type="dcterms:W3CDTF">2010-08-24T06:47:44Z</dcterms:created>
  <dcterms:modified xsi:type="dcterms:W3CDTF">2017-10-05T10:17:00Z</dcterms:modified>
</cp:coreProperties>
</file>