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308" r:id="rId2"/>
    <p:sldId id="313" r:id="rId3"/>
    <p:sldId id="314"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78" y="-4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32" d="100"/>
          <a:sy n="32" d="100"/>
        </p:scale>
        <p:origin x="-1512"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D452B-5104-4A98-BF70-DBBE669613D2}" type="doc">
      <dgm:prSet loTypeId="urn:microsoft.com/office/officeart/2005/8/layout/process2" loCatId="process" qsTypeId="urn:microsoft.com/office/officeart/2005/8/quickstyle/simple1" qsCatId="simple" csTypeId="urn:microsoft.com/office/officeart/2005/8/colors/accent1_5" csCatId="accent1" phldr="1"/>
      <dgm:spPr/>
      <dgm:t>
        <a:bodyPr/>
        <a:lstStyle/>
        <a:p>
          <a:endParaRPr lang="en-US"/>
        </a:p>
      </dgm:t>
    </dgm:pt>
    <dgm:pt modelId="{FD6F3952-DFF4-43FA-A55A-AB3C15E298FF}">
      <dgm:prSet phldrT="[Text]"/>
      <dgm:spPr/>
      <dgm:t>
        <a:bodyPr/>
        <a:lstStyle/>
        <a:p>
          <a:r>
            <a:rPr lang="en-US" dirty="0" smtClean="0"/>
            <a:t>Organization</a:t>
          </a:r>
          <a:endParaRPr lang="en-US" dirty="0"/>
        </a:p>
      </dgm:t>
    </dgm:pt>
    <dgm:pt modelId="{BAB72DD4-F3A3-4675-A769-FB63181C9E10}" type="parTrans" cxnId="{711132A5-13E0-4508-BDD5-F3BF2DAEA7FB}">
      <dgm:prSet/>
      <dgm:spPr/>
      <dgm:t>
        <a:bodyPr/>
        <a:lstStyle/>
        <a:p>
          <a:endParaRPr lang="en-US"/>
        </a:p>
      </dgm:t>
    </dgm:pt>
    <dgm:pt modelId="{925DA1D2-6794-40E8-983C-00A47DD2BA40}" type="sibTrans" cxnId="{711132A5-13E0-4508-BDD5-F3BF2DAEA7FB}">
      <dgm:prSet/>
      <dgm:spPr/>
      <dgm:t>
        <a:bodyPr/>
        <a:lstStyle/>
        <a:p>
          <a:endParaRPr lang="en-US"/>
        </a:p>
      </dgm:t>
    </dgm:pt>
    <dgm:pt modelId="{C56A8C08-8549-4BA2-8631-8B0860972755}">
      <dgm:prSet phldrT="[Text]"/>
      <dgm:spPr/>
      <dgm:t>
        <a:bodyPr/>
        <a:lstStyle/>
        <a:p>
          <a:r>
            <a:rPr lang="en-US" dirty="0" smtClean="0"/>
            <a:t>CORE Business Process</a:t>
          </a:r>
          <a:endParaRPr lang="en-US" dirty="0"/>
        </a:p>
      </dgm:t>
    </dgm:pt>
    <dgm:pt modelId="{92033167-C5C6-4986-88D7-9375326A9998}" type="parTrans" cxnId="{AAED4D99-E0DC-4BC3-A3C1-AF7D4900E968}">
      <dgm:prSet/>
      <dgm:spPr/>
      <dgm:t>
        <a:bodyPr/>
        <a:lstStyle/>
        <a:p>
          <a:endParaRPr lang="en-US"/>
        </a:p>
      </dgm:t>
    </dgm:pt>
    <dgm:pt modelId="{5E425046-8C31-4E3E-BBC6-12E0C4EFFC95}" type="sibTrans" cxnId="{AAED4D99-E0DC-4BC3-A3C1-AF7D4900E968}">
      <dgm:prSet/>
      <dgm:spPr/>
      <dgm:t>
        <a:bodyPr/>
        <a:lstStyle/>
        <a:p>
          <a:endParaRPr lang="en-US"/>
        </a:p>
      </dgm:t>
    </dgm:pt>
    <dgm:pt modelId="{56242101-C3BB-468E-B7F7-E8A0890221BD}">
      <dgm:prSet phldrT="[Text]"/>
      <dgm:spPr/>
      <dgm:t>
        <a:bodyPr/>
        <a:lstStyle/>
        <a:p>
          <a:r>
            <a:rPr lang="en-US" dirty="0" smtClean="0"/>
            <a:t>IT Service Organization</a:t>
          </a:r>
          <a:endParaRPr lang="en-US" dirty="0"/>
        </a:p>
      </dgm:t>
    </dgm:pt>
    <dgm:pt modelId="{DEC9A92F-5CE3-4F11-83B6-78E8EAD265E8}" type="parTrans" cxnId="{1740DAF9-7BFF-4EFC-97AF-1B54ECAB5B1A}">
      <dgm:prSet/>
      <dgm:spPr/>
      <dgm:t>
        <a:bodyPr/>
        <a:lstStyle/>
        <a:p>
          <a:endParaRPr lang="en-US"/>
        </a:p>
      </dgm:t>
    </dgm:pt>
    <dgm:pt modelId="{EC34F7AD-4928-4B1C-853C-C41C0086F0D2}" type="sibTrans" cxnId="{1740DAF9-7BFF-4EFC-97AF-1B54ECAB5B1A}">
      <dgm:prSet/>
      <dgm:spPr/>
      <dgm:t>
        <a:bodyPr/>
        <a:lstStyle/>
        <a:p>
          <a:endParaRPr lang="en-US"/>
        </a:p>
      </dgm:t>
    </dgm:pt>
    <dgm:pt modelId="{86AD3660-CE0B-4431-BEC2-8E7CB8D98BB4}">
      <dgm:prSet phldrT="[Text]"/>
      <dgm:spPr/>
      <dgm:t>
        <a:bodyPr/>
        <a:lstStyle/>
        <a:p>
          <a:r>
            <a:rPr lang="en-US" dirty="0" smtClean="0"/>
            <a:t>IT Service Management</a:t>
          </a:r>
          <a:endParaRPr lang="en-US" dirty="0"/>
        </a:p>
      </dgm:t>
    </dgm:pt>
    <dgm:pt modelId="{33DE5D44-9D4C-48E0-BA78-4F111181A20D}" type="parTrans" cxnId="{847C1BE0-B15D-4DE1-9C74-5E66D8245995}">
      <dgm:prSet/>
      <dgm:spPr/>
      <dgm:t>
        <a:bodyPr/>
        <a:lstStyle/>
        <a:p>
          <a:endParaRPr lang="en-US"/>
        </a:p>
      </dgm:t>
    </dgm:pt>
    <dgm:pt modelId="{BD73E8DD-67AE-4177-AC15-E618D4521F20}" type="sibTrans" cxnId="{847C1BE0-B15D-4DE1-9C74-5E66D8245995}">
      <dgm:prSet/>
      <dgm:spPr/>
      <dgm:t>
        <a:bodyPr/>
        <a:lstStyle/>
        <a:p>
          <a:endParaRPr lang="en-US"/>
        </a:p>
      </dgm:t>
    </dgm:pt>
    <dgm:pt modelId="{2B91DC64-904A-4AFA-9017-B9658940DD25}">
      <dgm:prSet phldrT="[Text]"/>
      <dgm:spPr/>
      <dgm:t>
        <a:bodyPr/>
        <a:lstStyle/>
        <a:p>
          <a:r>
            <a:rPr lang="en-US" dirty="0" smtClean="0"/>
            <a:t>IT Technical Activities</a:t>
          </a:r>
          <a:endParaRPr lang="en-US" dirty="0"/>
        </a:p>
      </dgm:t>
    </dgm:pt>
    <dgm:pt modelId="{1A678289-23AC-432B-B803-6340B29F8A92}" type="parTrans" cxnId="{8B308C22-B0B8-43AD-B8A9-EF1215EFB1A7}">
      <dgm:prSet/>
      <dgm:spPr/>
      <dgm:t>
        <a:bodyPr/>
        <a:lstStyle/>
        <a:p>
          <a:endParaRPr lang="en-US"/>
        </a:p>
      </dgm:t>
    </dgm:pt>
    <dgm:pt modelId="{4B4EC020-E0C8-4EDE-85BB-E42FC7909CBB}" type="sibTrans" cxnId="{8B308C22-B0B8-43AD-B8A9-EF1215EFB1A7}">
      <dgm:prSet/>
      <dgm:spPr/>
      <dgm:t>
        <a:bodyPr/>
        <a:lstStyle/>
        <a:p>
          <a:endParaRPr lang="en-US"/>
        </a:p>
      </dgm:t>
    </dgm:pt>
    <dgm:pt modelId="{5F570859-9EA1-4011-AA2E-E6F4A6E96B5F}" type="pres">
      <dgm:prSet presAssocID="{AADD452B-5104-4A98-BF70-DBBE669613D2}" presName="linearFlow" presStyleCnt="0">
        <dgm:presLayoutVars>
          <dgm:resizeHandles val="exact"/>
        </dgm:presLayoutVars>
      </dgm:prSet>
      <dgm:spPr/>
      <dgm:t>
        <a:bodyPr/>
        <a:lstStyle/>
        <a:p>
          <a:endParaRPr lang="id-ID"/>
        </a:p>
      </dgm:t>
    </dgm:pt>
    <dgm:pt modelId="{D4463CF6-24CB-45FD-920E-D3C86A91F1BC}" type="pres">
      <dgm:prSet presAssocID="{FD6F3952-DFF4-43FA-A55A-AB3C15E298FF}" presName="node" presStyleLbl="node1" presStyleIdx="0" presStyleCnt="5">
        <dgm:presLayoutVars>
          <dgm:bulletEnabled val="1"/>
        </dgm:presLayoutVars>
      </dgm:prSet>
      <dgm:spPr/>
      <dgm:t>
        <a:bodyPr/>
        <a:lstStyle/>
        <a:p>
          <a:endParaRPr lang="id-ID"/>
        </a:p>
      </dgm:t>
    </dgm:pt>
    <dgm:pt modelId="{D4F91826-F9EC-46E3-A9C8-5ABF442C6CCC}" type="pres">
      <dgm:prSet presAssocID="{925DA1D2-6794-40E8-983C-00A47DD2BA40}" presName="sibTrans" presStyleLbl="sibTrans2D1" presStyleIdx="0" presStyleCnt="4"/>
      <dgm:spPr/>
      <dgm:t>
        <a:bodyPr/>
        <a:lstStyle/>
        <a:p>
          <a:endParaRPr lang="id-ID"/>
        </a:p>
      </dgm:t>
    </dgm:pt>
    <dgm:pt modelId="{A6378B9C-8399-4F10-9C07-FE26A76EBD38}" type="pres">
      <dgm:prSet presAssocID="{925DA1D2-6794-40E8-983C-00A47DD2BA40}" presName="connectorText" presStyleLbl="sibTrans2D1" presStyleIdx="0" presStyleCnt="4"/>
      <dgm:spPr/>
      <dgm:t>
        <a:bodyPr/>
        <a:lstStyle/>
        <a:p>
          <a:endParaRPr lang="id-ID"/>
        </a:p>
      </dgm:t>
    </dgm:pt>
    <dgm:pt modelId="{B27DBE10-478E-4D66-BF04-D02824FC59C4}" type="pres">
      <dgm:prSet presAssocID="{C56A8C08-8549-4BA2-8631-8B0860972755}" presName="node" presStyleLbl="node1" presStyleIdx="1" presStyleCnt="5">
        <dgm:presLayoutVars>
          <dgm:bulletEnabled val="1"/>
        </dgm:presLayoutVars>
      </dgm:prSet>
      <dgm:spPr/>
      <dgm:t>
        <a:bodyPr/>
        <a:lstStyle/>
        <a:p>
          <a:endParaRPr lang="id-ID"/>
        </a:p>
      </dgm:t>
    </dgm:pt>
    <dgm:pt modelId="{9D5005E2-104E-46D1-9696-BFB2C279E59D}" type="pres">
      <dgm:prSet presAssocID="{5E425046-8C31-4E3E-BBC6-12E0C4EFFC95}" presName="sibTrans" presStyleLbl="sibTrans2D1" presStyleIdx="1" presStyleCnt="4"/>
      <dgm:spPr/>
      <dgm:t>
        <a:bodyPr/>
        <a:lstStyle/>
        <a:p>
          <a:endParaRPr lang="id-ID"/>
        </a:p>
      </dgm:t>
    </dgm:pt>
    <dgm:pt modelId="{247F7D82-8A20-4E94-84E8-407927FA3259}" type="pres">
      <dgm:prSet presAssocID="{5E425046-8C31-4E3E-BBC6-12E0C4EFFC95}" presName="connectorText" presStyleLbl="sibTrans2D1" presStyleIdx="1" presStyleCnt="4"/>
      <dgm:spPr/>
      <dgm:t>
        <a:bodyPr/>
        <a:lstStyle/>
        <a:p>
          <a:endParaRPr lang="id-ID"/>
        </a:p>
      </dgm:t>
    </dgm:pt>
    <dgm:pt modelId="{4D7E7B58-476C-4636-8DA8-207CEBC7F947}" type="pres">
      <dgm:prSet presAssocID="{56242101-C3BB-468E-B7F7-E8A0890221BD}" presName="node" presStyleLbl="node1" presStyleIdx="2" presStyleCnt="5">
        <dgm:presLayoutVars>
          <dgm:bulletEnabled val="1"/>
        </dgm:presLayoutVars>
      </dgm:prSet>
      <dgm:spPr/>
      <dgm:t>
        <a:bodyPr/>
        <a:lstStyle/>
        <a:p>
          <a:endParaRPr lang="id-ID"/>
        </a:p>
      </dgm:t>
    </dgm:pt>
    <dgm:pt modelId="{426120D9-A4BC-472C-B375-1B82C8DF5269}" type="pres">
      <dgm:prSet presAssocID="{EC34F7AD-4928-4B1C-853C-C41C0086F0D2}" presName="sibTrans" presStyleLbl="sibTrans2D1" presStyleIdx="2" presStyleCnt="4"/>
      <dgm:spPr/>
      <dgm:t>
        <a:bodyPr/>
        <a:lstStyle/>
        <a:p>
          <a:endParaRPr lang="id-ID"/>
        </a:p>
      </dgm:t>
    </dgm:pt>
    <dgm:pt modelId="{D00F366C-0290-420D-9800-93D64633C287}" type="pres">
      <dgm:prSet presAssocID="{EC34F7AD-4928-4B1C-853C-C41C0086F0D2}" presName="connectorText" presStyleLbl="sibTrans2D1" presStyleIdx="2" presStyleCnt="4"/>
      <dgm:spPr/>
      <dgm:t>
        <a:bodyPr/>
        <a:lstStyle/>
        <a:p>
          <a:endParaRPr lang="id-ID"/>
        </a:p>
      </dgm:t>
    </dgm:pt>
    <dgm:pt modelId="{F5F3D67A-6704-49A7-AB4E-0F53331AF38C}" type="pres">
      <dgm:prSet presAssocID="{86AD3660-CE0B-4431-BEC2-8E7CB8D98BB4}" presName="node" presStyleLbl="node1" presStyleIdx="3" presStyleCnt="5">
        <dgm:presLayoutVars>
          <dgm:bulletEnabled val="1"/>
        </dgm:presLayoutVars>
      </dgm:prSet>
      <dgm:spPr/>
      <dgm:t>
        <a:bodyPr/>
        <a:lstStyle/>
        <a:p>
          <a:endParaRPr lang="id-ID"/>
        </a:p>
      </dgm:t>
    </dgm:pt>
    <dgm:pt modelId="{07B011A5-5E93-4843-A4F7-D683BF235DCF}" type="pres">
      <dgm:prSet presAssocID="{BD73E8DD-67AE-4177-AC15-E618D4521F20}" presName="sibTrans" presStyleLbl="sibTrans2D1" presStyleIdx="3" presStyleCnt="4"/>
      <dgm:spPr/>
      <dgm:t>
        <a:bodyPr/>
        <a:lstStyle/>
        <a:p>
          <a:endParaRPr lang="id-ID"/>
        </a:p>
      </dgm:t>
    </dgm:pt>
    <dgm:pt modelId="{C6B4F8A5-5463-45F4-945E-34852AB8F0A7}" type="pres">
      <dgm:prSet presAssocID="{BD73E8DD-67AE-4177-AC15-E618D4521F20}" presName="connectorText" presStyleLbl="sibTrans2D1" presStyleIdx="3" presStyleCnt="4"/>
      <dgm:spPr/>
      <dgm:t>
        <a:bodyPr/>
        <a:lstStyle/>
        <a:p>
          <a:endParaRPr lang="id-ID"/>
        </a:p>
      </dgm:t>
    </dgm:pt>
    <dgm:pt modelId="{417A2E85-ABDC-4996-9A1B-450254B4BA86}" type="pres">
      <dgm:prSet presAssocID="{2B91DC64-904A-4AFA-9017-B9658940DD25}" presName="node" presStyleLbl="node1" presStyleIdx="4" presStyleCnt="5">
        <dgm:presLayoutVars>
          <dgm:bulletEnabled val="1"/>
        </dgm:presLayoutVars>
      </dgm:prSet>
      <dgm:spPr/>
      <dgm:t>
        <a:bodyPr/>
        <a:lstStyle/>
        <a:p>
          <a:endParaRPr lang="id-ID"/>
        </a:p>
      </dgm:t>
    </dgm:pt>
  </dgm:ptLst>
  <dgm:cxnLst>
    <dgm:cxn modelId="{711132A5-13E0-4508-BDD5-F3BF2DAEA7FB}" srcId="{AADD452B-5104-4A98-BF70-DBBE669613D2}" destId="{FD6F3952-DFF4-43FA-A55A-AB3C15E298FF}" srcOrd="0" destOrd="0" parTransId="{BAB72DD4-F3A3-4675-A769-FB63181C9E10}" sibTransId="{925DA1D2-6794-40E8-983C-00A47DD2BA40}"/>
    <dgm:cxn modelId="{49E0842D-BAA5-41A1-ACDA-0CE36C348A6E}" type="presOf" srcId="{5E425046-8C31-4E3E-BBC6-12E0C4EFFC95}" destId="{247F7D82-8A20-4E94-84E8-407927FA3259}" srcOrd="1" destOrd="0" presId="urn:microsoft.com/office/officeart/2005/8/layout/process2"/>
    <dgm:cxn modelId="{B84D73F6-6226-4241-B739-4FFE26E01410}" type="presOf" srcId="{925DA1D2-6794-40E8-983C-00A47DD2BA40}" destId="{D4F91826-F9EC-46E3-A9C8-5ABF442C6CCC}" srcOrd="0" destOrd="0" presId="urn:microsoft.com/office/officeart/2005/8/layout/process2"/>
    <dgm:cxn modelId="{1740DAF9-7BFF-4EFC-97AF-1B54ECAB5B1A}" srcId="{AADD452B-5104-4A98-BF70-DBBE669613D2}" destId="{56242101-C3BB-468E-B7F7-E8A0890221BD}" srcOrd="2" destOrd="0" parTransId="{DEC9A92F-5CE3-4F11-83B6-78E8EAD265E8}" sibTransId="{EC34F7AD-4928-4B1C-853C-C41C0086F0D2}"/>
    <dgm:cxn modelId="{F636FB4B-262C-471B-9325-155D47D94580}" type="presOf" srcId="{86AD3660-CE0B-4431-BEC2-8E7CB8D98BB4}" destId="{F5F3D67A-6704-49A7-AB4E-0F53331AF38C}" srcOrd="0" destOrd="0" presId="urn:microsoft.com/office/officeart/2005/8/layout/process2"/>
    <dgm:cxn modelId="{F33AE24A-58D8-4583-B9FF-7FBCBC04A555}" type="presOf" srcId="{EC34F7AD-4928-4B1C-853C-C41C0086F0D2}" destId="{426120D9-A4BC-472C-B375-1B82C8DF5269}" srcOrd="0" destOrd="0" presId="urn:microsoft.com/office/officeart/2005/8/layout/process2"/>
    <dgm:cxn modelId="{AAED4D99-E0DC-4BC3-A3C1-AF7D4900E968}" srcId="{AADD452B-5104-4A98-BF70-DBBE669613D2}" destId="{C56A8C08-8549-4BA2-8631-8B0860972755}" srcOrd="1" destOrd="0" parTransId="{92033167-C5C6-4986-88D7-9375326A9998}" sibTransId="{5E425046-8C31-4E3E-BBC6-12E0C4EFFC95}"/>
    <dgm:cxn modelId="{ADB32470-1B05-4DAF-8ECC-721A0053A8F6}" type="presOf" srcId="{BD73E8DD-67AE-4177-AC15-E618D4521F20}" destId="{07B011A5-5E93-4843-A4F7-D683BF235DCF}" srcOrd="0" destOrd="0" presId="urn:microsoft.com/office/officeart/2005/8/layout/process2"/>
    <dgm:cxn modelId="{29784ABA-16F1-46DD-A5C7-C5E2CC0C7738}" type="presOf" srcId="{2B91DC64-904A-4AFA-9017-B9658940DD25}" destId="{417A2E85-ABDC-4996-9A1B-450254B4BA86}" srcOrd="0" destOrd="0" presId="urn:microsoft.com/office/officeart/2005/8/layout/process2"/>
    <dgm:cxn modelId="{0AD0B50F-EFD2-4487-A092-F0BE9FA1FC23}" type="presOf" srcId="{EC34F7AD-4928-4B1C-853C-C41C0086F0D2}" destId="{D00F366C-0290-420D-9800-93D64633C287}" srcOrd="1" destOrd="0" presId="urn:microsoft.com/office/officeart/2005/8/layout/process2"/>
    <dgm:cxn modelId="{67ABD8D6-0B86-4169-8BCD-B9CAC5059EE5}" type="presOf" srcId="{C56A8C08-8549-4BA2-8631-8B0860972755}" destId="{B27DBE10-478E-4D66-BF04-D02824FC59C4}" srcOrd="0" destOrd="0" presId="urn:microsoft.com/office/officeart/2005/8/layout/process2"/>
    <dgm:cxn modelId="{6A2C3B59-3A30-4925-984F-4129980A536E}" type="presOf" srcId="{FD6F3952-DFF4-43FA-A55A-AB3C15E298FF}" destId="{D4463CF6-24CB-45FD-920E-D3C86A91F1BC}" srcOrd="0" destOrd="0" presId="urn:microsoft.com/office/officeart/2005/8/layout/process2"/>
    <dgm:cxn modelId="{A498F414-4638-4B7E-8F4F-BEE4A876D98D}" type="presOf" srcId="{AADD452B-5104-4A98-BF70-DBBE669613D2}" destId="{5F570859-9EA1-4011-AA2E-E6F4A6E96B5F}" srcOrd="0" destOrd="0" presId="urn:microsoft.com/office/officeart/2005/8/layout/process2"/>
    <dgm:cxn modelId="{CC1A63A8-A2F5-413B-82B8-C3238003D264}" type="presOf" srcId="{5E425046-8C31-4E3E-BBC6-12E0C4EFFC95}" destId="{9D5005E2-104E-46D1-9696-BFB2C279E59D}" srcOrd="0" destOrd="0" presId="urn:microsoft.com/office/officeart/2005/8/layout/process2"/>
    <dgm:cxn modelId="{DA79D251-D6A8-41EB-8D4D-F47B835693C3}" type="presOf" srcId="{925DA1D2-6794-40E8-983C-00A47DD2BA40}" destId="{A6378B9C-8399-4F10-9C07-FE26A76EBD38}" srcOrd="1" destOrd="0" presId="urn:microsoft.com/office/officeart/2005/8/layout/process2"/>
    <dgm:cxn modelId="{49796070-B141-4A3A-86D2-F82AE5ED669F}" type="presOf" srcId="{BD73E8DD-67AE-4177-AC15-E618D4521F20}" destId="{C6B4F8A5-5463-45F4-945E-34852AB8F0A7}" srcOrd="1" destOrd="0" presId="urn:microsoft.com/office/officeart/2005/8/layout/process2"/>
    <dgm:cxn modelId="{8B308C22-B0B8-43AD-B8A9-EF1215EFB1A7}" srcId="{AADD452B-5104-4A98-BF70-DBBE669613D2}" destId="{2B91DC64-904A-4AFA-9017-B9658940DD25}" srcOrd="4" destOrd="0" parTransId="{1A678289-23AC-432B-B803-6340B29F8A92}" sibTransId="{4B4EC020-E0C8-4EDE-85BB-E42FC7909CBB}"/>
    <dgm:cxn modelId="{957221EF-630D-48F7-9951-BD394CD78E62}" type="presOf" srcId="{56242101-C3BB-468E-B7F7-E8A0890221BD}" destId="{4D7E7B58-476C-4636-8DA8-207CEBC7F947}" srcOrd="0" destOrd="0" presId="urn:microsoft.com/office/officeart/2005/8/layout/process2"/>
    <dgm:cxn modelId="{847C1BE0-B15D-4DE1-9C74-5E66D8245995}" srcId="{AADD452B-5104-4A98-BF70-DBBE669613D2}" destId="{86AD3660-CE0B-4431-BEC2-8E7CB8D98BB4}" srcOrd="3" destOrd="0" parTransId="{33DE5D44-9D4C-48E0-BA78-4F111181A20D}" sibTransId="{BD73E8DD-67AE-4177-AC15-E618D4521F20}"/>
    <dgm:cxn modelId="{5DB4B82B-5128-4529-8408-8238BD7263CA}" type="presParOf" srcId="{5F570859-9EA1-4011-AA2E-E6F4A6E96B5F}" destId="{D4463CF6-24CB-45FD-920E-D3C86A91F1BC}" srcOrd="0" destOrd="0" presId="urn:microsoft.com/office/officeart/2005/8/layout/process2"/>
    <dgm:cxn modelId="{1398B637-ABD3-4F20-85D5-06C9E1EE488E}" type="presParOf" srcId="{5F570859-9EA1-4011-AA2E-E6F4A6E96B5F}" destId="{D4F91826-F9EC-46E3-A9C8-5ABF442C6CCC}" srcOrd="1" destOrd="0" presId="urn:microsoft.com/office/officeart/2005/8/layout/process2"/>
    <dgm:cxn modelId="{9C4C2593-6B12-4874-9DB4-9CB718A2F35A}" type="presParOf" srcId="{D4F91826-F9EC-46E3-A9C8-5ABF442C6CCC}" destId="{A6378B9C-8399-4F10-9C07-FE26A76EBD38}" srcOrd="0" destOrd="0" presId="urn:microsoft.com/office/officeart/2005/8/layout/process2"/>
    <dgm:cxn modelId="{C0EC6BE4-F51F-4B6F-BAD4-8E7FD2E35B2D}" type="presParOf" srcId="{5F570859-9EA1-4011-AA2E-E6F4A6E96B5F}" destId="{B27DBE10-478E-4D66-BF04-D02824FC59C4}" srcOrd="2" destOrd="0" presId="urn:microsoft.com/office/officeart/2005/8/layout/process2"/>
    <dgm:cxn modelId="{8521A99F-C3E6-4B03-872B-67F9BA129E1F}" type="presParOf" srcId="{5F570859-9EA1-4011-AA2E-E6F4A6E96B5F}" destId="{9D5005E2-104E-46D1-9696-BFB2C279E59D}" srcOrd="3" destOrd="0" presId="urn:microsoft.com/office/officeart/2005/8/layout/process2"/>
    <dgm:cxn modelId="{D4505D65-FB5B-4BBB-977B-4BD949B18D00}" type="presParOf" srcId="{9D5005E2-104E-46D1-9696-BFB2C279E59D}" destId="{247F7D82-8A20-4E94-84E8-407927FA3259}" srcOrd="0" destOrd="0" presId="urn:microsoft.com/office/officeart/2005/8/layout/process2"/>
    <dgm:cxn modelId="{4D83680A-7E8B-4B56-AFD1-93ED16DF0580}" type="presParOf" srcId="{5F570859-9EA1-4011-AA2E-E6F4A6E96B5F}" destId="{4D7E7B58-476C-4636-8DA8-207CEBC7F947}" srcOrd="4" destOrd="0" presId="urn:microsoft.com/office/officeart/2005/8/layout/process2"/>
    <dgm:cxn modelId="{906F9D13-2222-43ED-BC9E-F209B174463B}" type="presParOf" srcId="{5F570859-9EA1-4011-AA2E-E6F4A6E96B5F}" destId="{426120D9-A4BC-472C-B375-1B82C8DF5269}" srcOrd="5" destOrd="0" presId="urn:microsoft.com/office/officeart/2005/8/layout/process2"/>
    <dgm:cxn modelId="{0CFBE9E2-DF51-4D44-984E-4FF26F58F99F}" type="presParOf" srcId="{426120D9-A4BC-472C-B375-1B82C8DF5269}" destId="{D00F366C-0290-420D-9800-93D64633C287}" srcOrd="0" destOrd="0" presId="urn:microsoft.com/office/officeart/2005/8/layout/process2"/>
    <dgm:cxn modelId="{AE41232E-4474-4DDC-ABE3-363B5096C2F1}" type="presParOf" srcId="{5F570859-9EA1-4011-AA2E-E6F4A6E96B5F}" destId="{F5F3D67A-6704-49A7-AB4E-0F53331AF38C}" srcOrd="6" destOrd="0" presId="urn:microsoft.com/office/officeart/2005/8/layout/process2"/>
    <dgm:cxn modelId="{BE8225ED-8697-4F17-8A1D-7FCFF56E7412}" type="presParOf" srcId="{5F570859-9EA1-4011-AA2E-E6F4A6E96B5F}" destId="{07B011A5-5E93-4843-A4F7-D683BF235DCF}" srcOrd="7" destOrd="0" presId="urn:microsoft.com/office/officeart/2005/8/layout/process2"/>
    <dgm:cxn modelId="{A200120C-A81C-4702-B3C1-4E302540E867}" type="presParOf" srcId="{07B011A5-5E93-4843-A4F7-D683BF235DCF}" destId="{C6B4F8A5-5463-45F4-945E-34852AB8F0A7}" srcOrd="0" destOrd="0" presId="urn:microsoft.com/office/officeart/2005/8/layout/process2"/>
    <dgm:cxn modelId="{39FC6641-72FD-45F0-8E4B-30E4781931B2}" type="presParOf" srcId="{5F570859-9EA1-4011-AA2E-E6F4A6E96B5F}" destId="{417A2E85-ABDC-4996-9A1B-450254B4BA8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F211A-F560-4E63-BA24-7769C617BC0D}" type="doc">
      <dgm:prSet loTypeId="urn:microsoft.com/office/officeart/2005/8/layout/radial5" loCatId="relationship" qsTypeId="urn:microsoft.com/office/officeart/2005/8/quickstyle/simple1" qsCatId="simple" csTypeId="urn:microsoft.com/office/officeart/2005/8/colors/colorful1#2" csCatId="colorful" phldr="1"/>
      <dgm:spPr/>
      <dgm:t>
        <a:bodyPr/>
        <a:lstStyle/>
        <a:p>
          <a:endParaRPr lang="id-ID"/>
        </a:p>
      </dgm:t>
    </dgm:pt>
    <dgm:pt modelId="{A862CCFC-143C-4CFB-AF45-E91C20F6D9E8}">
      <dgm:prSet phldrT="[Text]"/>
      <dgm:spPr/>
      <dgm:t>
        <a:bodyPr/>
        <a:lstStyle/>
        <a:p>
          <a:r>
            <a:rPr lang="id-ID" dirty="0" smtClean="0"/>
            <a:t>IT</a:t>
          </a:r>
          <a:endParaRPr lang="id-ID" dirty="0"/>
        </a:p>
      </dgm:t>
    </dgm:pt>
    <dgm:pt modelId="{08D53AE1-9110-4F88-B051-66844155465F}" type="parTrans" cxnId="{885063CA-A84A-4CB1-8704-18B65D006738}">
      <dgm:prSet/>
      <dgm:spPr/>
      <dgm:t>
        <a:bodyPr/>
        <a:lstStyle/>
        <a:p>
          <a:endParaRPr lang="id-ID"/>
        </a:p>
      </dgm:t>
    </dgm:pt>
    <dgm:pt modelId="{EC79FA3F-6DE5-46BD-B787-4091E275361F}" type="sibTrans" cxnId="{885063CA-A84A-4CB1-8704-18B65D006738}">
      <dgm:prSet/>
      <dgm:spPr/>
      <dgm:t>
        <a:bodyPr/>
        <a:lstStyle/>
        <a:p>
          <a:endParaRPr lang="id-ID"/>
        </a:p>
      </dgm:t>
    </dgm:pt>
    <dgm:pt modelId="{49893BED-E078-429B-979B-FD22813E194D}">
      <dgm:prSet phldrT="[Text]"/>
      <dgm:spPr/>
      <dgm:t>
        <a:bodyPr/>
        <a:lstStyle/>
        <a:p>
          <a:r>
            <a:rPr lang="id-ID" dirty="0" smtClean="0"/>
            <a:t>Component</a:t>
          </a:r>
          <a:endParaRPr lang="id-ID" dirty="0"/>
        </a:p>
      </dgm:t>
    </dgm:pt>
    <dgm:pt modelId="{C448AF03-802B-4A4E-830A-B017647B3585}" type="parTrans" cxnId="{E459CE89-D965-4652-988E-BD7BF56B2178}">
      <dgm:prSet/>
      <dgm:spPr/>
      <dgm:t>
        <a:bodyPr/>
        <a:lstStyle/>
        <a:p>
          <a:endParaRPr lang="id-ID"/>
        </a:p>
      </dgm:t>
    </dgm:pt>
    <dgm:pt modelId="{16C4BBE5-CBF2-450E-BF24-9EB5097A4978}" type="sibTrans" cxnId="{E459CE89-D965-4652-988E-BD7BF56B2178}">
      <dgm:prSet/>
      <dgm:spPr/>
      <dgm:t>
        <a:bodyPr/>
        <a:lstStyle/>
        <a:p>
          <a:endParaRPr lang="id-ID"/>
        </a:p>
      </dgm:t>
    </dgm:pt>
    <dgm:pt modelId="{41A67444-1BE6-4AF2-A005-E8FA062C1E99}">
      <dgm:prSet phldrT="[Text]"/>
      <dgm:spPr/>
      <dgm:t>
        <a:bodyPr/>
        <a:lstStyle/>
        <a:p>
          <a:r>
            <a:rPr lang="id-ID" dirty="0" smtClean="0"/>
            <a:t>Organization</a:t>
          </a:r>
          <a:endParaRPr lang="id-ID" dirty="0"/>
        </a:p>
      </dgm:t>
    </dgm:pt>
    <dgm:pt modelId="{3A6DF1A3-2ACD-4340-8578-ACCAD784F4D1}" type="parTrans" cxnId="{11B2B116-EC3A-4A39-BCEA-0A461B756835}">
      <dgm:prSet/>
      <dgm:spPr/>
      <dgm:t>
        <a:bodyPr/>
        <a:lstStyle/>
        <a:p>
          <a:endParaRPr lang="id-ID"/>
        </a:p>
      </dgm:t>
    </dgm:pt>
    <dgm:pt modelId="{C2228775-F6AF-4A41-9233-BEF8B754D958}" type="sibTrans" cxnId="{11B2B116-EC3A-4A39-BCEA-0A461B756835}">
      <dgm:prSet/>
      <dgm:spPr/>
      <dgm:t>
        <a:bodyPr/>
        <a:lstStyle/>
        <a:p>
          <a:endParaRPr lang="id-ID"/>
        </a:p>
      </dgm:t>
    </dgm:pt>
    <dgm:pt modelId="{D0F6FB5F-5F58-476D-8CA8-B9EF1D8E5EAD}">
      <dgm:prSet phldrT="[Text]"/>
      <dgm:spPr/>
      <dgm:t>
        <a:bodyPr/>
        <a:lstStyle/>
        <a:p>
          <a:r>
            <a:rPr lang="id-ID" dirty="0" smtClean="0"/>
            <a:t>Service</a:t>
          </a:r>
          <a:endParaRPr lang="id-ID" dirty="0"/>
        </a:p>
      </dgm:t>
    </dgm:pt>
    <dgm:pt modelId="{9BE24F73-93C1-4596-A3F5-AD40AAC2A545}" type="parTrans" cxnId="{6FB6C450-14C1-497A-890F-E37D8910F7A7}">
      <dgm:prSet/>
      <dgm:spPr/>
      <dgm:t>
        <a:bodyPr/>
        <a:lstStyle/>
        <a:p>
          <a:endParaRPr lang="id-ID"/>
        </a:p>
      </dgm:t>
    </dgm:pt>
    <dgm:pt modelId="{1B0BB22B-EF81-4864-B658-66B2D2EEE4EB}" type="sibTrans" cxnId="{6FB6C450-14C1-497A-890F-E37D8910F7A7}">
      <dgm:prSet/>
      <dgm:spPr/>
      <dgm:t>
        <a:bodyPr/>
        <a:lstStyle/>
        <a:p>
          <a:endParaRPr lang="id-ID"/>
        </a:p>
      </dgm:t>
    </dgm:pt>
    <dgm:pt modelId="{ABBA83EE-8B85-476F-886B-9125C268BBBD}">
      <dgm:prSet phldrT="[Text]"/>
      <dgm:spPr/>
      <dgm:t>
        <a:bodyPr/>
        <a:lstStyle/>
        <a:p>
          <a:r>
            <a:rPr lang="id-ID" dirty="0" smtClean="0"/>
            <a:t>Asset</a:t>
          </a:r>
          <a:endParaRPr lang="id-ID" dirty="0"/>
        </a:p>
      </dgm:t>
    </dgm:pt>
    <dgm:pt modelId="{36E620D5-9337-49EF-9343-56D0627C6894}" type="parTrans" cxnId="{4BA96A61-5620-44F6-8CFC-C1AD82DA44A2}">
      <dgm:prSet/>
      <dgm:spPr/>
      <dgm:t>
        <a:bodyPr/>
        <a:lstStyle/>
        <a:p>
          <a:endParaRPr lang="id-ID"/>
        </a:p>
      </dgm:t>
    </dgm:pt>
    <dgm:pt modelId="{4E76C818-BC8F-47CB-9F2E-D72579F3390B}" type="sibTrans" cxnId="{4BA96A61-5620-44F6-8CFC-C1AD82DA44A2}">
      <dgm:prSet/>
      <dgm:spPr/>
      <dgm:t>
        <a:bodyPr/>
        <a:lstStyle/>
        <a:p>
          <a:endParaRPr lang="id-ID"/>
        </a:p>
      </dgm:t>
    </dgm:pt>
    <dgm:pt modelId="{239CDE19-976C-4226-8836-A9CD7FE4AC2C}" type="pres">
      <dgm:prSet presAssocID="{182F211A-F560-4E63-BA24-7769C617BC0D}" presName="Name0" presStyleCnt="0">
        <dgm:presLayoutVars>
          <dgm:chMax val="1"/>
          <dgm:dir/>
          <dgm:animLvl val="ctr"/>
          <dgm:resizeHandles val="exact"/>
        </dgm:presLayoutVars>
      </dgm:prSet>
      <dgm:spPr/>
      <dgm:t>
        <a:bodyPr/>
        <a:lstStyle/>
        <a:p>
          <a:endParaRPr lang="id-ID"/>
        </a:p>
      </dgm:t>
    </dgm:pt>
    <dgm:pt modelId="{69015750-5186-43B5-9E83-CFFAA11B57A8}" type="pres">
      <dgm:prSet presAssocID="{A862CCFC-143C-4CFB-AF45-E91C20F6D9E8}" presName="centerShape" presStyleLbl="node0" presStyleIdx="0" presStyleCnt="1"/>
      <dgm:spPr/>
      <dgm:t>
        <a:bodyPr/>
        <a:lstStyle/>
        <a:p>
          <a:endParaRPr lang="id-ID"/>
        </a:p>
      </dgm:t>
    </dgm:pt>
    <dgm:pt modelId="{D1C462BF-B5C6-4D6B-BFBD-779025FA8368}" type="pres">
      <dgm:prSet presAssocID="{C448AF03-802B-4A4E-830A-B017647B3585}" presName="parTrans" presStyleLbl="sibTrans2D1" presStyleIdx="0" presStyleCnt="4"/>
      <dgm:spPr/>
      <dgm:t>
        <a:bodyPr/>
        <a:lstStyle/>
        <a:p>
          <a:endParaRPr lang="id-ID"/>
        </a:p>
      </dgm:t>
    </dgm:pt>
    <dgm:pt modelId="{445F0178-16E4-49EC-8E26-EC5E5F31963D}" type="pres">
      <dgm:prSet presAssocID="{C448AF03-802B-4A4E-830A-B017647B3585}" presName="connectorText" presStyleLbl="sibTrans2D1" presStyleIdx="0" presStyleCnt="4"/>
      <dgm:spPr/>
      <dgm:t>
        <a:bodyPr/>
        <a:lstStyle/>
        <a:p>
          <a:endParaRPr lang="id-ID"/>
        </a:p>
      </dgm:t>
    </dgm:pt>
    <dgm:pt modelId="{E54FB0AB-AE94-49A7-AF16-0DE55999DFAD}" type="pres">
      <dgm:prSet presAssocID="{49893BED-E078-429B-979B-FD22813E194D}" presName="node" presStyleLbl="node1" presStyleIdx="0" presStyleCnt="4">
        <dgm:presLayoutVars>
          <dgm:bulletEnabled val="1"/>
        </dgm:presLayoutVars>
      </dgm:prSet>
      <dgm:spPr/>
      <dgm:t>
        <a:bodyPr/>
        <a:lstStyle/>
        <a:p>
          <a:endParaRPr lang="id-ID"/>
        </a:p>
      </dgm:t>
    </dgm:pt>
    <dgm:pt modelId="{C8C6EF08-E722-4C48-8BD8-08035DA9CDA2}" type="pres">
      <dgm:prSet presAssocID="{3A6DF1A3-2ACD-4340-8578-ACCAD784F4D1}" presName="parTrans" presStyleLbl="sibTrans2D1" presStyleIdx="1" presStyleCnt="4"/>
      <dgm:spPr/>
      <dgm:t>
        <a:bodyPr/>
        <a:lstStyle/>
        <a:p>
          <a:endParaRPr lang="id-ID"/>
        </a:p>
      </dgm:t>
    </dgm:pt>
    <dgm:pt modelId="{7D114421-A089-4F2F-B7B5-F85E5F6E4388}" type="pres">
      <dgm:prSet presAssocID="{3A6DF1A3-2ACD-4340-8578-ACCAD784F4D1}" presName="connectorText" presStyleLbl="sibTrans2D1" presStyleIdx="1" presStyleCnt="4"/>
      <dgm:spPr/>
      <dgm:t>
        <a:bodyPr/>
        <a:lstStyle/>
        <a:p>
          <a:endParaRPr lang="id-ID"/>
        </a:p>
      </dgm:t>
    </dgm:pt>
    <dgm:pt modelId="{31C0EFA2-F782-464F-9CD9-7D93AACDB794}" type="pres">
      <dgm:prSet presAssocID="{41A67444-1BE6-4AF2-A005-E8FA062C1E99}" presName="node" presStyleLbl="node1" presStyleIdx="1" presStyleCnt="4">
        <dgm:presLayoutVars>
          <dgm:bulletEnabled val="1"/>
        </dgm:presLayoutVars>
      </dgm:prSet>
      <dgm:spPr/>
      <dgm:t>
        <a:bodyPr/>
        <a:lstStyle/>
        <a:p>
          <a:endParaRPr lang="id-ID"/>
        </a:p>
      </dgm:t>
    </dgm:pt>
    <dgm:pt modelId="{E411EAC8-EE54-4CCF-A677-814690804B5D}" type="pres">
      <dgm:prSet presAssocID="{9BE24F73-93C1-4596-A3F5-AD40AAC2A545}" presName="parTrans" presStyleLbl="sibTrans2D1" presStyleIdx="2" presStyleCnt="4"/>
      <dgm:spPr/>
      <dgm:t>
        <a:bodyPr/>
        <a:lstStyle/>
        <a:p>
          <a:endParaRPr lang="id-ID"/>
        </a:p>
      </dgm:t>
    </dgm:pt>
    <dgm:pt modelId="{59D8FED1-3C6A-4D88-9928-2790630D63FA}" type="pres">
      <dgm:prSet presAssocID="{9BE24F73-93C1-4596-A3F5-AD40AAC2A545}" presName="connectorText" presStyleLbl="sibTrans2D1" presStyleIdx="2" presStyleCnt="4"/>
      <dgm:spPr/>
      <dgm:t>
        <a:bodyPr/>
        <a:lstStyle/>
        <a:p>
          <a:endParaRPr lang="id-ID"/>
        </a:p>
      </dgm:t>
    </dgm:pt>
    <dgm:pt modelId="{6ADD858B-B017-4583-BA06-9BFDDF5299AD}" type="pres">
      <dgm:prSet presAssocID="{D0F6FB5F-5F58-476D-8CA8-B9EF1D8E5EAD}" presName="node" presStyleLbl="node1" presStyleIdx="2" presStyleCnt="4">
        <dgm:presLayoutVars>
          <dgm:bulletEnabled val="1"/>
        </dgm:presLayoutVars>
      </dgm:prSet>
      <dgm:spPr/>
      <dgm:t>
        <a:bodyPr/>
        <a:lstStyle/>
        <a:p>
          <a:endParaRPr lang="id-ID"/>
        </a:p>
      </dgm:t>
    </dgm:pt>
    <dgm:pt modelId="{B6EC838E-F686-4F9D-80D2-7A5BA7BB7A35}" type="pres">
      <dgm:prSet presAssocID="{36E620D5-9337-49EF-9343-56D0627C6894}" presName="parTrans" presStyleLbl="sibTrans2D1" presStyleIdx="3" presStyleCnt="4"/>
      <dgm:spPr/>
      <dgm:t>
        <a:bodyPr/>
        <a:lstStyle/>
        <a:p>
          <a:endParaRPr lang="id-ID"/>
        </a:p>
      </dgm:t>
    </dgm:pt>
    <dgm:pt modelId="{01D2BD92-B167-4E86-953A-5DA4655AAD7E}" type="pres">
      <dgm:prSet presAssocID="{36E620D5-9337-49EF-9343-56D0627C6894}" presName="connectorText" presStyleLbl="sibTrans2D1" presStyleIdx="3" presStyleCnt="4"/>
      <dgm:spPr/>
      <dgm:t>
        <a:bodyPr/>
        <a:lstStyle/>
        <a:p>
          <a:endParaRPr lang="id-ID"/>
        </a:p>
      </dgm:t>
    </dgm:pt>
    <dgm:pt modelId="{4189EAEE-7A5C-4D56-98D8-1D0A1CDA465D}" type="pres">
      <dgm:prSet presAssocID="{ABBA83EE-8B85-476F-886B-9125C268BBBD}" presName="node" presStyleLbl="node1" presStyleIdx="3" presStyleCnt="4">
        <dgm:presLayoutVars>
          <dgm:bulletEnabled val="1"/>
        </dgm:presLayoutVars>
      </dgm:prSet>
      <dgm:spPr/>
      <dgm:t>
        <a:bodyPr/>
        <a:lstStyle/>
        <a:p>
          <a:endParaRPr lang="id-ID"/>
        </a:p>
      </dgm:t>
    </dgm:pt>
  </dgm:ptLst>
  <dgm:cxnLst>
    <dgm:cxn modelId="{213A2C92-92E5-4974-B71B-8FC1447CC104}" type="presOf" srcId="{36E620D5-9337-49EF-9343-56D0627C6894}" destId="{B6EC838E-F686-4F9D-80D2-7A5BA7BB7A35}" srcOrd="0" destOrd="0" presId="urn:microsoft.com/office/officeart/2005/8/layout/radial5"/>
    <dgm:cxn modelId="{896F1760-D683-4750-9341-7126B3E1F4D0}" type="presOf" srcId="{9BE24F73-93C1-4596-A3F5-AD40AAC2A545}" destId="{E411EAC8-EE54-4CCF-A677-814690804B5D}" srcOrd="0" destOrd="0" presId="urn:microsoft.com/office/officeart/2005/8/layout/radial5"/>
    <dgm:cxn modelId="{5EB69DF8-D5FE-4A95-9BB5-2740454794E5}" type="presOf" srcId="{A862CCFC-143C-4CFB-AF45-E91C20F6D9E8}" destId="{69015750-5186-43B5-9E83-CFFAA11B57A8}" srcOrd="0" destOrd="0" presId="urn:microsoft.com/office/officeart/2005/8/layout/radial5"/>
    <dgm:cxn modelId="{10EEE973-2E1E-4738-BCA8-25F36DE65E7D}" type="presOf" srcId="{3A6DF1A3-2ACD-4340-8578-ACCAD784F4D1}" destId="{7D114421-A089-4F2F-B7B5-F85E5F6E4388}" srcOrd="1" destOrd="0" presId="urn:microsoft.com/office/officeart/2005/8/layout/radial5"/>
    <dgm:cxn modelId="{73F25911-48C0-4E01-A700-852D72B4CCBD}" type="presOf" srcId="{36E620D5-9337-49EF-9343-56D0627C6894}" destId="{01D2BD92-B167-4E86-953A-5DA4655AAD7E}" srcOrd="1" destOrd="0" presId="urn:microsoft.com/office/officeart/2005/8/layout/radial5"/>
    <dgm:cxn modelId="{8A6322CF-7E29-4BBF-8D48-E13DAFF36A57}" type="presOf" srcId="{D0F6FB5F-5F58-476D-8CA8-B9EF1D8E5EAD}" destId="{6ADD858B-B017-4583-BA06-9BFDDF5299AD}" srcOrd="0" destOrd="0" presId="urn:microsoft.com/office/officeart/2005/8/layout/radial5"/>
    <dgm:cxn modelId="{4BA96A61-5620-44F6-8CFC-C1AD82DA44A2}" srcId="{A862CCFC-143C-4CFB-AF45-E91C20F6D9E8}" destId="{ABBA83EE-8B85-476F-886B-9125C268BBBD}" srcOrd="3" destOrd="0" parTransId="{36E620D5-9337-49EF-9343-56D0627C6894}" sibTransId="{4E76C818-BC8F-47CB-9F2E-D72579F3390B}"/>
    <dgm:cxn modelId="{E459CE89-D965-4652-988E-BD7BF56B2178}" srcId="{A862CCFC-143C-4CFB-AF45-E91C20F6D9E8}" destId="{49893BED-E078-429B-979B-FD22813E194D}" srcOrd="0" destOrd="0" parTransId="{C448AF03-802B-4A4E-830A-B017647B3585}" sibTransId="{16C4BBE5-CBF2-450E-BF24-9EB5097A4978}"/>
    <dgm:cxn modelId="{FE24EAD3-77BD-4F6A-B223-8F4B2BA19792}" type="presOf" srcId="{ABBA83EE-8B85-476F-886B-9125C268BBBD}" destId="{4189EAEE-7A5C-4D56-98D8-1D0A1CDA465D}" srcOrd="0" destOrd="0" presId="urn:microsoft.com/office/officeart/2005/8/layout/radial5"/>
    <dgm:cxn modelId="{11B2B116-EC3A-4A39-BCEA-0A461B756835}" srcId="{A862CCFC-143C-4CFB-AF45-E91C20F6D9E8}" destId="{41A67444-1BE6-4AF2-A005-E8FA062C1E99}" srcOrd="1" destOrd="0" parTransId="{3A6DF1A3-2ACD-4340-8578-ACCAD784F4D1}" sibTransId="{C2228775-F6AF-4A41-9233-BEF8B754D958}"/>
    <dgm:cxn modelId="{6FB6C450-14C1-497A-890F-E37D8910F7A7}" srcId="{A862CCFC-143C-4CFB-AF45-E91C20F6D9E8}" destId="{D0F6FB5F-5F58-476D-8CA8-B9EF1D8E5EAD}" srcOrd="2" destOrd="0" parTransId="{9BE24F73-93C1-4596-A3F5-AD40AAC2A545}" sibTransId="{1B0BB22B-EF81-4864-B658-66B2D2EEE4EB}"/>
    <dgm:cxn modelId="{E6BB91D6-4787-48D2-B68B-31F8A6F13671}" type="presOf" srcId="{C448AF03-802B-4A4E-830A-B017647B3585}" destId="{445F0178-16E4-49EC-8E26-EC5E5F31963D}" srcOrd="1" destOrd="0" presId="urn:microsoft.com/office/officeart/2005/8/layout/radial5"/>
    <dgm:cxn modelId="{885063CA-A84A-4CB1-8704-18B65D006738}" srcId="{182F211A-F560-4E63-BA24-7769C617BC0D}" destId="{A862CCFC-143C-4CFB-AF45-E91C20F6D9E8}" srcOrd="0" destOrd="0" parTransId="{08D53AE1-9110-4F88-B051-66844155465F}" sibTransId="{EC79FA3F-6DE5-46BD-B787-4091E275361F}"/>
    <dgm:cxn modelId="{6E4E91D7-9E2D-4407-A576-4072556C7718}" type="presOf" srcId="{182F211A-F560-4E63-BA24-7769C617BC0D}" destId="{239CDE19-976C-4226-8836-A9CD7FE4AC2C}" srcOrd="0" destOrd="0" presId="urn:microsoft.com/office/officeart/2005/8/layout/radial5"/>
    <dgm:cxn modelId="{13D5E0F1-C43E-40D6-894B-1DEEA1CC00D0}" type="presOf" srcId="{49893BED-E078-429B-979B-FD22813E194D}" destId="{E54FB0AB-AE94-49A7-AF16-0DE55999DFAD}" srcOrd="0" destOrd="0" presId="urn:microsoft.com/office/officeart/2005/8/layout/radial5"/>
    <dgm:cxn modelId="{D9C6FC2C-083B-4831-B686-0DF455E5BF65}" type="presOf" srcId="{9BE24F73-93C1-4596-A3F5-AD40AAC2A545}" destId="{59D8FED1-3C6A-4D88-9928-2790630D63FA}" srcOrd="1" destOrd="0" presId="urn:microsoft.com/office/officeart/2005/8/layout/radial5"/>
    <dgm:cxn modelId="{9D28187F-C298-41C5-A627-D3F2BC9228FA}" type="presOf" srcId="{3A6DF1A3-2ACD-4340-8578-ACCAD784F4D1}" destId="{C8C6EF08-E722-4C48-8BD8-08035DA9CDA2}" srcOrd="0" destOrd="0" presId="urn:microsoft.com/office/officeart/2005/8/layout/radial5"/>
    <dgm:cxn modelId="{AD12EE81-9E5C-41D7-85F2-776071A2BF69}" type="presOf" srcId="{41A67444-1BE6-4AF2-A005-E8FA062C1E99}" destId="{31C0EFA2-F782-464F-9CD9-7D93AACDB794}" srcOrd="0" destOrd="0" presId="urn:microsoft.com/office/officeart/2005/8/layout/radial5"/>
    <dgm:cxn modelId="{E7CCD8AA-DF54-4853-BE20-1F9BDCD0F6C1}" type="presOf" srcId="{C448AF03-802B-4A4E-830A-B017647B3585}" destId="{D1C462BF-B5C6-4D6B-BFBD-779025FA8368}" srcOrd="0" destOrd="0" presId="urn:microsoft.com/office/officeart/2005/8/layout/radial5"/>
    <dgm:cxn modelId="{10B4A1FE-D060-4B77-8A0E-0E585450ADA6}" type="presParOf" srcId="{239CDE19-976C-4226-8836-A9CD7FE4AC2C}" destId="{69015750-5186-43B5-9E83-CFFAA11B57A8}" srcOrd="0" destOrd="0" presId="urn:microsoft.com/office/officeart/2005/8/layout/radial5"/>
    <dgm:cxn modelId="{09988B39-A8BC-4F1F-AA23-0C19E62B5296}" type="presParOf" srcId="{239CDE19-976C-4226-8836-A9CD7FE4AC2C}" destId="{D1C462BF-B5C6-4D6B-BFBD-779025FA8368}" srcOrd="1" destOrd="0" presId="urn:microsoft.com/office/officeart/2005/8/layout/radial5"/>
    <dgm:cxn modelId="{A0D5FFB0-150B-4708-BB37-7DC8A7891575}" type="presParOf" srcId="{D1C462BF-B5C6-4D6B-BFBD-779025FA8368}" destId="{445F0178-16E4-49EC-8E26-EC5E5F31963D}" srcOrd="0" destOrd="0" presId="urn:microsoft.com/office/officeart/2005/8/layout/radial5"/>
    <dgm:cxn modelId="{70CCE9B7-8725-43CD-AF2A-06A04F839F7B}" type="presParOf" srcId="{239CDE19-976C-4226-8836-A9CD7FE4AC2C}" destId="{E54FB0AB-AE94-49A7-AF16-0DE55999DFAD}" srcOrd="2" destOrd="0" presId="urn:microsoft.com/office/officeart/2005/8/layout/radial5"/>
    <dgm:cxn modelId="{75CBDFC2-F263-4662-A11C-7CEDEDD30527}" type="presParOf" srcId="{239CDE19-976C-4226-8836-A9CD7FE4AC2C}" destId="{C8C6EF08-E722-4C48-8BD8-08035DA9CDA2}" srcOrd="3" destOrd="0" presId="urn:microsoft.com/office/officeart/2005/8/layout/radial5"/>
    <dgm:cxn modelId="{A0E6F802-FFD1-4629-8EEC-8BD08418DB09}" type="presParOf" srcId="{C8C6EF08-E722-4C48-8BD8-08035DA9CDA2}" destId="{7D114421-A089-4F2F-B7B5-F85E5F6E4388}" srcOrd="0" destOrd="0" presId="urn:microsoft.com/office/officeart/2005/8/layout/radial5"/>
    <dgm:cxn modelId="{BE65061E-3C1C-43FC-9FDB-B81A1A46A84C}" type="presParOf" srcId="{239CDE19-976C-4226-8836-A9CD7FE4AC2C}" destId="{31C0EFA2-F782-464F-9CD9-7D93AACDB794}" srcOrd="4" destOrd="0" presId="urn:microsoft.com/office/officeart/2005/8/layout/radial5"/>
    <dgm:cxn modelId="{C88CFFCE-3AE7-4B25-A0F0-AC5A413629E0}" type="presParOf" srcId="{239CDE19-976C-4226-8836-A9CD7FE4AC2C}" destId="{E411EAC8-EE54-4CCF-A677-814690804B5D}" srcOrd="5" destOrd="0" presId="urn:microsoft.com/office/officeart/2005/8/layout/radial5"/>
    <dgm:cxn modelId="{13AB94DE-FACB-42B6-932D-5EE608A1B4F7}" type="presParOf" srcId="{E411EAC8-EE54-4CCF-A677-814690804B5D}" destId="{59D8FED1-3C6A-4D88-9928-2790630D63FA}" srcOrd="0" destOrd="0" presId="urn:microsoft.com/office/officeart/2005/8/layout/radial5"/>
    <dgm:cxn modelId="{385CCE67-736C-48C3-B0E3-6ACE48C91414}" type="presParOf" srcId="{239CDE19-976C-4226-8836-A9CD7FE4AC2C}" destId="{6ADD858B-B017-4583-BA06-9BFDDF5299AD}" srcOrd="6" destOrd="0" presId="urn:microsoft.com/office/officeart/2005/8/layout/radial5"/>
    <dgm:cxn modelId="{1A35FAC9-8F0E-4BD9-9CB6-C9995C9F6B0B}" type="presParOf" srcId="{239CDE19-976C-4226-8836-A9CD7FE4AC2C}" destId="{B6EC838E-F686-4F9D-80D2-7A5BA7BB7A35}" srcOrd="7" destOrd="0" presId="urn:microsoft.com/office/officeart/2005/8/layout/radial5"/>
    <dgm:cxn modelId="{382EBE71-CDB2-4C69-B8E6-5B79E6F8B7F0}" type="presParOf" srcId="{B6EC838E-F686-4F9D-80D2-7A5BA7BB7A35}" destId="{01D2BD92-B167-4E86-953A-5DA4655AAD7E}" srcOrd="0" destOrd="0" presId="urn:microsoft.com/office/officeart/2005/8/layout/radial5"/>
    <dgm:cxn modelId="{D5D7D581-AA56-41F0-BA49-90F9EAEA3A58}" type="presParOf" srcId="{239CDE19-976C-4226-8836-A9CD7FE4AC2C}" destId="{4189EAEE-7A5C-4D56-98D8-1D0A1CDA465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B3FAF-B6D4-436A-BA22-8E63523F2D7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d-ID"/>
        </a:p>
      </dgm:t>
    </dgm:pt>
    <dgm:pt modelId="{EFCD82FA-5D48-4696-8B0B-EBEC988F2027}">
      <dgm:prSet phldrT="[Text]">
        <dgm:style>
          <a:lnRef idx="1">
            <a:schemeClr val="accent1"/>
          </a:lnRef>
          <a:fillRef idx="3">
            <a:schemeClr val="accent1"/>
          </a:fillRef>
          <a:effectRef idx="2">
            <a:schemeClr val="accent1"/>
          </a:effectRef>
          <a:fontRef idx="minor">
            <a:schemeClr val="lt1"/>
          </a:fontRef>
        </dgm:style>
      </dgm:prSet>
      <dgm:spPr/>
      <dgm:t>
        <a:bodyPr/>
        <a:lstStyle/>
        <a:p>
          <a:r>
            <a:rPr lang="id-ID" dirty="0" smtClean="0"/>
            <a:t>Storage service</a:t>
          </a:r>
          <a:endParaRPr lang="id-ID" dirty="0"/>
        </a:p>
      </dgm:t>
    </dgm:pt>
    <dgm:pt modelId="{CFE10726-BCEC-4185-AABF-F2097FDA5BD2}" type="parTrans" cxnId="{86CF1FF2-E334-421D-89B5-D23E74EAD2B2}">
      <dgm:prSet/>
      <dgm:spPr/>
      <dgm:t>
        <a:bodyPr/>
        <a:lstStyle/>
        <a:p>
          <a:endParaRPr lang="id-ID"/>
        </a:p>
      </dgm:t>
    </dgm:pt>
    <dgm:pt modelId="{00799A8A-3A13-4C3D-846D-663E58B84291}" type="sibTrans" cxnId="{86CF1FF2-E334-421D-89B5-D23E74EAD2B2}">
      <dgm:prSet/>
      <dgm:spPr/>
      <dgm:t>
        <a:bodyPr/>
        <a:lstStyle/>
        <a:p>
          <a:endParaRPr lang="id-ID"/>
        </a:p>
      </dgm:t>
    </dgm:pt>
    <dgm:pt modelId="{2F4C02EA-9BA0-4775-86BD-D62740912B08}">
      <dgm:prSet phldrT="[Text]"/>
      <dgm:spPr/>
      <dgm:t>
        <a:bodyPr/>
        <a:lstStyle/>
        <a:p>
          <a:r>
            <a:rPr lang="id-ID" dirty="0" smtClean="0"/>
            <a:t>Store what?</a:t>
          </a:r>
          <a:endParaRPr lang="id-ID" dirty="0"/>
        </a:p>
      </dgm:t>
    </dgm:pt>
    <dgm:pt modelId="{7446420E-FAE1-42D9-B8B1-0A9A62910BBD}" type="parTrans" cxnId="{243C2FC3-A930-4E09-B6AC-AC114938E72C}">
      <dgm:prSet/>
      <dgm:spPr/>
      <dgm:t>
        <a:bodyPr/>
        <a:lstStyle/>
        <a:p>
          <a:endParaRPr lang="id-ID"/>
        </a:p>
      </dgm:t>
    </dgm:pt>
    <dgm:pt modelId="{CBA433D6-E411-43CB-9B46-E6C82B376114}" type="sibTrans" cxnId="{243C2FC3-A930-4E09-B6AC-AC114938E72C}">
      <dgm:prSet/>
      <dgm:spPr/>
      <dgm:t>
        <a:bodyPr/>
        <a:lstStyle/>
        <a:p>
          <a:endParaRPr lang="id-ID"/>
        </a:p>
      </dgm:t>
    </dgm:pt>
    <dgm:pt modelId="{5EC77FDF-BD62-4032-8C20-6B9882AC53B5}">
      <dgm:prSet phldrT="[Text]"/>
      <dgm:spPr/>
      <dgm:t>
        <a:bodyPr/>
        <a:lstStyle/>
        <a:p>
          <a:r>
            <a:rPr lang="id-ID" dirty="0" smtClean="0"/>
            <a:t>Store information</a:t>
          </a:r>
          <a:endParaRPr lang="id-ID" dirty="0"/>
        </a:p>
      </dgm:t>
    </dgm:pt>
    <dgm:pt modelId="{7E9F7568-10BC-4C94-AE8C-4BE02B36C133}" type="parTrans" cxnId="{455C9EB5-57BF-4B02-978B-5AF4743619E3}">
      <dgm:prSet/>
      <dgm:spPr/>
      <dgm:t>
        <a:bodyPr/>
        <a:lstStyle/>
        <a:p>
          <a:endParaRPr lang="id-ID"/>
        </a:p>
      </dgm:t>
    </dgm:pt>
    <dgm:pt modelId="{69FB8560-BFCE-4049-A757-1A6A1F1E0FC1}" type="sibTrans" cxnId="{455C9EB5-57BF-4B02-978B-5AF4743619E3}">
      <dgm:prSet/>
      <dgm:spPr/>
      <dgm:t>
        <a:bodyPr/>
        <a:lstStyle/>
        <a:p>
          <a:endParaRPr lang="id-ID"/>
        </a:p>
      </dgm:t>
    </dgm:pt>
    <dgm:pt modelId="{6089236F-6F69-44D0-9EFA-0F88A3C1B069}">
      <dgm:prSet phldrT="[Text]"/>
      <dgm:spPr/>
      <dgm:t>
        <a:bodyPr/>
        <a:lstStyle/>
        <a:p>
          <a:r>
            <a:rPr lang="id-ID" dirty="0" smtClean="0"/>
            <a:t>Store files</a:t>
          </a:r>
          <a:endParaRPr lang="id-ID" dirty="0"/>
        </a:p>
      </dgm:t>
    </dgm:pt>
    <dgm:pt modelId="{75D873DE-868F-4560-BBE0-EDBF83561F9D}" type="parTrans" cxnId="{08780822-4F23-42EE-BC50-5A8533D8FD6D}">
      <dgm:prSet/>
      <dgm:spPr/>
      <dgm:t>
        <a:bodyPr/>
        <a:lstStyle/>
        <a:p>
          <a:endParaRPr lang="id-ID"/>
        </a:p>
      </dgm:t>
    </dgm:pt>
    <dgm:pt modelId="{7BADF4C1-1147-4200-AC52-8882011F7A55}" type="sibTrans" cxnId="{08780822-4F23-42EE-BC50-5A8533D8FD6D}">
      <dgm:prSet/>
      <dgm:spPr/>
      <dgm:t>
        <a:bodyPr/>
        <a:lstStyle/>
        <a:p>
          <a:endParaRPr lang="id-ID"/>
        </a:p>
      </dgm:t>
    </dgm:pt>
    <dgm:pt modelId="{EF927CE7-DDF2-4AF3-BD83-6132753C6C0C}">
      <dgm:prSet phldrT="[Text]"/>
      <dgm:spPr/>
      <dgm:t>
        <a:bodyPr/>
        <a:lstStyle/>
        <a:p>
          <a:r>
            <a:rPr lang="id-ID" dirty="0" smtClean="0"/>
            <a:t>Store how?</a:t>
          </a:r>
          <a:endParaRPr lang="id-ID" dirty="0"/>
        </a:p>
      </dgm:t>
    </dgm:pt>
    <dgm:pt modelId="{DE748E09-0634-4E6F-B455-F71CCF7D7FD2}" type="parTrans" cxnId="{4F624E1E-3E96-4310-AF60-FC9DDC51B117}">
      <dgm:prSet/>
      <dgm:spPr/>
      <dgm:t>
        <a:bodyPr/>
        <a:lstStyle/>
        <a:p>
          <a:endParaRPr lang="id-ID"/>
        </a:p>
      </dgm:t>
    </dgm:pt>
    <dgm:pt modelId="{B0F9361A-CCC6-4936-A796-A3418D4D8EBE}" type="sibTrans" cxnId="{4F624E1E-3E96-4310-AF60-FC9DDC51B117}">
      <dgm:prSet/>
      <dgm:spPr/>
      <dgm:t>
        <a:bodyPr/>
        <a:lstStyle/>
        <a:p>
          <a:endParaRPr lang="id-ID"/>
        </a:p>
      </dgm:t>
    </dgm:pt>
    <dgm:pt modelId="{609A2007-2951-4C59-88A5-B429BF8DB831}">
      <dgm:prSet phldrT="[Text]"/>
      <dgm:spPr/>
      <dgm:t>
        <a:bodyPr/>
        <a:lstStyle/>
        <a:p>
          <a:r>
            <a:rPr lang="id-ID" dirty="0" smtClean="0"/>
            <a:t>Online database</a:t>
          </a:r>
          <a:endParaRPr lang="id-ID" dirty="0"/>
        </a:p>
      </dgm:t>
    </dgm:pt>
    <dgm:pt modelId="{9E381615-B876-4F89-9CBD-2B0DA6D85BB6}" type="parTrans" cxnId="{7CDCA836-BF93-413B-97BC-3E48DC310995}">
      <dgm:prSet/>
      <dgm:spPr/>
      <dgm:t>
        <a:bodyPr/>
        <a:lstStyle/>
        <a:p>
          <a:endParaRPr lang="id-ID"/>
        </a:p>
      </dgm:t>
    </dgm:pt>
    <dgm:pt modelId="{8B22ADD3-789F-4FAE-B787-137C33F94FA1}" type="sibTrans" cxnId="{7CDCA836-BF93-413B-97BC-3E48DC310995}">
      <dgm:prSet/>
      <dgm:spPr/>
      <dgm:t>
        <a:bodyPr/>
        <a:lstStyle/>
        <a:p>
          <a:endParaRPr lang="id-ID"/>
        </a:p>
      </dgm:t>
    </dgm:pt>
    <dgm:pt modelId="{21A22DFE-BAFD-46D1-A8ED-683AF8310CB4}">
      <dgm:prSet phldrT="[Text]"/>
      <dgm:spPr/>
      <dgm:t>
        <a:bodyPr/>
        <a:lstStyle/>
        <a:p>
          <a:r>
            <a:rPr lang="id-ID" dirty="0" smtClean="0"/>
            <a:t>Store equipment</a:t>
          </a:r>
          <a:endParaRPr lang="id-ID" dirty="0"/>
        </a:p>
      </dgm:t>
    </dgm:pt>
    <dgm:pt modelId="{1EBA2453-940E-401D-87E0-BCCFC14457A3}" type="parTrans" cxnId="{152E100C-53FD-44E3-A032-41D6134F3ED1}">
      <dgm:prSet/>
      <dgm:spPr/>
      <dgm:t>
        <a:bodyPr/>
        <a:lstStyle/>
        <a:p>
          <a:endParaRPr lang="id-ID"/>
        </a:p>
      </dgm:t>
    </dgm:pt>
    <dgm:pt modelId="{691EF5AA-E3AB-4AD4-89FB-3559931FF188}" type="sibTrans" cxnId="{152E100C-53FD-44E3-A032-41D6134F3ED1}">
      <dgm:prSet/>
      <dgm:spPr/>
      <dgm:t>
        <a:bodyPr/>
        <a:lstStyle/>
        <a:p>
          <a:endParaRPr lang="id-ID"/>
        </a:p>
      </dgm:t>
    </dgm:pt>
    <dgm:pt modelId="{8D09D85F-118C-42B1-A210-CA25CE541C7D}">
      <dgm:prSet phldrT="[Text]"/>
      <dgm:spPr/>
      <dgm:t>
        <a:bodyPr/>
        <a:lstStyle/>
        <a:p>
          <a:r>
            <a:rPr lang="id-ID" dirty="0" smtClean="0"/>
            <a:t>Portable devices</a:t>
          </a:r>
          <a:endParaRPr lang="id-ID" dirty="0"/>
        </a:p>
      </dgm:t>
    </dgm:pt>
    <dgm:pt modelId="{6DD956FC-C339-44AE-ABB2-53DC25562A92}" type="parTrans" cxnId="{D7B8BF15-4E85-43DD-8F82-C33D861BDFD1}">
      <dgm:prSet/>
      <dgm:spPr/>
      <dgm:t>
        <a:bodyPr/>
        <a:lstStyle/>
        <a:p>
          <a:endParaRPr lang="id-ID"/>
        </a:p>
      </dgm:t>
    </dgm:pt>
    <dgm:pt modelId="{97DF9F37-FF64-4E16-84AD-739658D476F7}" type="sibTrans" cxnId="{D7B8BF15-4E85-43DD-8F82-C33D861BDFD1}">
      <dgm:prSet/>
      <dgm:spPr/>
      <dgm:t>
        <a:bodyPr/>
        <a:lstStyle/>
        <a:p>
          <a:endParaRPr lang="id-ID"/>
        </a:p>
      </dgm:t>
    </dgm:pt>
    <dgm:pt modelId="{658603CA-5EFF-4644-A0EF-321ED3E777D3}">
      <dgm:prSet phldrT="[Text]"/>
      <dgm:spPr/>
      <dgm:t>
        <a:bodyPr/>
        <a:lstStyle/>
        <a:p>
          <a:r>
            <a:rPr lang="id-ID" dirty="0" smtClean="0"/>
            <a:t>Secure cabinets</a:t>
          </a:r>
          <a:endParaRPr lang="id-ID" dirty="0"/>
        </a:p>
      </dgm:t>
    </dgm:pt>
    <dgm:pt modelId="{50B992C2-DCDD-4D57-B767-4D9125917A85}" type="parTrans" cxnId="{EB4D7894-7923-47DE-9838-34B8A803AFBA}">
      <dgm:prSet/>
      <dgm:spPr/>
      <dgm:t>
        <a:bodyPr/>
        <a:lstStyle/>
        <a:p>
          <a:endParaRPr lang="id-ID"/>
        </a:p>
      </dgm:t>
    </dgm:pt>
    <dgm:pt modelId="{0BC72CE7-6B5E-483A-AACF-35FA2F2119B2}" type="sibTrans" cxnId="{EB4D7894-7923-47DE-9838-34B8A803AFBA}">
      <dgm:prSet/>
      <dgm:spPr/>
      <dgm:t>
        <a:bodyPr/>
        <a:lstStyle/>
        <a:p>
          <a:endParaRPr lang="id-ID"/>
        </a:p>
      </dgm:t>
    </dgm:pt>
    <dgm:pt modelId="{7E13886C-4443-42DC-ADA9-E93F03AFF650}" type="pres">
      <dgm:prSet presAssocID="{5E6B3FAF-B6D4-436A-BA22-8E63523F2D7F}" presName="diagram" presStyleCnt="0">
        <dgm:presLayoutVars>
          <dgm:chPref val="1"/>
          <dgm:dir/>
          <dgm:animOne val="branch"/>
          <dgm:animLvl val="lvl"/>
          <dgm:resizeHandles val="exact"/>
        </dgm:presLayoutVars>
      </dgm:prSet>
      <dgm:spPr/>
      <dgm:t>
        <a:bodyPr/>
        <a:lstStyle/>
        <a:p>
          <a:endParaRPr lang="id-ID"/>
        </a:p>
      </dgm:t>
    </dgm:pt>
    <dgm:pt modelId="{D1815D8F-F2AC-4774-84A3-A4F6BA607671}" type="pres">
      <dgm:prSet presAssocID="{EFCD82FA-5D48-4696-8B0B-EBEC988F2027}" presName="root1" presStyleCnt="0"/>
      <dgm:spPr/>
    </dgm:pt>
    <dgm:pt modelId="{4AF517BA-4AA2-49D5-8A76-591FC6B689D0}" type="pres">
      <dgm:prSet presAssocID="{EFCD82FA-5D48-4696-8B0B-EBEC988F2027}" presName="LevelOneTextNode" presStyleLbl="node0" presStyleIdx="0" presStyleCnt="1">
        <dgm:presLayoutVars>
          <dgm:chPref val="3"/>
        </dgm:presLayoutVars>
      </dgm:prSet>
      <dgm:spPr/>
      <dgm:t>
        <a:bodyPr/>
        <a:lstStyle/>
        <a:p>
          <a:endParaRPr lang="id-ID"/>
        </a:p>
      </dgm:t>
    </dgm:pt>
    <dgm:pt modelId="{0EFCCA1B-3C50-4F5D-9E8F-65E9CE6C05ED}" type="pres">
      <dgm:prSet presAssocID="{EFCD82FA-5D48-4696-8B0B-EBEC988F2027}" presName="level2hierChild" presStyleCnt="0"/>
      <dgm:spPr/>
    </dgm:pt>
    <dgm:pt modelId="{4E71C28E-6167-44FC-B427-0BF153C09D97}" type="pres">
      <dgm:prSet presAssocID="{7446420E-FAE1-42D9-B8B1-0A9A62910BBD}" presName="conn2-1" presStyleLbl="parChTrans1D2" presStyleIdx="0" presStyleCnt="2"/>
      <dgm:spPr/>
      <dgm:t>
        <a:bodyPr/>
        <a:lstStyle/>
        <a:p>
          <a:endParaRPr lang="id-ID"/>
        </a:p>
      </dgm:t>
    </dgm:pt>
    <dgm:pt modelId="{25088F0A-460A-4379-9890-22D6B92F206E}" type="pres">
      <dgm:prSet presAssocID="{7446420E-FAE1-42D9-B8B1-0A9A62910BBD}" presName="connTx" presStyleLbl="parChTrans1D2" presStyleIdx="0" presStyleCnt="2"/>
      <dgm:spPr/>
      <dgm:t>
        <a:bodyPr/>
        <a:lstStyle/>
        <a:p>
          <a:endParaRPr lang="id-ID"/>
        </a:p>
      </dgm:t>
    </dgm:pt>
    <dgm:pt modelId="{3E3B7D83-D6D9-4266-AD22-14E3BA468A6B}" type="pres">
      <dgm:prSet presAssocID="{2F4C02EA-9BA0-4775-86BD-D62740912B08}" presName="root2" presStyleCnt="0"/>
      <dgm:spPr/>
    </dgm:pt>
    <dgm:pt modelId="{3B615253-CED7-425B-84CD-BE2831FB24BE}" type="pres">
      <dgm:prSet presAssocID="{2F4C02EA-9BA0-4775-86BD-D62740912B08}" presName="LevelTwoTextNode" presStyleLbl="node2" presStyleIdx="0" presStyleCnt="2">
        <dgm:presLayoutVars>
          <dgm:chPref val="3"/>
        </dgm:presLayoutVars>
      </dgm:prSet>
      <dgm:spPr/>
      <dgm:t>
        <a:bodyPr/>
        <a:lstStyle/>
        <a:p>
          <a:endParaRPr lang="id-ID"/>
        </a:p>
      </dgm:t>
    </dgm:pt>
    <dgm:pt modelId="{DC10999F-B39A-4CC7-B4E7-DC9BBEE5C496}" type="pres">
      <dgm:prSet presAssocID="{2F4C02EA-9BA0-4775-86BD-D62740912B08}" presName="level3hierChild" presStyleCnt="0"/>
      <dgm:spPr/>
    </dgm:pt>
    <dgm:pt modelId="{5A1D94BB-6B21-4ED7-9484-BBA4E10C6EBA}" type="pres">
      <dgm:prSet presAssocID="{7E9F7568-10BC-4C94-AE8C-4BE02B36C133}" presName="conn2-1" presStyleLbl="parChTrans1D3" presStyleIdx="0" presStyleCnt="6"/>
      <dgm:spPr/>
      <dgm:t>
        <a:bodyPr/>
        <a:lstStyle/>
        <a:p>
          <a:endParaRPr lang="id-ID"/>
        </a:p>
      </dgm:t>
    </dgm:pt>
    <dgm:pt modelId="{222B2AA5-0380-41E8-9061-724806AB9DA1}" type="pres">
      <dgm:prSet presAssocID="{7E9F7568-10BC-4C94-AE8C-4BE02B36C133}" presName="connTx" presStyleLbl="parChTrans1D3" presStyleIdx="0" presStyleCnt="6"/>
      <dgm:spPr/>
      <dgm:t>
        <a:bodyPr/>
        <a:lstStyle/>
        <a:p>
          <a:endParaRPr lang="id-ID"/>
        </a:p>
      </dgm:t>
    </dgm:pt>
    <dgm:pt modelId="{B705D622-A323-4823-BA6A-C5839309BAF0}" type="pres">
      <dgm:prSet presAssocID="{5EC77FDF-BD62-4032-8C20-6B9882AC53B5}" presName="root2" presStyleCnt="0"/>
      <dgm:spPr/>
    </dgm:pt>
    <dgm:pt modelId="{757B7878-F2C7-48C6-9A94-87532570E61B}" type="pres">
      <dgm:prSet presAssocID="{5EC77FDF-BD62-4032-8C20-6B9882AC53B5}" presName="LevelTwoTextNode" presStyleLbl="node3" presStyleIdx="0" presStyleCnt="6">
        <dgm:presLayoutVars>
          <dgm:chPref val="3"/>
        </dgm:presLayoutVars>
      </dgm:prSet>
      <dgm:spPr/>
      <dgm:t>
        <a:bodyPr/>
        <a:lstStyle/>
        <a:p>
          <a:endParaRPr lang="id-ID"/>
        </a:p>
      </dgm:t>
    </dgm:pt>
    <dgm:pt modelId="{A3DDAABF-4CCA-47DB-A410-248265CFAB53}" type="pres">
      <dgm:prSet presAssocID="{5EC77FDF-BD62-4032-8C20-6B9882AC53B5}" presName="level3hierChild" presStyleCnt="0"/>
      <dgm:spPr/>
    </dgm:pt>
    <dgm:pt modelId="{F23C5AC6-127E-42CF-9303-582999098BB8}" type="pres">
      <dgm:prSet presAssocID="{75D873DE-868F-4560-BBE0-EDBF83561F9D}" presName="conn2-1" presStyleLbl="parChTrans1D3" presStyleIdx="1" presStyleCnt="6"/>
      <dgm:spPr/>
      <dgm:t>
        <a:bodyPr/>
        <a:lstStyle/>
        <a:p>
          <a:endParaRPr lang="id-ID"/>
        </a:p>
      </dgm:t>
    </dgm:pt>
    <dgm:pt modelId="{630AB555-EB40-4E3D-9BD1-3614BF1C7A08}" type="pres">
      <dgm:prSet presAssocID="{75D873DE-868F-4560-BBE0-EDBF83561F9D}" presName="connTx" presStyleLbl="parChTrans1D3" presStyleIdx="1" presStyleCnt="6"/>
      <dgm:spPr/>
      <dgm:t>
        <a:bodyPr/>
        <a:lstStyle/>
        <a:p>
          <a:endParaRPr lang="id-ID"/>
        </a:p>
      </dgm:t>
    </dgm:pt>
    <dgm:pt modelId="{728AAB7D-A476-4B27-8DD7-EC8FD278A3A6}" type="pres">
      <dgm:prSet presAssocID="{6089236F-6F69-44D0-9EFA-0F88A3C1B069}" presName="root2" presStyleCnt="0"/>
      <dgm:spPr/>
    </dgm:pt>
    <dgm:pt modelId="{C5FA9586-2391-4747-8660-884683AD79E9}" type="pres">
      <dgm:prSet presAssocID="{6089236F-6F69-44D0-9EFA-0F88A3C1B069}" presName="LevelTwoTextNode" presStyleLbl="node3" presStyleIdx="1" presStyleCnt="6">
        <dgm:presLayoutVars>
          <dgm:chPref val="3"/>
        </dgm:presLayoutVars>
      </dgm:prSet>
      <dgm:spPr/>
      <dgm:t>
        <a:bodyPr/>
        <a:lstStyle/>
        <a:p>
          <a:endParaRPr lang="id-ID"/>
        </a:p>
      </dgm:t>
    </dgm:pt>
    <dgm:pt modelId="{408E10E3-828E-47C0-BB02-B62A48372B2C}" type="pres">
      <dgm:prSet presAssocID="{6089236F-6F69-44D0-9EFA-0F88A3C1B069}" presName="level3hierChild" presStyleCnt="0"/>
      <dgm:spPr/>
    </dgm:pt>
    <dgm:pt modelId="{DF6A32F1-5737-49C4-B876-E6098059AC2D}" type="pres">
      <dgm:prSet presAssocID="{1EBA2453-940E-401D-87E0-BCCFC14457A3}" presName="conn2-1" presStyleLbl="parChTrans1D3" presStyleIdx="2" presStyleCnt="6"/>
      <dgm:spPr/>
      <dgm:t>
        <a:bodyPr/>
        <a:lstStyle/>
        <a:p>
          <a:endParaRPr lang="id-ID"/>
        </a:p>
      </dgm:t>
    </dgm:pt>
    <dgm:pt modelId="{4DAAA4C4-B6D5-492B-B0EF-54B44808C86B}" type="pres">
      <dgm:prSet presAssocID="{1EBA2453-940E-401D-87E0-BCCFC14457A3}" presName="connTx" presStyleLbl="parChTrans1D3" presStyleIdx="2" presStyleCnt="6"/>
      <dgm:spPr/>
      <dgm:t>
        <a:bodyPr/>
        <a:lstStyle/>
        <a:p>
          <a:endParaRPr lang="id-ID"/>
        </a:p>
      </dgm:t>
    </dgm:pt>
    <dgm:pt modelId="{60EEA89D-6920-4C0B-8DAA-7051A5319D93}" type="pres">
      <dgm:prSet presAssocID="{21A22DFE-BAFD-46D1-A8ED-683AF8310CB4}" presName="root2" presStyleCnt="0"/>
      <dgm:spPr/>
    </dgm:pt>
    <dgm:pt modelId="{71B5230D-E48E-4219-9D73-A28958A87E9F}" type="pres">
      <dgm:prSet presAssocID="{21A22DFE-BAFD-46D1-A8ED-683AF8310CB4}" presName="LevelTwoTextNode" presStyleLbl="node3" presStyleIdx="2" presStyleCnt="6">
        <dgm:presLayoutVars>
          <dgm:chPref val="3"/>
        </dgm:presLayoutVars>
      </dgm:prSet>
      <dgm:spPr/>
      <dgm:t>
        <a:bodyPr/>
        <a:lstStyle/>
        <a:p>
          <a:endParaRPr lang="id-ID"/>
        </a:p>
      </dgm:t>
    </dgm:pt>
    <dgm:pt modelId="{64B50162-8BFC-4229-9ED1-2EA464C9C416}" type="pres">
      <dgm:prSet presAssocID="{21A22DFE-BAFD-46D1-A8ED-683AF8310CB4}" presName="level3hierChild" presStyleCnt="0"/>
      <dgm:spPr/>
    </dgm:pt>
    <dgm:pt modelId="{3D884C5A-07BC-4435-8F63-C018D372A4BA}" type="pres">
      <dgm:prSet presAssocID="{DE748E09-0634-4E6F-B455-F71CCF7D7FD2}" presName="conn2-1" presStyleLbl="parChTrans1D2" presStyleIdx="1" presStyleCnt="2"/>
      <dgm:spPr/>
      <dgm:t>
        <a:bodyPr/>
        <a:lstStyle/>
        <a:p>
          <a:endParaRPr lang="id-ID"/>
        </a:p>
      </dgm:t>
    </dgm:pt>
    <dgm:pt modelId="{EC93C7FD-220D-4A85-A181-E7849D44371E}" type="pres">
      <dgm:prSet presAssocID="{DE748E09-0634-4E6F-B455-F71CCF7D7FD2}" presName="connTx" presStyleLbl="parChTrans1D2" presStyleIdx="1" presStyleCnt="2"/>
      <dgm:spPr/>
      <dgm:t>
        <a:bodyPr/>
        <a:lstStyle/>
        <a:p>
          <a:endParaRPr lang="id-ID"/>
        </a:p>
      </dgm:t>
    </dgm:pt>
    <dgm:pt modelId="{F82305C3-A947-4B71-A0B1-378D3732A4CA}" type="pres">
      <dgm:prSet presAssocID="{EF927CE7-DDF2-4AF3-BD83-6132753C6C0C}" presName="root2" presStyleCnt="0"/>
      <dgm:spPr/>
    </dgm:pt>
    <dgm:pt modelId="{668EFF68-14C8-4C45-8A37-88F33BBE3980}" type="pres">
      <dgm:prSet presAssocID="{EF927CE7-DDF2-4AF3-BD83-6132753C6C0C}" presName="LevelTwoTextNode" presStyleLbl="node2" presStyleIdx="1" presStyleCnt="2">
        <dgm:presLayoutVars>
          <dgm:chPref val="3"/>
        </dgm:presLayoutVars>
      </dgm:prSet>
      <dgm:spPr/>
      <dgm:t>
        <a:bodyPr/>
        <a:lstStyle/>
        <a:p>
          <a:endParaRPr lang="id-ID"/>
        </a:p>
      </dgm:t>
    </dgm:pt>
    <dgm:pt modelId="{91873D65-DC59-436E-98C1-A85ABC3B8FF6}" type="pres">
      <dgm:prSet presAssocID="{EF927CE7-DDF2-4AF3-BD83-6132753C6C0C}" presName="level3hierChild" presStyleCnt="0"/>
      <dgm:spPr/>
    </dgm:pt>
    <dgm:pt modelId="{B86B0B97-27FA-43FB-B8C8-A947F39EC850}" type="pres">
      <dgm:prSet presAssocID="{9E381615-B876-4F89-9CBD-2B0DA6D85BB6}" presName="conn2-1" presStyleLbl="parChTrans1D3" presStyleIdx="3" presStyleCnt="6"/>
      <dgm:spPr/>
      <dgm:t>
        <a:bodyPr/>
        <a:lstStyle/>
        <a:p>
          <a:endParaRPr lang="id-ID"/>
        </a:p>
      </dgm:t>
    </dgm:pt>
    <dgm:pt modelId="{D9540314-3C4F-424E-8DE2-DD241A8A2BD9}" type="pres">
      <dgm:prSet presAssocID="{9E381615-B876-4F89-9CBD-2B0DA6D85BB6}" presName="connTx" presStyleLbl="parChTrans1D3" presStyleIdx="3" presStyleCnt="6"/>
      <dgm:spPr/>
      <dgm:t>
        <a:bodyPr/>
        <a:lstStyle/>
        <a:p>
          <a:endParaRPr lang="id-ID"/>
        </a:p>
      </dgm:t>
    </dgm:pt>
    <dgm:pt modelId="{245D3982-453A-46A3-ADEC-FF66DDEF135D}" type="pres">
      <dgm:prSet presAssocID="{609A2007-2951-4C59-88A5-B429BF8DB831}" presName="root2" presStyleCnt="0"/>
      <dgm:spPr/>
    </dgm:pt>
    <dgm:pt modelId="{C450C4F6-31A6-43D0-ABE5-85BF6ABFEB1E}" type="pres">
      <dgm:prSet presAssocID="{609A2007-2951-4C59-88A5-B429BF8DB831}" presName="LevelTwoTextNode" presStyleLbl="node3" presStyleIdx="3" presStyleCnt="6">
        <dgm:presLayoutVars>
          <dgm:chPref val="3"/>
        </dgm:presLayoutVars>
      </dgm:prSet>
      <dgm:spPr/>
      <dgm:t>
        <a:bodyPr/>
        <a:lstStyle/>
        <a:p>
          <a:endParaRPr lang="id-ID"/>
        </a:p>
      </dgm:t>
    </dgm:pt>
    <dgm:pt modelId="{7FE1F047-90D3-451E-B769-DA946DAB01A2}" type="pres">
      <dgm:prSet presAssocID="{609A2007-2951-4C59-88A5-B429BF8DB831}" presName="level3hierChild" presStyleCnt="0"/>
      <dgm:spPr/>
    </dgm:pt>
    <dgm:pt modelId="{D8AB2EA0-5132-4BF8-B6AB-5C69F2D2E262}" type="pres">
      <dgm:prSet presAssocID="{6DD956FC-C339-44AE-ABB2-53DC25562A92}" presName="conn2-1" presStyleLbl="parChTrans1D3" presStyleIdx="4" presStyleCnt="6"/>
      <dgm:spPr/>
      <dgm:t>
        <a:bodyPr/>
        <a:lstStyle/>
        <a:p>
          <a:endParaRPr lang="id-ID"/>
        </a:p>
      </dgm:t>
    </dgm:pt>
    <dgm:pt modelId="{F48B98AC-1A9C-4049-BBA9-5E085B0F5428}" type="pres">
      <dgm:prSet presAssocID="{6DD956FC-C339-44AE-ABB2-53DC25562A92}" presName="connTx" presStyleLbl="parChTrans1D3" presStyleIdx="4" presStyleCnt="6"/>
      <dgm:spPr/>
      <dgm:t>
        <a:bodyPr/>
        <a:lstStyle/>
        <a:p>
          <a:endParaRPr lang="id-ID"/>
        </a:p>
      </dgm:t>
    </dgm:pt>
    <dgm:pt modelId="{CBF415F6-E469-4A48-AF67-5D5B729B0FD7}" type="pres">
      <dgm:prSet presAssocID="{8D09D85F-118C-42B1-A210-CA25CE541C7D}" presName="root2" presStyleCnt="0"/>
      <dgm:spPr/>
    </dgm:pt>
    <dgm:pt modelId="{27A624DD-4DC4-45F3-8D3A-7EE7CE9DC301}" type="pres">
      <dgm:prSet presAssocID="{8D09D85F-118C-42B1-A210-CA25CE541C7D}" presName="LevelTwoTextNode" presStyleLbl="node3" presStyleIdx="4" presStyleCnt="6">
        <dgm:presLayoutVars>
          <dgm:chPref val="3"/>
        </dgm:presLayoutVars>
      </dgm:prSet>
      <dgm:spPr/>
      <dgm:t>
        <a:bodyPr/>
        <a:lstStyle/>
        <a:p>
          <a:endParaRPr lang="id-ID"/>
        </a:p>
      </dgm:t>
    </dgm:pt>
    <dgm:pt modelId="{C4621AFF-E7AB-4F02-ADAF-C45AB51A58BD}" type="pres">
      <dgm:prSet presAssocID="{8D09D85F-118C-42B1-A210-CA25CE541C7D}" presName="level3hierChild" presStyleCnt="0"/>
      <dgm:spPr/>
    </dgm:pt>
    <dgm:pt modelId="{29BCE312-0C2F-4D68-9B5F-A529DE8FCE8B}" type="pres">
      <dgm:prSet presAssocID="{50B992C2-DCDD-4D57-B767-4D9125917A85}" presName="conn2-1" presStyleLbl="parChTrans1D3" presStyleIdx="5" presStyleCnt="6"/>
      <dgm:spPr/>
      <dgm:t>
        <a:bodyPr/>
        <a:lstStyle/>
        <a:p>
          <a:endParaRPr lang="id-ID"/>
        </a:p>
      </dgm:t>
    </dgm:pt>
    <dgm:pt modelId="{22D6FF40-9FD1-409A-87CB-00C30833AB20}" type="pres">
      <dgm:prSet presAssocID="{50B992C2-DCDD-4D57-B767-4D9125917A85}" presName="connTx" presStyleLbl="parChTrans1D3" presStyleIdx="5" presStyleCnt="6"/>
      <dgm:spPr/>
      <dgm:t>
        <a:bodyPr/>
        <a:lstStyle/>
        <a:p>
          <a:endParaRPr lang="id-ID"/>
        </a:p>
      </dgm:t>
    </dgm:pt>
    <dgm:pt modelId="{8859A90B-EE44-4BE1-B3BD-455649720A9B}" type="pres">
      <dgm:prSet presAssocID="{658603CA-5EFF-4644-A0EF-321ED3E777D3}" presName="root2" presStyleCnt="0"/>
      <dgm:spPr/>
    </dgm:pt>
    <dgm:pt modelId="{5EF765D9-0E44-47DE-8E29-808F986091A1}" type="pres">
      <dgm:prSet presAssocID="{658603CA-5EFF-4644-A0EF-321ED3E777D3}" presName="LevelTwoTextNode" presStyleLbl="node3" presStyleIdx="5" presStyleCnt="6">
        <dgm:presLayoutVars>
          <dgm:chPref val="3"/>
        </dgm:presLayoutVars>
      </dgm:prSet>
      <dgm:spPr/>
      <dgm:t>
        <a:bodyPr/>
        <a:lstStyle/>
        <a:p>
          <a:endParaRPr lang="id-ID"/>
        </a:p>
      </dgm:t>
    </dgm:pt>
    <dgm:pt modelId="{18D3E456-037E-4C5E-BBFC-AB8BE694EFD1}" type="pres">
      <dgm:prSet presAssocID="{658603CA-5EFF-4644-A0EF-321ED3E777D3}" presName="level3hierChild" presStyleCnt="0"/>
      <dgm:spPr/>
    </dgm:pt>
  </dgm:ptLst>
  <dgm:cxnLst>
    <dgm:cxn modelId="{455C9EB5-57BF-4B02-978B-5AF4743619E3}" srcId="{2F4C02EA-9BA0-4775-86BD-D62740912B08}" destId="{5EC77FDF-BD62-4032-8C20-6B9882AC53B5}" srcOrd="0" destOrd="0" parTransId="{7E9F7568-10BC-4C94-AE8C-4BE02B36C133}" sibTransId="{69FB8560-BFCE-4049-A757-1A6A1F1E0FC1}"/>
    <dgm:cxn modelId="{D7B8BF15-4E85-43DD-8F82-C33D861BDFD1}" srcId="{EF927CE7-DDF2-4AF3-BD83-6132753C6C0C}" destId="{8D09D85F-118C-42B1-A210-CA25CE541C7D}" srcOrd="1" destOrd="0" parTransId="{6DD956FC-C339-44AE-ABB2-53DC25562A92}" sibTransId="{97DF9F37-FF64-4E16-84AD-739658D476F7}"/>
    <dgm:cxn modelId="{BEA722CA-3306-4280-A4F7-225C3A4AF735}" type="presOf" srcId="{7E9F7568-10BC-4C94-AE8C-4BE02B36C133}" destId="{5A1D94BB-6B21-4ED7-9484-BBA4E10C6EBA}" srcOrd="0" destOrd="0" presId="urn:microsoft.com/office/officeart/2005/8/layout/hierarchy2"/>
    <dgm:cxn modelId="{875065AF-FB91-425F-8EE8-580F70D7AE39}" type="presOf" srcId="{2F4C02EA-9BA0-4775-86BD-D62740912B08}" destId="{3B615253-CED7-425B-84CD-BE2831FB24BE}" srcOrd="0" destOrd="0" presId="urn:microsoft.com/office/officeart/2005/8/layout/hierarchy2"/>
    <dgm:cxn modelId="{3C3F7E4F-E500-4CF0-8904-83C9F72AF919}" type="presOf" srcId="{5E6B3FAF-B6D4-436A-BA22-8E63523F2D7F}" destId="{7E13886C-4443-42DC-ADA9-E93F03AFF650}" srcOrd="0" destOrd="0" presId="urn:microsoft.com/office/officeart/2005/8/layout/hierarchy2"/>
    <dgm:cxn modelId="{EA1B419F-418A-464C-9CC1-8D3971657FCD}" type="presOf" srcId="{9E381615-B876-4F89-9CBD-2B0DA6D85BB6}" destId="{B86B0B97-27FA-43FB-B8C8-A947F39EC850}" srcOrd="0" destOrd="0" presId="urn:microsoft.com/office/officeart/2005/8/layout/hierarchy2"/>
    <dgm:cxn modelId="{29437973-5C42-40A5-8C32-2020C8328462}" type="presOf" srcId="{8D09D85F-118C-42B1-A210-CA25CE541C7D}" destId="{27A624DD-4DC4-45F3-8D3A-7EE7CE9DC301}" srcOrd="0" destOrd="0" presId="urn:microsoft.com/office/officeart/2005/8/layout/hierarchy2"/>
    <dgm:cxn modelId="{157854AC-F60B-4299-A44F-B6753F5BA2BA}" type="presOf" srcId="{75D873DE-868F-4560-BBE0-EDBF83561F9D}" destId="{F23C5AC6-127E-42CF-9303-582999098BB8}" srcOrd="0" destOrd="0" presId="urn:microsoft.com/office/officeart/2005/8/layout/hierarchy2"/>
    <dgm:cxn modelId="{B319C41A-45A0-4929-8436-E5E10A4542B9}" type="presOf" srcId="{75D873DE-868F-4560-BBE0-EDBF83561F9D}" destId="{630AB555-EB40-4E3D-9BD1-3614BF1C7A08}" srcOrd="1" destOrd="0" presId="urn:microsoft.com/office/officeart/2005/8/layout/hierarchy2"/>
    <dgm:cxn modelId="{C35339F6-57C7-4A32-9F88-9B42FF9B4915}" type="presOf" srcId="{21A22DFE-BAFD-46D1-A8ED-683AF8310CB4}" destId="{71B5230D-E48E-4219-9D73-A28958A87E9F}" srcOrd="0" destOrd="0" presId="urn:microsoft.com/office/officeart/2005/8/layout/hierarchy2"/>
    <dgm:cxn modelId="{9048B23A-6A00-49FC-9DCF-E638659E299D}" type="presOf" srcId="{7E9F7568-10BC-4C94-AE8C-4BE02B36C133}" destId="{222B2AA5-0380-41E8-9061-724806AB9DA1}" srcOrd="1" destOrd="0" presId="urn:microsoft.com/office/officeart/2005/8/layout/hierarchy2"/>
    <dgm:cxn modelId="{0CB9CE68-F0BE-4C13-9420-07B9E52D9328}" type="presOf" srcId="{6089236F-6F69-44D0-9EFA-0F88A3C1B069}" destId="{C5FA9586-2391-4747-8660-884683AD79E9}" srcOrd="0" destOrd="0" presId="urn:microsoft.com/office/officeart/2005/8/layout/hierarchy2"/>
    <dgm:cxn modelId="{2542B254-CA25-460E-8577-1CCCC5A861CB}" type="presOf" srcId="{50B992C2-DCDD-4D57-B767-4D9125917A85}" destId="{29BCE312-0C2F-4D68-9B5F-A529DE8FCE8B}" srcOrd="0" destOrd="0" presId="urn:microsoft.com/office/officeart/2005/8/layout/hierarchy2"/>
    <dgm:cxn modelId="{152E100C-53FD-44E3-A032-41D6134F3ED1}" srcId="{2F4C02EA-9BA0-4775-86BD-D62740912B08}" destId="{21A22DFE-BAFD-46D1-A8ED-683AF8310CB4}" srcOrd="2" destOrd="0" parTransId="{1EBA2453-940E-401D-87E0-BCCFC14457A3}" sibTransId="{691EF5AA-E3AB-4AD4-89FB-3559931FF188}"/>
    <dgm:cxn modelId="{4580E139-5D72-4A60-9232-B972453FCB89}" type="presOf" srcId="{DE748E09-0634-4E6F-B455-F71CCF7D7FD2}" destId="{3D884C5A-07BC-4435-8F63-C018D372A4BA}" srcOrd="0" destOrd="0" presId="urn:microsoft.com/office/officeart/2005/8/layout/hierarchy2"/>
    <dgm:cxn modelId="{61838C6C-96D2-4D42-B584-8438152F1F83}" type="presOf" srcId="{658603CA-5EFF-4644-A0EF-321ED3E777D3}" destId="{5EF765D9-0E44-47DE-8E29-808F986091A1}" srcOrd="0" destOrd="0" presId="urn:microsoft.com/office/officeart/2005/8/layout/hierarchy2"/>
    <dgm:cxn modelId="{34005828-2EFC-457F-848E-4A9B33E8F2D5}" type="presOf" srcId="{DE748E09-0634-4E6F-B455-F71CCF7D7FD2}" destId="{EC93C7FD-220D-4A85-A181-E7849D44371E}" srcOrd="1" destOrd="0" presId="urn:microsoft.com/office/officeart/2005/8/layout/hierarchy2"/>
    <dgm:cxn modelId="{C289277B-B463-42A4-85A1-4891DD347B6B}" type="presOf" srcId="{7446420E-FAE1-42D9-B8B1-0A9A62910BBD}" destId="{4E71C28E-6167-44FC-B427-0BF153C09D97}" srcOrd="0" destOrd="0" presId="urn:microsoft.com/office/officeart/2005/8/layout/hierarchy2"/>
    <dgm:cxn modelId="{4A59F602-5218-441C-8E99-FEDC3FE679FA}" type="presOf" srcId="{7446420E-FAE1-42D9-B8B1-0A9A62910BBD}" destId="{25088F0A-460A-4379-9890-22D6B92F206E}" srcOrd="1" destOrd="0" presId="urn:microsoft.com/office/officeart/2005/8/layout/hierarchy2"/>
    <dgm:cxn modelId="{7CDCA836-BF93-413B-97BC-3E48DC310995}" srcId="{EF927CE7-DDF2-4AF3-BD83-6132753C6C0C}" destId="{609A2007-2951-4C59-88A5-B429BF8DB831}" srcOrd="0" destOrd="0" parTransId="{9E381615-B876-4F89-9CBD-2B0DA6D85BB6}" sibTransId="{8B22ADD3-789F-4FAE-B787-137C33F94FA1}"/>
    <dgm:cxn modelId="{4F624E1E-3E96-4310-AF60-FC9DDC51B117}" srcId="{EFCD82FA-5D48-4696-8B0B-EBEC988F2027}" destId="{EF927CE7-DDF2-4AF3-BD83-6132753C6C0C}" srcOrd="1" destOrd="0" parTransId="{DE748E09-0634-4E6F-B455-F71CCF7D7FD2}" sibTransId="{B0F9361A-CCC6-4936-A796-A3418D4D8EBE}"/>
    <dgm:cxn modelId="{71C999F1-4BCE-40B2-AC72-EE13B31C271F}" type="presOf" srcId="{1EBA2453-940E-401D-87E0-BCCFC14457A3}" destId="{DF6A32F1-5737-49C4-B876-E6098059AC2D}" srcOrd="0" destOrd="0" presId="urn:microsoft.com/office/officeart/2005/8/layout/hierarchy2"/>
    <dgm:cxn modelId="{08780822-4F23-42EE-BC50-5A8533D8FD6D}" srcId="{2F4C02EA-9BA0-4775-86BD-D62740912B08}" destId="{6089236F-6F69-44D0-9EFA-0F88A3C1B069}" srcOrd="1" destOrd="0" parTransId="{75D873DE-868F-4560-BBE0-EDBF83561F9D}" sibTransId="{7BADF4C1-1147-4200-AC52-8882011F7A55}"/>
    <dgm:cxn modelId="{64B768C9-A1A3-445F-9556-396B19876A20}" type="presOf" srcId="{6DD956FC-C339-44AE-ABB2-53DC25562A92}" destId="{F48B98AC-1A9C-4049-BBA9-5E085B0F5428}" srcOrd="1" destOrd="0" presId="urn:microsoft.com/office/officeart/2005/8/layout/hierarchy2"/>
    <dgm:cxn modelId="{BB291667-1CD1-4F99-AD77-CB09B60F968F}" type="presOf" srcId="{50B992C2-DCDD-4D57-B767-4D9125917A85}" destId="{22D6FF40-9FD1-409A-87CB-00C30833AB20}" srcOrd="1" destOrd="0" presId="urn:microsoft.com/office/officeart/2005/8/layout/hierarchy2"/>
    <dgm:cxn modelId="{86CF1FF2-E334-421D-89B5-D23E74EAD2B2}" srcId="{5E6B3FAF-B6D4-436A-BA22-8E63523F2D7F}" destId="{EFCD82FA-5D48-4696-8B0B-EBEC988F2027}" srcOrd="0" destOrd="0" parTransId="{CFE10726-BCEC-4185-AABF-F2097FDA5BD2}" sibTransId="{00799A8A-3A13-4C3D-846D-663E58B84291}"/>
    <dgm:cxn modelId="{AB66D613-0202-4C4E-8411-D28C247D536F}" type="presOf" srcId="{609A2007-2951-4C59-88A5-B429BF8DB831}" destId="{C450C4F6-31A6-43D0-ABE5-85BF6ABFEB1E}" srcOrd="0" destOrd="0" presId="urn:microsoft.com/office/officeart/2005/8/layout/hierarchy2"/>
    <dgm:cxn modelId="{243C2FC3-A930-4E09-B6AC-AC114938E72C}" srcId="{EFCD82FA-5D48-4696-8B0B-EBEC988F2027}" destId="{2F4C02EA-9BA0-4775-86BD-D62740912B08}" srcOrd="0" destOrd="0" parTransId="{7446420E-FAE1-42D9-B8B1-0A9A62910BBD}" sibTransId="{CBA433D6-E411-43CB-9B46-E6C82B376114}"/>
    <dgm:cxn modelId="{C82E665D-61CB-4158-A3E1-F8CA8B2821E1}" type="presOf" srcId="{6DD956FC-C339-44AE-ABB2-53DC25562A92}" destId="{D8AB2EA0-5132-4BF8-B6AB-5C69F2D2E262}" srcOrd="0" destOrd="0" presId="urn:microsoft.com/office/officeart/2005/8/layout/hierarchy2"/>
    <dgm:cxn modelId="{EB4D7894-7923-47DE-9838-34B8A803AFBA}" srcId="{EF927CE7-DDF2-4AF3-BD83-6132753C6C0C}" destId="{658603CA-5EFF-4644-A0EF-321ED3E777D3}" srcOrd="2" destOrd="0" parTransId="{50B992C2-DCDD-4D57-B767-4D9125917A85}" sibTransId="{0BC72CE7-6B5E-483A-AACF-35FA2F2119B2}"/>
    <dgm:cxn modelId="{2922D113-2880-49B5-8411-8061B8E800BA}" type="presOf" srcId="{5EC77FDF-BD62-4032-8C20-6B9882AC53B5}" destId="{757B7878-F2C7-48C6-9A94-87532570E61B}" srcOrd="0" destOrd="0" presId="urn:microsoft.com/office/officeart/2005/8/layout/hierarchy2"/>
    <dgm:cxn modelId="{9577CA58-2387-4136-8FA1-C93018832B45}" type="presOf" srcId="{EF927CE7-DDF2-4AF3-BD83-6132753C6C0C}" destId="{668EFF68-14C8-4C45-8A37-88F33BBE3980}" srcOrd="0" destOrd="0" presId="urn:microsoft.com/office/officeart/2005/8/layout/hierarchy2"/>
    <dgm:cxn modelId="{0BA6BA81-B32C-43A4-86A4-7FB705F91C48}" type="presOf" srcId="{9E381615-B876-4F89-9CBD-2B0DA6D85BB6}" destId="{D9540314-3C4F-424E-8DE2-DD241A8A2BD9}" srcOrd="1" destOrd="0" presId="urn:microsoft.com/office/officeart/2005/8/layout/hierarchy2"/>
    <dgm:cxn modelId="{70E1E499-AB74-4812-9957-719758C5BC0E}" type="presOf" srcId="{EFCD82FA-5D48-4696-8B0B-EBEC988F2027}" destId="{4AF517BA-4AA2-49D5-8A76-591FC6B689D0}" srcOrd="0" destOrd="0" presId="urn:microsoft.com/office/officeart/2005/8/layout/hierarchy2"/>
    <dgm:cxn modelId="{670AD26E-FFA4-4059-9089-7878A7A50FBC}" type="presOf" srcId="{1EBA2453-940E-401D-87E0-BCCFC14457A3}" destId="{4DAAA4C4-B6D5-492B-B0EF-54B44808C86B}" srcOrd="1" destOrd="0" presId="urn:microsoft.com/office/officeart/2005/8/layout/hierarchy2"/>
    <dgm:cxn modelId="{B6556A77-C551-4447-B937-4516797853DA}" type="presParOf" srcId="{7E13886C-4443-42DC-ADA9-E93F03AFF650}" destId="{D1815D8F-F2AC-4774-84A3-A4F6BA607671}" srcOrd="0" destOrd="0" presId="urn:microsoft.com/office/officeart/2005/8/layout/hierarchy2"/>
    <dgm:cxn modelId="{CF015B20-2459-4592-894E-94D383F73962}" type="presParOf" srcId="{D1815D8F-F2AC-4774-84A3-A4F6BA607671}" destId="{4AF517BA-4AA2-49D5-8A76-591FC6B689D0}" srcOrd="0" destOrd="0" presId="urn:microsoft.com/office/officeart/2005/8/layout/hierarchy2"/>
    <dgm:cxn modelId="{3FCE9A9E-1234-47F1-AEF0-465183CB1FDA}" type="presParOf" srcId="{D1815D8F-F2AC-4774-84A3-A4F6BA607671}" destId="{0EFCCA1B-3C50-4F5D-9E8F-65E9CE6C05ED}" srcOrd="1" destOrd="0" presId="urn:microsoft.com/office/officeart/2005/8/layout/hierarchy2"/>
    <dgm:cxn modelId="{BD3C43F7-7C54-47CA-8D47-8D7530D4F79E}" type="presParOf" srcId="{0EFCCA1B-3C50-4F5D-9E8F-65E9CE6C05ED}" destId="{4E71C28E-6167-44FC-B427-0BF153C09D97}" srcOrd="0" destOrd="0" presId="urn:microsoft.com/office/officeart/2005/8/layout/hierarchy2"/>
    <dgm:cxn modelId="{C0FBDE02-D948-4C59-A70C-346AB02214DA}" type="presParOf" srcId="{4E71C28E-6167-44FC-B427-0BF153C09D97}" destId="{25088F0A-460A-4379-9890-22D6B92F206E}" srcOrd="0" destOrd="0" presId="urn:microsoft.com/office/officeart/2005/8/layout/hierarchy2"/>
    <dgm:cxn modelId="{F2FEDBB3-AACD-4658-BA0B-8D0DCB0788A7}" type="presParOf" srcId="{0EFCCA1B-3C50-4F5D-9E8F-65E9CE6C05ED}" destId="{3E3B7D83-D6D9-4266-AD22-14E3BA468A6B}" srcOrd="1" destOrd="0" presId="urn:microsoft.com/office/officeart/2005/8/layout/hierarchy2"/>
    <dgm:cxn modelId="{BEFBC360-6AF5-4707-8CC9-F2D053276E7C}" type="presParOf" srcId="{3E3B7D83-D6D9-4266-AD22-14E3BA468A6B}" destId="{3B615253-CED7-425B-84CD-BE2831FB24BE}" srcOrd="0" destOrd="0" presId="urn:microsoft.com/office/officeart/2005/8/layout/hierarchy2"/>
    <dgm:cxn modelId="{6B12024E-3798-4635-A2CC-82EB01F3E028}" type="presParOf" srcId="{3E3B7D83-D6D9-4266-AD22-14E3BA468A6B}" destId="{DC10999F-B39A-4CC7-B4E7-DC9BBEE5C496}" srcOrd="1" destOrd="0" presId="urn:microsoft.com/office/officeart/2005/8/layout/hierarchy2"/>
    <dgm:cxn modelId="{E8ED9147-C753-4C35-80BD-B58515CE570D}" type="presParOf" srcId="{DC10999F-B39A-4CC7-B4E7-DC9BBEE5C496}" destId="{5A1D94BB-6B21-4ED7-9484-BBA4E10C6EBA}" srcOrd="0" destOrd="0" presId="urn:microsoft.com/office/officeart/2005/8/layout/hierarchy2"/>
    <dgm:cxn modelId="{88162D66-0D92-44B4-9267-4B84D7CBAE58}" type="presParOf" srcId="{5A1D94BB-6B21-4ED7-9484-BBA4E10C6EBA}" destId="{222B2AA5-0380-41E8-9061-724806AB9DA1}" srcOrd="0" destOrd="0" presId="urn:microsoft.com/office/officeart/2005/8/layout/hierarchy2"/>
    <dgm:cxn modelId="{C89C2BB4-07A3-4153-91D7-3DC5E3F881E8}" type="presParOf" srcId="{DC10999F-B39A-4CC7-B4E7-DC9BBEE5C496}" destId="{B705D622-A323-4823-BA6A-C5839309BAF0}" srcOrd="1" destOrd="0" presId="urn:microsoft.com/office/officeart/2005/8/layout/hierarchy2"/>
    <dgm:cxn modelId="{C7B39A61-845C-47A8-B810-B174ADF51935}" type="presParOf" srcId="{B705D622-A323-4823-BA6A-C5839309BAF0}" destId="{757B7878-F2C7-48C6-9A94-87532570E61B}" srcOrd="0" destOrd="0" presId="urn:microsoft.com/office/officeart/2005/8/layout/hierarchy2"/>
    <dgm:cxn modelId="{CD7403BA-DD61-4C17-A145-A2EC4818F8B9}" type="presParOf" srcId="{B705D622-A323-4823-BA6A-C5839309BAF0}" destId="{A3DDAABF-4CCA-47DB-A410-248265CFAB53}" srcOrd="1" destOrd="0" presId="urn:microsoft.com/office/officeart/2005/8/layout/hierarchy2"/>
    <dgm:cxn modelId="{31B39EB5-B2BD-4CB8-B43F-6D264F26C7CE}" type="presParOf" srcId="{DC10999F-B39A-4CC7-B4E7-DC9BBEE5C496}" destId="{F23C5AC6-127E-42CF-9303-582999098BB8}" srcOrd="2" destOrd="0" presId="urn:microsoft.com/office/officeart/2005/8/layout/hierarchy2"/>
    <dgm:cxn modelId="{861F4A8A-584A-43A6-9BD4-6896752D170A}" type="presParOf" srcId="{F23C5AC6-127E-42CF-9303-582999098BB8}" destId="{630AB555-EB40-4E3D-9BD1-3614BF1C7A08}" srcOrd="0" destOrd="0" presId="urn:microsoft.com/office/officeart/2005/8/layout/hierarchy2"/>
    <dgm:cxn modelId="{F320EFC5-9321-419F-A54E-90BD845B830F}" type="presParOf" srcId="{DC10999F-B39A-4CC7-B4E7-DC9BBEE5C496}" destId="{728AAB7D-A476-4B27-8DD7-EC8FD278A3A6}" srcOrd="3" destOrd="0" presId="urn:microsoft.com/office/officeart/2005/8/layout/hierarchy2"/>
    <dgm:cxn modelId="{F09C4483-66B4-4A47-A237-2FCB702A762B}" type="presParOf" srcId="{728AAB7D-A476-4B27-8DD7-EC8FD278A3A6}" destId="{C5FA9586-2391-4747-8660-884683AD79E9}" srcOrd="0" destOrd="0" presId="urn:microsoft.com/office/officeart/2005/8/layout/hierarchy2"/>
    <dgm:cxn modelId="{6416DDAC-20B2-4671-9096-7A7E6761017B}" type="presParOf" srcId="{728AAB7D-A476-4B27-8DD7-EC8FD278A3A6}" destId="{408E10E3-828E-47C0-BB02-B62A48372B2C}" srcOrd="1" destOrd="0" presId="urn:microsoft.com/office/officeart/2005/8/layout/hierarchy2"/>
    <dgm:cxn modelId="{4683E7D5-016A-416C-8F9A-E7BB6811BB3B}" type="presParOf" srcId="{DC10999F-B39A-4CC7-B4E7-DC9BBEE5C496}" destId="{DF6A32F1-5737-49C4-B876-E6098059AC2D}" srcOrd="4" destOrd="0" presId="urn:microsoft.com/office/officeart/2005/8/layout/hierarchy2"/>
    <dgm:cxn modelId="{BBEC461A-49A0-4514-8907-D3D965E9206F}" type="presParOf" srcId="{DF6A32F1-5737-49C4-B876-E6098059AC2D}" destId="{4DAAA4C4-B6D5-492B-B0EF-54B44808C86B}" srcOrd="0" destOrd="0" presId="urn:microsoft.com/office/officeart/2005/8/layout/hierarchy2"/>
    <dgm:cxn modelId="{4A4E7430-EDF4-4071-90DB-71860EBDC58C}" type="presParOf" srcId="{DC10999F-B39A-4CC7-B4E7-DC9BBEE5C496}" destId="{60EEA89D-6920-4C0B-8DAA-7051A5319D93}" srcOrd="5" destOrd="0" presId="urn:microsoft.com/office/officeart/2005/8/layout/hierarchy2"/>
    <dgm:cxn modelId="{33BE6176-EB92-46E0-8FC4-48FFD280A62A}" type="presParOf" srcId="{60EEA89D-6920-4C0B-8DAA-7051A5319D93}" destId="{71B5230D-E48E-4219-9D73-A28958A87E9F}" srcOrd="0" destOrd="0" presId="urn:microsoft.com/office/officeart/2005/8/layout/hierarchy2"/>
    <dgm:cxn modelId="{38A97FDB-169D-40A8-8D03-74FC156D1680}" type="presParOf" srcId="{60EEA89D-6920-4C0B-8DAA-7051A5319D93}" destId="{64B50162-8BFC-4229-9ED1-2EA464C9C416}" srcOrd="1" destOrd="0" presId="urn:microsoft.com/office/officeart/2005/8/layout/hierarchy2"/>
    <dgm:cxn modelId="{669E2481-A56D-4572-B1C2-5DB26A0CFF7D}" type="presParOf" srcId="{0EFCCA1B-3C50-4F5D-9E8F-65E9CE6C05ED}" destId="{3D884C5A-07BC-4435-8F63-C018D372A4BA}" srcOrd="2" destOrd="0" presId="urn:microsoft.com/office/officeart/2005/8/layout/hierarchy2"/>
    <dgm:cxn modelId="{2512D153-D260-40D8-83AB-EE4449CA6D8A}" type="presParOf" srcId="{3D884C5A-07BC-4435-8F63-C018D372A4BA}" destId="{EC93C7FD-220D-4A85-A181-E7849D44371E}" srcOrd="0" destOrd="0" presId="urn:microsoft.com/office/officeart/2005/8/layout/hierarchy2"/>
    <dgm:cxn modelId="{6D437A19-C533-4F17-8BCB-6D0CB8E9D12B}" type="presParOf" srcId="{0EFCCA1B-3C50-4F5D-9E8F-65E9CE6C05ED}" destId="{F82305C3-A947-4B71-A0B1-378D3732A4CA}" srcOrd="3" destOrd="0" presId="urn:microsoft.com/office/officeart/2005/8/layout/hierarchy2"/>
    <dgm:cxn modelId="{53954195-523A-48EB-B86B-6674DF36FDBA}" type="presParOf" srcId="{F82305C3-A947-4B71-A0B1-378D3732A4CA}" destId="{668EFF68-14C8-4C45-8A37-88F33BBE3980}" srcOrd="0" destOrd="0" presId="urn:microsoft.com/office/officeart/2005/8/layout/hierarchy2"/>
    <dgm:cxn modelId="{41722026-7901-4A15-98F1-C174197B10C6}" type="presParOf" srcId="{F82305C3-A947-4B71-A0B1-378D3732A4CA}" destId="{91873D65-DC59-436E-98C1-A85ABC3B8FF6}" srcOrd="1" destOrd="0" presId="urn:microsoft.com/office/officeart/2005/8/layout/hierarchy2"/>
    <dgm:cxn modelId="{47C9CE7A-7EC8-4DF8-A72B-FEF2F0C6208E}" type="presParOf" srcId="{91873D65-DC59-436E-98C1-A85ABC3B8FF6}" destId="{B86B0B97-27FA-43FB-B8C8-A947F39EC850}" srcOrd="0" destOrd="0" presId="urn:microsoft.com/office/officeart/2005/8/layout/hierarchy2"/>
    <dgm:cxn modelId="{16DC12A9-A0B6-48F1-935E-5134DD36E1D3}" type="presParOf" srcId="{B86B0B97-27FA-43FB-B8C8-A947F39EC850}" destId="{D9540314-3C4F-424E-8DE2-DD241A8A2BD9}" srcOrd="0" destOrd="0" presId="urn:microsoft.com/office/officeart/2005/8/layout/hierarchy2"/>
    <dgm:cxn modelId="{7A212109-33B5-430E-AF91-000B000B9E3D}" type="presParOf" srcId="{91873D65-DC59-436E-98C1-A85ABC3B8FF6}" destId="{245D3982-453A-46A3-ADEC-FF66DDEF135D}" srcOrd="1" destOrd="0" presId="urn:microsoft.com/office/officeart/2005/8/layout/hierarchy2"/>
    <dgm:cxn modelId="{F1BF49A3-4894-472A-A933-06501497AD1B}" type="presParOf" srcId="{245D3982-453A-46A3-ADEC-FF66DDEF135D}" destId="{C450C4F6-31A6-43D0-ABE5-85BF6ABFEB1E}" srcOrd="0" destOrd="0" presId="urn:microsoft.com/office/officeart/2005/8/layout/hierarchy2"/>
    <dgm:cxn modelId="{C40BA01C-B63C-4D2D-B974-B83AF291A743}" type="presParOf" srcId="{245D3982-453A-46A3-ADEC-FF66DDEF135D}" destId="{7FE1F047-90D3-451E-B769-DA946DAB01A2}" srcOrd="1" destOrd="0" presId="urn:microsoft.com/office/officeart/2005/8/layout/hierarchy2"/>
    <dgm:cxn modelId="{B70FCE96-451A-4E02-84AC-493FA0D5942A}" type="presParOf" srcId="{91873D65-DC59-436E-98C1-A85ABC3B8FF6}" destId="{D8AB2EA0-5132-4BF8-B6AB-5C69F2D2E262}" srcOrd="2" destOrd="0" presId="urn:microsoft.com/office/officeart/2005/8/layout/hierarchy2"/>
    <dgm:cxn modelId="{1A8E70AC-0D25-475C-B862-72F37955F7B1}" type="presParOf" srcId="{D8AB2EA0-5132-4BF8-B6AB-5C69F2D2E262}" destId="{F48B98AC-1A9C-4049-BBA9-5E085B0F5428}" srcOrd="0" destOrd="0" presId="urn:microsoft.com/office/officeart/2005/8/layout/hierarchy2"/>
    <dgm:cxn modelId="{2E2BD126-3A27-4D1D-AFB7-5DB3E6630278}" type="presParOf" srcId="{91873D65-DC59-436E-98C1-A85ABC3B8FF6}" destId="{CBF415F6-E469-4A48-AF67-5D5B729B0FD7}" srcOrd="3" destOrd="0" presId="urn:microsoft.com/office/officeart/2005/8/layout/hierarchy2"/>
    <dgm:cxn modelId="{8923129E-A3D3-4755-90BB-13159FC80694}" type="presParOf" srcId="{CBF415F6-E469-4A48-AF67-5D5B729B0FD7}" destId="{27A624DD-4DC4-45F3-8D3A-7EE7CE9DC301}" srcOrd="0" destOrd="0" presId="urn:microsoft.com/office/officeart/2005/8/layout/hierarchy2"/>
    <dgm:cxn modelId="{2DB5484C-1949-48F4-8462-9B5D33758C1F}" type="presParOf" srcId="{CBF415F6-E469-4A48-AF67-5D5B729B0FD7}" destId="{C4621AFF-E7AB-4F02-ADAF-C45AB51A58BD}" srcOrd="1" destOrd="0" presId="urn:microsoft.com/office/officeart/2005/8/layout/hierarchy2"/>
    <dgm:cxn modelId="{655E0BA3-4A14-4F7A-9FFC-A134EE617DB2}" type="presParOf" srcId="{91873D65-DC59-436E-98C1-A85ABC3B8FF6}" destId="{29BCE312-0C2F-4D68-9B5F-A529DE8FCE8B}" srcOrd="4" destOrd="0" presId="urn:microsoft.com/office/officeart/2005/8/layout/hierarchy2"/>
    <dgm:cxn modelId="{77C2159A-7F56-4BB7-B951-FFDA3AAACAFF}" type="presParOf" srcId="{29BCE312-0C2F-4D68-9B5F-A529DE8FCE8B}" destId="{22D6FF40-9FD1-409A-87CB-00C30833AB20}" srcOrd="0" destOrd="0" presId="urn:microsoft.com/office/officeart/2005/8/layout/hierarchy2"/>
    <dgm:cxn modelId="{1957F644-01DB-46FC-9485-E745865F20C0}" type="presParOf" srcId="{91873D65-DC59-436E-98C1-A85ABC3B8FF6}" destId="{8859A90B-EE44-4BE1-B3BD-455649720A9B}" srcOrd="5" destOrd="0" presId="urn:microsoft.com/office/officeart/2005/8/layout/hierarchy2"/>
    <dgm:cxn modelId="{F4714D02-CD64-4D82-A612-9CC2AD751346}" type="presParOf" srcId="{8859A90B-EE44-4BE1-B3BD-455649720A9B}" destId="{5EF765D9-0E44-47DE-8E29-808F986091A1}" srcOrd="0" destOrd="0" presId="urn:microsoft.com/office/officeart/2005/8/layout/hierarchy2"/>
    <dgm:cxn modelId="{9F9A9286-040C-4924-AD0E-209F1A19BE1F}" type="presParOf" srcId="{8859A90B-EE44-4BE1-B3BD-455649720A9B}" destId="{18D3E456-037E-4C5E-BBFC-AB8BE694EFD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F0FE0-DF4F-2546-9E23-12684D78431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561222B-FA27-4D42-98F4-1D3DA3FED457}">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Corporate</a:t>
          </a:r>
          <a:endParaRPr lang="en-US" dirty="0"/>
        </a:p>
      </dgm:t>
    </dgm:pt>
    <dgm:pt modelId="{AE22E419-D5B4-AB44-A7A3-AF95BDAFB53A}" type="parTrans" cxnId="{588F771E-136E-094E-976A-82A80252C0AC}">
      <dgm:prSet/>
      <dgm:spPr/>
      <dgm:t>
        <a:bodyPr/>
        <a:lstStyle/>
        <a:p>
          <a:endParaRPr lang="en-US"/>
        </a:p>
      </dgm:t>
    </dgm:pt>
    <dgm:pt modelId="{D3E18E14-B7E8-EC40-9767-B01346CE575D}" type="sibTrans" cxnId="{588F771E-136E-094E-976A-82A80252C0AC}">
      <dgm:prSet/>
      <dgm:spPr/>
      <dgm:t>
        <a:bodyPr/>
        <a:lstStyle/>
        <a:p>
          <a:endParaRPr lang="en-US"/>
        </a:p>
      </dgm:t>
    </dgm:pt>
    <dgm:pt modelId="{7B6B275B-5B1D-1340-91C9-BB75360031FA}">
      <dgm:prSet phldrT="[Text]"/>
      <dgm:spPr/>
      <dgm:t>
        <a:bodyPr/>
        <a:lstStyle/>
        <a:p>
          <a:r>
            <a:rPr lang="en-US" dirty="0" smtClean="0"/>
            <a:t>Business Unit A</a:t>
          </a:r>
          <a:endParaRPr lang="en-US" dirty="0"/>
        </a:p>
      </dgm:t>
    </dgm:pt>
    <dgm:pt modelId="{940E0A60-07B4-304A-A7E0-FFEA722E8703}" type="parTrans" cxnId="{27A829BC-3242-B74F-8B76-22C182E5759C}">
      <dgm:prSet/>
      <dgm:spPr/>
      <dgm:t>
        <a:bodyPr/>
        <a:lstStyle/>
        <a:p>
          <a:endParaRPr lang="en-US"/>
        </a:p>
      </dgm:t>
    </dgm:pt>
    <dgm:pt modelId="{4659B703-D8A2-224E-90C5-F5CA5BF2EF2D}" type="sibTrans" cxnId="{27A829BC-3242-B74F-8B76-22C182E5759C}">
      <dgm:prSet/>
      <dgm:spPr/>
      <dgm:t>
        <a:bodyPr/>
        <a:lstStyle/>
        <a:p>
          <a:endParaRPr lang="en-US"/>
        </a:p>
      </dgm:t>
    </dgm:pt>
    <dgm:pt modelId="{37B79B72-02D2-3742-A271-990F0182986B}">
      <dgm:prSet phldrT="[Text]"/>
      <dgm:spPr/>
      <dgm:t>
        <a:bodyPr/>
        <a:lstStyle/>
        <a:p>
          <a:r>
            <a:rPr lang="en-US" dirty="0" smtClean="0"/>
            <a:t>Business Unit B</a:t>
          </a:r>
          <a:endParaRPr lang="en-US" dirty="0"/>
        </a:p>
      </dgm:t>
    </dgm:pt>
    <dgm:pt modelId="{77D3C0F2-8CB9-B440-90D5-9E89B869178C}" type="parTrans" cxnId="{C1066937-6A74-BD4F-B594-26FF3F7F968B}">
      <dgm:prSet/>
      <dgm:spPr/>
      <dgm:t>
        <a:bodyPr/>
        <a:lstStyle/>
        <a:p>
          <a:endParaRPr lang="en-US"/>
        </a:p>
      </dgm:t>
    </dgm:pt>
    <dgm:pt modelId="{17E996C1-912C-9641-B508-F8CBA2971A63}" type="sibTrans" cxnId="{C1066937-6A74-BD4F-B594-26FF3F7F968B}">
      <dgm:prSet/>
      <dgm:spPr/>
      <dgm:t>
        <a:bodyPr/>
        <a:lstStyle/>
        <a:p>
          <a:endParaRPr lang="en-US"/>
        </a:p>
      </dgm:t>
    </dgm:pt>
    <dgm:pt modelId="{F2D88FD7-1FD1-5943-993C-CF72B64DB895}">
      <dgm:prSet phldrT="[Text]"/>
      <dgm:spPr/>
      <dgm:t>
        <a:bodyPr/>
        <a:lstStyle/>
        <a:p>
          <a:r>
            <a:rPr lang="en-US" dirty="0" smtClean="0"/>
            <a:t>Shared Services Unit</a:t>
          </a:r>
          <a:endParaRPr lang="en-US" dirty="0"/>
        </a:p>
      </dgm:t>
    </dgm:pt>
    <dgm:pt modelId="{230EE71C-0ADA-AB4A-82AA-4BAA7AB1ED3C}" type="parTrans" cxnId="{DDD4A238-45E4-B048-8F08-EF3CB9A54C5E}">
      <dgm:prSet/>
      <dgm:spPr/>
      <dgm:t>
        <a:bodyPr/>
        <a:lstStyle/>
        <a:p>
          <a:endParaRPr lang="en-US"/>
        </a:p>
      </dgm:t>
    </dgm:pt>
    <dgm:pt modelId="{E2F16DBB-88EA-3A44-8559-6BB7E8B85784}" type="sibTrans" cxnId="{DDD4A238-45E4-B048-8F08-EF3CB9A54C5E}">
      <dgm:prSet/>
      <dgm:spPr/>
      <dgm:t>
        <a:bodyPr/>
        <a:lstStyle/>
        <a:p>
          <a:endParaRPr lang="en-US"/>
        </a:p>
      </dgm:t>
    </dgm:pt>
    <dgm:pt modelId="{A7A9F0B0-01A3-0748-BC0E-265B4C236C09}">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800" dirty="0" smtClean="0">
              <a:solidFill>
                <a:srgbClr val="000000"/>
              </a:solidFill>
            </a:rPr>
            <a:t>Internal Service Provide A</a:t>
          </a:r>
          <a:endParaRPr lang="en-US" sz="1800" dirty="0">
            <a:solidFill>
              <a:srgbClr val="000000"/>
            </a:solidFill>
          </a:endParaRPr>
        </a:p>
      </dgm:t>
    </dgm:pt>
    <dgm:pt modelId="{CFB156DC-B7D3-2143-977F-F650060F1641}" type="parTrans" cxnId="{3041FD40-619B-AC43-BA6E-B9E74F59A7EE}">
      <dgm:prSet/>
      <dgm:spPr/>
      <dgm:t>
        <a:bodyPr/>
        <a:lstStyle/>
        <a:p>
          <a:endParaRPr lang="en-US"/>
        </a:p>
      </dgm:t>
    </dgm:pt>
    <dgm:pt modelId="{0BC6CF39-6894-0F46-A639-B5B366A19E08}" type="sibTrans" cxnId="{3041FD40-619B-AC43-BA6E-B9E74F59A7EE}">
      <dgm:prSet/>
      <dgm:spPr/>
      <dgm:t>
        <a:bodyPr/>
        <a:lstStyle/>
        <a:p>
          <a:endParaRPr lang="en-US"/>
        </a:p>
      </dgm:t>
    </dgm:pt>
    <dgm:pt modelId="{D74C666E-A17C-0D47-B016-5C0AE5E2427D}">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800" dirty="0" smtClean="0">
              <a:solidFill>
                <a:srgbClr val="000000"/>
              </a:solidFill>
            </a:rPr>
            <a:t>Internal Service Provider B</a:t>
          </a:r>
          <a:endParaRPr lang="en-US" sz="1800" dirty="0">
            <a:solidFill>
              <a:srgbClr val="000000"/>
            </a:solidFill>
          </a:endParaRPr>
        </a:p>
      </dgm:t>
    </dgm:pt>
    <dgm:pt modelId="{1C11D32C-74FE-7143-92D8-C0B4ABE97D0D}" type="parTrans" cxnId="{5380E4E9-8D12-8F44-871F-584B229616D2}">
      <dgm:prSet/>
      <dgm:spPr/>
      <dgm:t>
        <a:bodyPr/>
        <a:lstStyle/>
        <a:p>
          <a:endParaRPr lang="en-US"/>
        </a:p>
      </dgm:t>
    </dgm:pt>
    <dgm:pt modelId="{C1C1854E-DF11-9B49-9AB5-9D3EF7222D3A}" type="sibTrans" cxnId="{5380E4E9-8D12-8F44-871F-584B229616D2}">
      <dgm:prSet/>
      <dgm:spPr/>
      <dgm:t>
        <a:bodyPr/>
        <a:lstStyle/>
        <a:p>
          <a:endParaRPr lang="en-US"/>
        </a:p>
      </dgm:t>
    </dgm:pt>
    <dgm:pt modelId="{CF2E3013-C415-1146-936E-B5398D3A7773}" type="pres">
      <dgm:prSet presAssocID="{269F0FE0-DF4F-2546-9E23-12684D784315}" presName="hierChild1" presStyleCnt="0">
        <dgm:presLayoutVars>
          <dgm:orgChart val="1"/>
          <dgm:chPref val="1"/>
          <dgm:dir/>
          <dgm:animOne val="branch"/>
          <dgm:animLvl val="lvl"/>
          <dgm:resizeHandles/>
        </dgm:presLayoutVars>
      </dgm:prSet>
      <dgm:spPr/>
      <dgm:t>
        <a:bodyPr/>
        <a:lstStyle/>
        <a:p>
          <a:endParaRPr lang="en-US"/>
        </a:p>
      </dgm:t>
    </dgm:pt>
    <dgm:pt modelId="{4371E35C-98CD-C142-821B-D4F339604A2B}" type="pres">
      <dgm:prSet presAssocID="{A561222B-FA27-4D42-98F4-1D3DA3FED457}" presName="hierRoot1" presStyleCnt="0">
        <dgm:presLayoutVars>
          <dgm:hierBranch val="init"/>
        </dgm:presLayoutVars>
      </dgm:prSet>
      <dgm:spPr/>
    </dgm:pt>
    <dgm:pt modelId="{76066B25-6889-034D-85C2-06B03B496FF5}" type="pres">
      <dgm:prSet presAssocID="{A561222B-FA27-4D42-98F4-1D3DA3FED457}" presName="rootComposite1" presStyleCnt="0"/>
      <dgm:spPr/>
    </dgm:pt>
    <dgm:pt modelId="{B1A2AEE7-83A9-C84A-8324-5F0DBC778529}" type="pres">
      <dgm:prSet presAssocID="{A561222B-FA27-4D42-98F4-1D3DA3FED457}" presName="rootText1" presStyleLbl="node0" presStyleIdx="0" presStyleCnt="1">
        <dgm:presLayoutVars>
          <dgm:chPref val="3"/>
        </dgm:presLayoutVars>
      </dgm:prSet>
      <dgm:spPr/>
      <dgm:t>
        <a:bodyPr/>
        <a:lstStyle/>
        <a:p>
          <a:endParaRPr lang="en-US"/>
        </a:p>
      </dgm:t>
    </dgm:pt>
    <dgm:pt modelId="{EFB43864-A564-354C-AA8F-90640E657DD2}" type="pres">
      <dgm:prSet presAssocID="{A561222B-FA27-4D42-98F4-1D3DA3FED457}" presName="rootConnector1" presStyleLbl="node1" presStyleIdx="0" presStyleCnt="0"/>
      <dgm:spPr/>
      <dgm:t>
        <a:bodyPr/>
        <a:lstStyle/>
        <a:p>
          <a:endParaRPr lang="en-US"/>
        </a:p>
      </dgm:t>
    </dgm:pt>
    <dgm:pt modelId="{D0C01B2B-0243-A343-B5FD-0A1CE4A71BF4}" type="pres">
      <dgm:prSet presAssocID="{A561222B-FA27-4D42-98F4-1D3DA3FED457}" presName="hierChild2" presStyleCnt="0"/>
      <dgm:spPr/>
    </dgm:pt>
    <dgm:pt modelId="{4F58A625-44ED-1A41-99DD-A692D0FE9D51}" type="pres">
      <dgm:prSet presAssocID="{940E0A60-07B4-304A-A7E0-FFEA722E8703}" presName="Name37" presStyleLbl="parChTrans1D2" presStyleIdx="0" presStyleCnt="3"/>
      <dgm:spPr/>
      <dgm:t>
        <a:bodyPr/>
        <a:lstStyle/>
        <a:p>
          <a:endParaRPr lang="en-US"/>
        </a:p>
      </dgm:t>
    </dgm:pt>
    <dgm:pt modelId="{234418E9-900C-6646-86F4-6EECE46BC107}" type="pres">
      <dgm:prSet presAssocID="{7B6B275B-5B1D-1340-91C9-BB75360031FA}" presName="hierRoot2" presStyleCnt="0">
        <dgm:presLayoutVars>
          <dgm:hierBranch val="init"/>
        </dgm:presLayoutVars>
      </dgm:prSet>
      <dgm:spPr/>
    </dgm:pt>
    <dgm:pt modelId="{C81E203A-15E1-D14A-9A32-371FD3DD2FE5}" type="pres">
      <dgm:prSet presAssocID="{7B6B275B-5B1D-1340-91C9-BB75360031FA}" presName="rootComposite" presStyleCnt="0"/>
      <dgm:spPr/>
    </dgm:pt>
    <dgm:pt modelId="{36C97DE9-4758-8F4E-B4AD-6D04245EBFF3}" type="pres">
      <dgm:prSet presAssocID="{7B6B275B-5B1D-1340-91C9-BB75360031FA}" presName="rootText" presStyleLbl="node2" presStyleIdx="0" presStyleCnt="3">
        <dgm:presLayoutVars>
          <dgm:chPref val="3"/>
        </dgm:presLayoutVars>
      </dgm:prSet>
      <dgm:spPr/>
      <dgm:t>
        <a:bodyPr/>
        <a:lstStyle/>
        <a:p>
          <a:endParaRPr lang="en-US"/>
        </a:p>
      </dgm:t>
    </dgm:pt>
    <dgm:pt modelId="{EBACAF1B-6294-DC40-B09A-F17BCB9DA3FA}" type="pres">
      <dgm:prSet presAssocID="{7B6B275B-5B1D-1340-91C9-BB75360031FA}" presName="rootConnector" presStyleLbl="node2" presStyleIdx="0" presStyleCnt="3"/>
      <dgm:spPr/>
      <dgm:t>
        <a:bodyPr/>
        <a:lstStyle/>
        <a:p>
          <a:endParaRPr lang="en-US"/>
        </a:p>
      </dgm:t>
    </dgm:pt>
    <dgm:pt modelId="{56BB5684-C787-204C-8C5B-EB1E8717EC2B}" type="pres">
      <dgm:prSet presAssocID="{7B6B275B-5B1D-1340-91C9-BB75360031FA}" presName="hierChild4" presStyleCnt="0"/>
      <dgm:spPr/>
    </dgm:pt>
    <dgm:pt modelId="{9003ED8C-C126-4F49-B0DD-F04511E78AC1}" type="pres">
      <dgm:prSet presAssocID="{CFB156DC-B7D3-2143-977F-F650060F1641}" presName="Name37" presStyleLbl="parChTrans1D3" presStyleIdx="0" presStyleCnt="2"/>
      <dgm:spPr/>
      <dgm:t>
        <a:bodyPr/>
        <a:lstStyle/>
        <a:p>
          <a:endParaRPr lang="en-US"/>
        </a:p>
      </dgm:t>
    </dgm:pt>
    <dgm:pt modelId="{284F9D18-9FEC-D54F-B7C6-C76873313049}" type="pres">
      <dgm:prSet presAssocID="{A7A9F0B0-01A3-0748-BC0E-265B4C236C09}" presName="hierRoot2" presStyleCnt="0">
        <dgm:presLayoutVars>
          <dgm:hierBranch val="init"/>
        </dgm:presLayoutVars>
      </dgm:prSet>
      <dgm:spPr/>
    </dgm:pt>
    <dgm:pt modelId="{286E4443-ADC6-0A49-B2C5-556B49D19647}" type="pres">
      <dgm:prSet presAssocID="{A7A9F0B0-01A3-0748-BC0E-265B4C236C09}" presName="rootComposite" presStyleCnt="0"/>
      <dgm:spPr/>
    </dgm:pt>
    <dgm:pt modelId="{5CC428A1-D02B-E345-B27B-5E90694A0E4A}" type="pres">
      <dgm:prSet presAssocID="{A7A9F0B0-01A3-0748-BC0E-265B4C236C09}" presName="rootText" presStyleLbl="node3" presStyleIdx="0" presStyleCnt="2">
        <dgm:presLayoutVars>
          <dgm:chPref val="3"/>
        </dgm:presLayoutVars>
      </dgm:prSet>
      <dgm:spPr/>
      <dgm:t>
        <a:bodyPr/>
        <a:lstStyle/>
        <a:p>
          <a:endParaRPr lang="en-US"/>
        </a:p>
      </dgm:t>
    </dgm:pt>
    <dgm:pt modelId="{E8E462C1-0161-4441-9104-6CF7B40841B4}" type="pres">
      <dgm:prSet presAssocID="{A7A9F0B0-01A3-0748-BC0E-265B4C236C09}" presName="rootConnector" presStyleLbl="node3" presStyleIdx="0" presStyleCnt="2"/>
      <dgm:spPr/>
      <dgm:t>
        <a:bodyPr/>
        <a:lstStyle/>
        <a:p>
          <a:endParaRPr lang="en-US"/>
        </a:p>
      </dgm:t>
    </dgm:pt>
    <dgm:pt modelId="{FE2F66BE-D3C7-B34E-8829-2511805BB028}" type="pres">
      <dgm:prSet presAssocID="{A7A9F0B0-01A3-0748-BC0E-265B4C236C09}" presName="hierChild4" presStyleCnt="0"/>
      <dgm:spPr/>
    </dgm:pt>
    <dgm:pt modelId="{406B7A40-1CF4-424E-94A0-1D9D951650C6}" type="pres">
      <dgm:prSet presAssocID="{A7A9F0B0-01A3-0748-BC0E-265B4C236C09}" presName="hierChild5" presStyleCnt="0"/>
      <dgm:spPr/>
    </dgm:pt>
    <dgm:pt modelId="{2301A03D-8630-0B42-840E-8709B01DBBFC}" type="pres">
      <dgm:prSet presAssocID="{7B6B275B-5B1D-1340-91C9-BB75360031FA}" presName="hierChild5" presStyleCnt="0"/>
      <dgm:spPr/>
    </dgm:pt>
    <dgm:pt modelId="{68F78F91-3094-BC49-BB7F-E881A235B039}" type="pres">
      <dgm:prSet presAssocID="{77D3C0F2-8CB9-B440-90D5-9E89B869178C}" presName="Name37" presStyleLbl="parChTrans1D2" presStyleIdx="1" presStyleCnt="3"/>
      <dgm:spPr/>
      <dgm:t>
        <a:bodyPr/>
        <a:lstStyle/>
        <a:p>
          <a:endParaRPr lang="en-US"/>
        </a:p>
      </dgm:t>
    </dgm:pt>
    <dgm:pt modelId="{3985C808-F81E-1D46-B80A-5F0587134F0D}" type="pres">
      <dgm:prSet presAssocID="{37B79B72-02D2-3742-A271-990F0182986B}" presName="hierRoot2" presStyleCnt="0">
        <dgm:presLayoutVars>
          <dgm:hierBranch val="init"/>
        </dgm:presLayoutVars>
      </dgm:prSet>
      <dgm:spPr/>
    </dgm:pt>
    <dgm:pt modelId="{2F2732CF-CBD3-AA48-AC10-B252C1B794A7}" type="pres">
      <dgm:prSet presAssocID="{37B79B72-02D2-3742-A271-990F0182986B}" presName="rootComposite" presStyleCnt="0"/>
      <dgm:spPr/>
    </dgm:pt>
    <dgm:pt modelId="{876A43ED-8F52-D643-9079-02236AAA66C1}" type="pres">
      <dgm:prSet presAssocID="{37B79B72-02D2-3742-A271-990F0182986B}" presName="rootText" presStyleLbl="node2" presStyleIdx="1" presStyleCnt="3">
        <dgm:presLayoutVars>
          <dgm:chPref val="3"/>
        </dgm:presLayoutVars>
      </dgm:prSet>
      <dgm:spPr/>
      <dgm:t>
        <a:bodyPr/>
        <a:lstStyle/>
        <a:p>
          <a:endParaRPr lang="en-US"/>
        </a:p>
      </dgm:t>
    </dgm:pt>
    <dgm:pt modelId="{9D693902-645E-2341-AAFD-D4A3F4D87FF9}" type="pres">
      <dgm:prSet presAssocID="{37B79B72-02D2-3742-A271-990F0182986B}" presName="rootConnector" presStyleLbl="node2" presStyleIdx="1" presStyleCnt="3"/>
      <dgm:spPr/>
      <dgm:t>
        <a:bodyPr/>
        <a:lstStyle/>
        <a:p>
          <a:endParaRPr lang="en-US"/>
        </a:p>
      </dgm:t>
    </dgm:pt>
    <dgm:pt modelId="{8B6BCC0F-545A-344B-89EF-758C37AB29FD}" type="pres">
      <dgm:prSet presAssocID="{37B79B72-02D2-3742-A271-990F0182986B}" presName="hierChild4" presStyleCnt="0"/>
      <dgm:spPr/>
    </dgm:pt>
    <dgm:pt modelId="{E5098AA6-DEBA-344B-AF0E-659E428F7679}" type="pres">
      <dgm:prSet presAssocID="{1C11D32C-74FE-7143-92D8-C0B4ABE97D0D}" presName="Name37" presStyleLbl="parChTrans1D3" presStyleIdx="1" presStyleCnt="2"/>
      <dgm:spPr/>
      <dgm:t>
        <a:bodyPr/>
        <a:lstStyle/>
        <a:p>
          <a:endParaRPr lang="en-US"/>
        </a:p>
      </dgm:t>
    </dgm:pt>
    <dgm:pt modelId="{03CEFC1E-BEA7-8B48-841C-64DA3CAEB66D}" type="pres">
      <dgm:prSet presAssocID="{D74C666E-A17C-0D47-B016-5C0AE5E2427D}" presName="hierRoot2" presStyleCnt="0">
        <dgm:presLayoutVars>
          <dgm:hierBranch val="init"/>
        </dgm:presLayoutVars>
      </dgm:prSet>
      <dgm:spPr/>
    </dgm:pt>
    <dgm:pt modelId="{41F971EA-DE67-CD41-AE5F-A2443D5F75A3}" type="pres">
      <dgm:prSet presAssocID="{D74C666E-A17C-0D47-B016-5C0AE5E2427D}" presName="rootComposite" presStyleCnt="0"/>
      <dgm:spPr/>
    </dgm:pt>
    <dgm:pt modelId="{6EE79E80-5EB0-D546-A935-F3248411678F}" type="pres">
      <dgm:prSet presAssocID="{D74C666E-A17C-0D47-B016-5C0AE5E2427D}" presName="rootText" presStyleLbl="node3" presStyleIdx="1" presStyleCnt="2">
        <dgm:presLayoutVars>
          <dgm:chPref val="3"/>
        </dgm:presLayoutVars>
      </dgm:prSet>
      <dgm:spPr/>
      <dgm:t>
        <a:bodyPr/>
        <a:lstStyle/>
        <a:p>
          <a:endParaRPr lang="en-US"/>
        </a:p>
      </dgm:t>
    </dgm:pt>
    <dgm:pt modelId="{4D17FF69-6A60-9E4E-B20B-B55F19337A82}" type="pres">
      <dgm:prSet presAssocID="{D74C666E-A17C-0D47-B016-5C0AE5E2427D}" presName="rootConnector" presStyleLbl="node3" presStyleIdx="1" presStyleCnt="2"/>
      <dgm:spPr/>
      <dgm:t>
        <a:bodyPr/>
        <a:lstStyle/>
        <a:p>
          <a:endParaRPr lang="en-US"/>
        </a:p>
      </dgm:t>
    </dgm:pt>
    <dgm:pt modelId="{843A0EED-3CB9-DC4C-9C0B-342A50D72AED}" type="pres">
      <dgm:prSet presAssocID="{D74C666E-A17C-0D47-B016-5C0AE5E2427D}" presName="hierChild4" presStyleCnt="0"/>
      <dgm:spPr/>
    </dgm:pt>
    <dgm:pt modelId="{A0646EB3-5BF5-9F4A-A40B-26E0B639B8A5}" type="pres">
      <dgm:prSet presAssocID="{D74C666E-A17C-0D47-B016-5C0AE5E2427D}" presName="hierChild5" presStyleCnt="0"/>
      <dgm:spPr/>
    </dgm:pt>
    <dgm:pt modelId="{8C71FB4E-6BDD-E54B-B582-144A23594FFC}" type="pres">
      <dgm:prSet presAssocID="{37B79B72-02D2-3742-A271-990F0182986B}" presName="hierChild5" presStyleCnt="0"/>
      <dgm:spPr/>
    </dgm:pt>
    <dgm:pt modelId="{ED2104A6-0BAF-9942-83CA-BA38FD4FDD9F}" type="pres">
      <dgm:prSet presAssocID="{230EE71C-0ADA-AB4A-82AA-4BAA7AB1ED3C}" presName="Name37" presStyleLbl="parChTrans1D2" presStyleIdx="2" presStyleCnt="3"/>
      <dgm:spPr/>
      <dgm:t>
        <a:bodyPr/>
        <a:lstStyle/>
        <a:p>
          <a:endParaRPr lang="en-US"/>
        </a:p>
      </dgm:t>
    </dgm:pt>
    <dgm:pt modelId="{3E8BBC49-30D0-0347-BC68-8746AD8EB7BC}" type="pres">
      <dgm:prSet presAssocID="{F2D88FD7-1FD1-5943-993C-CF72B64DB895}" presName="hierRoot2" presStyleCnt="0">
        <dgm:presLayoutVars>
          <dgm:hierBranch val="init"/>
        </dgm:presLayoutVars>
      </dgm:prSet>
      <dgm:spPr/>
    </dgm:pt>
    <dgm:pt modelId="{1625A27D-D5A0-3E4B-B177-D00FD66C0383}" type="pres">
      <dgm:prSet presAssocID="{F2D88FD7-1FD1-5943-993C-CF72B64DB895}" presName="rootComposite" presStyleCnt="0"/>
      <dgm:spPr/>
    </dgm:pt>
    <dgm:pt modelId="{6D4BBC6D-9307-E944-A982-E444B62D191C}" type="pres">
      <dgm:prSet presAssocID="{F2D88FD7-1FD1-5943-993C-CF72B64DB895}" presName="rootText" presStyleLbl="node2" presStyleIdx="2" presStyleCnt="3">
        <dgm:presLayoutVars>
          <dgm:chPref val="3"/>
        </dgm:presLayoutVars>
      </dgm:prSet>
      <dgm:spPr/>
      <dgm:t>
        <a:bodyPr/>
        <a:lstStyle/>
        <a:p>
          <a:endParaRPr lang="en-US"/>
        </a:p>
      </dgm:t>
    </dgm:pt>
    <dgm:pt modelId="{1C967130-C410-024B-9893-5E7692642955}" type="pres">
      <dgm:prSet presAssocID="{F2D88FD7-1FD1-5943-993C-CF72B64DB895}" presName="rootConnector" presStyleLbl="node2" presStyleIdx="2" presStyleCnt="3"/>
      <dgm:spPr/>
      <dgm:t>
        <a:bodyPr/>
        <a:lstStyle/>
        <a:p>
          <a:endParaRPr lang="en-US"/>
        </a:p>
      </dgm:t>
    </dgm:pt>
    <dgm:pt modelId="{AE46A5EB-9787-6D4A-8C7A-11A72E2A4016}" type="pres">
      <dgm:prSet presAssocID="{F2D88FD7-1FD1-5943-993C-CF72B64DB895}" presName="hierChild4" presStyleCnt="0"/>
      <dgm:spPr/>
    </dgm:pt>
    <dgm:pt modelId="{8527715F-FCA8-BB4B-BDF7-97EC9AF40203}" type="pres">
      <dgm:prSet presAssocID="{F2D88FD7-1FD1-5943-993C-CF72B64DB895}" presName="hierChild5" presStyleCnt="0"/>
      <dgm:spPr/>
    </dgm:pt>
    <dgm:pt modelId="{859A52BF-066E-3C47-AD0C-9A574F6678F9}" type="pres">
      <dgm:prSet presAssocID="{A561222B-FA27-4D42-98F4-1D3DA3FED457}" presName="hierChild3" presStyleCnt="0"/>
      <dgm:spPr/>
    </dgm:pt>
  </dgm:ptLst>
  <dgm:cxnLst>
    <dgm:cxn modelId="{0F25E4E0-3012-4332-9A70-1AADBC6A9686}" type="presOf" srcId="{CFB156DC-B7D3-2143-977F-F650060F1641}" destId="{9003ED8C-C126-4F49-B0DD-F04511E78AC1}" srcOrd="0" destOrd="0" presId="urn:microsoft.com/office/officeart/2005/8/layout/orgChart1"/>
    <dgm:cxn modelId="{924F8922-FD0C-47D2-84A3-4DFA69171C45}" type="presOf" srcId="{D74C666E-A17C-0D47-B016-5C0AE5E2427D}" destId="{6EE79E80-5EB0-D546-A935-F3248411678F}" srcOrd="0" destOrd="0" presId="urn:microsoft.com/office/officeart/2005/8/layout/orgChart1"/>
    <dgm:cxn modelId="{97BF1C31-9838-44FE-A07F-08DFA884A350}" type="presOf" srcId="{A561222B-FA27-4D42-98F4-1D3DA3FED457}" destId="{B1A2AEE7-83A9-C84A-8324-5F0DBC778529}" srcOrd="0" destOrd="0" presId="urn:microsoft.com/office/officeart/2005/8/layout/orgChart1"/>
    <dgm:cxn modelId="{1639D340-4138-4ED1-A330-272D446B339E}" type="presOf" srcId="{A7A9F0B0-01A3-0748-BC0E-265B4C236C09}" destId="{5CC428A1-D02B-E345-B27B-5E90694A0E4A}" srcOrd="0" destOrd="0" presId="urn:microsoft.com/office/officeart/2005/8/layout/orgChart1"/>
    <dgm:cxn modelId="{3041FD40-619B-AC43-BA6E-B9E74F59A7EE}" srcId="{7B6B275B-5B1D-1340-91C9-BB75360031FA}" destId="{A7A9F0B0-01A3-0748-BC0E-265B4C236C09}" srcOrd="0" destOrd="0" parTransId="{CFB156DC-B7D3-2143-977F-F650060F1641}" sibTransId="{0BC6CF39-6894-0F46-A639-B5B366A19E08}"/>
    <dgm:cxn modelId="{56CC732C-3A7A-4465-B72A-A0DEE60A662B}" type="presOf" srcId="{F2D88FD7-1FD1-5943-993C-CF72B64DB895}" destId="{6D4BBC6D-9307-E944-A982-E444B62D191C}" srcOrd="0" destOrd="0" presId="urn:microsoft.com/office/officeart/2005/8/layout/orgChart1"/>
    <dgm:cxn modelId="{A1122B82-E407-4158-8967-163B34049BB2}" type="presOf" srcId="{7B6B275B-5B1D-1340-91C9-BB75360031FA}" destId="{EBACAF1B-6294-DC40-B09A-F17BCB9DA3FA}" srcOrd="1" destOrd="0" presId="urn:microsoft.com/office/officeart/2005/8/layout/orgChart1"/>
    <dgm:cxn modelId="{A51F4705-E587-4C33-90D8-9DD7311718CE}" type="presOf" srcId="{940E0A60-07B4-304A-A7E0-FFEA722E8703}" destId="{4F58A625-44ED-1A41-99DD-A692D0FE9D51}" srcOrd="0" destOrd="0" presId="urn:microsoft.com/office/officeart/2005/8/layout/orgChart1"/>
    <dgm:cxn modelId="{B8D53583-D7CC-438E-AB2A-C37653F15B5E}" type="presOf" srcId="{7B6B275B-5B1D-1340-91C9-BB75360031FA}" destId="{36C97DE9-4758-8F4E-B4AD-6D04245EBFF3}" srcOrd="0" destOrd="0" presId="urn:microsoft.com/office/officeart/2005/8/layout/orgChart1"/>
    <dgm:cxn modelId="{C1066937-6A74-BD4F-B594-26FF3F7F968B}" srcId="{A561222B-FA27-4D42-98F4-1D3DA3FED457}" destId="{37B79B72-02D2-3742-A271-990F0182986B}" srcOrd="1" destOrd="0" parTransId="{77D3C0F2-8CB9-B440-90D5-9E89B869178C}" sibTransId="{17E996C1-912C-9641-B508-F8CBA2971A63}"/>
    <dgm:cxn modelId="{DDD4A238-45E4-B048-8F08-EF3CB9A54C5E}" srcId="{A561222B-FA27-4D42-98F4-1D3DA3FED457}" destId="{F2D88FD7-1FD1-5943-993C-CF72B64DB895}" srcOrd="2" destOrd="0" parTransId="{230EE71C-0ADA-AB4A-82AA-4BAA7AB1ED3C}" sibTransId="{E2F16DBB-88EA-3A44-8559-6BB7E8B85784}"/>
    <dgm:cxn modelId="{588F771E-136E-094E-976A-82A80252C0AC}" srcId="{269F0FE0-DF4F-2546-9E23-12684D784315}" destId="{A561222B-FA27-4D42-98F4-1D3DA3FED457}" srcOrd="0" destOrd="0" parTransId="{AE22E419-D5B4-AB44-A7A3-AF95BDAFB53A}" sibTransId="{D3E18E14-B7E8-EC40-9767-B01346CE575D}"/>
    <dgm:cxn modelId="{27A829BC-3242-B74F-8B76-22C182E5759C}" srcId="{A561222B-FA27-4D42-98F4-1D3DA3FED457}" destId="{7B6B275B-5B1D-1340-91C9-BB75360031FA}" srcOrd="0" destOrd="0" parTransId="{940E0A60-07B4-304A-A7E0-FFEA722E8703}" sibTransId="{4659B703-D8A2-224E-90C5-F5CA5BF2EF2D}"/>
    <dgm:cxn modelId="{4A7BEFDA-D169-468B-B936-DA2696253576}" type="presOf" srcId="{37B79B72-02D2-3742-A271-990F0182986B}" destId="{876A43ED-8F52-D643-9079-02236AAA66C1}" srcOrd="0" destOrd="0" presId="urn:microsoft.com/office/officeart/2005/8/layout/orgChart1"/>
    <dgm:cxn modelId="{768CE524-2879-4A46-A2C2-D027C7975E41}" type="presOf" srcId="{F2D88FD7-1FD1-5943-993C-CF72B64DB895}" destId="{1C967130-C410-024B-9893-5E7692642955}" srcOrd="1" destOrd="0" presId="urn:microsoft.com/office/officeart/2005/8/layout/orgChart1"/>
    <dgm:cxn modelId="{6E46E5D6-A148-4DF1-97BF-074DA0A426B0}" type="presOf" srcId="{A7A9F0B0-01A3-0748-BC0E-265B4C236C09}" destId="{E8E462C1-0161-4441-9104-6CF7B40841B4}" srcOrd="1" destOrd="0" presId="urn:microsoft.com/office/officeart/2005/8/layout/orgChart1"/>
    <dgm:cxn modelId="{48E83082-62CC-4CE7-B402-5EC8548472DD}" type="presOf" srcId="{37B79B72-02D2-3742-A271-990F0182986B}" destId="{9D693902-645E-2341-AAFD-D4A3F4D87FF9}" srcOrd="1" destOrd="0" presId="urn:microsoft.com/office/officeart/2005/8/layout/orgChart1"/>
    <dgm:cxn modelId="{8D3FCB7C-D328-4FDA-8E79-85E1783172A2}" type="presOf" srcId="{77D3C0F2-8CB9-B440-90D5-9E89B869178C}" destId="{68F78F91-3094-BC49-BB7F-E881A235B039}" srcOrd="0" destOrd="0" presId="urn:microsoft.com/office/officeart/2005/8/layout/orgChart1"/>
    <dgm:cxn modelId="{D5AD4F63-4B80-480B-823B-DB7534F4F834}" type="presOf" srcId="{A561222B-FA27-4D42-98F4-1D3DA3FED457}" destId="{EFB43864-A564-354C-AA8F-90640E657DD2}" srcOrd="1" destOrd="0" presId="urn:microsoft.com/office/officeart/2005/8/layout/orgChart1"/>
    <dgm:cxn modelId="{5380E4E9-8D12-8F44-871F-584B229616D2}" srcId="{37B79B72-02D2-3742-A271-990F0182986B}" destId="{D74C666E-A17C-0D47-B016-5C0AE5E2427D}" srcOrd="0" destOrd="0" parTransId="{1C11D32C-74FE-7143-92D8-C0B4ABE97D0D}" sibTransId="{C1C1854E-DF11-9B49-9AB5-9D3EF7222D3A}"/>
    <dgm:cxn modelId="{55DF7778-AFA6-41A6-9227-E47E59D85657}" type="presOf" srcId="{269F0FE0-DF4F-2546-9E23-12684D784315}" destId="{CF2E3013-C415-1146-936E-B5398D3A7773}" srcOrd="0" destOrd="0" presId="urn:microsoft.com/office/officeart/2005/8/layout/orgChart1"/>
    <dgm:cxn modelId="{2805B8A5-F602-4A1E-AC25-0F05EB9D2F90}" type="presOf" srcId="{230EE71C-0ADA-AB4A-82AA-4BAA7AB1ED3C}" destId="{ED2104A6-0BAF-9942-83CA-BA38FD4FDD9F}" srcOrd="0" destOrd="0" presId="urn:microsoft.com/office/officeart/2005/8/layout/orgChart1"/>
    <dgm:cxn modelId="{EFDE91A8-0DC1-44CB-8C63-E8B577F37723}" type="presOf" srcId="{D74C666E-A17C-0D47-B016-5C0AE5E2427D}" destId="{4D17FF69-6A60-9E4E-B20B-B55F19337A82}" srcOrd="1" destOrd="0" presId="urn:microsoft.com/office/officeart/2005/8/layout/orgChart1"/>
    <dgm:cxn modelId="{2864B9D3-389B-435B-A045-7B7696B9B96C}" type="presOf" srcId="{1C11D32C-74FE-7143-92D8-C0B4ABE97D0D}" destId="{E5098AA6-DEBA-344B-AF0E-659E428F7679}" srcOrd="0" destOrd="0" presId="urn:microsoft.com/office/officeart/2005/8/layout/orgChart1"/>
    <dgm:cxn modelId="{74B777A7-5829-4594-B8CD-65ABB4721698}" type="presParOf" srcId="{CF2E3013-C415-1146-936E-B5398D3A7773}" destId="{4371E35C-98CD-C142-821B-D4F339604A2B}" srcOrd="0" destOrd="0" presId="urn:microsoft.com/office/officeart/2005/8/layout/orgChart1"/>
    <dgm:cxn modelId="{94B83D4B-E842-4D22-87F7-117C4B491894}" type="presParOf" srcId="{4371E35C-98CD-C142-821B-D4F339604A2B}" destId="{76066B25-6889-034D-85C2-06B03B496FF5}" srcOrd="0" destOrd="0" presId="urn:microsoft.com/office/officeart/2005/8/layout/orgChart1"/>
    <dgm:cxn modelId="{47A48382-0976-46BF-98BD-3BA3A48C3A22}" type="presParOf" srcId="{76066B25-6889-034D-85C2-06B03B496FF5}" destId="{B1A2AEE7-83A9-C84A-8324-5F0DBC778529}" srcOrd="0" destOrd="0" presId="urn:microsoft.com/office/officeart/2005/8/layout/orgChart1"/>
    <dgm:cxn modelId="{2DB9A370-1047-499A-958F-77AA3ECC9036}" type="presParOf" srcId="{76066B25-6889-034D-85C2-06B03B496FF5}" destId="{EFB43864-A564-354C-AA8F-90640E657DD2}" srcOrd="1" destOrd="0" presId="urn:microsoft.com/office/officeart/2005/8/layout/orgChart1"/>
    <dgm:cxn modelId="{5E80FFA6-0618-4293-AA8A-EEED81254938}" type="presParOf" srcId="{4371E35C-98CD-C142-821B-D4F339604A2B}" destId="{D0C01B2B-0243-A343-B5FD-0A1CE4A71BF4}" srcOrd="1" destOrd="0" presId="urn:microsoft.com/office/officeart/2005/8/layout/orgChart1"/>
    <dgm:cxn modelId="{839A26D5-77F4-4308-A2F7-61CA4B4A6469}" type="presParOf" srcId="{D0C01B2B-0243-A343-B5FD-0A1CE4A71BF4}" destId="{4F58A625-44ED-1A41-99DD-A692D0FE9D51}" srcOrd="0" destOrd="0" presId="urn:microsoft.com/office/officeart/2005/8/layout/orgChart1"/>
    <dgm:cxn modelId="{258F0255-0DAB-4AFD-873C-2162D94E0849}" type="presParOf" srcId="{D0C01B2B-0243-A343-B5FD-0A1CE4A71BF4}" destId="{234418E9-900C-6646-86F4-6EECE46BC107}" srcOrd="1" destOrd="0" presId="urn:microsoft.com/office/officeart/2005/8/layout/orgChart1"/>
    <dgm:cxn modelId="{393240AA-E0E6-432B-8467-3B8CB84EE5B0}" type="presParOf" srcId="{234418E9-900C-6646-86F4-6EECE46BC107}" destId="{C81E203A-15E1-D14A-9A32-371FD3DD2FE5}" srcOrd="0" destOrd="0" presId="urn:microsoft.com/office/officeart/2005/8/layout/orgChart1"/>
    <dgm:cxn modelId="{A4F7CF2C-EB5C-4CCA-ADE0-9F29298C188B}" type="presParOf" srcId="{C81E203A-15E1-D14A-9A32-371FD3DD2FE5}" destId="{36C97DE9-4758-8F4E-B4AD-6D04245EBFF3}" srcOrd="0" destOrd="0" presId="urn:microsoft.com/office/officeart/2005/8/layout/orgChart1"/>
    <dgm:cxn modelId="{0B6D8756-2FF2-48A6-A725-56F17083C5F4}" type="presParOf" srcId="{C81E203A-15E1-D14A-9A32-371FD3DD2FE5}" destId="{EBACAF1B-6294-DC40-B09A-F17BCB9DA3FA}" srcOrd="1" destOrd="0" presId="urn:microsoft.com/office/officeart/2005/8/layout/orgChart1"/>
    <dgm:cxn modelId="{2322DC14-054C-4278-9641-DC167B73E8C3}" type="presParOf" srcId="{234418E9-900C-6646-86F4-6EECE46BC107}" destId="{56BB5684-C787-204C-8C5B-EB1E8717EC2B}" srcOrd="1" destOrd="0" presId="urn:microsoft.com/office/officeart/2005/8/layout/orgChart1"/>
    <dgm:cxn modelId="{AE579413-6A76-42BA-A19B-522286FFDD84}" type="presParOf" srcId="{56BB5684-C787-204C-8C5B-EB1E8717EC2B}" destId="{9003ED8C-C126-4F49-B0DD-F04511E78AC1}" srcOrd="0" destOrd="0" presId="urn:microsoft.com/office/officeart/2005/8/layout/orgChart1"/>
    <dgm:cxn modelId="{ECC7249E-E89A-4834-8E24-BCA6C027A666}" type="presParOf" srcId="{56BB5684-C787-204C-8C5B-EB1E8717EC2B}" destId="{284F9D18-9FEC-D54F-B7C6-C76873313049}" srcOrd="1" destOrd="0" presId="urn:microsoft.com/office/officeart/2005/8/layout/orgChart1"/>
    <dgm:cxn modelId="{28B35DF0-4329-4044-8A0B-07BBC5F8941D}" type="presParOf" srcId="{284F9D18-9FEC-D54F-B7C6-C76873313049}" destId="{286E4443-ADC6-0A49-B2C5-556B49D19647}" srcOrd="0" destOrd="0" presId="urn:microsoft.com/office/officeart/2005/8/layout/orgChart1"/>
    <dgm:cxn modelId="{B088BC63-E8D8-439C-9E0D-B83395BB7C86}" type="presParOf" srcId="{286E4443-ADC6-0A49-B2C5-556B49D19647}" destId="{5CC428A1-D02B-E345-B27B-5E90694A0E4A}" srcOrd="0" destOrd="0" presId="urn:microsoft.com/office/officeart/2005/8/layout/orgChart1"/>
    <dgm:cxn modelId="{7281551C-52B1-4154-BE9D-9C3EB2AA9C0A}" type="presParOf" srcId="{286E4443-ADC6-0A49-B2C5-556B49D19647}" destId="{E8E462C1-0161-4441-9104-6CF7B40841B4}" srcOrd="1" destOrd="0" presId="urn:microsoft.com/office/officeart/2005/8/layout/orgChart1"/>
    <dgm:cxn modelId="{992EF8BD-0B94-4990-8287-CDF2DBA3659F}" type="presParOf" srcId="{284F9D18-9FEC-D54F-B7C6-C76873313049}" destId="{FE2F66BE-D3C7-B34E-8829-2511805BB028}" srcOrd="1" destOrd="0" presId="urn:microsoft.com/office/officeart/2005/8/layout/orgChart1"/>
    <dgm:cxn modelId="{1FE508FD-7EB0-43B4-9FF8-AE4C2F9CDD5B}" type="presParOf" srcId="{284F9D18-9FEC-D54F-B7C6-C76873313049}" destId="{406B7A40-1CF4-424E-94A0-1D9D951650C6}" srcOrd="2" destOrd="0" presId="urn:microsoft.com/office/officeart/2005/8/layout/orgChart1"/>
    <dgm:cxn modelId="{8C2302D8-8F05-4868-AAD2-D4AC30BBA877}" type="presParOf" srcId="{234418E9-900C-6646-86F4-6EECE46BC107}" destId="{2301A03D-8630-0B42-840E-8709B01DBBFC}" srcOrd="2" destOrd="0" presId="urn:microsoft.com/office/officeart/2005/8/layout/orgChart1"/>
    <dgm:cxn modelId="{099086BE-5596-4A25-A3CE-989676AEAFFF}" type="presParOf" srcId="{D0C01B2B-0243-A343-B5FD-0A1CE4A71BF4}" destId="{68F78F91-3094-BC49-BB7F-E881A235B039}" srcOrd="2" destOrd="0" presId="urn:microsoft.com/office/officeart/2005/8/layout/orgChart1"/>
    <dgm:cxn modelId="{80087A6E-CA4E-4856-9EFA-2EAA386424F9}" type="presParOf" srcId="{D0C01B2B-0243-A343-B5FD-0A1CE4A71BF4}" destId="{3985C808-F81E-1D46-B80A-5F0587134F0D}" srcOrd="3" destOrd="0" presId="urn:microsoft.com/office/officeart/2005/8/layout/orgChart1"/>
    <dgm:cxn modelId="{104403E8-20A1-4500-AE72-13C5DFE1AF8F}" type="presParOf" srcId="{3985C808-F81E-1D46-B80A-5F0587134F0D}" destId="{2F2732CF-CBD3-AA48-AC10-B252C1B794A7}" srcOrd="0" destOrd="0" presId="urn:microsoft.com/office/officeart/2005/8/layout/orgChart1"/>
    <dgm:cxn modelId="{64141B20-95F6-40C0-9B00-280CDDF1D69A}" type="presParOf" srcId="{2F2732CF-CBD3-AA48-AC10-B252C1B794A7}" destId="{876A43ED-8F52-D643-9079-02236AAA66C1}" srcOrd="0" destOrd="0" presId="urn:microsoft.com/office/officeart/2005/8/layout/orgChart1"/>
    <dgm:cxn modelId="{3C7B7A2E-1C08-4DF4-A5BA-8CA07B5EA4FA}" type="presParOf" srcId="{2F2732CF-CBD3-AA48-AC10-B252C1B794A7}" destId="{9D693902-645E-2341-AAFD-D4A3F4D87FF9}" srcOrd="1" destOrd="0" presId="urn:microsoft.com/office/officeart/2005/8/layout/orgChart1"/>
    <dgm:cxn modelId="{58535FA4-50BE-4E2F-BD18-F215C71A70FC}" type="presParOf" srcId="{3985C808-F81E-1D46-B80A-5F0587134F0D}" destId="{8B6BCC0F-545A-344B-89EF-758C37AB29FD}" srcOrd="1" destOrd="0" presId="urn:microsoft.com/office/officeart/2005/8/layout/orgChart1"/>
    <dgm:cxn modelId="{48E031FF-0720-4BCD-8D26-C25F4499C742}" type="presParOf" srcId="{8B6BCC0F-545A-344B-89EF-758C37AB29FD}" destId="{E5098AA6-DEBA-344B-AF0E-659E428F7679}" srcOrd="0" destOrd="0" presId="urn:microsoft.com/office/officeart/2005/8/layout/orgChart1"/>
    <dgm:cxn modelId="{F25A2D64-77D3-4FE0-B3FD-3B0249568008}" type="presParOf" srcId="{8B6BCC0F-545A-344B-89EF-758C37AB29FD}" destId="{03CEFC1E-BEA7-8B48-841C-64DA3CAEB66D}" srcOrd="1" destOrd="0" presId="urn:microsoft.com/office/officeart/2005/8/layout/orgChart1"/>
    <dgm:cxn modelId="{4B5BC168-9B0D-497C-B434-17CD3DB76E6F}" type="presParOf" srcId="{03CEFC1E-BEA7-8B48-841C-64DA3CAEB66D}" destId="{41F971EA-DE67-CD41-AE5F-A2443D5F75A3}" srcOrd="0" destOrd="0" presId="urn:microsoft.com/office/officeart/2005/8/layout/orgChart1"/>
    <dgm:cxn modelId="{0BDF1F97-3F2D-4826-8B51-4C6BA831E119}" type="presParOf" srcId="{41F971EA-DE67-CD41-AE5F-A2443D5F75A3}" destId="{6EE79E80-5EB0-D546-A935-F3248411678F}" srcOrd="0" destOrd="0" presId="urn:microsoft.com/office/officeart/2005/8/layout/orgChart1"/>
    <dgm:cxn modelId="{F2C2BDBA-64F5-4B9D-A400-F8061C180D58}" type="presParOf" srcId="{41F971EA-DE67-CD41-AE5F-A2443D5F75A3}" destId="{4D17FF69-6A60-9E4E-B20B-B55F19337A82}" srcOrd="1" destOrd="0" presId="urn:microsoft.com/office/officeart/2005/8/layout/orgChart1"/>
    <dgm:cxn modelId="{74DDF001-E697-447D-B89B-ECD9E68DB0AA}" type="presParOf" srcId="{03CEFC1E-BEA7-8B48-841C-64DA3CAEB66D}" destId="{843A0EED-3CB9-DC4C-9C0B-342A50D72AED}" srcOrd="1" destOrd="0" presId="urn:microsoft.com/office/officeart/2005/8/layout/orgChart1"/>
    <dgm:cxn modelId="{A3D12AEC-E71B-43FC-8DE2-D49488640CE2}" type="presParOf" srcId="{03CEFC1E-BEA7-8B48-841C-64DA3CAEB66D}" destId="{A0646EB3-5BF5-9F4A-A40B-26E0B639B8A5}" srcOrd="2" destOrd="0" presId="urn:microsoft.com/office/officeart/2005/8/layout/orgChart1"/>
    <dgm:cxn modelId="{A22C0B7B-F861-4F9A-8660-B4AD199EB3C1}" type="presParOf" srcId="{3985C808-F81E-1D46-B80A-5F0587134F0D}" destId="{8C71FB4E-6BDD-E54B-B582-144A23594FFC}" srcOrd="2" destOrd="0" presId="urn:microsoft.com/office/officeart/2005/8/layout/orgChart1"/>
    <dgm:cxn modelId="{A632BD0A-DF19-4CAB-BFB1-7F5E5B64AFCC}" type="presParOf" srcId="{D0C01B2B-0243-A343-B5FD-0A1CE4A71BF4}" destId="{ED2104A6-0BAF-9942-83CA-BA38FD4FDD9F}" srcOrd="4" destOrd="0" presId="urn:microsoft.com/office/officeart/2005/8/layout/orgChart1"/>
    <dgm:cxn modelId="{36E2C4E5-AA77-4CCF-9425-A3C01059799C}" type="presParOf" srcId="{D0C01B2B-0243-A343-B5FD-0A1CE4A71BF4}" destId="{3E8BBC49-30D0-0347-BC68-8746AD8EB7BC}" srcOrd="5" destOrd="0" presId="urn:microsoft.com/office/officeart/2005/8/layout/orgChart1"/>
    <dgm:cxn modelId="{4ECECEB4-27FC-42B5-9868-6CBE16CA9104}" type="presParOf" srcId="{3E8BBC49-30D0-0347-BC68-8746AD8EB7BC}" destId="{1625A27D-D5A0-3E4B-B177-D00FD66C0383}" srcOrd="0" destOrd="0" presId="urn:microsoft.com/office/officeart/2005/8/layout/orgChart1"/>
    <dgm:cxn modelId="{0743B0EF-25C4-4F70-BC1D-AD6A3846FB22}" type="presParOf" srcId="{1625A27D-D5A0-3E4B-B177-D00FD66C0383}" destId="{6D4BBC6D-9307-E944-A982-E444B62D191C}" srcOrd="0" destOrd="0" presId="urn:microsoft.com/office/officeart/2005/8/layout/orgChart1"/>
    <dgm:cxn modelId="{9C26289A-669D-4096-B044-F4569B89CE8B}" type="presParOf" srcId="{1625A27D-D5A0-3E4B-B177-D00FD66C0383}" destId="{1C967130-C410-024B-9893-5E7692642955}" srcOrd="1" destOrd="0" presId="urn:microsoft.com/office/officeart/2005/8/layout/orgChart1"/>
    <dgm:cxn modelId="{D6604B34-60A2-475D-B4F6-04E898249D72}" type="presParOf" srcId="{3E8BBC49-30D0-0347-BC68-8746AD8EB7BC}" destId="{AE46A5EB-9787-6D4A-8C7A-11A72E2A4016}" srcOrd="1" destOrd="0" presId="urn:microsoft.com/office/officeart/2005/8/layout/orgChart1"/>
    <dgm:cxn modelId="{EAC7339F-3790-49F3-B86B-B31B905637E7}" type="presParOf" srcId="{3E8BBC49-30D0-0347-BC68-8746AD8EB7BC}" destId="{8527715F-FCA8-BB4B-BDF7-97EC9AF40203}" srcOrd="2" destOrd="0" presId="urn:microsoft.com/office/officeart/2005/8/layout/orgChart1"/>
    <dgm:cxn modelId="{01379332-FBA2-40A8-9760-83AB9AB6A091}" type="presParOf" srcId="{4371E35C-98CD-C142-821B-D4F339604A2B}" destId="{859A52BF-066E-3C47-AD0C-9A574F6678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E2AA18-FEBF-2248-B322-46DC91E9BAFE}" type="doc">
      <dgm:prSet loTypeId="urn:microsoft.com/office/officeart/2005/8/layout/venn1" loCatId="" qsTypeId="urn:microsoft.com/office/officeart/2005/8/quickstyle/simple4" qsCatId="simple" csTypeId="urn:microsoft.com/office/officeart/2005/8/colors/colorful1#7" csCatId="colorful" phldr="1"/>
      <dgm:spPr/>
    </dgm:pt>
    <dgm:pt modelId="{1AB89BDD-4E39-8641-995F-95BD513324E2}">
      <dgm:prSet phldrT="[Text]"/>
      <dgm:spPr/>
      <dgm:t>
        <a:bodyPr/>
        <a:lstStyle/>
        <a:p>
          <a:r>
            <a:rPr lang="en-US" dirty="0" smtClean="0"/>
            <a:t>IT Governance</a:t>
          </a:r>
          <a:endParaRPr lang="en-US" dirty="0"/>
        </a:p>
      </dgm:t>
    </dgm:pt>
    <dgm:pt modelId="{EAA428DA-549E-DD4F-AA0E-BAE1D1AC7362}" type="parTrans" cxnId="{65E3B9C6-FF66-A24C-B373-E70C6BBCF7AD}">
      <dgm:prSet/>
      <dgm:spPr/>
      <dgm:t>
        <a:bodyPr/>
        <a:lstStyle/>
        <a:p>
          <a:endParaRPr lang="en-US"/>
        </a:p>
      </dgm:t>
    </dgm:pt>
    <dgm:pt modelId="{68F9A381-1EC2-6B4D-955F-47F5AF38AFA1}" type="sibTrans" cxnId="{65E3B9C6-FF66-A24C-B373-E70C6BBCF7AD}">
      <dgm:prSet/>
      <dgm:spPr/>
      <dgm:t>
        <a:bodyPr/>
        <a:lstStyle/>
        <a:p>
          <a:endParaRPr lang="en-US"/>
        </a:p>
      </dgm:t>
    </dgm:pt>
    <dgm:pt modelId="{9536B772-FB29-304A-99CB-83772FACF292}">
      <dgm:prSet phldrT="[Text]"/>
      <dgm:spPr/>
      <dgm:t>
        <a:bodyPr/>
        <a:lstStyle/>
        <a:p>
          <a:r>
            <a:rPr lang="en-US" dirty="0" smtClean="0"/>
            <a:t>Other Governance</a:t>
          </a:r>
          <a:endParaRPr lang="en-US" dirty="0"/>
        </a:p>
      </dgm:t>
    </dgm:pt>
    <dgm:pt modelId="{197A09A0-1A2B-A34B-9BF8-04968D8D8BCE}" type="parTrans" cxnId="{3971544C-D9B6-C546-812A-87F4A1334995}">
      <dgm:prSet/>
      <dgm:spPr/>
      <dgm:t>
        <a:bodyPr/>
        <a:lstStyle/>
        <a:p>
          <a:endParaRPr lang="en-US"/>
        </a:p>
      </dgm:t>
    </dgm:pt>
    <dgm:pt modelId="{65685747-2AEA-0749-9DA6-957C7DC15DAD}" type="sibTrans" cxnId="{3971544C-D9B6-C546-812A-87F4A1334995}">
      <dgm:prSet/>
      <dgm:spPr/>
      <dgm:t>
        <a:bodyPr/>
        <a:lstStyle/>
        <a:p>
          <a:endParaRPr lang="en-US"/>
        </a:p>
      </dgm:t>
    </dgm:pt>
    <dgm:pt modelId="{47A2A8D0-C798-A549-A94F-385059DFC8F6}">
      <dgm:prSet phldrT="[Text]"/>
      <dgm:spPr/>
      <dgm:t>
        <a:bodyPr/>
        <a:lstStyle/>
        <a:p>
          <a:r>
            <a:rPr lang="en-US" dirty="0" smtClean="0"/>
            <a:t>Finance Governance</a:t>
          </a:r>
          <a:endParaRPr lang="en-US" dirty="0"/>
        </a:p>
      </dgm:t>
    </dgm:pt>
    <dgm:pt modelId="{6A6BD6BC-66FF-D143-92EE-E833BD8A679B}" type="parTrans" cxnId="{66ACECA1-309D-5E4C-B71E-3294C39F751F}">
      <dgm:prSet/>
      <dgm:spPr/>
      <dgm:t>
        <a:bodyPr/>
        <a:lstStyle/>
        <a:p>
          <a:endParaRPr lang="en-US"/>
        </a:p>
      </dgm:t>
    </dgm:pt>
    <dgm:pt modelId="{0C85BE5B-7D82-CC40-B9BC-31CF4E997AEC}" type="sibTrans" cxnId="{66ACECA1-309D-5E4C-B71E-3294C39F751F}">
      <dgm:prSet/>
      <dgm:spPr/>
      <dgm:t>
        <a:bodyPr/>
        <a:lstStyle/>
        <a:p>
          <a:endParaRPr lang="en-US"/>
        </a:p>
      </dgm:t>
    </dgm:pt>
    <dgm:pt modelId="{CAA4B94A-3D2E-F74E-941E-35A93EE147B0}" type="pres">
      <dgm:prSet presAssocID="{7BE2AA18-FEBF-2248-B322-46DC91E9BAFE}" presName="compositeShape" presStyleCnt="0">
        <dgm:presLayoutVars>
          <dgm:chMax val="7"/>
          <dgm:dir/>
          <dgm:resizeHandles val="exact"/>
        </dgm:presLayoutVars>
      </dgm:prSet>
      <dgm:spPr/>
    </dgm:pt>
    <dgm:pt modelId="{8C397022-3201-EE48-AC49-9CB1B74D0F3D}" type="pres">
      <dgm:prSet presAssocID="{1AB89BDD-4E39-8641-995F-95BD513324E2}" presName="circ1" presStyleLbl="vennNode1" presStyleIdx="0" presStyleCnt="3"/>
      <dgm:spPr/>
      <dgm:t>
        <a:bodyPr/>
        <a:lstStyle/>
        <a:p>
          <a:endParaRPr lang="en-US"/>
        </a:p>
      </dgm:t>
    </dgm:pt>
    <dgm:pt modelId="{E18CBE9A-172B-C04E-9A68-9230BC13CF35}" type="pres">
      <dgm:prSet presAssocID="{1AB89BDD-4E39-8641-995F-95BD513324E2}" presName="circ1Tx" presStyleLbl="revTx" presStyleIdx="0" presStyleCnt="0">
        <dgm:presLayoutVars>
          <dgm:chMax val="0"/>
          <dgm:chPref val="0"/>
          <dgm:bulletEnabled val="1"/>
        </dgm:presLayoutVars>
      </dgm:prSet>
      <dgm:spPr/>
      <dgm:t>
        <a:bodyPr/>
        <a:lstStyle/>
        <a:p>
          <a:endParaRPr lang="en-US"/>
        </a:p>
      </dgm:t>
    </dgm:pt>
    <dgm:pt modelId="{3B6B4D5B-65C9-EB41-BB28-904412AC2B27}" type="pres">
      <dgm:prSet presAssocID="{9536B772-FB29-304A-99CB-83772FACF292}" presName="circ2" presStyleLbl="vennNode1" presStyleIdx="1" presStyleCnt="3"/>
      <dgm:spPr/>
      <dgm:t>
        <a:bodyPr/>
        <a:lstStyle/>
        <a:p>
          <a:endParaRPr lang="en-US"/>
        </a:p>
      </dgm:t>
    </dgm:pt>
    <dgm:pt modelId="{9604F00E-E6A6-FC4D-B110-CE42EAE0F96E}" type="pres">
      <dgm:prSet presAssocID="{9536B772-FB29-304A-99CB-83772FACF292}" presName="circ2Tx" presStyleLbl="revTx" presStyleIdx="0" presStyleCnt="0">
        <dgm:presLayoutVars>
          <dgm:chMax val="0"/>
          <dgm:chPref val="0"/>
          <dgm:bulletEnabled val="1"/>
        </dgm:presLayoutVars>
      </dgm:prSet>
      <dgm:spPr/>
      <dgm:t>
        <a:bodyPr/>
        <a:lstStyle/>
        <a:p>
          <a:endParaRPr lang="en-US"/>
        </a:p>
      </dgm:t>
    </dgm:pt>
    <dgm:pt modelId="{0C2C55B8-64D4-6044-AE8A-501D4FF287FC}" type="pres">
      <dgm:prSet presAssocID="{47A2A8D0-C798-A549-A94F-385059DFC8F6}" presName="circ3" presStyleLbl="vennNode1" presStyleIdx="2" presStyleCnt="3"/>
      <dgm:spPr/>
      <dgm:t>
        <a:bodyPr/>
        <a:lstStyle/>
        <a:p>
          <a:endParaRPr lang="en-US"/>
        </a:p>
      </dgm:t>
    </dgm:pt>
    <dgm:pt modelId="{94FD18BD-C4F4-5945-B58A-46D3C686F000}" type="pres">
      <dgm:prSet presAssocID="{47A2A8D0-C798-A549-A94F-385059DFC8F6}" presName="circ3Tx" presStyleLbl="revTx" presStyleIdx="0" presStyleCnt="0">
        <dgm:presLayoutVars>
          <dgm:chMax val="0"/>
          <dgm:chPref val="0"/>
          <dgm:bulletEnabled val="1"/>
        </dgm:presLayoutVars>
      </dgm:prSet>
      <dgm:spPr/>
      <dgm:t>
        <a:bodyPr/>
        <a:lstStyle/>
        <a:p>
          <a:endParaRPr lang="en-US"/>
        </a:p>
      </dgm:t>
    </dgm:pt>
  </dgm:ptLst>
  <dgm:cxnLst>
    <dgm:cxn modelId="{A7D61D48-2591-47ED-804A-0F75F787F8D8}" type="presOf" srcId="{9536B772-FB29-304A-99CB-83772FACF292}" destId="{3B6B4D5B-65C9-EB41-BB28-904412AC2B27}" srcOrd="0" destOrd="0" presId="urn:microsoft.com/office/officeart/2005/8/layout/venn1"/>
    <dgm:cxn modelId="{7F9D201D-5B4A-45D7-BE5E-D475C180BD3C}" type="presOf" srcId="{7BE2AA18-FEBF-2248-B322-46DC91E9BAFE}" destId="{CAA4B94A-3D2E-F74E-941E-35A93EE147B0}" srcOrd="0" destOrd="0" presId="urn:microsoft.com/office/officeart/2005/8/layout/venn1"/>
    <dgm:cxn modelId="{65E3B9C6-FF66-A24C-B373-E70C6BBCF7AD}" srcId="{7BE2AA18-FEBF-2248-B322-46DC91E9BAFE}" destId="{1AB89BDD-4E39-8641-995F-95BD513324E2}" srcOrd="0" destOrd="0" parTransId="{EAA428DA-549E-DD4F-AA0E-BAE1D1AC7362}" sibTransId="{68F9A381-1EC2-6B4D-955F-47F5AF38AFA1}"/>
    <dgm:cxn modelId="{16EFC0DD-F9D9-402C-B93E-66B3D976658A}" type="presOf" srcId="{1AB89BDD-4E39-8641-995F-95BD513324E2}" destId="{E18CBE9A-172B-C04E-9A68-9230BC13CF35}" srcOrd="1" destOrd="0" presId="urn:microsoft.com/office/officeart/2005/8/layout/venn1"/>
    <dgm:cxn modelId="{6CF44EF2-47F1-4825-92D5-ED129C2D50D9}" type="presOf" srcId="{47A2A8D0-C798-A549-A94F-385059DFC8F6}" destId="{94FD18BD-C4F4-5945-B58A-46D3C686F000}" srcOrd="1" destOrd="0" presId="urn:microsoft.com/office/officeart/2005/8/layout/venn1"/>
    <dgm:cxn modelId="{75EA9E81-BDCB-47A4-BAE2-6A900169CDB3}" type="presOf" srcId="{1AB89BDD-4E39-8641-995F-95BD513324E2}" destId="{8C397022-3201-EE48-AC49-9CB1B74D0F3D}" srcOrd="0" destOrd="0" presId="urn:microsoft.com/office/officeart/2005/8/layout/venn1"/>
    <dgm:cxn modelId="{3671272D-EC5E-4267-877C-591983CD43B1}" type="presOf" srcId="{9536B772-FB29-304A-99CB-83772FACF292}" destId="{9604F00E-E6A6-FC4D-B110-CE42EAE0F96E}" srcOrd="1" destOrd="0" presId="urn:microsoft.com/office/officeart/2005/8/layout/venn1"/>
    <dgm:cxn modelId="{494DC209-1712-425C-993F-E751F7947B3A}" type="presOf" srcId="{47A2A8D0-C798-A549-A94F-385059DFC8F6}" destId="{0C2C55B8-64D4-6044-AE8A-501D4FF287FC}" srcOrd="0" destOrd="0" presId="urn:microsoft.com/office/officeart/2005/8/layout/venn1"/>
    <dgm:cxn modelId="{3971544C-D9B6-C546-812A-87F4A1334995}" srcId="{7BE2AA18-FEBF-2248-B322-46DC91E9BAFE}" destId="{9536B772-FB29-304A-99CB-83772FACF292}" srcOrd="1" destOrd="0" parTransId="{197A09A0-1A2B-A34B-9BF8-04968D8D8BCE}" sibTransId="{65685747-2AEA-0749-9DA6-957C7DC15DAD}"/>
    <dgm:cxn modelId="{66ACECA1-309D-5E4C-B71E-3294C39F751F}" srcId="{7BE2AA18-FEBF-2248-B322-46DC91E9BAFE}" destId="{47A2A8D0-C798-A549-A94F-385059DFC8F6}" srcOrd="2" destOrd="0" parTransId="{6A6BD6BC-66FF-D143-92EE-E833BD8A679B}" sibTransId="{0C85BE5B-7D82-CC40-B9BC-31CF4E997AEC}"/>
    <dgm:cxn modelId="{3365F0AB-6179-4BD5-A8E6-1D5E7A0C9012}" type="presParOf" srcId="{CAA4B94A-3D2E-F74E-941E-35A93EE147B0}" destId="{8C397022-3201-EE48-AC49-9CB1B74D0F3D}" srcOrd="0" destOrd="0" presId="urn:microsoft.com/office/officeart/2005/8/layout/venn1"/>
    <dgm:cxn modelId="{D33D47F9-F57F-4E2B-96B1-89CC43E28DF1}" type="presParOf" srcId="{CAA4B94A-3D2E-F74E-941E-35A93EE147B0}" destId="{E18CBE9A-172B-C04E-9A68-9230BC13CF35}" srcOrd="1" destOrd="0" presId="urn:microsoft.com/office/officeart/2005/8/layout/venn1"/>
    <dgm:cxn modelId="{BFA0A336-7476-4925-A60B-CC7E9215556F}" type="presParOf" srcId="{CAA4B94A-3D2E-F74E-941E-35A93EE147B0}" destId="{3B6B4D5B-65C9-EB41-BB28-904412AC2B27}" srcOrd="2" destOrd="0" presId="urn:microsoft.com/office/officeart/2005/8/layout/venn1"/>
    <dgm:cxn modelId="{2678901B-1D95-4197-8866-CE892C3A7F91}" type="presParOf" srcId="{CAA4B94A-3D2E-F74E-941E-35A93EE147B0}" destId="{9604F00E-E6A6-FC4D-B110-CE42EAE0F96E}" srcOrd="3" destOrd="0" presId="urn:microsoft.com/office/officeart/2005/8/layout/venn1"/>
    <dgm:cxn modelId="{A17F8808-1B78-4C7D-9167-97BD86C73EF7}" type="presParOf" srcId="{CAA4B94A-3D2E-F74E-941E-35A93EE147B0}" destId="{0C2C55B8-64D4-6044-AE8A-501D4FF287FC}" srcOrd="4" destOrd="0" presId="urn:microsoft.com/office/officeart/2005/8/layout/venn1"/>
    <dgm:cxn modelId="{8A5FB7E4-F447-476E-80F2-6F23B9B24F1C}" type="presParOf" srcId="{CAA4B94A-3D2E-F74E-941E-35A93EE147B0}" destId="{94FD18BD-C4F4-5945-B58A-46D3C686F0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DA2CD-978E-472A-B918-D1F3632F31C9}" type="doc">
      <dgm:prSet loTypeId="urn:microsoft.com/office/officeart/2005/8/layout/pList2#1" loCatId="list" qsTypeId="urn:microsoft.com/office/officeart/2005/8/quickstyle/simple1" qsCatId="simple" csTypeId="urn:microsoft.com/office/officeart/2005/8/colors/colorful1#4" csCatId="colorful" phldr="1"/>
      <dgm:spPr/>
    </dgm:pt>
    <dgm:pt modelId="{25F4C7C3-9A64-4732-AC73-E1F7EB728753}">
      <dgm:prSet phldrT="[Text]"/>
      <dgm:spPr/>
      <dgm:t>
        <a:bodyPr/>
        <a:lstStyle/>
        <a:p>
          <a:r>
            <a:rPr lang="en-US" dirty="0" smtClean="0"/>
            <a:t>The UK Office of Government Commerce (OGC)</a:t>
          </a:r>
          <a:endParaRPr lang="en-US" dirty="0"/>
        </a:p>
      </dgm:t>
    </dgm:pt>
    <dgm:pt modelId="{EB9CB2EF-F851-4311-9F5B-8B3AA7ADC889}" type="parTrans" cxnId="{1DAFD80F-297F-49A6-B624-79B210CA8995}">
      <dgm:prSet/>
      <dgm:spPr/>
      <dgm:t>
        <a:bodyPr/>
        <a:lstStyle/>
        <a:p>
          <a:endParaRPr lang="en-US"/>
        </a:p>
      </dgm:t>
    </dgm:pt>
    <dgm:pt modelId="{FB5E2DE6-C083-4E5A-939E-C07273D1D36A}" type="sibTrans" cxnId="{1DAFD80F-297F-49A6-B624-79B210CA8995}">
      <dgm:prSet/>
      <dgm:spPr/>
      <dgm:t>
        <a:bodyPr/>
        <a:lstStyle/>
        <a:p>
          <a:endParaRPr lang="en-US"/>
        </a:p>
      </dgm:t>
    </dgm:pt>
    <dgm:pt modelId="{2827A698-A1D7-4ED6-A23B-00503D771C99}">
      <dgm:prSet phldrT="[Text]"/>
      <dgm:spPr/>
      <dgm:t>
        <a:bodyPr/>
        <a:lstStyle/>
        <a:p>
          <a:r>
            <a:rPr lang="en-US" dirty="0" smtClean="0"/>
            <a:t>The Information System Examination Board (ISEB)</a:t>
          </a:r>
          <a:endParaRPr lang="en-US" dirty="0"/>
        </a:p>
      </dgm:t>
    </dgm:pt>
    <dgm:pt modelId="{D0DF5289-36B0-4BD5-B171-6BF16C69A49A}" type="parTrans" cxnId="{3E1A3B5A-1B88-40C2-86B0-0F1776358BC9}">
      <dgm:prSet/>
      <dgm:spPr/>
      <dgm:t>
        <a:bodyPr/>
        <a:lstStyle/>
        <a:p>
          <a:endParaRPr lang="en-US"/>
        </a:p>
      </dgm:t>
    </dgm:pt>
    <dgm:pt modelId="{9085DDFD-E179-44A0-A96F-A5D425E0007A}" type="sibTrans" cxnId="{3E1A3B5A-1B88-40C2-86B0-0F1776358BC9}">
      <dgm:prSet/>
      <dgm:spPr/>
      <dgm:t>
        <a:bodyPr/>
        <a:lstStyle/>
        <a:p>
          <a:endParaRPr lang="en-US"/>
        </a:p>
      </dgm:t>
    </dgm:pt>
    <dgm:pt modelId="{44AE7038-253A-4B5F-B285-343824708FF9}">
      <dgm:prSet/>
      <dgm:spPr/>
      <dgm:t>
        <a:bodyPr/>
        <a:lstStyle/>
        <a:p>
          <a:r>
            <a:rPr lang="en-US" dirty="0" smtClean="0"/>
            <a:t>The IT Service Management Forum (</a:t>
          </a:r>
          <a:r>
            <a:rPr lang="en-US" dirty="0" err="1" smtClean="0"/>
            <a:t>itSMF</a:t>
          </a:r>
          <a:r>
            <a:rPr lang="en-US" dirty="0" smtClean="0"/>
            <a:t>)</a:t>
          </a:r>
        </a:p>
      </dgm:t>
    </dgm:pt>
    <dgm:pt modelId="{5A43B12C-FA26-4BA2-BAEC-BC7397BAA0EA}" type="parTrans" cxnId="{5DD46991-7016-4587-9C29-64B6C414EBF1}">
      <dgm:prSet/>
      <dgm:spPr/>
      <dgm:t>
        <a:bodyPr/>
        <a:lstStyle/>
        <a:p>
          <a:endParaRPr lang="en-US"/>
        </a:p>
      </dgm:t>
    </dgm:pt>
    <dgm:pt modelId="{96293587-480C-4A3D-A1DD-416C3BBE80D9}" type="sibTrans" cxnId="{5DD46991-7016-4587-9C29-64B6C414EBF1}">
      <dgm:prSet/>
      <dgm:spPr/>
      <dgm:t>
        <a:bodyPr/>
        <a:lstStyle/>
        <a:p>
          <a:endParaRPr lang="en-US"/>
        </a:p>
      </dgm:t>
    </dgm:pt>
    <dgm:pt modelId="{C9B8362F-4566-47DA-B36E-8874C13439C5}">
      <dgm:prSet/>
      <dgm:spPr/>
      <dgm:t>
        <a:bodyPr/>
        <a:lstStyle/>
        <a:p>
          <a:r>
            <a:rPr lang="en-US" smtClean="0"/>
            <a:t>The Examination Institute for Information Science (EXIN)</a:t>
          </a:r>
          <a:endParaRPr lang="en-US" dirty="0" smtClean="0"/>
        </a:p>
      </dgm:t>
    </dgm:pt>
    <dgm:pt modelId="{BFC68D0B-4ABE-44D4-BE6E-D5C5B6D8824E}" type="parTrans" cxnId="{A86BBA35-5D79-4783-B483-9FE42240A521}">
      <dgm:prSet/>
      <dgm:spPr/>
      <dgm:t>
        <a:bodyPr/>
        <a:lstStyle/>
        <a:p>
          <a:endParaRPr lang="en-US"/>
        </a:p>
      </dgm:t>
    </dgm:pt>
    <dgm:pt modelId="{D74D6DF1-15CE-4888-B2AF-2EBD5F149F20}" type="sibTrans" cxnId="{A86BBA35-5D79-4783-B483-9FE42240A521}">
      <dgm:prSet/>
      <dgm:spPr/>
      <dgm:t>
        <a:bodyPr/>
        <a:lstStyle/>
        <a:p>
          <a:endParaRPr lang="en-US"/>
        </a:p>
      </dgm:t>
    </dgm:pt>
    <dgm:pt modelId="{9D6D8139-10F1-491C-BFFA-C8CD89209CF6}" type="pres">
      <dgm:prSet presAssocID="{1A8DA2CD-978E-472A-B918-D1F3632F31C9}" presName="Name0" presStyleCnt="0">
        <dgm:presLayoutVars>
          <dgm:dir/>
          <dgm:resizeHandles val="exact"/>
        </dgm:presLayoutVars>
      </dgm:prSet>
      <dgm:spPr/>
    </dgm:pt>
    <dgm:pt modelId="{791EBA39-188E-4161-BE86-2500259CB2F4}" type="pres">
      <dgm:prSet presAssocID="{1A8DA2CD-978E-472A-B918-D1F3632F31C9}" presName="bkgdShp" presStyleLbl="alignAccFollowNode1" presStyleIdx="0" presStyleCnt="1"/>
      <dgm:spPr/>
    </dgm:pt>
    <dgm:pt modelId="{25C122FF-F7E6-4509-BF6C-69A129920C95}" type="pres">
      <dgm:prSet presAssocID="{1A8DA2CD-978E-472A-B918-D1F3632F31C9}" presName="linComp" presStyleCnt="0"/>
      <dgm:spPr/>
    </dgm:pt>
    <dgm:pt modelId="{376FEB8F-D9D0-4481-ADEA-B7388411591B}" type="pres">
      <dgm:prSet presAssocID="{25F4C7C3-9A64-4732-AC73-E1F7EB728753}" presName="compNode" presStyleCnt="0"/>
      <dgm:spPr/>
    </dgm:pt>
    <dgm:pt modelId="{03D1E5BF-34C3-43B5-A3B5-F858ECE5A721}" type="pres">
      <dgm:prSet presAssocID="{25F4C7C3-9A64-4732-AC73-E1F7EB728753}" presName="node" presStyleLbl="node1" presStyleIdx="0" presStyleCnt="4">
        <dgm:presLayoutVars>
          <dgm:bulletEnabled val="1"/>
        </dgm:presLayoutVars>
      </dgm:prSet>
      <dgm:spPr/>
      <dgm:t>
        <a:bodyPr/>
        <a:lstStyle/>
        <a:p>
          <a:endParaRPr lang="en-US"/>
        </a:p>
      </dgm:t>
    </dgm:pt>
    <dgm:pt modelId="{942AA2F3-D19B-4BDE-BE35-EB85E41444BA}" type="pres">
      <dgm:prSet presAssocID="{25F4C7C3-9A64-4732-AC73-E1F7EB728753}" presName="invisiNode" presStyleLbl="node1" presStyleIdx="0" presStyleCnt="4"/>
      <dgm:spPr/>
    </dgm:pt>
    <dgm:pt modelId="{61EED41D-F93F-43CA-A2A2-E585F10874ED}" type="pres">
      <dgm:prSet presAssocID="{25F4C7C3-9A64-4732-AC73-E1F7EB728753}" presName="imagNode" presStyleLbl="fgImgPlace1" presStyleIdx="0" presStyleCnt="4"/>
      <dgm:spPr>
        <a:blipFill rotWithShape="0">
          <a:blip xmlns:r="http://schemas.openxmlformats.org/officeDocument/2006/relationships" r:embed="rId1"/>
          <a:stretch>
            <a:fillRect/>
          </a:stretch>
        </a:blipFill>
      </dgm:spPr>
    </dgm:pt>
    <dgm:pt modelId="{6E9890D6-1214-44C7-B0A2-ADC29FCB024F}" type="pres">
      <dgm:prSet presAssocID="{FB5E2DE6-C083-4E5A-939E-C07273D1D36A}" presName="sibTrans" presStyleLbl="sibTrans2D1" presStyleIdx="0" presStyleCnt="0"/>
      <dgm:spPr/>
      <dgm:t>
        <a:bodyPr/>
        <a:lstStyle/>
        <a:p>
          <a:endParaRPr lang="id-ID"/>
        </a:p>
      </dgm:t>
    </dgm:pt>
    <dgm:pt modelId="{6532ECA8-8CFF-4043-A1EF-464CCB4A6B14}" type="pres">
      <dgm:prSet presAssocID="{44AE7038-253A-4B5F-B285-343824708FF9}" presName="compNode" presStyleCnt="0"/>
      <dgm:spPr/>
    </dgm:pt>
    <dgm:pt modelId="{3C7198DF-9CA1-476B-9037-DBFD858D857D}" type="pres">
      <dgm:prSet presAssocID="{44AE7038-253A-4B5F-B285-343824708FF9}" presName="node" presStyleLbl="node1" presStyleIdx="1" presStyleCnt="4">
        <dgm:presLayoutVars>
          <dgm:bulletEnabled val="1"/>
        </dgm:presLayoutVars>
      </dgm:prSet>
      <dgm:spPr/>
      <dgm:t>
        <a:bodyPr/>
        <a:lstStyle/>
        <a:p>
          <a:endParaRPr lang="id-ID"/>
        </a:p>
      </dgm:t>
    </dgm:pt>
    <dgm:pt modelId="{67EB78A3-69A0-405E-A180-13265337B63B}" type="pres">
      <dgm:prSet presAssocID="{44AE7038-253A-4B5F-B285-343824708FF9}" presName="invisiNode" presStyleLbl="node1" presStyleIdx="1" presStyleCnt="4"/>
      <dgm:spPr/>
    </dgm:pt>
    <dgm:pt modelId="{6147B326-103B-458C-94B5-9647A9D4C535}" type="pres">
      <dgm:prSet presAssocID="{44AE7038-253A-4B5F-B285-343824708FF9}" presName="imagNode" presStyleLbl="fgImgPlace1" presStyleIdx="1" presStyleCnt="4"/>
      <dgm:spPr>
        <a:blipFill rotWithShape="0">
          <a:blip xmlns:r="http://schemas.openxmlformats.org/officeDocument/2006/relationships" r:embed="rId2"/>
          <a:stretch>
            <a:fillRect/>
          </a:stretch>
        </a:blipFill>
      </dgm:spPr>
    </dgm:pt>
    <dgm:pt modelId="{9E71C44F-8451-4B9C-B87E-2F6E146F54B4}" type="pres">
      <dgm:prSet presAssocID="{96293587-480C-4A3D-A1DD-416C3BBE80D9}" presName="sibTrans" presStyleLbl="sibTrans2D1" presStyleIdx="0" presStyleCnt="0"/>
      <dgm:spPr/>
      <dgm:t>
        <a:bodyPr/>
        <a:lstStyle/>
        <a:p>
          <a:endParaRPr lang="id-ID"/>
        </a:p>
      </dgm:t>
    </dgm:pt>
    <dgm:pt modelId="{74DB0916-160F-4CC7-BD3C-7829FFD5F259}" type="pres">
      <dgm:prSet presAssocID="{2827A698-A1D7-4ED6-A23B-00503D771C99}" presName="compNode" presStyleCnt="0"/>
      <dgm:spPr/>
    </dgm:pt>
    <dgm:pt modelId="{2D8AEBA0-B92A-43B7-B7CD-7E50B3AEE43D}" type="pres">
      <dgm:prSet presAssocID="{2827A698-A1D7-4ED6-A23B-00503D771C99}" presName="node" presStyleLbl="node1" presStyleIdx="2" presStyleCnt="4">
        <dgm:presLayoutVars>
          <dgm:bulletEnabled val="1"/>
        </dgm:presLayoutVars>
      </dgm:prSet>
      <dgm:spPr/>
      <dgm:t>
        <a:bodyPr/>
        <a:lstStyle/>
        <a:p>
          <a:endParaRPr lang="en-US"/>
        </a:p>
      </dgm:t>
    </dgm:pt>
    <dgm:pt modelId="{CD1B2584-D455-48A4-B3E2-113533506E98}" type="pres">
      <dgm:prSet presAssocID="{2827A698-A1D7-4ED6-A23B-00503D771C99}" presName="invisiNode" presStyleLbl="node1" presStyleIdx="2" presStyleCnt="4"/>
      <dgm:spPr/>
    </dgm:pt>
    <dgm:pt modelId="{B7E674F2-2D0F-4383-9916-6977AE07FB9E}" type="pres">
      <dgm:prSet presAssocID="{2827A698-A1D7-4ED6-A23B-00503D771C99}" presName="imagNode" presStyleLbl="fgImgPlace1" presStyleIdx="2" presStyleCnt="4"/>
      <dgm:spPr>
        <a:blipFill rotWithShape="0">
          <a:blip xmlns:r="http://schemas.openxmlformats.org/officeDocument/2006/relationships" r:embed="rId3"/>
          <a:stretch>
            <a:fillRect/>
          </a:stretch>
        </a:blipFill>
      </dgm:spPr>
    </dgm:pt>
    <dgm:pt modelId="{5699A010-0417-4758-A28B-605805AD0051}" type="pres">
      <dgm:prSet presAssocID="{9085DDFD-E179-44A0-A96F-A5D425E0007A}" presName="sibTrans" presStyleLbl="sibTrans2D1" presStyleIdx="0" presStyleCnt="0"/>
      <dgm:spPr/>
      <dgm:t>
        <a:bodyPr/>
        <a:lstStyle/>
        <a:p>
          <a:endParaRPr lang="id-ID"/>
        </a:p>
      </dgm:t>
    </dgm:pt>
    <dgm:pt modelId="{A1A8FF84-5254-431B-96AC-947B2C344914}" type="pres">
      <dgm:prSet presAssocID="{C9B8362F-4566-47DA-B36E-8874C13439C5}" presName="compNode" presStyleCnt="0"/>
      <dgm:spPr/>
    </dgm:pt>
    <dgm:pt modelId="{B4B4B7D7-7135-411D-A45E-19007BA1A100}" type="pres">
      <dgm:prSet presAssocID="{C9B8362F-4566-47DA-B36E-8874C13439C5}" presName="node" presStyleLbl="node1" presStyleIdx="3" presStyleCnt="4">
        <dgm:presLayoutVars>
          <dgm:bulletEnabled val="1"/>
        </dgm:presLayoutVars>
      </dgm:prSet>
      <dgm:spPr/>
      <dgm:t>
        <a:bodyPr/>
        <a:lstStyle/>
        <a:p>
          <a:endParaRPr lang="id-ID"/>
        </a:p>
      </dgm:t>
    </dgm:pt>
    <dgm:pt modelId="{BF71C9DD-4AB9-48A0-8C6A-3A89B49634EA}" type="pres">
      <dgm:prSet presAssocID="{C9B8362F-4566-47DA-B36E-8874C13439C5}" presName="invisiNode" presStyleLbl="node1" presStyleIdx="3" presStyleCnt="4"/>
      <dgm:spPr/>
    </dgm:pt>
    <dgm:pt modelId="{7EA65216-3AC8-400E-8130-A2B8C1E5B477}" type="pres">
      <dgm:prSet presAssocID="{C9B8362F-4566-47DA-B36E-8874C13439C5}" presName="imagNode" presStyleLbl="fgImgPlace1" presStyleIdx="3" presStyleCnt="4"/>
      <dgm:spPr>
        <a:blipFill rotWithShape="0">
          <a:blip xmlns:r="http://schemas.openxmlformats.org/officeDocument/2006/relationships" r:embed="rId4"/>
          <a:stretch>
            <a:fillRect/>
          </a:stretch>
        </a:blipFill>
      </dgm:spPr>
    </dgm:pt>
  </dgm:ptLst>
  <dgm:cxnLst>
    <dgm:cxn modelId="{3741C698-8075-48FD-A598-2626F605D4C1}" type="presOf" srcId="{9085DDFD-E179-44A0-A96F-A5D425E0007A}" destId="{5699A010-0417-4758-A28B-605805AD0051}" srcOrd="0" destOrd="0" presId="urn:microsoft.com/office/officeart/2005/8/layout/pList2#1"/>
    <dgm:cxn modelId="{A86BBA35-5D79-4783-B483-9FE42240A521}" srcId="{1A8DA2CD-978E-472A-B918-D1F3632F31C9}" destId="{C9B8362F-4566-47DA-B36E-8874C13439C5}" srcOrd="3" destOrd="0" parTransId="{BFC68D0B-4ABE-44D4-BE6E-D5C5B6D8824E}" sibTransId="{D74D6DF1-15CE-4888-B2AF-2EBD5F149F20}"/>
    <dgm:cxn modelId="{1DAFD80F-297F-49A6-B624-79B210CA8995}" srcId="{1A8DA2CD-978E-472A-B918-D1F3632F31C9}" destId="{25F4C7C3-9A64-4732-AC73-E1F7EB728753}" srcOrd="0" destOrd="0" parTransId="{EB9CB2EF-F851-4311-9F5B-8B3AA7ADC889}" sibTransId="{FB5E2DE6-C083-4E5A-939E-C07273D1D36A}"/>
    <dgm:cxn modelId="{6C65F505-F3D6-441F-BB2D-39F4AFC6B781}" type="presOf" srcId="{C9B8362F-4566-47DA-B36E-8874C13439C5}" destId="{B4B4B7D7-7135-411D-A45E-19007BA1A100}" srcOrd="0" destOrd="0" presId="urn:microsoft.com/office/officeart/2005/8/layout/pList2#1"/>
    <dgm:cxn modelId="{FEB41D9E-5E6A-48D2-A4A0-998405099A30}" type="presOf" srcId="{96293587-480C-4A3D-A1DD-416C3BBE80D9}" destId="{9E71C44F-8451-4B9C-B87E-2F6E146F54B4}" srcOrd="0" destOrd="0" presId="urn:microsoft.com/office/officeart/2005/8/layout/pList2#1"/>
    <dgm:cxn modelId="{DDF22B5E-E670-4524-A895-3AFBE52E1D2A}" type="presOf" srcId="{44AE7038-253A-4B5F-B285-343824708FF9}" destId="{3C7198DF-9CA1-476B-9037-DBFD858D857D}" srcOrd="0" destOrd="0" presId="urn:microsoft.com/office/officeart/2005/8/layout/pList2#1"/>
    <dgm:cxn modelId="{3E1A3B5A-1B88-40C2-86B0-0F1776358BC9}" srcId="{1A8DA2CD-978E-472A-B918-D1F3632F31C9}" destId="{2827A698-A1D7-4ED6-A23B-00503D771C99}" srcOrd="2" destOrd="0" parTransId="{D0DF5289-36B0-4BD5-B171-6BF16C69A49A}" sibTransId="{9085DDFD-E179-44A0-A96F-A5D425E0007A}"/>
    <dgm:cxn modelId="{8B914345-B445-437B-87CF-7E378881BDF8}" type="presOf" srcId="{1A8DA2CD-978E-472A-B918-D1F3632F31C9}" destId="{9D6D8139-10F1-491C-BFFA-C8CD89209CF6}" srcOrd="0" destOrd="0" presId="urn:microsoft.com/office/officeart/2005/8/layout/pList2#1"/>
    <dgm:cxn modelId="{775C4BF4-A054-4CFB-91C2-336CC0679DF0}" type="presOf" srcId="{2827A698-A1D7-4ED6-A23B-00503D771C99}" destId="{2D8AEBA0-B92A-43B7-B7CD-7E50B3AEE43D}" srcOrd="0" destOrd="0" presId="urn:microsoft.com/office/officeart/2005/8/layout/pList2#1"/>
    <dgm:cxn modelId="{5DD46991-7016-4587-9C29-64B6C414EBF1}" srcId="{1A8DA2CD-978E-472A-B918-D1F3632F31C9}" destId="{44AE7038-253A-4B5F-B285-343824708FF9}" srcOrd="1" destOrd="0" parTransId="{5A43B12C-FA26-4BA2-BAEC-BC7397BAA0EA}" sibTransId="{96293587-480C-4A3D-A1DD-416C3BBE80D9}"/>
    <dgm:cxn modelId="{6F8D5C58-C1F7-42C0-92DC-8A74FD36CA9B}" type="presOf" srcId="{FB5E2DE6-C083-4E5A-939E-C07273D1D36A}" destId="{6E9890D6-1214-44C7-B0A2-ADC29FCB024F}" srcOrd="0" destOrd="0" presId="urn:microsoft.com/office/officeart/2005/8/layout/pList2#1"/>
    <dgm:cxn modelId="{28778172-61B3-4FC5-9259-F24290FB3963}" type="presOf" srcId="{25F4C7C3-9A64-4732-AC73-E1F7EB728753}" destId="{03D1E5BF-34C3-43B5-A3B5-F858ECE5A721}" srcOrd="0" destOrd="0" presId="urn:microsoft.com/office/officeart/2005/8/layout/pList2#1"/>
    <dgm:cxn modelId="{CDC474D1-B1FE-4CE2-B4DD-308C82E4FD9E}" type="presParOf" srcId="{9D6D8139-10F1-491C-BFFA-C8CD89209CF6}" destId="{791EBA39-188E-4161-BE86-2500259CB2F4}" srcOrd="0" destOrd="0" presId="urn:microsoft.com/office/officeart/2005/8/layout/pList2#1"/>
    <dgm:cxn modelId="{4854F068-D15B-4FB4-9822-F01A5BD92EE8}" type="presParOf" srcId="{9D6D8139-10F1-491C-BFFA-C8CD89209CF6}" destId="{25C122FF-F7E6-4509-BF6C-69A129920C95}" srcOrd="1" destOrd="0" presId="urn:microsoft.com/office/officeart/2005/8/layout/pList2#1"/>
    <dgm:cxn modelId="{24365A35-684B-499C-9B4F-BFC54AFE1D74}" type="presParOf" srcId="{25C122FF-F7E6-4509-BF6C-69A129920C95}" destId="{376FEB8F-D9D0-4481-ADEA-B7388411591B}" srcOrd="0" destOrd="0" presId="urn:microsoft.com/office/officeart/2005/8/layout/pList2#1"/>
    <dgm:cxn modelId="{0E0D95DE-255E-4C3C-A258-954F1039BE70}" type="presParOf" srcId="{376FEB8F-D9D0-4481-ADEA-B7388411591B}" destId="{03D1E5BF-34C3-43B5-A3B5-F858ECE5A721}" srcOrd="0" destOrd="0" presId="urn:microsoft.com/office/officeart/2005/8/layout/pList2#1"/>
    <dgm:cxn modelId="{CB9DC93F-AEC2-472F-A66B-51149FAAC502}" type="presParOf" srcId="{376FEB8F-D9D0-4481-ADEA-B7388411591B}" destId="{942AA2F3-D19B-4BDE-BE35-EB85E41444BA}" srcOrd="1" destOrd="0" presId="urn:microsoft.com/office/officeart/2005/8/layout/pList2#1"/>
    <dgm:cxn modelId="{A6C1C881-3A35-4728-A484-A908DE51CF86}" type="presParOf" srcId="{376FEB8F-D9D0-4481-ADEA-B7388411591B}" destId="{61EED41D-F93F-43CA-A2A2-E585F10874ED}" srcOrd="2" destOrd="0" presId="urn:microsoft.com/office/officeart/2005/8/layout/pList2#1"/>
    <dgm:cxn modelId="{A294B2F0-6052-4684-8CFC-804EB3FFFF77}" type="presParOf" srcId="{25C122FF-F7E6-4509-BF6C-69A129920C95}" destId="{6E9890D6-1214-44C7-B0A2-ADC29FCB024F}" srcOrd="1" destOrd="0" presId="urn:microsoft.com/office/officeart/2005/8/layout/pList2#1"/>
    <dgm:cxn modelId="{9E417564-C173-4A8F-B465-C6E26B0B1CD1}" type="presParOf" srcId="{25C122FF-F7E6-4509-BF6C-69A129920C95}" destId="{6532ECA8-8CFF-4043-A1EF-464CCB4A6B14}" srcOrd="2" destOrd="0" presId="urn:microsoft.com/office/officeart/2005/8/layout/pList2#1"/>
    <dgm:cxn modelId="{59BBA40C-FE04-4558-B07D-BBB6759DC361}" type="presParOf" srcId="{6532ECA8-8CFF-4043-A1EF-464CCB4A6B14}" destId="{3C7198DF-9CA1-476B-9037-DBFD858D857D}" srcOrd="0" destOrd="0" presId="urn:microsoft.com/office/officeart/2005/8/layout/pList2#1"/>
    <dgm:cxn modelId="{6B80FBAC-A7E4-45CE-815F-FCB6D0DDB8A5}" type="presParOf" srcId="{6532ECA8-8CFF-4043-A1EF-464CCB4A6B14}" destId="{67EB78A3-69A0-405E-A180-13265337B63B}" srcOrd="1" destOrd="0" presId="urn:microsoft.com/office/officeart/2005/8/layout/pList2#1"/>
    <dgm:cxn modelId="{6AD36DFB-CAF2-4BC4-8055-D06207F731F3}" type="presParOf" srcId="{6532ECA8-8CFF-4043-A1EF-464CCB4A6B14}" destId="{6147B326-103B-458C-94B5-9647A9D4C535}" srcOrd="2" destOrd="0" presId="urn:microsoft.com/office/officeart/2005/8/layout/pList2#1"/>
    <dgm:cxn modelId="{08BA0DB2-A37E-41C8-9C45-8A618048F641}" type="presParOf" srcId="{25C122FF-F7E6-4509-BF6C-69A129920C95}" destId="{9E71C44F-8451-4B9C-B87E-2F6E146F54B4}" srcOrd="3" destOrd="0" presId="urn:microsoft.com/office/officeart/2005/8/layout/pList2#1"/>
    <dgm:cxn modelId="{79E669EF-226B-4757-AB3D-EB28496961CC}" type="presParOf" srcId="{25C122FF-F7E6-4509-BF6C-69A129920C95}" destId="{74DB0916-160F-4CC7-BD3C-7829FFD5F259}" srcOrd="4" destOrd="0" presId="urn:microsoft.com/office/officeart/2005/8/layout/pList2#1"/>
    <dgm:cxn modelId="{2113CAB5-FFA7-49C1-B19C-6F1EE5FD7814}" type="presParOf" srcId="{74DB0916-160F-4CC7-BD3C-7829FFD5F259}" destId="{2D8AEBA0-B92A-43B7-B7CD-7E50B3AEE43D}" srcOrd="0" destOrd="0" presId="urn:microsoft.com/office/officeart/2005/8/layout/pList2#1"/>
    <dgm:cxn modelId="{33F5EBD8-2079-40E3-B164-698E88716AB0}" type="presParOf" srcId="{74DB0916-160F-4CC7-BD3C-7829FFD5F259}" destId="{CD1B2584-D455-48A4-B3E2-113533506E98}" srcOrd="1" destOrd="0" presId="urn:microsoft.com/office/officeart/2005/8/layout/pList2#1"/>
    <dgm:cxn modelId="{F66A7875-7A15-4763-ADA5-EB604AB74503}" type="presParOf" srcId="{74DB0916-160F-4CC7-BD3C-7829FFD5F259}" destId="{B7E674F2-2D0F-4383-9916-6977AE07FB9E}" srcOrd="2" destOrd="0" presId="urn:microsoft.com/office/officeart/2005/8/layout/pList2#1"/>
    <dgm:cxn modelId="{948B4175-1E31-4F73-808F-19422FF3E722}" type="presParOf" srcId="{25C122FF-F7E6-4509-BF6C-69A129920C95}" destId="{5699A010-0417-4758-A28B-605805AD0051}" srcOrd="5" destOrd="0" presId="urn:microsoft.com/office/officeart/2005/8/layout/pList2#1"/>
    <dgm:cxn modelId="{73497901-02CD-46F6-BDFB-DFEFE2990F86}" type="presParOf" srcId="{25C122FF-F7E6-4509-BF6C-69A129920C95}" destId="{A1A8FF84-5254-431B-96AC-947B2C344914}" srcOrd="6" destOrd="0" presId="urn:microsoft.com/office/officeart/2005/8/layout/pList2#1"/>
    <dgm:cxn modelId="{0B717DF7-9EAC-4F4D-902D-2A2808D3C710}" type="presParOf" srcId="{A1A8FF84-5254-431B-96AC-947B2C344914}" destId="{B4B4B7D7-7135-411D-A45E-19007BA1A100}" srcOrd="0" destOrd="0" presId="urn:microsoft.com/office/officeart/2005/8/layout/pList2#1"/>
    <dgm:cxn modelId="{9B5B8EDC-541A-41AA-8232-3D79E8A3D15F}" type="presParOf" srcId="{A1A8FF84-5254-431B-96AC-947B2C344914}" destId="{BF71C9DD-4AB9-48A0-8C6A-3A89B49634EA}" srcOrd="1" destOrd="0" presId="urn:microsoft.com/office/officeart/2005/8/layout/pList2#1"/>
    <dgm:cxn modelId="{8FA77F2B-DA25-426A-87FC-B8A5A3ABB4F7}" type="presParOf" srcId="{A1A8FF84-5254-431B-96AC-947B2C344914}" destId="{7EA65216-3AC8-400E-8130-A2B8C1E5B477}"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F4B24C-3549-4280-8005-2AADA22C259F}" type="doc">
      <dgm:prSet loTypeId="urn:microsoft.com/office/officeart/2005/8/layout/bList2#1" loCatId="list" qsTypeId="urn:microsoft.com/office/officeart/2005/8/quickstyle/simple1" qsCatId="simple" csTypeId="urn:microsoft.com/office/officeart/2005/8/colors/accent1_2" csCatId="accent1" phldr="1"/>
      <dgm:spPr/>
    </dgm:pt>
    <dgm:pt modelId="{13396920-42C3-472E-84FF-607B16DD6E3E}">
      <dgm:prSet phldrT="[Text]"/>
      <dgm:spPr/>
      <dgm:t>
        <a:bodyPr/>
        <a:lstStyle/>
        <a:p>
          <a:r>
            <a:rPr lang="en-US" dirty="0" smtClean="0"/>
            <a:t>Service Strategy</a:t>
          </a:r>
          <a:endParaRPr lang="en-US" dirty="0"/>
        </a:p>
      </dgm:t>
    </dgm:pt>
    <dgm:pt modelId="{26B0D545-8775-4245-BE99-03021BC0AF3C}" type="parTrans" cxnId="{EDCF7130-6A88-43BF-98A6-1431FF375835}">
      <dgm:prSet/>
      <dgm:spPr/>
      <dgm:t>
        <a:bodyPr/>
        <a:lstStyle/>
        <a:p>
          <a:endParaRPr lang="en-US"/>
        </a:p>
      </dgm:t>
    </dgm:pt>
    <dgm:pt modelId="{8A0C6435-AB6E-496D-9939-ED1184495AA3}" type="sibTrans" cxnId="{EDCF7130-6A88-43BF-98A6-1431FF375835}">
      <dgm:prSet/>
      <dgm:spPr/>
      <dgm:t>
        <a:bodyPr/>
        <a:lstStyle/>
        <a:p>
          <a:endParaRPr lang="en-US"/>
        </a:p>
      </dgm:t>
    </dgm:pt>
    <dgm:pt modelId="{736345B7-CCEC-4FCE-BE80-113CEFC04A8A}">
      <dgm:prSet phldrT="[Text]"/>
      <dgm:spPr/>
      <dgm:t>
        <a:bodyPr/>
        <a:lstStyle/>
        <a:p>
          <a:r>
            <a:rPr lang="en-US" dirty="0" smtClean="0"/>
            <a:t>Portfolio Management</a:t>
          </a:r>
          <a:endParaRPr lang="en-US" dirty="0"/>
        </a:p>
      </dgm:t>
    </dgm:pt>
    <dgm:pt modelId="{B7D561A8-0642-4D2C-8967-072FFF8BABDE}" type="parTrans" cxnId="{0BE0DF94-8EBF-46FD-AAB7-A9CF6AFCC5C2}">
      <dgm:prSet/>
      <dgm:spPr/>
      <dgm:t>
        <a:bodyPr/>
        <a:lstStyle/>
        <a:p>
          <a:endParaRPr lang="en-US"/>
        </a:p>
      </dgm:t>
    </dgm:pt>
    <dgm:pt modelId="{96E2092D-FA26-4F6D-A928-7BCA835B0619}" type="sibTrans" cxnId="{0BE0DF94-8EBF-46FD-AAB7-A9CF6AFCC5C2}">
      <dgm:prSet/>
      <dgm:spPr/>
      <dgm:t>
        <a:bodyPr/>
        <a:lstStyle/>
        <a:p>
          <a:endParaRPr lang="en-US"/>
        </a:p>
      </dgm:t>
    </dgm:pt>
    <dgm:pt modelId="{6400DA17-CCAD-470E-BFBC-C82EADD25BE6}">
      <dgm:prSet phldrT="[Text]"/>
      <dgm:spPr/>
      <dgm:t>
        <a:bodyPr/>
        <a:lstStyle/>
        <a:p>
          <a:r>
            <a:rPr lang="id-ID" dirty="0" smtClean="0"/>
            <a:t>Demand Management</a:t>
          </a:r>
          <a:endParaRPr lang="en-US" dirty="0"/>
        </a:p>
      </dgm:t>
    </dgm:pt>
    <dgm:pt modelId="{5459C8E4-C064-49EE-BCBD-9D1459467B62}" type="parTrans" cxnId="{D70BCA51-91D5-45E0-91C6-572D14E5ABFC}">
      <dgm:prSet/>
      <dgm:spPr/>
      <dgm:t>
        <a:bodyPr/>
        <a:lstStyle/>
        <a:p>
          <a:endParaRPr lang="en-US"/>
        </a:p>
      </dgm:t>
    </dgm:pt>
    <dgm:pt modelId="{56FC17B8-1C17-4FE8-BE98-DC301999C133}" type="sibTrans" cxnId="{D70BCA51-91D5-45E0-91C6-572D14E5ABFC}">
      <dgm:prSet/>
      <dgm:spPr/>
      <dgm:t>
        <a:bodyPr/>
        <a:lstStyle/>
        <a:p>
          <a:endParaRPr lang="en-US"/>
        </a:p>
      </dgm:t>
    </dgm:pt>
    <dgm:pt modelId="{AB94E715-4707-4736-8EBF-3FC345E20652}">
      <dgm:prSet phldrT="[Text]"/>
      <dgm:spPr/>
      <dgm:t>
        <a:bodyPr/>
        <a:lstStyle/>
        <a:p>
          <a:r>
            <a:rPr lang="id-ID" dirty="0" smtClean="0"/>
            <a:t>Financial Management of IT Service</a:t>
          </a:r>
          <a:endParaRPr lang="en-US" dirty="0"/>
        </a:p>
      </dgm:t>
    </dgm:pt>
    <dgm:pt modelId="{8137D7EB-88A3-4C3D-A687-6691F07D29DE}" type="parTrans" cxnId="{3D632DC1-2111-464A-B4A7-E92E257A4B77}">
      <dgm:prSet/>
      <dgm:spPr/>
      <dgm:t>
        <a:bodyPr/>
        <a:lstStyle/>
        <a:p>
          <a:endParaRPr lang="en-US"/>
        </a:p>
      </dgm:t>
    </dgm:pt>
    <dgm:pt modelId="{2C0435D4-C996-4562-B238-858882DF267E}" type="sibTrans" cxnId="{3D632DC1-2111-464A-B4A7-E92E257A4B77}">
      <dgm:prSet/>
      <dgm:spPr/>
      <dgm:t>
        <a:bodyPr/>
        <a:lstStyle/>
        <a:p>
          <a:endParaRPr lang="en-US"/>
        </a:p>
      </dgm:t>
    </dgm:pt>
    <dgm:pt modelId="{FCD33FEC-E1FC-4985-8264-3A527F3F4EBC}">
      <dgm:prSet phldrT="[Text]"/>
      <dgm:spPr/>
      <dgm:t>
        <a:bodyPr/>
        <a:lstStyle/>
        <a:p>
          <a:r>
            <a:rPr lang="en-US" dirty="0" smtClean="0"/>
            <a:t>Service Design</a:t>
          </a:r>
          <a:endParaRPr lang="en-US" dirty="0"/>
        </a:p>
      </dgm:t>
    </dgm:pt>
    <dgm:pt modelId="{3BB9FBF9-1D2A-4F37-96D7-ECDB7E9573CD}" type="parTrans" cxnId="{AF518135-A081-44DC-868C-446F74EFB572}">
      <dgm:prSet/>
      <dgm:spPr/>
      <dgm:t>
        <a:bodyPr/>
        <a:lstStyle/>
        <a:p>
          <a:endParaRPr lang="en-US"/>
        </a:p>
      </dgm:t>
    </dgm:pt>
    <dgm:pt modelId="{2EECE250-FFEA-42F8-8068-D57CCFE433A9}" type="sibTrans" cxnId="{AF518135-A081-44DC-868C-446F74EFB572}">
      <dgm:prSet/>
      <dgm:spPr/>
      <dgm:t>
        <a:bodyPr/>
        <a:lstStyle/>
        <a:p>
          <a:endParaRPr lang="en-US"/>
        </a:p>
      </dgm:t>
    </dgm:pt>
    <dgm:pt modelId="{BC7F6B91-8837-42BC-8071-55747372C01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Service Level Management</a:t>
          </a:r>
          <a:endParaRPr lang="en-US" dirty="0"/>
        </a:p>
      </dgm:t>
    </dgm:pt>
    <dgm:pt modelId="{95D1F4C7-3BAB-4C46-929F-E5E990A5EB9D}" type="parTrans" cxnId="{F8466109-E87D-4CCA-95FA-9F83DF2B4F06}">
      <dgm:prSet/>
      <dgm:spPr/>
      <dgm:t>
        <a:bodyPr/>
        <a:lstStyle/>
        <a:p>
          <a:endParaRPr lang="en-US"/>
        </a:p>
      </dgm:t>
    </dgm:pt>
    <dgm:pt modelId="{8A1C6103-244C-4940-8F2C-55F011DFD1C0}" type="sibTrans" cxnId="{F8466109-E87D-4CCA-95FA-9F83DF2B4F06}">
      <dgm:prSet/>
      <dgm:spPr/>
      <dgm:t>
        <a:bodyPr/>
        <a:lstStyle/>
        <a:p>
          <a:endParaRPr lang="en-US"/>
        </a:p>
      </dgm:t>
    </dgm:pt>
    <dgm:pt modelId="{2AEE20DA-5FD8-4CD8-BAA3-E049E684CEFE}">
      <dgm:prSet phldrT="[Text]"/>
      <dgm:spPr/>
      <dgm:t>
        <a:bodyPr/>
        <a:lstStyle/>
        <a:p>
          <a:r>
            <a:rPr lang="en-US" dirty="0" smtClean="0"/>
            <a:t>Service Transition</a:t>
          </a:r>
          <a:endParaRPr lang="en-US" dirty="0"/>
        </a:p>
      </dgm:t>
    </dgm:pt>
    <dgm:pt modelId="{2FC63120-538C-4EFB-8E23-0B29AB75444D}" type="parTrans" cxnId="{AB7CC3E9-DCAC-42FD-AE6F-3C73F987F698}">
      <dgm:prSet/>
      <dgm:spPr/>
      <dgm:t>
        <a:bodyPr/>
        <a:lstStyle/>
        <a:p>
          <a:endParaRPr lang="en-US"/>
        </a:p>
      </dgm:t>
    </dgm:pt>
    <dgm:pt modelId="{DA517775-D240-4E21-BB18-3B2A90A29EB0}" type="sibTrans" cxnId="{AB7CC3E9-DCAC-42FD-AE6F-3C73F987F698}">
      <dgm:prSet/>
      <dgm:spPr/>
      <dgm:t>
        <a:bodyPr/>
        <a:lstStyle/>
        <a:p>
          <a:endParaRPr lang="en-US"/>
        </a:p>
      </dgm:t>
    </dgm:pt>
    <dgm:pt modelId="{77ECA27B-A52F-40E8-B0E9-3C533B0F4C03}">
      <dgm:prSet phldrT="[Text]"/>
      <dgm:spPr/>
      <dgm:t>
        <a:bodyPr/>
        <a:lstStyle/>
        <a:p>
          <a:r>
            <a:rPr lang="en-US" dirty="0" smtClean="0"/>
            <a:t>Change Management</a:t>
          </a:r>
          <a:endParaRPr lang="en-US" dirty="0"/>
        </a:p>
      </dgm:t>
    </dgm:pt>
    <dgm:pt modelId="{953EC183-9F4B-4AA7-B841-51F539AE527A}" type="parTrans" cxnId="{63C31654-6A81-41D5-8204-153526C65734}">
      <dgm:prSet/>
      <dgm:spPr/>
      <dgm:t>
        <a:bodyPr/>
        <a:lstStyle/>
        <a:p>
          <a:endParaRPr lang="en-US"/>
        </a:p>
      </dgm:t>
    </dgm:pt>
    <dgm:pt modelId="{76D1D5F1-36B9-42DF-8411-30E561F19C42}" type="sibTrans" cxnId="{63C31654-6A81-41D5-8204-153526C65734}">
      <dgm:prSet/>
      <dgm:spPr/>
      <dgm:t>
        <a:bodyPr/>
        <a:lstStyle/>
        <a:p>
          <a:endParaRPr lang="en-US"/>
        </a:p>
      </dgm:t>
    </dgm:pt>
    <dgm:pt modelId="{80F0E009-23BD-4A23-9D8C-8EDB802DAB3F}">
      <dgm:prSet phldrT="[Text]"/>
      <dgm:spPr/>
      <dgm:t>
        <a:bodyPr/>
        <a:lstStyle/>
        <a:p>
          <a:r>
            <a:rPr lang="en-US" dirty="0" smtClean="0"/>
            <a:t>Release &amp; Deployment Management</a:t>
          </a:r>
          <a:endParaRPr lang="en-US" dirty="0"/>
        </a:p>
      </dgm:t>
    </dgm:pt>
    <dgm:pt modelId="{1DA7BC74-1389-42EF-BF48-C81937EDE07A}" type="parTrans" cxnId="{3514D173-FCCD-40BD-BC7C-CB7C79C1F8B1}">
      <dgm:prSet/>
      <dgm:spPr/>
      <dgm:t>
        <a:bodyPr/>
        <a:lstStyle/>
        <a:p>
          <a:endParaRPr lang="en-US"/>
        </a:p>
      </dgm:t>
    </dgm:pt>
    <dgm:pt modelId="{DA0771E9-8D91-4E75-9563-D2A0780A955B}" type="sibTrans" cxnId="{3514D173-FCCD-40BD-BC7C-CB7C79C1F8B1}">
      <dgm:prSet/>
      <dgm:spPr/>
      <dgm:t>
        <a:bodyPr/>
        <a:lstStyle/>
        <a:p>
          <a:endParaRPr lang="en-US"/>
        </a:p>
      </dgm:t>
    </dgm:pt>
    <dgm:pt modelId="{7B50A5FB-0DDA-4D23-8829-304C5B09D501}">
      <dgm:prSet phldrT="[Text]"/>
      <dgm:spPr/>
      <dgm:t>
        <a:bodyPr/>
        <a:lstStyle/>
        <a:p>
          <a:r>
            <a:rPr lang="en-US" dirty="0" smtClean="0"/>
            <a:t>Service Asset &amp; Configuration Management</a:t>
          </a:r>
          <a:endParaRPr lang="en-US" dirty="0"/>
        </a:p>
      </dgm:t>
    </dgm:pt>
    <dgm:pt modelId="{E87BD060-6043-4BE3-AC07-D8A3C25A7664}" type="parTrans" cxnId="{B6B6CBC5-494D-4769-A6A7-C782AB821410}">
      <dgm:prSet/>
      <dgm:spPr/>
      <dgm:t>
        <a:bodyPr/>
        <a:lstStyle/>
        <a:p>
          <a:endParaRPr lang="en-US"/>
        </a:p>
      </dgm:t>
    </dgm:pt>
    <dgm:pt modelId="{2338676B-AA40-4F79-AB9F-7596758388D0}" type="sibTrans" cxnId="{B6B6CBC5-494D-4769-A6A7-C782AB821410}">
      <dgm:prSet/>
      <dgm:spPr/>
      <dgm:t>
        <a:bodyPr/>
        <a:lstStyle/>
        <a:p>
          <a:endParaRPr lang="en-US"/>
        </a:p>
      </dgm:t>
    </dgm:pt>
    <dgm:pt modelId="{C2191A29-FEC8-4584-9222-2EDCAC99F155}">
      <dgm:prSet phldrT="[Text]"/>
      <dgm:spPr/>
      <dgm:t>
        <a:bodyPr/>
        <a:lstStyle/>
        <a:p>
          <a:r>
            <a:rPr lang="en-US" dirty="0" smtClean="0"/>
            <a:t>Knowledge Management</a:t>
          </a:r>
          <a:endParaRPr lang="en-US" dirty="0"/>
        </a:p>
      </dgm:t>
    </dgm:pt>
    <dgm:pt modelId="{7855C0B0-4A2A-49F0-80BE-475126F4236D}" type="parTrans" cxnId="{2920A786-9CFE-4D96-A512-FEF1267B9501}">
      <dgm:prSet/>
      <dgm:spPr/>
      <dgm:t>
        <a:bodyPr/>
        <a:lstStyle/>
        <a:p>
          <a:endParaRPr lang="en-US"/>
        </a:p>
      </dgm:t>
    </dgm:pt>
    <dgm:pt modelId="{F7178C27-316F-42BE-9A4E-A0CA89B2FD52}" type="sibTrans" cxnId="{2920A786-9CFE-4D96-A512-FEF1267B9501}">
      <dgm:prSet/>
      <dgm:spPr/>
      <dgm:t>
        <a:bodyPr/>
        <a:lstStyle/>
        <a:p>
          <a:endParaRPr lang="en-US"/>
        </a:p>
      </dgm:t>
    </dgm:pt>
    <dgm:pt modelId="{83C4D1A0-DF7E-4F38-A73A-10F9C7CE8F40}">
      <dgm:prSet phldrT="[Text]"/>
      <dgm:spPr/>
      <dgm:t>
        <a:bodyPr/>
        <a:lstStyle/>
        <a:p>
          <a:r>
            <a:rPr lang="en-US" dirty="0" smtClean="0"/>
            <a:t>Service Operation</a:t>
          </a:r>
          <a:endParaRPr lang="en-US" dirty="0"/>
        </a:p>
      </dgm:t>
    </dgm:pt>
    <dgm:pt modelId="{644D1835-E165-4E97-9926-CBEA507E29BB}" type="parTrans" cxnId="{7FEF6558-7CC7-4FE1-9A4E-33CAAAF95FD1}">
      <dgm:prSet/>
      <dgm:spPr/>
      <dgm:t>
        <a:bodyPr/>
        <a:lstStyle/>
        <a:p>
          <a:endParaRPr lang="en-US"/>
        </a:p>
      </dgm:t>
    </dgm:pt>
    <dgm:pt modelId="{C67D1A38-894B-4B1A-A7A4-D183EC131EB0}" type="sibTrans" cxnId="{7FEF6558-7CC7-4FE1-9A4E-33CAAAF95FD1}">
      <dgm:prSet/>
      <dgm:spPr/>
      <dgm:t>
        <a:bodyPr/>
        <a:lstStyle/>
        <a:p>
          <a:endParaRPr lang="en-US"/>
        </a:p>
      </dgm:t>
    </dgm:pt>
    <dgm:pt modelId="{9C9CCA4B-3F35-4015-A3C5-A761A5AFF7DE}">
      <dgm:prSet phldrT="[Text]"/>
      <dgm:spPr/>
      <dgm:t>
        <a:bodyPr/>
        <a:lstStyle/>
        <a:p>
          <a:r>
            <a:rPr lang="en-US" dirty="0" smtClean="0"/>
            <a:t>Event Management</a:t>
          </a:r>
          <a:endParaRPr lang="en-US" dirty="0"/>
        </a:p>
      </dgm:t>
    </dgm:pt>
    <dgm:pt modelId="{F5DAC7F4-DC06-4CAC-8442-E7B6EEB44242}" type="parTrans" cxnId="{FB6F12C4-AE4C-4484-9777-0565C69BB6EF}">
      <dgm:prSet/>
      <dgm:spPr/>
      <dgm:t>
        <a:bodyPr/>
        <a:lstStyle/>
        <a:p>
          <a:endParaRPr lang="en-US"/>
        </a:p>
      </dgm:t>
    </dgm:pt>
    <dgm:pt modelId="{28A2FCE4-5FF3-416C-AB69-6B1354F2FDE4}" type="sibTrans" cxnId="{FB6F12C4-AE4C-4484-9777-0565C69BB6EF}">
      <dgm:prSet/>
      <dgm:spPr/>
      <dgm:t>
        <a:bodyPr/>
        <a:lstStyle/>
        <a:p>
          <a:endParaRPr lang="en-US"/>
        </a:p>
      </dgm:t>
    </dgm:pt>
    <dgm:pt modelId="{1ADDDBFC-662E-4FFA-9E13-62932586D14F}">
      <dgm:prSet phldrT="[Text]"/>
      <dgm:spPr/>
      <dgm:t>
        <a:bodyPr/>
        <a:lstStyle/>
        <a:p>
          <a:r>
            <a:rPr lang="en-US" dirty="0" smtClean="0"/>
            <a:t>Incident Management</a:t>
          </a:r>
          <a:endParaRPr lang="en-US" dirty="0"/>
        </a:p>
      </dgm:t>
    </dgm:pt>
    <dgm:pt modelId="{E62B0F47-C2F7-4B7B-A221-1F2D877D6929}" type="parTrans" cxnId="{4B08B92B-928A-4EED-B65C-27F8ED2EAE77}">
      <dgm:prSet/>
      <dgm:spPr/>
      <dgm:t>
        <a:bodyPr/>
        <a:lstStyle/>
        <a:p>
          <a:endParaRPr lang="en-US"/>
        </a:p>
      </dgm:t>
    </dgm:pt>
    <dgm:pt modelId="{838D668B-4D24-468D-829E-F8F36E051CA9}" type="sibTrans" cxnId="{4B08B92B-928A-4EED-B65C-27F8ED2EAE77}">
      <dgm:prSet/>
      <dgm:spPr/>
      <dgm:t>
        <a:bodyPr/>
        <a:lstStyle/>
        <a:p>
          <a:endParaRPr lang="en-US"/>
        </a:p>
      </dgm:t>
    </dgm:pt>
    <dgm:pt modelId="{2A0FC4C0-645B-45B4-ACCA-AA4D4D47189E}">
      <dgm:prSet phldrT="[Text]"/>
      <dgm:spPr/>
      <dgm:t>
        <a:bodyPr/>
        <a:lstStyle/>
        <a:p>
          <a:r>
            <a:rPr lang="en-US" dirty="0" smtClean="0"/>
            <a:t>Problem Management</a:t>
          </a:r>
          <a:endParaRPr lang="en-US" dirty="0"/>
        </a:p>
      </dgm:t>
    </dgm:pt>
    <dgm:pt modelId="{D6C27C1C-9B06-4589-A634-A3ABC9B3858C}" type="parTrans" cxnId="{3A4E9709-C6AC-4AEC-8569-8E31BE71DCF2}">
      <dgm:prSet/>
      <dgm:spPr/>
      <dgm:t>
        <a:bodyPr/>
        <a:lstStyle/>
        <a:p>
          <a:endParaRPr lang="en-US"/>
        </a:p>
      </dgm:t>
    </dgm:pt>
    <dgm:pt modelId="{DAB68E73-0512-415E-AE36-7CCBD2E6E4C4}" type="sibTrans" cxnId="{3A4E9709-C6AC-4AEC-8569-8E31BE71DCF2}">
      <dgm:prSet/>
      <dgm:spPr/>
      <dgm:t>
        <a:bodyPr/>
        <a:lstStyle/>
        <a:p>
          <a:endParaRPr lang="en-US"/>
        </a:p>
      </dgm:t>
    </dgm:pt>
    <dgm:pt modelId="{C0E03A46-9622-4855-8747-4D9BDE7090A3}">
      <dgm:prSet phldrT="[Text]"/>
      <dgm:spPr/>
      <dgm:t>
        <a:bodyPr/>
        <a:lstStyle/>
        <a:p>
          <a:r>
            <a:rPr lang="en-US" dirty="0" smtClean="0"/>
            <a:t>Access Management</a:t>
          </a:r>
          <a:endParaRPr lang="en-US" dirty="0"/>
        </a:p>
      </dgm:t>
    </dgm:pt>
    <dgm:pt modelId="{21704836-3F00-4AEB-8007-C1FB8B58AB13}" type="parTrans" cxnId="{350D49B8-D78C-4E69-A085-E3A8AF0D3B04}">
      <dgm:prSet/>
      <dgm:spPr/>
      <dgm:t>
        <a:bodyPr/>
        <a:lstStyle/>
        <a:p>
          <a:endParaRPr lang="en-US"/>
        </a:p>
      </dgm:t>
    </dgm:pt>
    <dgm:pt modelId="{6AAFACAD-6413-42E1-A025-A528342924B0}" type="sibTrans" cxnId="{350D49B8-D78C-4E69-A085-E3A8AF0D3B04}">
      <dgm:prSet/>
      <dgm:spPr/>
      <dgm:t>
        <a:bodyPr/>
        <a:lstStyle/>
        <a:p>
          <a:endParaRPr lang="en-US"/>
        </a:p>
      </dgm:t>
    </dgm:pt>
    <dgm:pt modelId="{5A3CC8F2-D4B0-4AF0-ACE3-BE7ECDAF99BE}">
      <dgm:prSet phldrT="[Text]"/>
      <dgm:spPr/>
      <dgm:t>
        <a:bodyPr/>
        <a:lstStyle/>
        <a:p>
          <a:r>
            <a:rPr lang="en-US" dirty="0" smtClean="0"/>
            <a:t>Continual Service Improvement</a:t>
          </a:r>
          <a:endParaRPr lang="en-US" dirty="0"/>
        </a:p>
      </dgm:t>
    </dgm:pt>
    <dgm:pt modelId="{A1C20A2F-6F63-41F2-AE33-B6582DB7AE5A}" type="parTrans" cxnId="{844148A4-549A-4177-B720-D35CBC8B3975}">
      <dgm:prSet/>
      <dgm:spPr/>
      <dgm:t>
        <a:bodyPr/>
        <a:lstStyle/>
        <a:p>
          <a:endParaRPr lang="en-US"/>
        </a:p>
      </dgm:t>
    </dgm:pt>
    <dgm:pt modelId="{8BD7DA16-F5BE-435B-9F53-0122B4156830}" type="sibTrans" cxnId="{844148A4-549A-4177-B720-D35CBC8B3975}">
      <dgm:prSet/>
      <dgm:spPr/>
      <dgm:t>
        <a:bodyPr/>
        <a:lstStyle/>
        <a:p>
          <a:endParaRPr lang="en-US"/>
        </a:p>
      </dgm:t>
    </dgm:pt>
    <dgm:pt modelId="{95DD847A-6140-4A02-A993-FE2C03BCF9E8}">
      <dgm:prSet phldrT="[Text]"/>
      <dgm:spPr/>
      <dgm:t>
        <a:bodyPr/>
        <a:lstStyle/>
        <a:p>
          <a:r>
            <a:rPr lang="en-US" dirty="0" smtClean="0"/>
            <a:t>Measurement</a:t>
          </a:r>
          <a:endParaRPr lang="en-US" dirty="0"/>
        </a:p>
      </dgm:t>
    </dgm:pt>
    <dgm:pt modelId="{F303AB01-33E8-459D-B91D-94622093A328}" type="parTrans" cxnId="{C79B2760-8FB0-4F41-957E-D1762CC6833B}">
      <dgm:prSet/>
      <dgm:spPr/>
      <dgm:t>
        <a:bodyPr/>
        <a:lstStyle/>
        <a:p>
          <a:endParaRPr lang="en-US"/>
        </a:p>
      </dgm:t>
    </dgm:pt>
    <dgm:pt modelId="{49733E0A-8C00-431E-A440-85D0C41DB38C}" type="sibTrans" cxnId="{C79B2760-8FB0-4F41-957E-D1762CC6833B}">
      <dgm:prSet/>
      <dgm:spPr/>
      <dgm:t>
        <a:bodyPr/>
        <a:lstStyle/>
        <a:p>
          <a:endParaRPr lang="en-US"/>
        </a:p>
      </dgm:t>
    </dgm:pt>
    <dgm:pt modelId="{C3CE7301-3CBD-4B94-B470-0C1ADD26FF00}">
      <dgm:prSet phldrT="[Text]"/>
      <dgm:spPr/>
      <dgm:t>
        <a:bodyPr/>
        <a:lstStyle/>
        <a:p>
          <a:r>
            <a:rPr lang="en-US" dirty="0" smtClean="0"/>
            <a:t>Trends</a:t>
          </a:r>
          <a:endParaRPr lang="en-US" dirty="0"/>
        </a:p>
      </dgm:t>
    </dgm:pt>
    <dgm:pt modelId="{74E5F4FC-C6A5-4ED5-A8B6-C711536CA1A4}" type="parTrans" cxnId="{1D8716AF-97DD-4BE8-8411-76265C664BB3}">
      <dgm:prSet/>
      <dgm:spPr/>
      <dgm:t>
        <a:bodyPr/>
        <a:lstStyle/>
        <a:p>
          <a:endParaRPr lang="en-US"/>
        </a:p>
      </dgm:t>
    </dgm:pt>
    <dgm:pt modelId="{27554A7D-B860-4A41-B144-864F9849CCE0}" type="sibTrans" cxnId="{1D8716AF-97DD-4BE8-8411-76265C664BB3}">
      <dgm:prSet/>
      <dgm:spPr/>
      <dgm:t>
        <a:bodyPr/>
        <a:lstStyle/>
        <a:p>
          <a:endParaRPr lang="en-US"/>
        </a:p>
      </dgm:t>
    </dgm:pt>
    <dgm:pt modelId="{F0A9F810-7E78-49DF-9198-CBF639C91764}">
      <dgm:prSet phldrT="[Text]"/>
      <dgm:spPr/>
      <dgm:t>
        <a:bodyPr/>
        <a:lstStyle/>
        <a:p>
          <a:r>
            <a:rPr lang="en-US" dirty="0" smtClean="0"/>
            <a:t>Reporting &amp; Analysis</a:t>
          </a:r>
          <a:endParaRPr lang="en-US" dirty="0"/>
        </a:p>
      </dgm:t>
    </dgm:pt>
    <dgm:pt modelId="{D9A29030-5140-49AF-9AFA-136A511BA1BF}" type="parTrans" cxnId="{A32A825C-0E65-40D4-B470-95E312175D6B}">
      <dgm:prSet/>
      <dgm:spPr/>
      <dgm:t>
        <a:bodyPr/>
        <a:lstStyle/>
        <a:p>
          <a:endParaRPr lang="en-US"/>
        </a:p>
      </dgm:t>
    </dgm:pt>
    <dgm:pt modelId="{29D2D290-116A-405A-B9E4-332F5E99AF75}" type="sibTrans" cxnId="{A32A825C-0E65-40D4-B470-95E312175D6B}">
      <dgm:prSet/>
      <dgm:spPr/>
      <dgm:t>
        <a:bodyPr/>
        <a:lstStyle/>
        <a:p>
          <a:endParaRPr lang="en-US"/>
        </a:p>
      </dgm:t>
    </dgm:pt>
    <dgm:pt modelId="{1190F1EC-9717-49AD-AED5-93EEF7BDA104}">
      <dgm:prSet phldrT="[Text]"/>
      <dgm:spPr/>
      <dgm:t>
        <a:bodyPr/>
        <a:lstStyle/>
        <a:p>
          <a:r>
            <a:rPr lang="en-US" dirty="0" smtClean="0"/>
            <a:t>Review</a:t>
          </a:r>
          <a:endParaRPr lang="en-US" dirty="0"/>
        </a:p>
      </dgm:t>
    </dgm:pt>
    <dgm:pt modelId="{CB547CBC-DFD1-4795-9D0D-298B872B01EA}" type="parTrans" cxnId="{36D4412E-83E3-4534-97E1-CCAE5890456D}">
      <dgm:prSet/>
      <dgm:spPr/>
      <dgm:t>
        <a:bodyPr/>
        <a:lstStyle/>
        <a:p>
          <a:endParaRPr lang="en-US"/>
        </a:p>
      </dgm:t>
    </dgm:pt>
    <dgm:pt modelId="{9715462F-2EA3-4919-8D62-BACA4C63CCF7}" type="sibTrans" cxnId="{36D4412E-83E3-4534-97E1-CCAE5890456D}">
      <dgm:prSet/>
      <dgm:spPr/>
      <dgm:t>
        <a:bodyPr/>
        <a:lstStyle/>
        <a:p>
          <a:endParaRPr lang="en-US"/>
        </a:p>
      </dgm:t>
    </dgm:pt>
    <dgm:pt modelId="{FD93B694-5DAC-47C0-9309-3BAA18D22999}">
      <dgm:prSet phldrT="[Text]"/>
      <dgm:spPr/>
      <dgm:t>
        <a:bodyPr/>
        <a:lstStyle/>
        <a:p>
          <a:r>
            <a:rPr lang="en-US" dirty="0" smtClean="0"/>
            <a:t>Assessment</a:t>
          </a:r>
          <a:endParaRPr lang="en-US" dirty="0"/>
        </a:p>
      </dgm:t>
    </dgm:pt>
    <dgm:pt modelId="{2BC6BEB7-34EB-4494-9937-98908C485950}" type="parTrans" cxnId="{E2BFE7C7-B883-43D3-B4F4-C6B971076455}">
      <dgm:prSet/>
      <dgm:spPr/>
      <dgm:t>
        <a:bodyPr/>
        <a:lstStyle/>
        <a:p>
          <a:endParaRPr lang="en-US"/>
        </a:p>
      </dgm:t>
    </dgm:pt>
    <dgm:pt modelId="{2D8A6589-133E-4238-BBED-D93042B175E5}" type="sibTrans" cxnId="{E2BFE7C7-B883-43D3-B4F4-C6B971076455}">
      <dgm:prSet/>
      <dgm:spPr/>
      <dgm:t>
        <a:bodyPr/>
        <a:lstStyle/>
        <a:p>
          <a:endParaRPr lang="en-US"/>
        </a:p>
      </dgm:t>
    </dgm:pt>
    <dgm:pt modelId="{6FED3E80-3AC9-4E0B-9C5B-BE4BCD20EAD4}">
      <dgm:prSet phldrT="[Text]"/>
      <dgm:spPr/>
      <dgm:t>
        <a:bodyPr/>
        <a:lstStyle/>
        <a:p>
          <a:r>
            <a:rPr lang="en-US" dirty="0" smtClean="0"/>
            <a:t>Service Improvement</a:t>
          </a:r>
          <a:endParaRPr lang="en-US" dirty="0"/>
        </a:p>
      </dgm:t>
    </dgm:pt>
    <dgm:pt modelId="{9E4F8ECC-5077-4201-AC8C-585360C48795}" type="parTrans" cxnId="{E1BA2123-2518-41E1-A2BC-C30610144FB7}">
      <dgm:prSet/>
      <dgm:spPr/>
      <dgm:t>
        <a:bodyPr/>
        <a:lstStyle/>
        <a:p>
          <a:endParaRPr lang="en-US"/>
        </a:p>
      </dgm:t>
    </dgm:pt>
    <dgm:pt modelId="{49DFCA19-6C78-4163-9471-1FC4E515DA8D}" type="sibTrans" cxnId="{E1BA2123-2518-41E1-A2BC-C30610144FB7}">
      <dgm:prSet/>
      <dgm:spPr/>
      <dgm:t>
        <a:bodyPr/>
        <a:lstStyle/>
        <a:p>
          <a:endParaRPr lang="en-US"/>
        </a:p>
      </dgm:t>
    </dgm:pt>
    <dgm:pt modelId="{1DFC32B3-8B53-47F1-A1A3-20E0053F25D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Service Catalogue Management</a:t>
          </a:r>
          <a:endParaRPr lang="en-US" dirty="0"/>
        </a:p>
      </dgm:t>
    </dgm:pt>
    <dgm:pt modelId="{72AFEE19-3737-4FC2-B1C2-480121CEFA64}" type="parTrans" cxnId="{D052C8F1-4EAD-4F78-A5C1-FC8F17A7EC2B}">
      <dgm:prSet/>
      <dgm:spPr/>
      <dgm:t>
        <a:bodyPr/>
        <a:lstStyle/>
        <a:p>
          <a:endParaRPr lang="en-US"/>
        </a:p>
      </dgm:t>
    </dgm:pt>
    <dgm:pt modelId="{64CB5A78-EA24-4454-ABF0-6BAC3DF0D539}" type="sibTrans" cxnId="{D052C8F1-4EAD-4F78-A5C1-FC8F17A7EC2B}">
      <dgm:prSet/>
      <dgm:spPr/>
      <dgm:t>
        <a:bodyPr/>
        <a:lstStyle/>
        <a:p>
          <a:endParaRPr lang="en-US"/>
        </a:p>
      </dgm:t>
    </dgm:pt>
    <dgm:pt modelId="{7EA97FFB-4BB6-4EDE-988C-6685E7FAE4C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Capacity</a:t>
          </a:r>
        </a:p>
      </dgm:t>
    </dgm:pt>
    <dgm:pt modelId="{058B8028-F58F-442A-91E5-B6D266369CAA}" type="parTrans" cxnId="{9A737A1D-5F28-447D-8F1B-8FDCF5E55DF8}">
      <dgm:prSet/>
      <dgm:spPr/>
      <dgm:t>
        <a:bodyPr/>
        <a:lstStyle/>
        <a:p>
          <a:endParaRPr lang="en-US"/>
        </a:p>
      </dgm:t>
    </dgm:pt>
    <dgm:pt modelId="{D217D5DA-029B-46E4-A84E-095B8AA19F58}" type="sibTrans" cxnId="{9A737A1D-5F28-447D-8F1B-8FDCF5E55DF8}">
      <dgm:prSet/>
      <dgm:spPr/>
      <dgm:t>
        <a:bodyPr/>
        <a:lstStyle/>
        <a:p>
          <a:endParaRPr lang="en-US"/>
        </a:p>
      </dgm:t>
    </dgm:pt>
    <dgm:pt modelId="{91EA27C7-D883-455E-9AE9-980D6E544C3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Availability </a:t>
          </a:r>
        </a:p>
      </dgm:t>
    </dgm:pt>
    <dgm:pt modelId="{023C36C4-C0D7-4371-8D3C-10C13C19C25A}" type="parTrans" cxnId="{89FB74CA-5615-4CF5-85FF-9DEDDD246464}">
      <dgm:prSet/>
      <dgm:spPr/>
      <dgm:t>
        <a:bodyPr/>
        <a:lstStyle/>
        <a:p>
          <a:endParaRPr lang="en-US"/>
        </a:p>
      </dgm:t>
    </dgm:pt>
    <dgm:pt modelId="{2B20EA0D-1F97-4D0C-92AD-D4FA3F23E0B0}" type="sibTrans" cxnId="{89FB74CA-5615-4CF5-85FF-9DEDDD246464}">
      <dgm:prSet/>
      <dgm:spPr/>
      <dgm:t>
        <a:bodyPr/>
        <a:lstStyle/>
        <a:p>
          <a:endParaRPr lang="en-US"/>
        </a:p>
      </dgm:t>
    </dgm:pt>
    <dgm:pt modelId="{87965EAB-3311-473D-826D-3AF5F7700BC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IT Service Continuity</a:t>
          </a:r>
        </a:p>
      </dgm:t>
    </dgm:pt>
    <dgm:pt modelId="{53A4AF63-EB98-4859-9EA8-BF278EF66B87}" type="parTrans" cxnId="{308E7D6F-6D6D-4974-91FE-70B3BDA90D15}">
      <dgm:prSet/>
      <dgm:spPr/>
      <dgm:t>
        <a:bodyPr/>
        <a:lstStyle/>
        <a:p>
          <a:endParaRPr lang="en-US"/>
        </a:p>
      </dgm:t>
    </dgm:pt>
    <dgm:pt modelId="{081E8354-AEB0-4BEB-99EA-0E2CFEE5103A}" type="sibTrans" cxnId="{308E7D6F-6D6D-4974-91FE-70B3BDA90D15}">
      <dgm:prSet/>
      <dgm:spPr/>
      <dgm:t>
        <a:bodyPr/>
        <a:lstStyle/>
        <a:p>
          <a:endParaRPr lang="en-US"/>
        </a:p>
      </dgm:t>
    </dgm:pt>
    <dgm:pt modelId="{FB46780D-D6C7-440A-B333-B07F0C43EC8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Security Management</a:t>
          </a:r>
        </a:p>
      </dgm:t>
    </dgm:pt>
    <dgm:pt modelId="{993AB8D8-7AA7-424D-AB41-FE8EFFD092C0}" type="parTrans" cxnId="{361B61EE-74DE-4438-A2BD-F3E38CED3BD1}">
      <dgm:prSet/>
      <dgm:spPr/>
      <dgm:t>
        <a:bodyPr/>
        <a:lstStyle/>
        <a:p>
          <a:endParaRPr lang="en-US"/>
        </a:p>
      </dgm:t>
    </dgm:pt>
    <dgm:pt modelId="{366B7778-D511-4A10-8350-6A1CE667CED5}" type="sibTrans" cxnId="{361B61EE-74DE-4438-A2BD-F3E38CED3BD1}">
      <dgm:prSet/>
      <dgm:spPr/>
      <dgm:t>
        <a:bodyPr/>
        <a:lstStyle/>
        <a:p>
          <a:endParaRPr lang="en-US"/>
        </a:p>
      </dgm:t>
    </dgm:pt>
    <dgm:pt modelId="{AD631BED-C0A0-4EAD-B894-BEEF8236E39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Supplier Management</a:t>
          </a:r>
        </a:p>
      </dgm:t>
    </dgm:pt>
    <dgm:pt modelId="{31583616-97F7-4326-921E-90E2E6FF419C}" type="parTrans" cxnId="{15B3ACEB-C1FF-4569-BC28-DF35B7FE3033}">
      <dgm:prSet/>
      <dgm:spPr/>
      <dgm:t>
        <a:bodyPr/>
        <a:lstStyle/>
        <a:p>
          <a:endParaRPr lang="en-US"/>
        </a:p>
      </dgm:t>
    </dgm:pt>
    <dgm:pt modelId="{B82CE16B-A199-437A-9CA3-AD0E531A4950}" type="sibTrans" cxnId="{15B3ACEB-C1FF-4569-BC28-DF35B7FE3033}">
      <dgm:prSet/>
      <dgm:spPr/>
      <dgm:t>
        <a:bodyPr/>
        <a:lstStyle/>
        <a:p>
          <a:endParaRPr lang="en-US"/>
        </a:p>
      </dgm:t>
    </dgm:pt>
    <dgm:pt modelId="{3D0C5E72-507C-40E7-905D-66AC3E9F2E0C}">
      <dgm:prSet phldrT="[Text]"/>
      <dgm:spPr/>
      <dgm:t>
        <a:bodyPr/>
        <a:lstStyle/>
        <a:p>
          <a:r>
            <a:rPr lang="en-US" dirty="0" smtClean="0"/>
            <a:t>Request Management</a:t>
          </a:r>
          <a:endParaRPr lang="en-US" dirty="0"/>
        </a:p>
      </dgm:t>
    </dgm:pt>
    <dgm:pt modelId="{21C4BB9C-95C7-4057-8A85-F52AC3E07D7C}" type="parTrans" cxnId="{A76970B3-7907-42BA-BD17-09384A667914}">
      <dgm:prSet/>
      <dgm:spPr/>
      <dgm:t>
        <a:bodyPr/>
        <a:lstStyle/>
        <a:p>
          <a:endParaRPr lang="en-US"/>
        </a:p>
      </dgm:t>
    </dgm:pt>
    <dgm:pt modelId="{915B5609-FD42-416F-AD90-A7A43D1C8FF3}" type="sibTrans" cxnId="{A76970B3-7907-42BA-BD17-09384A667914}">
      <dgm:prSet/>
      <dgm:spPr/>
      <dgm:t>
        <a:bodyPr/>
        <a:lstStyle/>
        <a:p>
          <a:endParaRPr lang="en-US"/>
        </a:p>
      </dgm:t>
    </dgm:pt>
    <dgm:pt modelId="{1334EACE-5469-45E0-BD77-86B3196F187E}">
      <dgm:prSet phldrT="[Text]"/>
      <dgm:spPr/>
      <dgm:t>
        <a:bodyPr/>
        <a:lstStyle/>
        <a:p>
          <a:r>
            <a:rPr lang="en-US" dirty="0" smtClean="0"/>
            <a:t>Functions</a:t>
          </a:r>
          <a:endParaRPr lang="en-US" dirty="0"/>
        </a:p>
      </dgm:t>
    </dgm:pt>
    <dgm:pt modelId="{67889107-450C-4F4B-83C0-CF3D73303C07}" type="parTrans" cxnId="{01DB6C67-353C-4B07-936C-28BDE0AB125D}">
      <dgm:prSet/>
      <dgm:spPr/>
      <dgm:t>
        <a:bodyPr/>
        <a:lstStyle/>
        <a:p>
          <a:endParaRPr lang="en-US"/>
        </a:p>
      </dgm:t>
    </dgm:pt>
    <dgm:pt modelId="{7B662FAA-68AA-4468-9ECB-C0428A61B183}" type="sibTrans" cxnId="{01DB6C67-353C-4B07-936C-28BDE0AB125D}">
      <dgm:prSet/>
      <dgm:spPr/>
      <dgm:t>
        <a:bodyPr/>
        <a:lstStyle/>
        <a:p>
          <a:endParaRPr lang="en-US"/>
        </a:p>
      </dgm:t>
    </dgm:pt>
    <dgm:pt modelId="{2E84783B-2B1D-4F0B-94FC-92ACF6FC5945}" type="pres">
      <dgm:prSet presAssocID="{86F4B24C-3549-4280-8005-2AADA22C259F}" presName="diagram" presStyleCnt="0">
        <dgm:presLayoutVars>
          <dgm:dir/>
          <dgm:animLvl val="lvl"/>
          <dgm:resizeHandles val="exact"/>
        </dgm:presLayoutVars>
      </dgm:prSet>
      <dgm:spPr/>
    </dgm:pt>
    <dgm:pt modelId="{A36473D2-E087-4CD7-89D2-036711084C69}" type="pres">
      <dgm:prSet presAssocID="{13396920-42C3-472E-84FF-607B16DD6E3E}" presName="compNode" presStyleCnt="0"/>
      <dgm:spPr/>
    </dgm:pt>
    <dgm:pt modelId="{9D8E03CD-E11E-43B0-BFDA-4BA7A8FAC4D2}" type="pres">
      <dgm:prSet presAssocID="{13396920-42C3-472E-84FF-607B16DD6E3E}" presName="childRect" presStyleLbl="bgAcc1" presStyleIdx="0" presStyleCnt="5">
        <dgm:presLayoutVars>
          <dgm:bulletEnabled val="1"/>
        </dgm:presLayoutVars>
      </dgm:prSet>
      <dgm:spPr/>
      <dgm:t>
        <a:bodyPr/>
        <a:lstStyle/>
        <a:p>
          <a:endParaRPr lang="en-US"/>
        </a:p>
      </dgm:t>
    </dgm:pt>
    <dgm:pt modelId="{8866017B-835B-4281-AA51-4A6195FAE290}" type="pres">
      <dgm:prSet presAssocID="{13396920-42C3-472E-84FF-607B16DD6E3E}" presName="parentText" presStyleLbl="node1" presStyleIdx="0" presStyleCnt="0">
        <dgm:presLayoutVars>
          <dgm:chMax val="0"/>
          <dgm:bulletEnabled val="1"/>
        </dgm:presLayoutVars>
      </dgm:prSet>
      <dgm:spPr/>
      <dgm:t>
        <a:bodyPr/>
        <a:lstStyle/>
        <a:p>
          <a:endParaRPr lang="en-US"/>
        </a:p>
      </dgm:t>
    </dgm:pt>
    <dgm:pt modelId="{75687B3B-2979-4B4C-BB59-75B791612EFF}" type="pres">
      <dgm:prSet presAssocID="{13396920-42C3-472E-84FF-607B16DD6E3E}" presName="parentRect" presStyleLbl="alignNode1" presStyleIdx="0" presStyleCnt="5"/>
      <dgm:spPr/>
      <dgm:t>
        <a:bodyPr/>
        <a:lstStyle/>
        <a:p>
          <a:endParaRPr lang="en-US"/>
        </a:p>
      </dgm:t>
    </dgm:pt>
    <dgm:pt modelId="{54377DB1-257A-4BE0-8947-D1E4125F94DD}" type="pres">
      <dgm:prSet presAssocID="{13396920-42C3-472E-84FF-607B16DD6E3E}" presName="adorn" presStyleLbl="fgAccFollowNode1" presStyleIdx="0" presStyleCnt="5"/>
      <dgm:spPr>
        <a:blipFill rotWithShape="0">
          <a:blip xmlns:r="http://schemas.openxmlformats.org/officeDocument/2006/relationships" r:embed="rId1"/>
          <a:stretch>
            <a:fillRect/>
          </a:stretch>
        </a:blipFill>
      </dgm:spPr>
    </dgm:pt>
    <dgm:pt modelId="{BAAA22A3-4B02-4865-A54F-BF6A3B1C9F86}" type="pres">
      <dgm:prSet presAssocID="{8A0C6435-AB6E-496D-9939-ED1184495AA3}" presName="sibTrans" presStyleLbl="sibTrans2D1" presStyleIdx="0" presStyleCnt="0"/>
      <dgm:spPr/>
      <dgm:t>
        <a:bodyPr/>
        <a:lstStyle/>
        <a:p>
          <a:endParaRPr lang="id-ID"/>
        </a:p>
      </dgm:t>
    </dgm:pt>
    <dgm:pt modelId="{2697DE0D-7EC4-4FF6-B1D2-2D87B081A49F}" type="pres">
      <dgm:prSet presAssocID="{FCD33FEC-E1FC-4985-8264-3A527F3F4EBC}" presName="compNode" presStyleCnt="0"/>
      <dgm:spPr/>
    </dgm:pt>
    <dgm:pt modelId="{077AC049-A15E-4CE1-BAAC-E7D7C8B68825}" type="pres">
      <dgm:prSet presAssocID="{FCD33FEC-E1FC-4985-8264-3A527F3F4EBC}" presName="childRect" presStyleLbl="bgAcc1" presStyleIdx="1" presStyleCnt="5">
        <dgm:presLayoutVars>
          <dgm:bulletEnabled val="1"/>
        </dgm:presLayoutVars>
      </dgm:prSet>
      <dgm:spPr/>
      <dgm:t>
        <a:bodyPr/>
        <a:lstStyle/>
        <a:p>
          <a:endParaRPr lang="en-US"/>
        </a:p>
      </dgm:t>
    </dgm:pt>
    <dgm:pt modelId="{23F304E7-4862-4960-BD61-26E2405F956E}" type="pres">
      <dgm:prSet presAssocID="{FCD33FEC-E1FC-4985-8264-3A527F3F4EBC}" presName="parentText" presStyleLbl="node1" presStyleIdx="0" presStyleCnt="0">
        <dgm:presLayoutVars>
          <dgm:chMax val="0"/>
          <dgm:bulletEnabled val="1"/>
        </dgm:presLayoutVars>
      </dgm:prSet>
      <dgm:spPr/>
      <dgm:t>
        <a:bodyPr/>
        <a:lstStyle/>
        <a:p>
          <a:endParaRPr lang="en-US"/>
        </a:p>
      </dgm:t>
    </dgm:pt>
    <dgm:pt modelId="{9268C5A1-6BBA-4A4B-B4D2-1F4E2A00DB9B}" type="pres">
      <dgm:prSet presAssocID="{FCD33FEC-E1FC-4985-8264-3A527F3F4EBC}" presName="parentRect" presStyleLbl="alignNode1" presStyleIdx="1" presStyleCnt="5"/>
      <dgm:spPr/>
      <dgm:t>
        <a:bodyPr/>
        <a:lstStyle/>
        <a:p>
          <a:endParaRPr lang="en-US"/>
        </a:p>
      </dgm:t>
    </dgm:pt>
    <dgm:pt modelId="{3C1C2AB1-11E6-4F10-9A33-424E4EDC7790}" type="pres">
      <dgm:prSet presAssocID="{FCD33FEC-E1FC-4985-8264-3A527F3F4EBC}" presName="adorn" presStyleLbl="fgAccFollowNode1" presStyleIdx="1" presStyleCnt="5"/>
      <dgm:spPr>
        <a:blipFill rotWithShape="0">
          <a:blip xmlns:r="http://schemas.openxmlformats.org/officeDocument/2006/relationships" r:embed="rId2"/>
          <a:stretch>
            <a:fillRect/>
          </a:stretch>
        </a:blipFill>
      </dgm:spPr>
    </dgm:pt>
    <dgm:pt modelId="{27CE7CAD-3786-4A7B-91F7-ADCBC0C4ECAC}" type="pres">
      <dgm:prSet presAssocID="{2EECE250-FFEA-42F8-8068-D57CCFE433A9}" presName="sibTrans" presStyleLbl="sibTrans2D1" presStyleIdx="0" presStyleCnt="0"/>
      <dgm:spPr/>
      <dgm:t>
        <a:bodyPr/>
        <a:lstStyle/>
        <a:p>
          <a:endParaRPr lang="id-ID"/>
        </a:p>
      </dgm:t>
    </dgm:pt>
    <dgm:pt modelId="{859146F9-B77D-4FD2-BCE3-A3B87D7F9C97}" type="pres">
      <dgm:prSet presAssocID="{2AEE20DA-5FD8-4CD8-BAA3-E049E684CEFE}" presName="compNode" presStyleCnt="0"/>
      <dgm:spPr/>
    </dgm:pt>
    <dgm:pt modelId="{806E5237-EB86-470F-A393-C5BA13184EB9}" type="pres">
      <dgm:prSet presAssocID="{2AEE20DA-5FD8-4CD8-BAA3-E049E684CEFE}" presName="childRect" presStyleLbl="bgAcc1" presStyleIdx="2" presStyleCnt="5">
        <dgm:presLayoutVars>
          <dgm:bulletEnabled val="1"/>
        </dgm:presLayoutVars>
      </dgm:prSet>
      <dgm:spPr/>
      <dgm:t>
        <a:bodyPr/>
        <a:lstStyle/>
        <a:p>
          <a:endParaRPr lang="en-US"/>
        </a:p>
      </dgm:t>
    </dgm:pt>
    <dgm:pt modelId="{CE799845-B756-45A3-A6B5-7C017C9A5BE4}" type="pres">
      <dgm:prSet presAssocID="{2AEE20DA-5FD8-4CD8-BAA3-E049E684CEFE}" presName="parentText" presStyleLbl="node1" presStyleIdx="0" presStyleCnt="0">
        <dgm:presLayoutVars>
          <dgm:chMax val="0"/>
          <dgm:bulletEnabled val="1"/>
        </dgm:presLayoutVars>
      </dgm:prSet>
      <dgm:spPr/>
      <dgm:t>
        <a:bodyPr/>
        <a:lstStyle/>
        <a:p>
          <a:endParaRPr lang="en-US"/>
        </a:p>
      </dgm:t>
    </dgm:pt>
    <dgm:pt modelId="{627E5F19-D13F-4B18-9842-8A7427AF8633}" type="pres">
      <dgm:prSet presAssocID="{2AEE20DA-5FD8-4CD8-BAA3-E049E684CEFE}" presName="parentRect" presStyleLbl="alignNode1" presStyleIdx="2" presStyleCnt="5"/>
      <dgm:spPr/>
      <dgm:t>
        <a:bodyPr/>
        <a:lstStyle/>
        <a:p>
          <a:endParaRPr lang="en-US"/>
        </a:p>
      </dgm:t>
    </dgm:pt>
    <dgm:pt modelId="{6D0A5966-2724-4067-8745-1F6081289029}" type="pres">
      <dgm:prSet presAssocID="{2AEE20DA-5FD8-4CD8-BAA3-E049E684CEFE}" presName="adorn" presStyleLbl="fgAccFollowNode1" presStyleIdx="2" presStyleCnt="5"/>
      <dgm:spPr>
        <a:blipFill rotWithShape="0">
          <a:blip xmlns:r="http://schemas.openxmlformats.org/officeDocument/2006/relationships" r:embed="rId3"/>
          <a:stretch>
            <a:fillRect/>
          </a:stretch>
        </a:blipFill>
      </dgm:spPr>
    </dgm:pt>
    <dgm:pt modelId="{660391E1-0F82-4F10-A3A8-518C63251D3D}" type="pres">
      <dgm:prSet presAssocID="{DA517775-D240-4E21-BB18-3B2A90A29EB0}" presName="sibTrans" presStyleLbl="sibTrans2D1" presStyleIdx="0" presStyleCnt="0"/>
      <dgm:spPr/>
      <dgm:t>
        <a:bodyPr/>
        <a:lstStyle/>
        <a:p>
          <a:endParaRPr lang="id-ID"/>
        </a:p>
      </dgm:t>
    </dgm:pt>
    <dgm:pt modelId="{74419154-313B-46BC-9BAF-EF4F53BED11E}" type="pres">
      <dgm:prSet presAssocID="{83C4D1A0-DF7E-4F38-A73A-10F9C7CE8F40}" presName="compNode" presStyleCnt="0"/>
      <dgm:spPr/>
    </dgm:pt>
    <dgm:pt modelId="{8451AB4B-2ACC-4A08-B32C-35607DCB3838}" type="pres">
      <dgm:prSet presAssocID="{83C4D1A0-DF7E-4F38-A73A-10F9C7CE8F40}" presName="childRect" presStyleLbl="bgAcc1" presStyleIdx="3" presStyleCnt="5">
        <dgm:presLayoutVars>
          <dgm:bulletEnabled val="1"/>
        </dgm:presLayoutVars>
      </dgm:prSet>
      <dgm:spPr/>
      <dgm:t>
        <a:bodyPr/>
        <a:lstStyle/>
        <a:p>
          <a:endParaRPr lang="en-US"/>
        </a:p>
      </dgm:t>
    </dgm:pt>
    <dgm:pt modelId="{473ACB98-5E84-4EC9-8425-08B4B7DCF57D}" type="pres">
      <dgm:prSet presAssocID="{83C4D1A0-DF7E-4F38-A73A-10F9C7CE8F40}" presName="parentText" presStyleLbl="node1" presStyleIdx="0" presStyleCnt="0">
        <dgm:presLayoutVars>
          <dgm:chMax val="0"/>
          <dgm:bulletEnabled val="1"/>
        </dgm:presLayoutVars>
      </dgm:prSet>
      <dgm:spPr/>
      <dgm:t>
        <a:bodyPr/>
        <a:lstStyle/>
        <a:p>
          <a:endParaRPr lang="en-US"/>
        </a:p>
      </dgm:t>
    </dgm:pt>
    <dgm:pt modelId="{8184C972-C5AE-421B-807C-746BF0147B99}" type="pres">
      <dgm:prSet presAssocID="{83C4D1A0-DF7E-4F38-A73A-10F9C7CE8F40}" presName="parentRect" presStyleLbl="alignNode1" presStyleIdx="3" presStyleCnt="5"/>
      <dgm:spPr/>
      <dgm:t>
        <a:bodyPr/>
        <a:lstStyle/>
        <a:p>
          <a:endParaRPr lang="en-US"/>
        </a:p>
      </dgm:t>
    </dgm:pt>
    <dgm:pt modelId="{DEBE68BA-F8EF-4AA8-A812-821649AEAEF7}" type="pres">
      <dgm:prSet presAssocID="{83C4D1A0-DF7E-4F38-A73A-10F9C7CE8F40}" presName="adorn" presStyleLbl="fgAccFollowNode1" presStyleIdx="3" presStyleCnt="5"/>
      <dgm:spPr>
        <a:blipFill rotWithShape="0">
          <a:blip xmlns:r="http://schemas.openxmlformats.org/officeDocument/2006/relationships" r:embed="rId4"/>
          <a:stretch>
            <a:fillRect/>
          </a:stretch>
        </a:blipFill>
      </dgm:spPr>
    </dgm:pt>
    <dgm:pt modelId="{45EA2441-0543-4849-977E-6D09A3FD1E83}" type="pres">
      <dgm:prSet presAssocID="{C67D1A38-894B-4B1A-A7A4-D183EC131EB0}" presName="sibTrans" presStyleLbl="sibTrans2D1" presStyleIdx="0" presStyleCnt="0"/>
      <dgm:spPr/>
      <dgm:t>
        <a:bodyPr/>
        <a:lstStyle/>
        <a:p>
          <a:endParaRPr lang="id-ID"/>
        </a:p>
      </dgm:t>
    </dgm:pt>
    <dgm:pt modelId="{F1B9C63A-B090-4B83-BA71-95C2948CE6F8}" type="pres">
      <dgm:prSet presAssocID="{5A3CC8F2-D4B0-4AF0-ACE3-BE7ECDAF99BE}" presName="compNode" presStyleCnt="0"/>
      <dgm:spPr/>
    </dgm:pt>
    <dgm:pt modelId="{92BA8347-2F20-4B78-ADFF-EBEA57D17753}" type="pres">
      <dgm:prSet presAssocID="{5A3CC8F2-D4B0-4AF0-ACE3-BE7ECDAF99BE}" presName="childRect" presStyleLbl="bgAcc1" presStyleIdx="4" presStyleCnt="5">
        <dgm:presLayoutVars>
          <dgm:bulletEnabled val="1"/>
        </dgm:presLayoutVars>
      </dgm:prSet>
      <dgm:spPr/>
      <dgm:t>
        <a:bodyPr/>
        <a:lstStyle/>
        <a:p>
          <a:endParaRPr lang="en-US"/>
        </a:p>
      </dgm:t>
    </dgm:pt>
    <dgm:pt modelId="{53943578-7330-493D-BB66-EA46578C7197}" type="pres">
      <dgm:prSet presAssocID="{5A3CC8F2-D4B0-4AF0-ACE3-BE7ECDAF99BE}" presName="parentText" presStyleLbl="node1" presStyleIdx="0" presStyleCnt="0">
        <dgm:presLayoutVars>
          <dgm:chMax val="0"/>
          <dgm:bulletEnabled val="1"/>
        </dgm:presLayoutVars>
      </dgm:prSet>
      <dgm:spPr/>
      <dgm:t>
        <a:bodyPr/>
        <a:lstStyle/>
        <a:p>
          <a:endParaRPr lang="en-US"/>
        </a:p>
      </dgm:t>
    </dgm:pt>
    <dgm:pt modelId="{42B887D0-39A7-4C5C-ADED-BC454A9CE0F6}" type="pres">
      <dgm:prSet presAssocID="{5A3CC8F2-D4B0-4AF0-ACE3-BE7ECDAF99BE}" presName="parentRect" presStyleLbl="alignNode1" presStyleIdx="4" presStyleCnt="5"/>
      <dgm:spPr/>
      <dgm:t>
        <a:bodyPr/>
        <a:lstStyle/>
        <a:p>
          <a:endParaRPr lang="en-US"/>
        </a:p>
      </dgm:t>
    </dgm:pt>
    <dgm:pt modelId="{87D62139-8F79-4CA6-B442-4EF61835B7B9}" type="pres">
      <dgm:prSet presAssocID="{5A3CC8F2-D4B0-4AF0-ACE3-BE7ECDAF99BE}" presName="adorn" presStyleLbl="fgAccFollowNode1" presStyleIdx="4" presStyleCnt="5"/>
      <dgm:spPr>
        <a:blipFill rotWithShape="0">
          <a:blip xmlns:r="http://schemas.openxmlformats.org/officeDocument/2006/relationships" r:embed="rId5"/>
          <a:stretch>
            <a:fillRect/>
          </a:stretch>
        </a:blipFill>
      </dgm:spPr>
    </dgm:pt>
  </dgm:ptLst>
  <dgm:cxnLst>
    <dgm:cxn modelId="{B9D1CB78-C7E2-4936-845A-C0C6D25EC24E}" type="presOf" srcId="{FD93B694-5DAC-47C0-9309-3BAA18D22999}" destId="{92BA8347-2F20-4B78-ADFF-EBEA57D17753}" srcOrd="0" destOrd="4" presId="urn:microsoft.com/office/officeart/2005/8/layout/bList2#1"/>
    <dgm:cxn modelId="{B4FEBCF0-FAA4-4070-8C30-ED61B603F4F0}" type="presOf" srcId="{2AEE20DA-5FD8-4CD8-BAA3-E049E684CEFE}" destId="{CE799845-B756-45A3-A6B5-7C017C9A5BE4}" srcOrd="0" destOrd="0" presId="urn:microsoft.com/office/officeart/2005/8/layout/bList2#1"/>
    <dgm:cxn modelId="{53C77BD7-0E15-42F8-B947-241BF8E4DE0D}" type="presOf" srcId="{3D0C5E72-507C-40E7-905D-66AC3E9F2E0C}" destId="{8451AB4B-2ACC-4A08-B32C-35607DCB3838}" srcOrd="0" destOrd="1" presId="urn:microsoft.com/office/officeart/2005/8/layout/bList2#1"/>
    <dgm:cxn modelId="{D052C8F1-4EAD-4F78-A5C1-FC8F17A7EC2B}" srcId="{FCD33FEC-E1FC-4985-8264-3A527F3F4EBC}" destId="{1DFC32B3-8B53-47F1-A1A3-20E0053F25DF}" srcOrd="1" destOrd="0" parTransId="{72AFEE19-3737-4FC2-B1C2-480121CEFA64}" sibTransId="{64CB5A78-EA24-4454-ABF0-6BAC3DF0D539}"/>
    <dgm:cxn modelId="{FB690AF7-42D4-47CE-8175-A39C6EC3B84A}" type="presOf" srcId="{83C4D1A0-DF7E-4F38-A73A-10F9C7CE8F40}" destId="{8184C972-C5AE-421B-807C-746BF0147B99}" srcOrd="1" destOrd="0" presId="urn:microsoft.com/office/officeart/2005/8/layout/bList2#1"/>
    <dgm:cxn modelId="{C8208922-57F1-4003-873D-2DDE4D557650}" type="presOf" srcId="{C0E03A46-9622-4855-8747-4D9BDE7090A3}" destId="{8451AB4B-2ACC-4A08-B32C-35607DCB3838}" srcOrd="0" destOrd="4" presId="urn:microsoft.com/office/officeart/2005/8/layout/bList2#1"/>
    <dgm:cxn modelId="{3514D173-FCCD-40BD-BC7C-CB7C79C1F8B1}" srcId="{2AEE20DA-5FD8-4CD8-BAA3-E049E684CEFE}" destId="{80F0E009-23BD-4A23-9D8C-8EDB802DAB3F}" srcOrd="1" destOrd="0" parTransId="{1DA7BC74-1389-42EF-BF48-C81937EDE07A}" sibTransId="{DA0771E9-8D91-4E75-9563-D2A0780A955B}"/>
    <dgm:cxn modelId="{298C6591-80B2-42C8-9EEE-1B1B294EC2C6}" type="presOf" srcId="{1ADDDBFC-662E-4FFA-9E13-62932586D14F}" destId="{8451AB4B-2ACC-4A08-B32C-35607DCB3838}" srcOrd="0" destOrd="2" presId="urn:microsoft.com/office/officeart/2005/8/layout/bList2#1"/>
    <dgm:cxn modelId="{01DB6C67-353C-4B07-936C-28BDE0AB125D}" srcId="{83C4D1A0-DF7E-4F38-A73A-10F9C7CE8F40}" destId="{1334EACE-5469-45E0-BD77-86B3196F187E}" srcOrd="5" destOrd="0" parTransId="{67889107-450C-4F4B-83C0-CF3D73303C07}" sibTransId="{7B662FAA-68AA-4468-9ECB-C0428A61B183}"/>
    <dgm:cxn modelId="{F2626047-DB6B-48C7-98FE-E7FE554043EF}" type="presOf" srcId="{5A3CC8F2-D4B0-4AF0-ACE3-BE7ECDAF99BE}" destId="{42B887D0-39A7-4C5C-ADED-BC454A9CE0F6}" srcOrd="1" destOrd="0" presId="urn:microsoft.com/office/officeart/2005/8/layout/bList2#1"/>
    <dgm:cxn modelId="{4E8A1228-91EE-477B-8172-624BE60C11EA}" type="presOf" srcId="{C67D1A38-894B-4B1A-A7A4-D183EC131EB0}" destId="{45EA2441-0543-4849-977E-6D09A3FD1E83}" srcOrd="0" destOrd="0" presId="urn:microsoft.com/office/officeart/2005/8/layout/bList2#1"/>
    <dgm:cxn modelId="{AE6293F2-FA99-4D9A-BC84-FA7EF1E16C07}" type="presOf" srcId="{C2191A29-FEC8-4584-9222-2EDCAC99F155}" destId="{806E5237-EB86-470F-A393-C5BA13184EB9}" srcOrd="0" destOrd="3" presId="urn:microsoft.com/office/officeart/2005/8/layout/bList2#1"/>
    <dgm:cxn modelId="{63C31654-6A81-41D5-8204-153526C65734}" srcId="{2AEE20DA-5FD8-4CD8-BAA3-E049E684CEFE}" destId="{77ECA27B-A52F-40E8-B0E9-3C533B0F4C03}" srcOrd="0" destOrd="0" parTransId="{953EC183-9F4B-4AA7-B841-51F539AE527A}" sibTransId="{76D1D5F1-36B9-42DF-8411-30E561F19C42}"/>
    <dgm:cxn modelId="{0BCEF020-ABD4-4766-AC85-59A285AE8D1C}" type="presOf" srcId="{91EA27C7-D883-455E-9AE9-980D6E544C3C}" destId="{077AC049-A15E-4CE1-BAAC-E7D7C8B68825}" srcOrd="0" destOrd="3" presId="urn:microsoft.com/office/officeart/2005/8/layout/bList2#1"/>
    <dgm:cxn modelId="{CB1C59EE-D879-4D88-90A9-D0B1E4A36893}" type="presOf" srcId="{9C9CCA4B-3F35-4015-A3C5-A761A5AFF7DE}" destId="{8451AB4B-2ACC-4A08-B32C-35607DCB3838}" srcOrd="0" destOrd="0" presId="urn:microsoft.com/office/officeart/2005/8/layout/bList2#1"/>
    <dgm:cxn modelId="{D70BCA51-91D5-45E0-91C6-572D14E5ABFC}" srcId="{13396920-42C3-472E-84FF-607B16DD6E3E}" destId="{6400DA17-CCAD-470E-BFBC-C82EADD25BE6}" srcOrd="1" destOrd="0" parTransId="{5459C8E4-C064-49EE-BCBD-9D1459467B62}" sibTransId="{56FC17B8-1C17-4FE8-BE98-DC301999C133}"/>
    <dgm:cxn modelId="{161F702A-5E17-4696-AF73-E26CB3DE6FE8}" type="presOf" srcId="{83C4D1A0-DF7E-4F38-A73A-10F9C7CE8F40}" destId="{473ACB98-5E84-4EC9-8425-08B4B7DCF57D}" srcOrd="0" destOrd="0" presId="urn:microsoft.com/office/officeart/2005/8/layout/bList2#1"/>
    <dgm:cxn modelId="{466EDD6A-7D6B-44D2-BE1A-869F3CB72CC0}" type="presOf" srcId="{2A0FC4C0-645B-45B4-ACCA-AA4D4D47189E}" destId="{8451AB4B-2ACC-4A08-B32C-35607DCB3838}" srcOrd="0" destOrd="3" presId="urn:microsoft.com/office/officeart/2005/8/layout/bList2#1"/>
    <dgm:cxn modelId="{05545FA3-48C1-4023-BF69-C924F24B10B5}" type="presOf" srcId="{2AEE20DA-5FD8-4CD8-BAA3-E049E684CEFE}" destId="{627E5F19-D13F-4B18-9842-8A7427AF8633}" srcOrd="1" destOrd="0" presId="urn:microsoft.com/office/officeart/2005/8/layout/bList2#1"/>
    <dgm:cxn modelId="{EDCF7130-6A88-43BF-98A6-1431FF375835}" srcId="{86F4B24C-3549-4280-8005-2AADA22C259F}" destId="{13396920-42C3-472E-84FF-607B16DD6E3E}" srcOrd="0" destOrd="0" parTransId="{26B0D545-8775-4245-BE99-03021BC0AF3C}" sibTransId="{8A0C6435-AB6E-496D-9939-ED1184495AA3}"/>
    <dgm:cxn modelId="{A32A825C-0E65-40D4-B470-95E312175D6B}" srcId="{5A3CC8F2-D4B0-4AF0-ACE3-BE7ECDAF99BE}" destId="{F0A9F810-7E78-49DF-9198-CBF639C91764}" srcOrd="2" destOrd="0" parTransId="{D9A29030-5140-49AF-9AFA-136A511BA1BF}" sibTransId="{29D2D290-116A-405A-B9E4-332F5E99AF75}"/>
    <dgm:cxn modelId="{2888CDC0-D566-44A6-AF72-FE9AB9E6AF5B}" type="presOf" srcId="{95DD847A-6140-4A02-A993-FE2C03BCF9E8}" destId="{92BA8347-2F20-4B78-ADFF-EBEA57D17753}" srcOrd="0" destOrd="0" presId="urn:microsoft.com/office/officeart/2005/8/layout/bList2#1"/>
    <dgm:cxn modelId="{02D12B7C-86D5-4BB2-8139-B7CD937C3C5A}" type="presOf" srcId="{6400DA17-CCAD-470E-BFBC-C82EADD25BE6}" destId="{9D8E03CD-E11E-43B0-BFDA-4BA7A8FAC4D2}" srcOrd="0" destOrd="1" presId="urn:microsoft.com/office/officeart/2005/8/layout/bList2#1"/>
    <dgm:cxn modelId="{2B5352CD-CA4C-449F-82D8-873916AEED3D}" type="presOf" srcId="{FB46780D-D6C7-440A-B333-B07F0C43EC80}" destId="{077AC049-A15E-4CE1-BAAC-E7D7C8B68825}" srcOrd="0" destOrd="5" presId="urn:microsoft.com/office/officeart/2005/8/layout/bList2#1"/>
    <dgm:cxn modelId="{F628331A-159F-4E3E-B3C7-C14CB8849C88}" type="presOf" srcId="{1DFC32B3-8B53-47F1-A1A3-20E0053F25DF}" destId="{077AC049-A15E-4CE1-BAAC-E7D7C8B68825}" srcOrd="0" destOrd="1" presId="urn:microsoft.com/office/officeart/2005/8/layout/bList2#1"/>
    <dgm:cxn modelId="{F5FDA255-FB86-4816-BD83-4C939D7150DF}" type="presOf" srcId="{8A0C6435-AB6E-496D-9939-ED1184495AA3}" destId="{BAAA22A3-4B02-4865-A54F-BF6A3B1C9F86}" srcOrd="0" destOrd="0" presId="urn:microsoft.com/office/officeart/2005/8/layout/bList2#1"/>
    <dgm:cxn modelId="{308E7D6F-6D6D-4974-91FE-70B3BDA90D15}" srcId="{FCD33FEC-E1FC-4985-8264-3A527F3F4EBC}" destId="{87965EAB-3311-473D-826D-3AF5F7700BC6}" srcOrd="4" destOrd="0" parTransId="{53A4AF63-EB98-4859-9EA8-BF278EF66B87}" sibTransId="{081E8354-AEB0-4BEB-99EA-0E2CFEE5103A}"/>
    <dgm:cxn modelId="{0BE0DF94-8EBF-46FD-AAB7-A9CF6AFCC5C2}" srcId="{13396920-42C3-472E-84FF-607B16DD6E3E}" destId="{736345B7-CCEC-4FCE-BE80-113CEFC04A8A}" srcOrd="0" destOrd="0" parTransId="{B7D561A8-0642-4D2C-8967-072FFF8BABDE}" sibTransId="{96E2092D-FA26-4F6D-A928-7BCA835B0619}"/>
    <dgm:cxn modelId="{A12001C5-CAF0-400E-8978-C9BDEF1CA201}" type="presOf" srcId="{FCD33FEC-E1FC-4985-8264-3A527F3F4EBC}" destId="{23F304E7-4862-4960-BD61-26E2405F956E}" srcOrd="0" destOrd="0" presId="urn:microsoft.com/office/officeart/2005/8/layout/bList2#1"/>
    <dgm:cxn modelId="{F8466109-E87D-4CCA-95FA-9F83DF2B4F06}" srcId="{FCD33FEC-E1FC-4985-8264-3A527F3F4EBC}" destId="{BC7F6B91-8837-42BC-8071-55747372C011}" srcOrd="0" destOrd="0" parTransId="{95D1F4C7-3BAB-4C46-929F-E5E990A5EB9D}" sibTransId="{8A1C6103-244C-4940-8F2C-55F011DFD1C0}"/>
    <dgm:cxn modelId="{4B08B92B-928A-4EED-B65C-27F8ED2EAE77}" srcId="{83C4D1A0-DF7E-4F38-A73A-10F9C7CE8F40}" destId="{1ADDDBFC-662E-4FFA-9E13-62932586D14F}" srcOrd="2" destOrd="0" parTransId="{E62B0F47-C2F7-4B7B-A221-1F2D877D6929}" sibTransId="{838D668B-4D24-468D-829E-F8F36E051CA9}"/>
    <dgm:cxn modelId="{BDCF4D21-2AF8-4B70-94BE-F8C28A6ABB50}" type="presOf" srcId="{736345B7-CCEC-4FCE-BE80-113CEFC04A8A}" destId="{9D8E03CD-E11E-43B0-BFDA-4BA7A8FAC4D2}" srcOrd="0" destOrd="0" presId="urn:microsoft.com/office/officeart/2005/8/layout/bList2#1"/>
    <dgm:cxn modelId="{FB6F12C4-AE4C-4484-9777-0565C69BB6EF}" srcId="{83C4D1A0-DF7E-4F38-A73A-10F9C7CE8F40}" destId="{9C9CCA4B-3F35-4015-A3C5-A761A5AFF7DE}" srcOrd="0" destOrd="0" parTransId="{F5DAC7F4-DC06-4CAC-8442-E7B6EEB44242}" sibTransId="{28A2FCE4-5FF3-416C-AB69-6B1354F2FDE4}"/>
    <dgm:cxn modelId="{A4708822-2A72-4AF6-A610-E26B786F9E4E}" type="presOf" srcId="{7B50A5FB-0DDA-4D23-8829-304C5B09D501}" destId="{806E5237-EB86-470F-A393-C5BA13184EB9}" srcOrd="0" destOrd="2" presId="urn:microsoft.com/office/officeart/2005/8/layout/bList2#1"/>
    <dgm:cxn modelId="{36D4412E-83E3-4534-97E1-CCAE5890456D}" srcId="{5A3CC8F2-D4B0-4AF0-ACE3-BE7ECDAF99BE}" destId="{1190F1EC-9717-49AD-AED5-93EEF7BDA104}" srcOrd="3" destOrd="0" parTransId="{CB547CBC-DFD1-4795-9D0D-298B872B01EA}" sibTransId="{9715462F-2EA3-4919-8D62-BACA4C63CCF7}"/>
    <dgm:cxn modelId="{A3B5AFF8-8D55-49E5-8959-F46A7AE65BA6}" type="presOf" srcId="{DA517775-D240-4E21-BB18-3B2A90A29EB0}" destId="{660391E1-0F82-4F10-A3A8-518C63251D3D}" srcOrd="0" destOrd="0" presId="urn:microsoft.com/office/officeart/2005/8/layout/bList2#1"/>
    <dgm:cxn modelId="{C9A45D06-F213-4405-BBB3-7CA250239ADD}" type="presOf" srcId="{AB94E715-4707-4736-8EBF-3FC345E20652}" destId="{9D8E03CD-E11E-43B0-BFDA-4BA7A8FAC4D2}" srcOrd="0" destOrd="2" presId="urn:microsoft.com/office/officeart/2005/8/layout/bList2#1"/>
    <dgm:cxn modelId="{2920A786-9CFE-4D96-A512-FEF1267B9501}" srcId="{2AEE20DA-5FD8-4CD8-BAA3-E049E684CEFE}" destId="{C2191A29-FEC8-4584-9222-2EDCAC99F155}" srcOrd="3" destOrd="0" parTransId="{7855C0B0-4A2A-49F0-80BE-475126F4236D}" sibTransId="{F7178C27-316F-42BE-9A4E-A0CA89B2FD52}"/>
    <dgm:cxn modelId="{361B61EE-74DE-4438-A2BD-F3E38CED3BD1}" srcId="{FCD33FEC-E1FC-4985-8264-3A527F3F4EBC}" destId="{FB46780D-D6C7-440A-B333-B07F0C43EC80}" srcOrd="5" destOrd="0" parTransId="{993AB8D8-7AA7-424D-AB41-FE8EFFD092C0}" sibTransId="{366B7778-D511-4A10-8350-6A1CE667CED5}"/>
    <dgm:cxn modelId="{4C203F56-D56F-4405-8A07-3248559ACDBA}" type="presOf" srcId="{BC7F6B91-8837-42BC-8071-55747372C011}" destId="{077AC049-A15E-4CE1-BAAC-E7D7C8B68825}" srcOrd="0" destOrd="0" presId="urn:microsoft.com/office/officeart/2005/8/layout/bList2#1"/>
    <dgm:cxn modelId="{AF518135-A081-44DC-868C-446F74EFB572}" srcId="{86F4B24C-3549-4280-8005-2AADA22C259F}" destId="{FCD33FEC-E1FC-4985-8264-3A527F3F4EBC}" srcOrd="1" destOrd="0" parTransId="{3BB9FBF9-1D2A-4F37-96D7-ECDB7E9573CD}" sibTransId="{2EECE250-FFEA-42F8-8068-D57CCFE433A9}"/>
    <dgm:cxn modelId="{42AB2312-5DDA-4FFE-8EA2-510E1A1B8622}" type="presOf" srcId="{13396920-42C3-472E-84FF-607B16DD6E3E}" destId="{8866017B-835B-4281-AA51-4A6195FAE290}" srcOrd="0" destOrd="0" presId="urn:microsoft.com/office/officeart/2005/8/layout/bList2#1"/>
    <dgm:cxn modelId="{603D4652-5C67-459A-A540-FF566401F631}" type="presOf" srcId="{6FED3E80-3AC9-4E0B-9C5B-BE4BCD20EAD4}" destId="{92BA8347-2F20-4B78-ADFF-EBEA57D17753}" srcOrd="0" destOrd="5" presId="urn:microsoft.com/office/officeart/2005/8/layout/bList2#1"/>
    <dgm:cxn modelId="{26D2F004-D3FE-4E77-81EA-55F201ABBCDA}" type="presOf" srcId="{5A3CC8F2-D4B0-4AF0-ACE3-BE7ECDAF99BE}" destId="{53943578-7330-493D-BB66-EA46578C7197}" srcOrd="0" destOrd="0" presId="urn:microsoft.com/office/officeart/2005/8/layout/bList2#1"/>
    <dgm:cxn modelId="{E1BA2123-2518-41E1-A2BC-C30610144FB7}" srcId="{5A3CC8F2-D4B0-4AF0-ACE3-BE7ECDAF99BE}" destId="{6FED3E80-3AC9-4E0B-9C5B-BE4BCD20EAD4}" srcOrd="5" destOrd="0" parTransId="{9E4F8ECC-5077-4201-AC8C-585360C48795}" sibTransId="{49DFCA19-6C78-4163-9471-1FC4E515DA8D}"/>
    <dgm:cxn modelId="{C79B2760-8FB0-4F41-957E-D1762CC6833B}" srcId="{5A3CC8F2-D4B0-4AF0-ACE3-BE7ECDAF99BE}" destId="{95DD847A-6140-4A02-A993-FE2C03BCF9E8}" srcOrd="0" destOrd="0" parTransId="{F303AB01-33E8-459D-B91D-94622093A328}" sibTransId="{49733E0A-8C00-431E-A440-85D0C41DB38C}"/>
    <dgm:cxn modelId="{3B3EE9FC-99A9-4460-A45C-2568D1F2A4CF}" type="presOf" srcId="{77ECA27B-A52F-40E8-B0E9-3C533B0F4C03}" destId="{806E5237-EB86-470F-A393-C5BA13184EB9}" srcOrd="0" destOrd="0" presId="urn:microsoft.com/office/officeart/2005/8/layout/bList2#1"/>
    <dgm:cxn modelId="{1D8716AF-97DD-4BE8-8411-76265C664BB3}" srcId="{5A3CC8F2-D4B0-4AF0-ACE3-BE7ECDAF99BE}" destId="{C3CE7301-3CBD-4B94-B470-0C1ADD26FF00}" srcOrd="1" destOrd="0" parTransId="{74E5F4FC-C6A5-4ED5-A8B6-C711536CA1A4}" sibTransId="{27554A7D-B860-4A41-B144-864F9849CCE0}"/>
    <dgm:cxn modelId="{844148A4-549A-4177-B720-D35CBC8B3975}" srcId="{86F4B24C-3549-4280-8005-2AADA22C259F}" destId="{5A3CC8F2-D4B0-4AF0-ACE3-BE7ECDAF99BE}" srcOrd="4" destOrd="0" parTransId="{A1C20A2F-6F63-41F2-AE33-B6582DB7AE5A}" sibTransId="{8BD7DA16-F5BE-435B-9F53-0122B4156830}"/>
    <dgm:cxn modelId="{AB7CC3E9-DCAC-42FD-AE6F-3C73F987F698}" srcId="{86F4B24C-3549-4280-8005-2AADA22C259F}" destId="{2AEE20DA-5FD8-4CD8-BAA3-E049E684CEFE}" srcOrd="2" destOrd="0" parTransId="{2FC63120-538C-4EFB-8E23-0B29AB75444D}" sibTransId="{DA517775-D240-4E21-BB18-3B2A90A29EB0}"/>
    <dgm:cxn modelId="{7FEF6558-7CC7-4FE1-9A4E-33CAAAF95FD1}" srcId="{86F4B24C-3549-4280-8005-2AADA22C259F}" destId="{83C4D1A0-DF7E-4F38-A73A-10F9C7CE8F40}" srcOrd="3" destOrd="0" parTransId="{644D1835-E165-4E97-9926-CBEA507E29BB}" sibTransId="{C67D1A38-894B-4B1A-A7A4-D183EC131EB0}"/>
    <dgm:cxn modelId="{E2E85773-2F3A-47A7-895E-A71A414AD4F1}" type="presOf" srcId="{13396920-42C3-472E-84FF-607B16DD6E3E}" destId="{75687B3B-2979-4B4C-BB59-75B791612EFF}" srcOrd="1" destOrd="0" presId="urn:microsoft.com/office/officeart/2005/8/layout/bList2#1"/>
    <dgm:cxn modelId="{5C97C861-DF30-43BE-B652-650F2D69E638}" type="presOf" srcId="{1190F1EC-9717-49AD-AED5-93EEF7BDA104}" destId="{92BA8347-2F20-4B78-ADFF-EBEA57D17753}" srcOrd="0" destOrd="3" presId="urn:microsoft.com/office/officeart/2005/8/layout/bList2#1"/>
    <dgm:cxn modelId="{CF349258-BD36-4165-A46B-6B7C14012D7D}" type="presOf" srcId="{F0A9F810-7E78-49DF-9198-CBF639C91764}" destId="{92BA8347-2F20-4B78-ADFF-EBEA57D17753}" srcOrd="0" destOrd="2" presId="urn:microsoft.com/office/officeart/2005/8/layout/bList2#1"/>
    <dgm:cxn modelId="{A76970B3-7907-42BA-BD17-09384A667914}" srcId="{83C4D1A0-DF7E-4F38-A73A-10F9C7CE8F40}" destId="{3D0C5E72-507C-40E7-905D-66AC3E9F2E0C}" srcOrd="1" destOrd="0" parTransId="{21C4BB9C-95C7-4057-8A85-F52AC3E07D7C}" sibTransId="{915B5609-FD42-416F-AD90-A7A43D1C8FF3}"/>
    <dgm:cxn modelId="{3D632DC1-2111-464A-B4A7-E92E257A4B77}" srcId="{13396920-42C3-472E-84FF-607B16DD6E3E}" destId="{AB94E715-4707-4736-8EBF-3FC345E20652}" srcOrd="2" destOrd="0" parTransId="{8137D7EB-88A3-4C3D-A687-6691F07D29DE}" sibTransId="{2C0435D4-C996-4562-B238-858882DF267E}"/>
    <dgm:cxn modelId="{9A737A1D-5F28-447D-8F1B-8FDCF5E55DF8}" srcId="{FCD33FEC-E1FC-4985-8264-3A527F3F4EBC}" destId="{7EA97FFB-4BB6-4EDE-988C-6685E7FAE4C0}" srcOrd="2" destOrd="0" parTransId="{058B8028-F58F-442A-91E5-B6D266369CAA}" sibTransId="{D217D5DA-029B-46E4-A84E-095B8AA19F58}"/>
    <dgm:cxn modelId="{ABE88829-0A19-4AD5-AE0B-99B4A5777CE2}" type="presOf" srcId="{86F4B24C-3549-4280-8005-2AADA22C259F}" destId="{2E84783B-2B1D-4F0B-94FC-92ACF6FC5945}" srcOrd="0" destOrd="0" presId="urn:microsoft.com/office/officeart/2005/8/layout/bList2#1"/>
    <dgm:cxn modelId="{15B3ACEB-C1FF-4569-BC28-DF35B7FE3033}" srcId="{FCD33FEC-E1FC-4985-8264-3A527F3F4EBC}" destId="{AD631BED-C0A0-4EAD-B894-BEEF8236E39B}" srcOrd="6" destOrd="0" parTransId="{31583616-97F7-4326-921E-90E2E6FF419C}" sibTransId="{B82CE16B-A199-437A-9CA3-AD0E531A4950}"/>
    <dgm:cxn modelId="{3A4E9709-C6AC-4AEC-8569-8E31BE71DCF2}" srcId="{83C4D1A0-DF7E-4F38-A73A-10F9C7CE8F40}" destId="{2A0FC4C0-645B-45B4-ACCA-AA4D4D47189E}" srcOrd="3" destOrd="0" parTransId="{D6C27C1C-9B06-4589-A634-A3ABC9B3858C}" sibTransId="{DAB68E73-0512-415E-AE36-7CCBD2E6E4C4}"/>
    <dgm:cxn modelId="{52F1859E-7731-4B0B-90EF-68BD265CF20C}" type="presOf" srcId="{87965EAB-3311-473D-826D-3AF5F7700BC6}" destId="{077AC049-A15E-4CE1-BAAC-E7D7C8B68825}" srcOrd="0" destOrd="4" presId="urn:microsoft.com/office/officeart/2005/8/layout/bList2#1"/>
    <dgm:cxn modelId="{E2BFE7C7-B883-43D3-B4F4-C6B971076455}" srcId="{5A3CC8F2-D4B0-4AF0-ACE3-BE7ECDAF99BE}" destId="{FD93B694-5DAC-47C0-9309-3BAA18D22999}" srcOrd="4" destOrd="0" parTransId="{2BC6BEB7-34EB-4494-9937-98908C485950}" sibTransId="{2D8A6589-133E-4238-BBED-D93042B175E5}"/>
    <dgm:cxn modelId="{EF29E431-709D-46E5-AC48-CB8C6CA7ED68}" type="presOf" srcId="{7EA97FFB-4BB6-4EDE-988C-6685E7FAE4C0}" destId="{077AC049-A15E-4CE1-BAAC-E7D7C8B68825}" srcOrd="0" destOrd="2" presId="urn:microsoft.com/office/officeart/2005/8/layout/bList2#1"/>
    <dgm:cxn modelId="{FCFA5297-7E3F-4A86-8EEE-5F90D49E5178}" type="presOf" srcId="{C3CE7301-3CBD-4B94-B470-0C1ADD26FF00}" destId="{92BA8347-2F20-4B78-ADFF-EBEA57D17753}" srcOrd="0" destOrd="1" presId="urn:microsoft.com/office/officeart/2005/8/layout/bList2#1"/>
    <dgm:cxn modelId="{78099228-B4CC-458C-A70F-E066D1C2598F}" type="presOf" srcId="{FCD33FEC-E1FC-4985-8264-3A527F3F4EBC}" destId="{9268C5A1-6BBA-4A4B-B4D2-1F4E2A00DB9B}" srcOrd="1" destOrd="0" presId="urn:microsoft.com/office/officeart/2005/8/layout/bList2#1"/>
    <dgm:cxn modelId="{FAAB86FE-4BF1-463A-AEF1-419776317AB6}" type="presOf" srcId="{2EECE250-FFEA-42F8-8068-D57CCFE433A9}" destId="{27CE7CAD-3786-4A7B-91F7-ADCBC0C4ECAC}" srcOrd="0" destOrd="0" presId="urn:microsoft.com/office/officeart/2005/8/layout/bList2#1"/>
    <dgm:cxn modelId="{DF10C128-DACD-4EAF-9489-9A191D14F9C0}" type="presOf" srcId="{1334EACE-5469-45E0-BD77-86B3196F187E}" destId="{8451AB4B-2ACC-4A08-B32C-35607DCB3838}" srcOrd="0" destOrd="5" presId="urn:microsoft.com/office/officeart/2005/8/layout/bList2#1"/>
    <dgm:cxn modelId="{D69EB3FB-E1FC-48FF-8265-919DAB8D7A10}" type="presOf" srcId="{80F0E009-23BD-4A23-9D8C-8EDB802DAB3F}" destId="{806E5237-EB86-470F-A393-C5BA13184EB9}" srcOrd="0" destOrd="1" presId="urn:microsoft.com/office/officeart/2005/8/layout/bList2#1"/>
    <dgm:cxn modelId="{89FB74CA-5615-4CF5-85FF-9DEDDD246464}" srcId="{FCD33FEC-E1FC-4985-8264-3A527F3F4EBC}" destId="{91EA27C7-D883-455E-9AE9-980D6E544C3C}" srcOrd="3" destOrd="0" parTransId="{023C36C4-C0D7-4371-8D3C-10C13C19C25A}" sibTransId="{2B20EA0D-1F97-4D0C-92AD-D4FA3F23E0B0}"/>
    <dgm:cxn modelId="{350D49B8-D78C-4E69-A085-E3A8AF0D3B04}" srcId="{83C4D1A0-DF7E-4F38-A73A-10F9C7CE8F40}" destId="{C0E03A46-9622-4855-8747-4D9BDE7090A3}" srcOrd="4" destOrd="0" parTransId="{21704836-3F00-4AEB-8007-C1FB8B58AB13}" sibTransId="{6AAFACAD-6413-42E1-A025-A528342924B0}"/>
    <dgm:cxn modelId="{825E008D-852D-4212-9DEE-6985532DE5CF}" type="presOf" srcId="{AD631BED-C0A0-4EAD-B894-BEEF8236E39B}" destId="{077AC049-A15E-4CE1-BAAC-E7D7C8B68825}" srcOrd="0" destOrd="6" presId="urn:microsoft.com/office/officeart/2005/8/layout/bList2#1"/>
    <dgm:cxn modelId="{B6B6CBC5-494D-4769-A6A7-C782AB821410}" srcId="{2AEE20DA-5FD8-4CD8-BAA3-E049E684CEFE}" destId="{7B50A5FB-0DDA-4D23-8829-304C5B09D501}" srcOrd="2" destOrd="0" parTransId="{E87BD060-6043-4BE3-AC07-D8A3C25A7664}" sibTransId="{2338676B-AA40-4F79-AB9F-7596758388D0}"/>
    <dgm:cxn modelId="{5E930FDC-7641-48D1-82ED-78A19924E922}" type="presParOf" srcId="{2E84783B-2B1D-4F0B-94FC-92ACF6FC5945}" destId="{A36473D2-E087-4CD7-89D2-036711084C69}" srcOrd="0" destOrd="0" presId="urn:microsoft.com/office/officeart/2005/8/layout/bList2#1"/>
    <dgm:cxn modelId="{1C5FF856-1593-4BB8-B419-03F3A6E6B070}" type="presParOf" srcId="{A36473D2-E087-4CD7-89D2-036711084C69}" destId="{9D8E03CD-E11E-43B0-BFDA-4BA7A8FAC4D2}" srcOrd="0" destOrd="0" presId="urn:microsoft.com/office/officeart/2005/8/layout/bList2#1"/>
    <dgm:cxn modelId="{EE4864D0-375F-4118-8784-42F8EC2CDBCE}" type="presParOf" srcId="{A36473D2-E087-4CD7-89D2-036711084C69}" destId="{8866017B-835B-4281-AA51-4A6195FAE290}" srcOrd="1" destOrd="0" presId="urn:microsoft.com/office/officeart/2005/8/layout/bList2#1"/>
    <dgm:cxn modelId="{E984F200-368B-4799-9180-6FC76783F2D5}" type="presParOf" srcId="{A36473D2-E087-4CD7-89D2-036711084C69}" destId="{75687B3B-2979-4B4C-BB59-75B791612EFF}" srcOrd="2" destOrd="0" presId="urn:microsoft.com/office/officeart/2005/8/layout/bList2#1"/>
    <dgm:cxn modelId="{89F9332C-4C24-4B85-A759-0A6DF6621D4C}" type="presParOf" srcId="{A36473D2-E087-4CD7-89D2-036711084C69}" destId="{54377DB1-257A-4BE0-8947-D1E4125F94DD}" srcOrd="3" destOrd="0" presId="urn:microsoft.com/office/officeart/2005/8/layout/bList2#1"/>
    <dgm:cxn modelId="{FF0A4982-346B-4161-9041-4F24147B7BAB}" type="presParOf" srcId="{2E84783B-2B1D-4F0B-94FC-92ACF6FC5945}" destId="{BAAA22A3-4B02-4865-A54F-BF6A3B1C9F86}" srcOrd="1" destOrd="0" presId="urn:microsoft.com/office/officeart/2005/8/layout/bList2#1"/>
    <dgm:cxn modelId="{858CF161-B71C-45DE-AA52-A2F0F69EE2C5}" type="presParOf" srcId="{2E84783B-2B1D-4F0B-94FC-92ACF6FC5945}" destId="{2697DE0D-7EC4-4FF6-B1D2-2D87B081A49F}" srcOrd="2" destOrd="0" presId="urn:microsoft.com/office/officeart/2005/8/layout/bList2#1"/>
    <dgm:cxn modelId="{6365FC15-8E83-4C13-9978-460AE031F73B}" type="presParOf" srcId="{2697DE0D-7EC4-4FF6-B1D2-2D87B081A49F}" destId="{077AC049-A15E-4CE1-BAAC-E7D7C8B68825}" srcOrd="0" destOrd="0" presId="urn:microsoft.com/office/officeart/2005/8/layout/bList2#1"/>
    <dgm:cxn modelId="{36738FCE-DEA7-4E68-AF51-E076CC28824C}" type="presParOf" srcId="{2697DE0D-7EC4-4FF6-B1D2-2D87B081A49F}" destId="{23F304E7-4862-4960-BD61-26E2405F956E}" srcOrd="1" destOrd="0" presId="urn:microsoft.com/office/officeart/2005/8/layout/bList2#1"/>
    <dgm:cxn modelId="{5EA7826E-D742-4C7C-8D00-CAC64A8322D0}" type="presParOf" srcId="{2697DE0D-7EC4-4FF6-B1D2-2D87B081A49F}" destId="{9268C5A1-6BBA-4A4B-B4D2-1F4E2A00DB9B}" srcOrd="2" destOrd="0" presId="urn:microsoft.com/office/officeart/2005/8/layout/bList2#1"/>
    <dgm:cxn modelId="{2ACD5C97-FF85-49FE-BD6C-8EADC978C730}" type="presParOf" srcId="{2697DE0D-7EC4-4FF6-B1D2-2D87B081A49F}" destId="{3C1C2AB1-11E6-4F10-9A33-424E4EDC7790}" srcOrd="3" destOrd="0" presId="urn:microsoft.com/office/officeart/2005/8/layout/bList2#1"/>
    <dgm:cxn modelId="{9BA7D729-4958-4E4C-839A-F408CD01428A}" type="presParOf" srcId="{2E84783B-2B1D-4F0B-94FC-92ACF6FC5945}" destId="{27CE7CAD-3786-4A7B-91F7-ADCBC0C4ECAC}" srcOrd="3" destOrd="0" presId="urn:microsoft.com/office/officeart/2005/8/layout/bList2#1"/>
    <dgm:cxn modelId="{FC2ED2BD-33B7-45BE-8B50-C111B11914D8}" type="presParOf" srcId="{2E84783B-2B1D-4F0B-94FC-92ACF6FC5945}" destId="{859146F9-B77D-4FD2-BCE3-A3B87D7F9C97}" srcOrd="4" destOrd="0" presId="urn:microsoft.com/office/officeart/2005/8/layout/bList2#1"/>
    <dgm:cxn modelId="{1B5BD10B-25F2-4E16-8E97-D03A89DA9EA2}" type="presParOf" srcId="{859146F9-B77D-4FD2-BCE3-A3B87D7F9C97}" destId="{806E5237-EB86-470F-A393-C5BA13184EB9}" srcOrd="0" destOrd="0" presId="urn:microsoft.com/office/officeart/2005/8/layout/bList2#1"/>
    <dgm:cxn modelId="{3D8EAC33-738F-4B07-8ECF-BD7F56D73C1C}" type="presParOf" srcId="{859146F9-B77D-4FD2-BCE3-A3B87D7F9C97}" destId="{CE799845-B756-45A3-A6B5-7C017C9A5BE4}" srcOrd="1" destOrd="0" presId="urn:microsoft.com/office/officeart/2005/8/layout/bList2#1"/>
    <dgm:cxn modelId="{02234896-6D03-4A4F-9D02-AED84168EF1C}" type="presParOf" srcId="{859146F9-B77D-4FD2-BCE3-A3B87D7F9C97}" destId="{627E5F19-D13F-4B18-9842-8A7427AF8633}" srcOrd="2" destOrd="0" presId="urn:microsoft.com/office/officeart/2005/8/layout/bList2#1"/>
    <dgm:cxn modelId="{D9424660-EA75-48FD-BE54-B80700E19E1A}" type="presParOf" srcId="{859146F9-B77D-4FD2-BCE3-A3B87D7F9C97}" destId="{6D0A5966-2724-4067-8745-1F6081289029}" srcOrd="3" destOrd="0" presId="urn:microsoft.com/office/officeart/2005/8/layout/bList2#1"/>
    <dgm:cxn modelId="{5BC6CEFB-BB20-41EB-B00B-C4CBD49E35F0}" type="presParOf" srcId="{2E84783B-2B1D-4F0B-94FC-92ACF6FC5945}" destId="{660391E1-0F82-4F10-A3A8-518C63251D3D}" srcOrd="5" destOrd="0" presId="urn:microsoft.com/office/officeart/2005/8/layout/bList2#1"/>
    <dgm:cxn modelId="{3FB00C31-1DE4-49EB-9926-F42E7C38A354}" type="presParOf" srcId="{2E84783B-2B1D-4F0B-94FC-92ACF6FC5945}" destId="{74419154-313B-46BC-9BAF-EF4F53BED11E}" srcOrd="6" destOrd="0" presId="urn:microsoft.com/office/officeart/2005/8/layout/bList2#1"/>
    <dgm:cxn modelId="{1C7A5EDC-79C3-4DA5-AA41-04830ED81E9B}" type="presParOf" srcId="{74419154-313B-46BC-9BAF-EF4F53BED11E}" destId="{8451AB4B-2ACC-4A08-B32C-35607DCB3838}" srcOrd="0" destOrd="0" presId="urn:microsoft.com/office/officeart/2005/8/layout/bList2#1"/>
    <dgm:cxn modelId="{5F6A78BE-8C6A-4AF6-8403-48B9B315FB8E}" type="presParOf" srcId="{74419154-313B-46BC-9BAF-EF4F53BED11E}" destId="{473ACB98-5E84-4EC9-8425-08B4B7DCF57D}" srcOrd="1" destOrd="0" presId="urn:microsoft.com/office/officeart/2005/8/layout/bList2#1"/>
    <dgm:cxn modelId="{E37B9837-3EFD-4144-AE63-3C75C5B8C79B}" type="presParOf" srcId="{74419154-313B-46BC-9BAF-EF4F53BED11E}" destId="{8184C972-C5AE-421B-807C-746BF0147B99}" srcOrd="2" destOrd="0" presId="urn:microsoft.com/office/officeart/2005/8/layout/bList2#1"/>
    <dgm:cxn modelId="{9BFAE062-093D-40FA-B182-1B33222818EE}" type="presParOf" srcId="{74419154-313B-46BC-9BAF-EF4F53BED11E}" destId="{DEBE68BA-F8EF-4AA8-A812-821649AEAEF7}" srcOrd="3" destOrd="0" presId="urn:microsoft.com/office/officeart/2005/8/layout/bList2#1"/>
    <dgm:cxn modelId="{A1EA411B-D9D2-4EF2-A8F1-E9C664840727}" type="presParOf" srcId="{2E84783B-2B1D-4F0B-94FC-92ACF6FC5945}" destId="{45EA2441-0543-4849-977E-6D09A3FD1E83}" srcOrd="7" destOrd="0" presId="urn:microsoft.com/office/officeart/2005/8/layout/bList2#1"/>
    <dgm:cxn modelId="{5D07E245-DD67-4525-B5BD-96C8DEA3FF88}" type="presParOf" srcId="{2E84783B-2B1D-4F0B-94FC-92ACF6FC5945}" destId="{F1B9C63A-B090-4B83-BA71-95C2948CE6F8}" srcOrd="8" destOrd="0" presId="urn:microsoft.com/office/officeart/2005/8/layout/bList2#1"/>
    <dgm:cxn modelId="{869CBB10-6AFE-4DAE-AF73-EDFC840E791B}" type="presParOf" srcId="{F1B9C63A-B090-4B83-BA71-95C2948CE6F8}" destId="{92BA8347-2F20-4B78-ADFF-EBEA57D17753}" srcOrd="0" destOrd="0" presId="urn:microsoft.com/office/officeart/2005/8/layout/bList2#1"/>
    <dgm:cxn modelId="{8A8959EB-997C-4362-A55C-C0A03D743517}" type="presParOf" srcId="{F1B9C63A-B090-4B83-BA71-95C2948CE6F8}" destId="{53943578-7330-493D-BB66-EA46578C7197}" srcOrd="1" destOrd="0" presId="urn:microsoft.com/office/officeart/2005/8/layout/bList2#1"/>
    <dgm:cxn modelId="{6B1905D4-7779-417E-8987-26BA6220889B}" type="presParOf" srcId="{F1B9C63A-B090-4B83-BA71-95C2948CE6F8}" destId="{42B887D0-39A7-4C5C-ADED-BC454A9CE0F6}" srcOrd="2" destOrd="0" presId="urn:microsoft.com/office/officeart/2005/8/layout/bList2#1"/>
    <dgm:cxn modelId="{93704983-D61B-41EF-AFF3-6789641EF216}" type="presParOf" srcId="{F1B9C63A-B090-4B83-BA71-95C2948CE6F8}" destId="{87D62139-8F79-4CA6-B442-4EF61835B7B9}"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63CF6-24CB-45FD-920E-D3C86A91F1BC}">
      <dsp:nvSpPr>
        <dsp:cNvPr id="0" name=""/>
        <dsp:cNvSpPr/>
      </dsp:nvSpPr>
      <dsp:spPr>
        <a:xfrm>
          <a:off x="2932715" y="552"/>
          <a:ext cx="2364168" cy="646408"/>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Organization</a:t>
          </a:r>
          <a:endParaRPr lang="en-US" sz="1800" kern="1200" dirty="0"/>
        </a:p>
      </dsp:txBody>
      <dsp:txXfrm>
        <a:off x="2951648" y="19485"/>
        <a:ext cx="2326302" cy="608542"/>
      </dsp:txXfrm>
    </dsp:sp>
    <dsp:sp modelId="{D4F91826-F9EC-46E3-A9C8-5ABF442C6CCC}">
      <dsp:nvSpPr>
        <dsp:cNvPr id="0" name=""/>
        <dsp:cNvSpPr/>
      </dsp:nvSpPr>
      <dsp:spPr>
        <a:xfrm rot="5400000">
          <a:off x="3993598" y="663120"/>
          <a:ext cx="242403" cy="29088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7536" y="687360"/>
        <a:ext cx="174529" cy="169682"/>
      </dsp:txXfrm>
    </dsp:sp>
    <dsp:sp modelId="{B27DBE10-478E-4D66-BF04-D02824FC59C4}">
      <dsp:nvSpPr>
        <dsp:cNvPr id="0" name=""/>
        <dsp:cNvSpPr/>
      </dsp:nvSpPr>
      <dsp:spPr>
        <a:xfrm>
          <a:off x="2932715" y="970164"/>
          <a:ext cx="2364168" cy="646408"/>
        </a:xfrm>
        <a:prstGeom prst="roundRect">
          <a:avLst>
            <a:gd name="adj" fmla="val 10000"/>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CORE Business Process</a:t>
          </a:r>
          <a:endParaRPr lang="en-US" sz="1800" kern="1200" dirty="0"/>
        </a:p>
      </dsp:txBody>
      <dsp:txXfrm>
        <a:off x="2951648" y="989097"/>
        <a:ext cx="2326302" cy="608542"/>
      </dsp:txXfrm>
    </dsp:sp>
    <dsp:sp modelId="{9D5005E2-104E-46D1-9696-BFB2C279E59D}">
      <dsp:nvSpPr>
        <dsp:cNvPr id="0" name=""/>
        <dsp:cNvSpPr/>
      </dsp:nvSpPr>
      <dsp:spPr>
        <a:xfrm rot="5400000">
          <a:off x="3993598" y="1632733"/>
          <a:ext cx="242403" cy="290883"/>
        </a:xfrm>
        <a:prstGeom prst="rightArrow">
          <a:avLst>
            <a:gd name="adj1" fmla="val 60000"/>
            <a:gd name="adj2" fmla="val 50000"/>
          </a:avLst>
        </a:prstGeom>
        <a:solidFill>
          <a:schemeClr val="accent1">
            <a:shade val="90000"/>
            <a:hueOff val="125037"/>
            <a:satOff val="-2309"/>
            <a:lumOff val="107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7536" y="1656973"/>
        <a:ext cx="174529" cy="169682"/>
      </dsp:txXfrm>
    </dsp:sp>
    <dsp:sp modelId="{4D7E7B58-476C-4636-8DA8-207CEBC7F947}">
      <dsp:nvSpPr>
        <dsp:cNvPr id="0" name=""/>
        <dsp:cNvSpPr/>
      </dsp:nvSpPr>
      <dsp:spPr>
        <a:xfrm>
          <a:off x="2932715" y="1939777"/>
          <a:ext cx="2364168" cy="646408"/>
        </a:xfrm>
        <a:prstGeom prst="roundRect">
          <a:avLst>
            <a:gd name="adj" fmla="val 1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IT Service Organization</a:t>
          </a:r>
          <a:endParaRPr lang="en-US" sz="1800" kern="1200" dirty="0"/>
        </a:p>
      </dsp:txBody>
      <dsp:txXfrm>
        <a:off x="2951648" y="1958710"/>
        <a:ext cx="2326302" cy="608542"/>
      </dsp:txXfrm>
    </dsp:sp>
    <dsp:sp modelId="{426120D9-A4BC-472C-B375-1B82C8DF5269}">
      <dsp:nvSpPr>
        <dsp:cNvPr id="0" name=""/>
        <dsp:cNvSpPr/>
      </dsp:nvSpPr>
      <dsp:spPr>
        <a:xfrm rot="5400000">
          <a:off x="3993598" y="2602345"/>
          <a:ext cx="242403" cy="290883"/>
        </a:xfrm>
        <a:prstGeom prst="rightArrow">
          <a:avLst>
            <a:gd name="adj1" fmla="val 60000"/>
            <a:gd name="adj2" fmla="val 50000"/>
          </a:avLst>
        </a:prstGeom>
        <a:solidFill>
          <a:schemeClr val="accent1">
            <a:shade val="90000"/>
            <a:hueOff val="250074"/>
            <a:satOff val="-4618"/>
            <a:lumOff val="214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7536" y="2626585"/>
        <a:ext cx="174529" cy="169682"/>
      </dsp:txXfrm>
    </dsp:sp>
    <dsp:sp modelId="{F5F3D67A-6704-49A7-AB4E-0F53331AF38C}">
      <dsp:nvSpPr>
        <dsp:cNvPr id="0" name=""/>
        <dsp:cNvSpPr/>
      </dsp:nvSpPr>
      <dsp:spPr>
        <a:xfrm>
          <a:off x="2932715" y="2909389"/>
          <a:ext cx="2364168" cy="646408"/>
        </a:xfrm>
        <a:prstGeom prst="roundRect">
          <a:avLst>
            <a:gd name="adj" fmla="val 10000"/>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IT Service Management</a:t>
          </a:r>
          <a:endParaRPr lang="en-US" sz="1800" kern="1200" dirty="0"/>
        </a:p>
      </dsp:txBody>
      <dsp:txXfrm>
        <a:off x="2951648" y="2928322"/>
        <a:ext cx="2326302" cy="608542"/>
      </dsp:txXfrm>
    </dsp:sp>
    <dsp:sp modelId="{07B011A5-5E93-4843-A4F7-D683BF235DCF}">
      <dsp:nvSpPr>
        <dsp:cNvPr id="0" name=""/>
        <dsp:cNvSpPr/>
      </dsp:nvSpPr>
      <dsp:spPr>
        <a:xfrm rot="5400000">
          <a:off x="3993598" y="3571958"/>
          <a:ext cx="242403" cy="290883"/>
        </a:xfrm>
        <a:prstGeom prst="rightArrow">
          <a:avLst>
            <a:gd name="adj1" fmla="val 60000"/>
            <a:gd name="adj2" fmla="val 5000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7536" y="3596198"/>
        <a:ext cx="174529" cy="169682"/>
      </dsp:txXfrm>
    </dsp:sp>
    <dsp:sp modelId="{417A2E85-ABDC-4996-9A1B-450254B4BA86}">
      <dsp:nvSpPr>
        <dsp:cNvPr id="0" name=""/>
        <dsp:cNvSpPr/>
      </dsp:nvSpPr>
      <dsp:spPr>
        <a:xfrm>
          <a:off x="2932715" y="3879002"/>
          <a:ext cx="2364168" cy="646408"/>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IT Technical Activities</a:t>
          </a:r>
          <a:endParaRPr lang="en-US" sz="1800" kern="1200" dirty="0"/>
        </a:p>
      </dsp:txBody>
      <dsp:txXfrm>
        <a:off x="2951648" y="3897935"/>
        <a:ext cx="2326302" cy="608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15750-5186-43B5-9E83-CFFAA11B57A8}">
      <dsp:nvSpPr>
        <dsp:cNvPr id="0" name=""/>
        <dsp:cNvSpPr/>
      </dsp:nvSpPr>
      <dsp:spPr>
        <a:xfrm>
          <a:off x="2704523" y="1713923"/>
          <a:ext cx="1220353" cy="1220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id-ID" sz="5200" kern="1200" dirty="0" smtClean="0"/>
            <a:t>IT</a:t>
          </a:r>
          <a:endParaRPr lang="id-ID" sz="5200" kern="1200" dirty="0"/>
        </a:p>
      </dsp:txBody>
      <dsp:txXfrm>
        <a:off x="2883240" y="1892640"/>
        <a:ext cx="862919" cy="862919"/>
      </dsp:txXfrm>
    </dsp:sp>
    <dsp:sp modelId="{D1C462BF-B5C6-4D6B-BFBD-779025FA8368}">
      <dsp:nvSpPr>
        <dsp:cNvPr id="0" name=""/>
        <dsp:cNvSpPr/>
      </dsp:nvSpPr>
      <dsp:spPr>
        <a:xfrm rot="16200000">
          <a:off x="3184745" y="1268622"/>
          <a:ext cx="259908" cy="4149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d-ID" sz="1200" kern="1200"/>
        </a:p>
      </dsp:txBody>
      <dsp:txXfrm>
        <a:off x="3223731" y="1390592"/>
        <a:ext cx="181936" cy="248952"/>
      </dsp:txXfrm>
    </dsp:sp>
    <dsp:sp modelId="{E54FB0AB-AE94-49A7-AF16-0DE55999DFAD}">
      <dsp:nvSpPr>
        <dsp:cNvPr id="0" name=""/>
        <dsp:cNvSpPr/>
      </dsp:nvSpPr>
      <dsp:spPr>
        <a:xfrm>
          <a:off x="2704523" y="3176"/>
          <a:ext cx="1220353" cy="12203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t>Component</a:t>
          </a:r>
          <a:endParaRPr lang="id-ID" sz="1200" kern="1200" dirty="0"/>
        </a:p>
      </dsp:txBody>
      <dsp:txXfrm>
        <a:off x="2883240" y="181893"/>
        <a:ext cx="862919" cy="862919"/>
      </dsp:txXfrm>
    </dsp:sp>
    <dsp:sp modelId="{C8C6EF08-E722-4C48-8BD8-08035DA9CDA2}">
      <dsp:nvSpPr>
        <dsp:cNvPr id="0" name=""/>
        <dsp:cNvSpPr/>
      </dsp:nvSpPr>
      <dsp:spPr>
        <a:xfrm>
          <a:off x="4032763" y="2116639"/>
          <a:ext cx="259908" cy="4149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d-ID" sz="1200" kern="1200"/>
        </a:p>
      </dsp:txBody>
      <dsp:txXfrm>
        <a:off x="4032763" y="2199623"/>
        <a:ext cx="181936" cy="248952"/>
      </dsp:txXfrm>
    </dsp:sp>
    <dsp:sp modelId="{31C0EFA2-F782-464F-9CD9-7D93AACDB794}">
      <dsp:nvSpPr>
        <dsp:cNvPr id="0" name=""/>
        <dsp:cNvSpPr/>
      </dsp:nvSpPr>
      <dsp:spPr>
        <a:xfrm>
          <a:off x="4415269" y="1713923"/>
          <a:ext cx="1220353" cy="12203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t>Organization</a:t>
          </a:r>
          <a:endParaRPr lang="id-ID" sz="1200" kern="1200" dirty="0"/>
        </a:p>
      </dsp:txBody>
      <dsp:txXfrm>
        <a:off x="4593986" y="1892640"/>
        <a:ext cx="862919" cy="862919"/>
      </dsp:txXfrm>
    </dsp:sp>
    <dsp:sp modelId="{E411EAC8-EE54-4CCF-A677-814690804B5D}">
      <dsp:nvSpPr>
        <dsp:cNvPr id="0" name=""/>
        <dsp:cNvSpPr/>
      </dsp:nvSpPr>
      <dsp:spPr>
        <a:xfrm rot="5400000">
          <a:off x="3184745" y="2964657"/>
          <a:ext cx="259908" cy="4149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d-ID" sz="1200" kern="1200"/>
        </a:p>
      </dsp:txBody>
      <dsp:txXfrm>
        <a:off x="3223731" y="3008655"/>
        <a:ext cx="181936" cy="248952"/>
      </dsp:txXfrm>
    </dsp:sp>
    <dsp:sp modelId="{6ADD858B-B017-4583-BA06-9BFDDF5299AD}">
      <dsp:nvSpPr>
        <dsp:cNvPr id="0" name=""/>
        <dsp:cNvSpPr/>
      </dsp:nvSpPr>
      <dsp:spPr>
        <a:xfrm>
          <a:off x="2704523" y="3424669"/>
          <a:ext cx="1220353" cy="12203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t>Service</a:t>
          </a:r>
          <a:endParaRPr lang="id-ID" sz="1200" kern="1200" dirty="0"/>
        </a:p>
      </dsp:txBody>
      <dsp:txXfrm>
        <a:off x="2883240" y="3603386"/>
        <a:ext cx="862919" cy="862919"/>
      </dsp:txXfrm>
    </dsp:sp>
    <dsp:sp modelId="{B6EC838E-F686-4F9D-80D2-7A5BA7BB7A35}">
      <dsp:nvSpPr>
        <dsp:cNvPr id="0" name=""/>
        <dsp:cNvSpPr/>
      </dsp:nvSpPr>
      <dsp:spPr>
        <a:xfrm rot="10800000">
          <a:off x="2336728" y="2116639"/>
          <a:ext cx="259908" cy="4149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d-ID" sz="1200" kern="1200"/>
        </a:p>
      </dsp:txBody>
      <dsp:txXfrm rot="10800000">
        <a:off x="2414700" y="2199623"/>
        <a:ext cx="181936" cy="248952"/>
      </dsp:txXfrm>
    </dsp:sp>
    <dsp:sp modelId="{4189EAEE-7A5C-4D56-98D8-1D0A1CDA465D}">
      <dsp:nvSpPr>
        <dsp:cNvPr id="0" name=""/>
        <dsp:cNvSpPr/>
      </dsp:nvSpPr>
      <dsp:spPr>
        <a:xfrm>
          <a:off x="993776" y="1713923"/>
          <a:ext cx="1220353" cy="122035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t>Asset</a:t>
          </a:r>
          <a:endParaRPr lang="id-ID" sz="1200" kern="1200" dirty="0"/>
        </a:p>
      </dsp:txBody>
      <dsp:txXfrm>
        <a:off x="1172493" y="1892640"/>
        <a:ext cx="862919" cy="862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17BA-4AA2-49D5-8A76-591FC6B689D0}">
      <dsp:nvSpPr>
        <dsp:cNvPr id="0" name=""/>
        <dsp:cNvSpPr/>
      </dsp:nvSpPr>
      <dsp:spPr>
        <a:xfrm>
          <a:off x="1570271" y="1928175"/>
          <a:ext cx="1339225" cy="66961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Storage service</a:t>
          </a:r>
          <a:endParaRPr lang="id-ID" sz="2000" kern="1200" dirty="0"/>
        </a:p>
      </dsp:txBody>
      <dsp:txXfrm>
        <a:off x="1589883" y="1947787"/>
        <a:ext cx="1300001" cy="630388"/>
      </dsp:txXfrm>
    </dsp:sp>
    <dsp:sp modelId="{4E71C28E-6167-44FC-B427-0BF153C09D97}">
      <dsp:nvSpPr>
        <dsp:cNvPr id="0" name=""/>
        <dsp:cNvSpPr/>
      </dsp:nvSpPr>
      <dsp:spPr>
        <a:xfrm rot="17692822">
          <a:off x="2540714" y="1672125"/>
          <a:ext cx="1273254" cy="26630"/>
        </a:xfrm>
        <a:custGeom>
          <a:avLst/>
          <a:gdLst/>
          <a:ahLst/>
          <a:cxnLst/>
          <a:rect l="0" t="0" r="0" b="0"/>
          <a:pathLst>
            <a:path>
              <a:moveTo>
                <a:pt x="0" y="13315"/>
              </a:moveTo>
              <a:lnTo>
                <a:pt x="1273254"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145510" y="1653609"/>
        <a:ext cx="63662" cy="63662"/>
      </dsp:txXfrm>
    </dsp:sp>
    <dsp:sp modelId="{3B615253-CED7-425B-84CD-BE2831FB24BE}">
      <dsp:nvSpPr>
        <dsp:cNvPr id="0" name=""/>
        <dsp:cNvSpPr/>
      </dsp:nvSpPr>
      <dsp:spPr>
        <a:xfrm>
          <a:off x="3445187" y="773093"/>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Store what?</a:t>
          </a:r>
          <a:endParaRPr lang="id-ID" sz="2000" kern="1200" dirty="0"/>
        </a:p>
      </dsp:txBody>
      <dsp:txXfrm>
        <a:off x="3464799" y="792705"/>
        <a:ext cx="1300001" cy="630388"/>
      </dsp:txXfrm>
    </dsp:sp>
    <dsp:sp modelId="{5A1D94BB-6B21-4ED7-9484-BBA4E10C6EBA}">
      <dsp:nvSpPr>
        <dsp:cNvPr id="0" name=""/>
        <dsp:cNvSpPr/>
      </dsp:nvSpPr>
      <dsp:spPr>
        <a:xfrm rot="18289469">
          <a:off x="4583230" y="709556"/>
          <a:ext cx="938055" cy="26630"/>
        </a:xfrm>
        <a:custGeom>
          <a:avLst/>
          <a:gdLst/>
          <a:ahLst/>
          <a:cxnLst/>
          <a:rect l="0" t="0" r="0" b="0"/>
          <a:pathLst>
            <a:path>
              <a:moveTo>
                <a:pt x="0" y="13315"/>
              </a:moveTo>
              <a:lnTo>
                <a:pt x="938055"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028806" y="699420"/>
        <a:ext cx="46902" cy="46902"/>
      </dsp:txXfrm>
    </dsp:sp>
    <dsp:sp modelId="{757B7878-F2C7-48C6-9A94-87532570E61B}">
      <dsp:nvSpPr>
        <dsp:cNvPr id="0" name=""/>
        <dsp:cNvSpPr/>
      </dsp:nvSpPr>
      <dsp:spPr>
        <a:xfrm>
          <a:off x="5320102" y="3038"/>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Store information</a:t>
          </a:r>
          <a:endParaRPr lang="id-ID" sz="2000" kern="1200" dirty="0"/>
        </a:p>
      </dsp:txBody>
      <dsp:txXfrm>
        <a:off x="5339714" y="22650"/>
        <a:ext cx="1300001" cy="630388"/>
      </dsp:txXfrm>
    </dsp:sp>
    <dsp:sp modelId="{F23C5AC6-127E-42CF-9303-582999098BB8}">
      <dsp:nvSpPr>
        <dsp:cNvPr id="0" name=""/>
        <dsp:cNvSpPr/>
      </dsp:nvSpPr>
      <dsp:spPr>
        <a:xfrm>
          <a:off x="4784412" y="1094584"/>
          <a:ext cx="535690" cy="26630"/>
        </a:xfrm>
        <a:custGeom>
          <a:avLst/>
          <a:gdLst/>
          <a:ahLst/>
          <a:cxnLst/>
          <a:rect l="0" t="0" r="0" b="0"/>
          <a:pathLst>
            <a:path>
              <a:moveTo>
                <a:pt x="0" y="13315"/>
              </a:moveTo>
              <a:lnTo>
                <a:pt x="535690"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038865" y="1094507"/>
        <a:ext cx="26784" cy="26784"/>
      </dsp:txXfrm>
    </dsp:sp>
    <dsp:sp modelId="{C5FA9586-2391-4747-8660-884683AD79E9}">
      <dsp:nvSpPr>
        <dsp:cNvPr id="0" name=""/>
        <dsp:cNvSpPr/>
      </dsp:nvSpPr>
      <dsp:spPr>
        <a:xfrm>
          <a:off x="5320102" y="773093"/>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Store files</a:t>
          </a:r>
          <a:endParaRPr lang="id-ID" sz="2000" kern="1200" dirty="0"/>
        </a:p>
      </dsp:txBody>
      <dsp:txXfrm>
        <a:off x="5339714" y="792705"/>
        <a:ext cx="1300001" cy="630388"/>
      </dsp:txXfrm>
    </dsp:sp>
    <dsp:sp modelId="{DF6A32F1-5737-49C4-B876-E6098059AC2D}">
      <dsp:nvSpPr>
        <dsp:cNvPr id="0" name=""/>
        <dsp:cNvSpPr/>
      </dsp:nvSpPr>
      <dsp:spPr>
        <a:xfrm rot="3310531">
          <a:off x="4583230" y="1479611"/>
          <a:ext cx="938055" cy="26630"/>
        </a:xfrm>
        <a:custGeom>
          <a:avLst/>
          <a:gdLst/>
          <a:ahLst/>
          <a:cxnLst/>
          <a:rect l="0" t="0" r="0" b="0"/>
          <a:pathLst>
            <a:path>
              <a:moveTo>
                <a:pt x="0" y="13315"/>
              </a:moveTo>
              <a:lnTo>
                <a:pt x="938055"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028806" y="1469475"/>
        <a:ext cx="46902" cy="46902"/>
      </dsp:txXfrm>
    </dsp:sp>
    <dsp:sp modelId="{71B5230D-E48E-4219-9D73-A28958A87E9F}">
      <dsp:nvSpPr>
        <dsp:cNvPr id="0" name=""/>
        <dsp:cNvSpPr/>
      </dsp:nvSpPr>
      <dsp:spPr>
        <a:xfrm>
          <a:off x="5320102" y="1543147"/>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Store equipment</a:t>
          </a:r>
          <a:endParaRPr lang="id-ID" sz="2000" kern="1200" dirty="0"/>
        </a:p>
      </dsp:txBody>
      <dsp:txXfrm>
        <a:off x="5339714" y="1562759"/>
        <a:ext cx="1300001" cy="630388"/>
      </dsp:txXfrm>
    </dsp:sp>
    <dsp:sp modelId="{3D884C5A-07BC-4435-8F63-C018D372A4BA}">
      <dsp:nvSpPr>
        <dsp:cNvPr id="0" name=""/>
        <dsp:cNvSpPr/>
      </dsp:nvSpPr>
      <dsp:spPr>
        <a:xfrm rot="3907178">
          <a:off x="2540714" y="2827207"/>
          <a:ext cx="1273254" cy="26630"/>
        </a:xfrm>
        <a:custGeom>
          <a:avLst/>
          <a:gdLst/>
          <a:ahLst/>
          <a:cxnLst/>
          <a:rect l="0" t="0" r="0" b="0"/>
          <a:pathLst>
            <a:path>
              <a:moveTo>
                <a:pt x="0" y="13315"/>
              </a:moveTo>
              <a:lnTo>
                <a:pt x="1273254"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145510" y="2808691"/>
        <a:ext cx="63662" cy="63662"/>
      </dsp:txXfrm>
    </dsp:sp>
    <dsp:sp modelId="{668EFF68-14C8-4C45-8A37-88F33BBE3980}">
      <dsp:nvSpPr>
        <dsp:cNvPr id="0" name=""/>
        <dsp:cNvSpPr/>
      </dsp:nvSpPr>
      <dsp:spPr>
        <a:xfrm>
          <a:off x="3445187" y="3083257"/>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Store how?</a:t>
          </a:r>
          <a:endParaRPr lang="id-ID" sz="2000" kern="1200" dirty="0"/>
        </a:p>
      </dsp:txBody>
      <dsp:txXfrm>
        <a:off x="3464799" y="3102869"/>
        <a:ext cx="1300001" cy="630388"/>
      </dsp:txXfrm>
    </dsp:sp>
    <dsp:sp modelId="{B86B0B97-27FA-43FB-B8C8-A947F39EC850}">
      <dsp:nvSpPr>
        <dsp:cNvPr id="0" name=""/>
        <dsp:cNvSpPr/>
      </dsp:nvSpPr>
      <dsp:spPr>
        <a:xfrm rot="18289469">
          <a:off x="4583230" y="3019720"/>
          <a:ext cx="938055" cy="26630"/>
        </a:xfrm>
        <a:custGeom>
          <a:avLst/>
          <a:gdLst/>
          <a:ahLst/>
          <a:cxnLst/>
          <a:rect l="0" t="0" r="0" b="0"/>
          <a:pathLst>
            <a:path>
              <a:moveTo>
                <a:pt x="0" y="13315"/>
              </a:moveTo>
              <a:lnTo>
                <a:pt x="938055"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028806" y="3009584"/>
        <a:ext cx="46902" cy="46902"/>
      </dsp:txXfrm>
    </dsp:sp>
    <dsp:sp modelId="{C450C4F6-31A6-43D0-ABE5-85BF6ABFEB1E}">
      <dsp:nvSpPr>
        <dsp:cNvPr id="0" name=""/>
        <dsp:cNvSpPr/>
      </dsp:nvSpPr>
      <dsp:spPr>
        <a:xfrm>
          <a:off x="5320102" y="2313202"/>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Online database</a:t>
          </a:r>
          <a:endParaRPr lang="id-ID" sz="2000" kern="1200" dirty="0"/>
        </a:p>
      </dsp:txBody>
      <dsp:txXfrm>
        <a:off x="5339714" y="2332814"/>
        <a:ext cx="1300001" cy="630388"/>
      </dsp:txXfrm>
    </dsp:sp>
    <dsp:sp modelId="{D8AB2EA0-5132-4BF8-B6AB-5C69F2D2E262}">
      <dsp:nvSpPr>
        <dsp:cNvPr id="0" name=""/>
        <dsp:cNvSpPr/>
      </dsp:nvSpPr>
      <dsp:spPr>
        <a:xfrm>
          <a:off x="4784412" y="3404747"/>
          <a:ext cx="535690" cy="26630"/>
        </a:xfrm>
        <a:custGeom>
          <a:avLst/>
          <a:gdLst/>
          <a:ahLst/>
          <a:cxnLst/>
          <a:rect l="0" t="0" r="0" b="0"/>
          <a:pathLst>
            <a:path>
              <a:moveTo>
                <a:pt x="0" y="13315"/>
              </a:moveTo>
              <a:lnTo>
                <a:pt x="535690"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038865" y="3404671"/>
        <a:ext cx="26784" cy="26784"/>
      </dsp:txXfrm>
    </dsp:sp>
    <dsp:sp modelId="{27A624DD-4DC4-45F3-8D3A-7EE7CE9DC301}">
      <dsp:nvSpPr>
        <dsp:cNvPr id="0" name=""/>
        <dsp:cNvSpPr/>
      </dsp:nvSpPr>
      <dsp:spPr>
        <a:xfrm>
          <a:off x="5320102" y="3083257"/>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Portable devices</a:t>
          </a:r>
          <a:endParaRPr lang="id-ID" sz="2000" kern="1200" dirty="0"/>
        </a:p>
      </dsp:txBody>
      <dsp:txXfrm>
        <a:off x="5339714" y="3102869"/>
        <a:ext cx="1300001" cy="630388"/>
      </dsp:txXfrm>
    </dsp:sp>
    <dsp:sp modelId="{29BCE312-0C2F-4D68-9B5F-A529DE8FCE8B}">
      <dsp:nvSpPr>
        <dsp:cNvPr id="0" name=""/>
        <dsp:cNvSpPr/>
      </dsp:nvSpPr>
      <dsp:spPr>
        <a:xfrm rot="3310531">
          <a:off x="4583230" y="3789775"/>
          <a:ext cx="938055" cy="26630"/>
        </a:xfrm>
        <a:custGeom>
          <a:avLst/>
          <a:gdLst/>
          <a:ahLst/>
          <a:cxnLst/>
          <a:rect l="0" t="0" r="0" b="0"/>
          <a:pathLst>
            <a:path>
              <a:moveTo>
                <a:pt x="0" y="13315"/>
              </a:moveTo>
              <a:lnTo>
                <a:pt x="938055"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028806" y="3779639"/>
        <a:ext cx="46902" cy="46902"/>
      </dsp:txXfrm>
    </dsp:sp>
    <dsp:sp modelId="{5EF765D9-0E44-47DE-8E29-808F986091A1}">
      <dsp:nvSpPr>
        <dsp:cNvPr id="0" name=""/>
        <dsp:cNvSpPr/>
      </dsp:nvSpPr>
      <dsp:spPr>
        <a:xfrm>
          <a:off x="5320102" y="3853311"/>
          <a:ext cx="1339225" cy="6696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Secure cabinets</a:t>
          </a:r>
          <a:endParaRPr lang="id-ID" sz="2000" kern="1200" dirty="0"/>
        </a:p>
      </dsp:txBody>
      <dsp:txXfrm>
        <a:off x="5339714" y="3872923"/>
        <a:ext cx="1300001" cy="630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104A6-0BAF-9942-83CA-BA38FD4FDD9F}">
      <dsp:nvSpPr>
        <dsp:cNvPr id="0" name=""/>
        <dsp:cNvSpPr/>
      </dsp:nvSpPr>
      <dsp:spPr>
        <a:xfrm>
          <a:off x="2695006" y="1160587"/>
          <a:ext cx="1906736" cy="330921"/>
        </a:xfrm>
        <a:custGeom>
          <a:avLst/>
          <a:gdLst/>
          <a:ahLst/>
          <a:cxnLst/>
          <a:rect l="0" t="0" r="0" b="0"/>
          <a:pathLst>
            <a:path>
              <a:moveTo>
                <a:pt x="0" y="0"/>
              </a:moveTo>
              <a:lnTo>
                <a:pt x="0" y="165460"/>
              </a:lnTo>
              <a:lnTo>
                <a:pt x="1906736" y="165460"/>
              </a:lnTo>
              <a:lnTo>
                <a:pt x="1906736" y="3309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098AA6-DEBA-344B-AF0E-659E428F7679}">
      <dsp:nvSpPr>
        <dsp:cNvPr id="0" name=""/>
        <dsp:cNvSpPr/>
      </dsp:nvSpPr>
      <dsp:spPr>
        <a:xfrm>
          <a:off x="2064680" y="2279416"/>
          <a:ext cx="236372" cy="724875"/>
        </a:xfrm>
        <a:custGeom>
          <a:avLst/>
          <a:gdLst/>
          <a:ahLst/>
          <a:cxnLst/>
          <a:rect l="0" t="0" r="0" b="0"/>
          <a:pathLst>
            <a:path>
              <a:moveTo>
                <a:pt x="0" y="0"/>
              </a:moveTo>
              <a:lnTo>
                <a:pt x="0" y="724875"/>
              </a:lnTo>
              <a:lnTo>
                <a:pt x="236372" y="724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F78F91-3094-BC49-BB7F-E881A235B039}">
      <dsp:nvSpPr>
        <dsp:cNvPr id="0" name=""/>
        <dsp:cNvSpPr/>
      </dsp:nvSpPr>
      <dsp:spPr>
        <a:xfrm>
          <a:off x="2649286" y="1160587"/>
          <a:ext cx="91440" cy="330921"/>
        </a:xfrm>
        <a:custGeom>
          <a:avLst/>
          <a:gdLst/>
          <a:ahLst/>
          <a:cxnLst/>
          <a:rect l="0" t="0" r="0" b="0"/>
          <a:pathLst>
            <a:path>
              <a:moveTo>
                <a:pt x="45720" y="0"/>
              </a:moveTo>
              <a:lnTo>
                <a:pt x="45720" y="3309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3ED8C-C126-4F49-B0DD-F04511E78AC1}">
      <dsp:nvSpPr>
        <dsp:cNvPr id="0" name=""/>
        <dsp:cNvSpPr/>
      </dsp:nvSpPr>
      <dsp:spPr>
        <a:xfrm>
          <a:off x="157943" y="2279416"/>
          <a:ext cx="236372" cy="724875"/>
        </a:xfrm>
        <a:custGeom>
          <a:avLst/>
          <a:gdLst/>
          <a:ahLst/>
          <a:cxnLst/>
          <a:rect l="0" t="0" r="0" b="0"/>
          <a:pathLst>
            <a:path>
              <a:moveTo>
                <a:pt x="0" y="0"/>
              </a:moveTo>
              <a:lnTo>
                <a:pt x="0" y="724875"/>
              </a:lnTo>
              <a:lnTo>
                <a:pt x="236372" y="724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58A625-44ED-1A41-99DD-A692D0FE9D51}">
      <dsp:nvSpPr>
        <dsp:cNvPr id="0" name=""/>
        <dsp:cNvSpPr/>
      </dsp:nvSpPr>
      <dsp:spPr>
        <a:xfrm>
          <a:off x="788269" y="1160587"/>
          <a:ext cx="1906736" cy="330921"/>
        </a:xfrm>
        <a:custGeom>
          <a:avLst/>
          <a:gdLst/>
          <a:ahLst/>
          <a:cxnLst/>
          <a:rect l="0" t="0" r="0" b="0"/>
          <a:pathLst>
            <a:path>
              <a:moveTo>
                <a:pt x="1906736" y="0"/>
              </a:moveTo>
              <a:lnTo>
                <a:pt x="1906736" y="165460"/>
              </a:lnTo>
              <a:lnTo>
                <a:pt x="0" y="165460"/>
              </a:lnTo>
              <a:lnTo>
                <a:pt x="0" y="3309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A2AEE7-83A9-C84A-8324-5F0DBC778529}">
      <dsp:nvSpPr>
        <dsp:cNvPr id="0" name=""/>
        <dsp:cNvSpPr/>
      </dsp:nvSpPr>
      <dsp:spPr>
        <a:xfrm>
          <a:off x="1907098" y="372680"/>
          <a:ext cx="1575815" cy="787907"/>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Corporate</a:t>
          </a:r>
          <a:endParaRPr lang="en-US" sz="2300" kern="1200" dirty="0"/>
        </a:p>
      </dsp:txBody>
      <dsp:txXfrm>
        <a:off x="1907098" y="372680"/>
        <a:ext cx="1575815" cy="787907"/>
      </dsp:txXfrm>
    </dsp:sp>
    <dsp:sp modelId="{36C97DE9-4758-8F4E-B4AD-6D04245EBFF3}">
      <dsp:nvSpPr>
        <dsp:cNvPr id="0" name=""/>
        <dsp:cNvSpPr/>
      </dsp:nvSpPr>
      <dsp:spPr>
        <a:xfrm>
          <a:off x="361" y="1491509"/>
          <a:ext cx="1575815" cy="7879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Business Unit A</a:t>
          </a:r>
          <a:endParaRPr lang="en-US" sz="2300" kern="1200" dirty="0"/>
        </a:p>
      </dsp:txBody>
      <dsp:txXfrm>
        <a:off x="361" y="1491509"/>
        <a:ext cx="1575815" cy="787907"/>
      </dsp:txXfrm>
    </dsp:sp>
    <dsp:sp modelId="{5CC428A1-D02B-E345-B27B-5E90694A0E4A}">
      <dsp:nvSpPr>
        <dsp:cNvPr id="0" name=""/>
        <dsp:cNvSpPr/>
      </dsp:nvSpPr>
      <dsp:spPr>
        <a:xfrm>
          <a:off x="394315" y="2610338"/>
          <a:ext cx="1575815" cy="787907"/>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Internal Service Provide A</a:t>
          </a:r>
          <a:endParaRPr lang="en-US" sz="1800" kern="1200" dirty="0">
            <a:solidFill>
              <a:srgbClr val="000000"/>
            </a:solidFill>
          </a:endParaRPr>
        </a:p>
      </dsp:txBody>
      <dsp:txXfrm>
        <a:off x="394315" y="2610338"/>
        <a:ext cx="1575815" cy="787907"/>
      </dsp:txXfrm>
    </dsp:sp>
    <dsp:sp modelId="{876A43ED-8F52-D643-9079-02236AAA66C1}">
      <dsp:nvSpPr>
        <dsp:cNvPr id="0" name=""/>
        <dsp:cNvSpPr/>
      </dsp:nvSpPr>
      <dsp:spPr>
        <a:xfrm>
          <a:off x="1907098" y="1491509"/>
          <a:ext cx="1575815" cy="7879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Business Unit B</a:t>
          </a:r>
          <a:endParaRPr lang="en-US" sz="2300" kern="1200" dirty="0"/>
        </a:p>
      </dsp:txBody>
      <dsp:txXfrm>
        <a:off x="1907098" y="1491509"/>
        <a:ext cx="1575815" cy="787907"/>
      </dsp:txXfrm>
    </dsp:sp>
    <dsp:sp modelId="{6EE79E80-5EB0-D546-A935-F3248411678F}">
      <dsp:nvSpPr>
        <dsp:cNvPr id="0" name=""/>
        <dsp:cNvSpPr/>
      </dsp:nvSpPr>
      <dsp:spPr>
        <a:xfrm>
          <a:off x="2301052" y="2610338"/>
          <a:ext cx="1575815" cy="787907"/>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Internal Service Provider B</a:t>
          </a:r>
          <a:endParaRPr lang="en-US" sz="1800" kern="1200" dirty="0">
            <a:solidFill>
              <a:srgbClr val="000000"/>
            </a:solidFill>
          </a:endParaRPr>
        </a:p>
      </dsp:txBody>
      <dsp:txXfrm>
        <a:off x="2301052" y="2610338"/>
        <a:ext cx="1575815" cy="787907"/>
      </dsp:txXfrm>
    </dsp:sp>
    <dsp:sp modelId="{6D4BBC6D-9307-E944-A982-E444B62D191C}">
      <dsp:nvSpPr>
        <dsp:cNvPr id="0" name=""/>
        <dsp:cNvSpPr/>
      </dsp:nvSpPr>
      <dsp:spPr>
        <a:xfrm>
          <a:off x="3813835" y="1491509"/>
          <a:ext cx="1575815" cy="7879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Shared Services Unit</a:t>
          </a:r>
          <a:endParaRPr lang="en-US" sz="2300" kern="1200" dirty="0"/>
        </a:p>
      </dsp:txBody>
      <dsp:txXfrm>
        <a:off x="3813835" y="1491509"/>
        <a:ext cx="1575815" cy="787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7022-3201-EE48-AC49-9CB1B74D0F3D}">
      <dsp:nvSpPr>
        <dsp:cNvPr id="0" name=""/>
        <dsp:cNvSpPr/>
      </dsp:nvSpPr>
      <dsp:spPr>
        <a:xfrm>
          <a:off x="2217420" y="45719"/>
          <a:ext cx="2194559" cy="219455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IT Governance</a:t>
          </a:r>
          <a:endParaRPr lang="en-US" sz="2100" kern="1200" dirty="0"/>
        </a:p>
      </dsp:txBody>
      <dsp:txXfrm>
        <a:off x="2510028" y="429767"/>
        <a:ext cx="1609343" cy="987551"/>
      </dsp:txXfrm>
    </dsp:sp>
    <dsp:sp modelId="{3B6B4D5B-65C9-EB41-BB28-904412AC2B27}">
      <dsp:nvSpPr>
        <dsp:cNvPr id="0" name=""/>
        <dsp:cNvSpPr/>
      </dsp:nvSpPr>
      <dsp:spPr>
        <a:xfrm>
          <a:off x="3009290" y="1417319"/>
          <a:ext cx="2194559" cy="219455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Other Governance</a:t>
          </a:r>
          <a:endParaRPr lang="en-US" sz="2100" kern="1200" dirty="0"/>
        </a:p>
      </dsp:txBody>
      <dsp:txXfrm>
        <a:off x="3680459" y="1984247"/>
        <a:ext cx="1316735" cy="1207007"/>
      </dsp:txXfrm>
    </dsp:sp>
    <dsp:sp modelId="{0C2C55B8-64D4-6044-AE8A-501D4FF287FC}">
      <dsp:nvSpPr>
        <dsp:cNvPr id="0" name=""/>
        <dsp:cNvSpPr/>
      </dsp:nvSpPr>
      <dsp:spPr>
        <a:xfrm>
          <a:off x="1425550" y="1417319"/>
          <a:ext cx="2194559" cy="2194559"/>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Finance Governance</a:t>
          </a:r>
          <a:endParaRPr lang="en-US" sz="2100" kern="1200" dirty="0"/>
        </a:p>
      </dsp:txBody>
      <dsp:txXfrm>
        <a:off x="1632204" y="1984247"/>
        <a:ext cx="1316735" cy="1207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BA39-188E-4161-BE86-2500259CB2F4}">
      <dsp:nvSpPr>
        <dsp:cNvPr id="0" name=""/>
        <dsp:cNvSpPr/>
      </dsp:nvSpPr>
      <dsp:spPr>
        <a:xfrm>
          <a:off x="0" y="0"/>
          <a:ext cx="8229600" cy="203668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ED41D-F93F-43CA-A2A2-E585F10874ED}">
      <dsp:nvSpPr>
        <dsp:cNvPr id="0" name=""/>
        <dsp:cNvSpPr/>
      </dsp:nvSpPr>
      <dsp:spPr>
        <a:xfrm>
          <a:off x="249154" y="271557"/>
          <a:ext cx="1797974" cy="14935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1E5BF-34C3-43B5-A3B5-F858ECE5A721}">
      <dsp:nvSpPr>
        <dsp:cNvPr id="0" name=""/>
        <dsp:cNvSpPr/>
      </dsp:nvSpPr>
      <dsp:spPr>
        <a:xfrm rot="10800000">
          <a:off x="249154" y="2036683"/>
          <a:ext cx="1797974" cy="2489279"/>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The UK Office of Government Commerce (OGC)</a:t>
          </a:r>
          <a:endParaRPr lang="en-US" sz="2000" kern="1200" dirty="0"/>
        </a:p>
      </dsp:txBody>
      <dsp:txXfrm rot="10800000">
        <a:off x="304448" y="2036683"/>
        <a:ext cx="1687386" cy="2433985"/>
      </dsp:txXfrm>
    </dsp:sp>
    <dsp:sp modelId="{6147B326-103B-458C-94B5-9647A9D4C535}">
      <dsp:nvSpPr>
        <dsp:cNvPr id="0" name=""/>
        <dsp:cNvSpPr/>
      </dsp:nvSpPr>
      <dsp:spPr>
        <a:xfrm>
          <a:off x="2226926" y="271557"/>
          <a:ext cx="1797974" cy="149356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198DF-9CA1-476B-9037-DBFD858D857D}">
      <dsp:nvSpPr>
        <dsp:cNvPr id="0" name=""/>
        <dsp:cNvSpPr/>
      </dsp:nvSpPr>
      <dsp:spPr>
        <a:xfrm rot="10800000">
          <a:off x="2226926" y="2036683"/>
          <a:ext cx="1797974" cy="2489279"/>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The IT Service Management Forum (</a:t>
          </a:r>
          <a:r>
            <a:rPr lang="en-US" sz="2000" kern="1200" dirty="0" err="1" smtClean="0"/>
            <a:t>itSMF</a:t>
          </a:r>
          <a:r>
            <a:rPr lang="en-US" sz="2000" kern="1200" dirty="0" smtClean="0"/>
            <a:t>)</a:t>
          </a:r>
        </a:p>
      </dsp:txBody>
      <dsp:txXfrm rot="10800000">
        <a:off x="2282220" y="2036683"/>
        <a:ext cx="1687386" cy="2433985"/>
      </dsp:txXfrm>
    </dsp:sp>
    <dsp:sp modelId="{B7E674F2-2D0F-4383-9916-6977AE07FB9E}">
      <dsp:nvSpPr>
        <dsp:cNvPr id="0" name=""/>
        <dsp:cNvSpPr/>
      </dsp:nvSpPr>
      <dsp:spPr>
        <a:xfrm>
          <a:off x="4204698" y="271557"/>
          <a:ext cx="1797974" cy="149356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AEBA0-B92A-43B7-B7CD-7E50B3AEE43D}">
      <dsp:nvSpPr>
        <dsp:cNvPr id="0" name=""/>
        <dsp:cNvSpPr/>
      </dsp:nvSpPr>
      <dsp:spPr>
        <a:xfrm rot="10800000">
          <a:off x="4204698" y="2036683"/>
          <a:ext cx="1797974" cy="2489279"/>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The Information System Examination Board (ISEB)</a:t>
          </a:r>
          <a:endParaRPr lang="en-US" sz="2000" kern="1200" dirty="0"/>
        </a:p>
      </dsp:txBody>
      <dsp:txXfrm rot="10800000">
        <a:off x="4259992" y="2036683"/>
        <a:ext cx="1687386" cy="2433985"/>
      </dsp:txXfrm>
    </dsp:sp>
    <dsp:sp modelId="{7EA65216-3AC8-400E-8130-A2B8C1E5B477}">
      <dsp:nvSpPr>
        <dsp:cNvPr id="0" name=""/>
        <dsp:cNvSpPr/>
      </dsp:nvSpPr>
      <dsp:spPr>
        <a:xfrm>
          <a:off x="6182470" y="271557"/>
          <a:ext cx="1797974" cy="1493567"/>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4B7D7-7135-411D-A45E-19007BA1A100}">
      <dsp:nvSpPr>
        <dsp:cNvPr id="0" name=""/>
        <dsp:cNvSpPr/>
      </dsp:nvSpPr>
      <dsp:spPr>
        <a:xfrm rot="10800000">
          <a:off x="6182470" y="2036683"/>
          <a:ext cx="1797974" cy="2489279"/>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smtClean="0"/>
            <a:t>The Examination Institute for Information Science (EXIN)</a:t>
          </a:r>
          <a:endParaRPr lang="en-US" sz="2000" kern="1200" dirty="0" smtClean="0"/>
        </a:p>
      </dsp:txBody>
      <dsp:txXfrm rot="10800000">
        <a:off x="6237764" y="2036683"/>
        <a:ext cx="1687386" cy="2433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E03CD-E11E-43B0-BFDA-4BA7A8FAC4D2}">
      <dsp:nvSpPr>
        <dsp:cNvPr id="0" name=""/>
        <dsp:cNvSpPr/>
      </dsp:nvSpPr>
      <dsp:spPr>
        <a:xfrm>
          <a:off x="982140" y="2719"/>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Portfolio Management</a:t>
          </a:r>
          <a:endParaRPr lang="en-US" sz="1000" kern="1200" dirty="0"/>
        </a:p>
        <a:p>
          <a:pPr marL="57150" lvl="1" indent="-57150" algn="l" defTabSz="444500">
            <a:lnSpc>
              <a:spcPct val="90000"/>
            </a:lnSpc>
            <a:spcBef>
              <a:spcPct val="0"/>
            </a:spcBef>
            <a:spcAft>
              <a:spcPct val="15000"/>
            </a:spcAft>
            <a:buChar char="••"/>
          </a:pPr>
          <a:r>
            <a:rPr lang="id-ID" sz="1000" kern="1200" dirty="0" smtClean="0"/>
            <a:t>Demand Management</a:t>
          </a:r>
          <a:endParaRPr lang="en-US" sz="1000" kern="1200" dirty="0"/>
        </a:p>
        <a:p>
          <a:pPr marL="57150" lvl="1" indent="-57150" algn="l" defTabSz="444500">
            <a:lnSpc>
              <a:spcPct val="90000"/>
            </a:lnSpc>
            <a:spcBef>
              <a:spcPct val="0"/>
            </a:spcBef>
            <a:spcAft>
              <a:spcPct val="15000"/>
            </a:spcAft>
            <a:buChar char="••"/>
          </a:pPr>
          <a:r>
            <a:rPr lang="id-ID" sz="1000" kern="1200" dirty="0" smtClean="0"/>
            <a:t>Financial Management of IT Service</a:t>
          </a:r>
          <a:endParaRPr lang="en-US" sz="1000" kern="1200" dirty="0"/>
        </a:p>
      </dsp:txBody>
      <dsp:txXfrm>
        <a:off x="1014174" y="34753"/>
        <a:ext cx="1767381" cy="1335104"/>
      </dsp:txXfrm>
    </dsp:sp>
    <dsp:sp modelId="{75687B3B-2979-4B4C-BB59-75B791612EFF}">
      <dsp:nvSpPr>
        <dsp:cNvPr id="0" name=""/>
        <dsp:cNvSpPr/>
      </dsp:nvSpPr>
      <dsp:spPr>
        <a:xfrm>
          <a:off x="982140" y="1369857"/>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Service Strategy</a:t>
          </a:r>
          <a:endParaRPr lang="en-US" sz="1400" kern="1200" dirty="0"/>
        </a:p>
      </dsp:txBody>
      <dsp:txXfrm>
        <a:off x="982140" y="1369857"/>
        <a:ext cx="1289753" cy="587869"/>
      </dsp:txXfrm>
    </dsp:sp>
    <dsp:sp modelId="{54377DB1-257A-4BE0-8947-D1E4125F94DD}">
      <dsp:nvSpPr>
        <dsp:cNvPr id="0" name=""/>
        <dsp:cNvSpPr/>
      </dsp:nvSpPr>
      <dsp:spPr>
        <a:xfrm>
          <a:off x="2323702" y="1463235"/>
          <a:ext cx="641007" cy="641007"/>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AC049-A15E-4CE1-BAAC-E7D7C8B68825}">
      <dsp:nvSpPr>
        <dsp:cNvPr id="0" name=""/>
        <dsp:cNvSpPr/>
      </dsp:nvSpPr>
      <dsp:spPr>
        <a:xfrm>
          <a:off x="3123515" y="2719"/>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Service Level Management</a:t>
          </a:r>
          <a:endParaRPr lang="en-US" sz="1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Service Catalogue Management</a:t>
          </a:r>
          <a:endParaRPr lang="en-US" sz="1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Capacity</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Availability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IT Service Continuity</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Security Management</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Supplier Management</a:t>
          </a:r>
        </a:p>
      </dsp:txBody>
      <dsp:txXfrm>
        <a:off x="3155549" y="34753"/>
        <a:ext cx="1767381" cy="1335104"/>
      </dsp:txXfrm>
    </dsp:sp>
    <dsp:sp modelId="{9268C5A1-6BBA-4A4B-B4D2-1F4E2A00DB9B}">
      <dsp:nvSpPr>
        <dsp:cNvPr id="0" name=""/>
        <dsp:cNvSpPr/>
      </dsp:nvSpPr>
      <dsp:spPr>
        <a:xfrm>
          <a:off x="3123515" y="1369857"/>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Service Design</a:t>
          </a:r>
          <a:endParaRPr lang="en-US" sz="1400" kern="1200" dirty="0"/>
        </a:p>
      </dsp:txBody>
      <dsp:txXfrm>
        <a:off x="3123515" y="1369857"/>
        <a:ext cx="1289753" cy="587869"/>
      </dsp:txXfrm>
    </dsp:sp>
    <dsp:sp modelId="{3C1C2AB1-11E6-4F10-9A33-424E4EDC7790}">
      <dsp:nvSpPr>
        <dsp:cNvPr id="0" name=""/>
        <dsp:cNvSpPr/>
      </dsp:nvSpPr>
      <dsp:spPr>
        <a:xfrm>
          <a:off x="4465077" y="1463235"/>
          <a:ext cx="641007" cy="641007"/>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E5237-EB86-470F-A393-C5BA13184EB9}">
      <dsp:nvSpPr>
        <dsp:cNvPr id="0" name=""/>
        <dsp:cNvSpPr/>
      </dsp:nvSpPr>
      <dsp:spPr>
        <a:xfrm>
          <a:off x="5264890" y="2719"/>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Change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Release &amp; Deployment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Service Asset &amp; Configuration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Knowledge Management</a:t>
          </a:r>
          <a:endParaRPr lang="en-US" sz="1000" kern="1200" dirty="0"/>
        </a:p>
      </dsp:txBody>
      <dsp:txXfrm>
        <a:off x="5296924" y="34753"/>
        <a:ext cx="1767381" cy="1335104"/>
      </dsp:txXfrm>
    </dsp:sp>
    <dsp:sp modelId="{627E5F19-D13F-4B18-9842-8A7427AF8633}">
      <dsp:nvSpPr>
        <dsp:cNvPr id="0" name=""/>
        <dsp:cNvSpPr/>
      </dsp:nvSpPr>
      <dsp:spPr>
        <a:xfrm>
          <a:off x="5264890" y="1369857"/>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Service Transition</a:t>
          </a:r>
          <a:endParaRPr lang="en-US" sz="1400" kern="1200" dirty="0"/>
        </a:p>
      </dsp:txBody>
      <dsp:txXfrm>
        <a:off x="5264890" y="1369857"/>
        <a:ext cx="1289753" cy="587869"/>
      </dsp:txXfrm>
    </dsp:sp>
    <dsp:sp modelId="{6D0A5966-2724-4067-8745-1F6081289029}">
      <dsp:nvSpPr>
        <dsp:cNvPr id="0" name=""/>
        <dsp:cNvSpPr/>
      </dsp:nvSpPr>
      <dsp:spPr>
        <a:xfrm>
          <a:off x="6606452" y="1463235"/>
          <a:ext cx="641007" cy="641007"/>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1AB4B-2ACC-4A08-B32C-35607DCB3838}">
      <dsp:nvSpPr>
        <dsp:cNvPr id="0" name=""/>
        <dsp:cNvSpPr/>
      </dsp:nvSpPr>
      <dsp:spPr>
        <a:xfrm>
          <a:off x="2052827" y="2421720"/>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Event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Request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Incident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Problem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Access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Functions</a:t>
          </a:r>
          <a:endParaRPr lang="en-US" sz="1000" kern="1200" dirty="0"/>
        </a:p>
      </dsp:txBody>
      <dsp:txXfrm>
        <a:off x="2084861" y="2453754"/>
        <a:ext cx="1767381" cy="1335104"/>
      </dsp:txXfrm>
    </dsp:sp>
    <dsp:sp modelId="{8184C972-C5AE-421B-807C-746BF0147B99}">
      <dsp:nvSpPr>
        <dsp:cNvPr id="0" name=""/>
        <dsp:cNvSpPr/>
      </dsp:nvSpPr>
      <dsp:spPr>
        <a:xfrm>
          <a:off x="2052827" y="3788858"/>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Service Operation</a:t>
          </a:r>
          <a:endParaRPr lang="en-US" sz="1400" kern="1200" dirty="0"/>
        </a:p>
      </dsp:txBody>
      <dsp:txXfrm>
        <a:off x="2052827" y="3788858"/>
        <a:ext cx="1289753" cy="587869"/>
      </dsp:txXfrm>
    </dsp:sp>
    <dsp:sp modelId="{DEBE68BA-F8EF-4AA8-A812-821649AEAEF7}">
      <dsp:nvSpPr>
        <dsp:cNvPr id="0" name=""/>
        <dsp:cNvSpPr/>
      </dsp:nvSpPr>
      <dsp:spPr>
        <a:xfrm>
          <a:off x="3394389" y="3882236"/>
          <a:ext cx="641007" cy="641007"/>
        </a:xfrm>
        <a:prstGeom prst="ellipse">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A8347-2F20-4B78-ADFF-EBEA57D17753}">
      <dsp:nvSpPr>
        <dsp:cNvPr id="0" name=""/>
        <dsp:cNvSpPr/>
      </dsp:nvSpPr>
      <dsp:spPr>
        <a:xfrm>
          <a:off x="4194202" y="2421720"/>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Measurement</a:t>
          </a:r>
          <a:endParaRPr lang="en-US" sz="1000" kern="1200" dirty="0"/>
        </a:p>
        <a:p>
          <a:pPr marL="57150" lvl="1" indent="-57150" algn="l" defTabSz="444500">
            <a:lnSpc>
              <a:spcPct val="90000"/>
            </a:lnSpc>
            <a:spcBef>
              <a:spcPct val="0"/>
            </a:spcBef>
            <a:spcAft>
              <a:spcPct val="15000"/>
            </a:spcAft>
            <a:buChar char="••"/>
          </a:pPr>
          <a:r>
            <a:rPr lang="en-US" sz="1000" kern="1200" dirty="0" smtClean="0"/>
            <a:t>Trends</a:t>
          </a:r>
          <a:endParaRPr lang="en-US" sz="1000" kern="1200" dirty="0"/>
        </a:p>
        <a:p>
          <a:pPr marL="57150" lvl="1" indent="-57150" algn="l" defTabSz="444500">
            <a:lnSpc>
              <a:spcPct val="90000"/>
            </a:lnSpc>
            <a:spcBef>
              <a:spcPct val="0"/>
            </a:spcBef>
            <a:spcAft>
              <a:spcPct val="15000"/>
            </a:spcAft>
            <a:buChar char="••"/>
          </a:pPr>
          <a:r>
            <a:rPr lang="en-US" sz="1000" kern="1200" dirty="0" smtClean="0"/>
            <a:t>Reporting &amp; Analysis</a:t>
          </a:r>
          <a:endParaRPr lang="en-US" sz="1000" kern="1200" dirty="0"/>
        </a:p>
        <a:p>
          <a:pPr marL="57150" lvl="1" indent="-57150" algn="l" defTabSz="444500">
            <a:lnSpc>
              <a:spcPct val="90000"/>
            </a:lnSpc>
            <a:spcBef>
              <a:spcPct val="0"/>
            </a:spcBef>
            <a:spcAft>
              <a:spcPct val="15000"/>
            </a:spcAft>
            <a:buChar char="••"/>
          </a:pPr>
          <a:r>
            <a:rPr lang="en-US" sz="1000" kern="1200" dirty="0" smtClean="0"/>
            <a:t>Review</a:t>
          </a:r>
          <a:endParaRPr lang="en-US" sz="1000" kern="1200" dirty="0"/>
        </a:p>
        <a:p>
          <a:pPr marL="57150" lvl="1" indent="-57150" algn="l" defTabSz="444500">
            <a:lnSpc>
              <a:spcPct val="90000"/>
            </a:lnSpc>
            <a:spcBef>
              <a:spcPct val="0"/>
            </a:spcBef>
            <a:spcAft>
              <a:spcPct val="15000"/>
            </a:spcAft>
            <a:buChar char="••"/>
          </a:pPr>
          <a:r>
            <a:rPr lang="en-US" sz="1000" kern="1200" dirty="0" smtClean="0"/>
            <a:t>Assessment</a:t>
          </a:r>
          <a:endParaRPr lang="en-US" sz="1000" kern="1200" dirty="0"/>
        </a:p>
        <a:p>
          <a:pPr marL="57150" lvl="1" indent="-57150" algn="l" defTabSz="444500">
            <a:lnSpc>
              <a:spcPct val="90000"/>
            </a:lnSpc>
            <a:spcBef>
              <a:spcPct val="0"/>
            </a:spcBef>
            <a:spcAft>
              <a:spcPct val="15000"/>
            </a:spcAft>
            <a:buChar char="••"/>
          </a:pPr>
          <a:r>
            <a:rPr lang="en-US" sz="1000" kern="1200" dirty="0" smtClean="0"/>
            <a:t>Service Improvement</a:t>
          </a:r>
          <a:endParaRPr lang="en-US" sz="1000" kern="1200" dirty="0"/>
        </a:p>
      </dsp:txBody>
      <dsp:txXfrm>
        <a:off x="4226236" y="2453754"/>
        <a:ext cx="1767381" cy="1335104"/>
      </dsp:txXfrm>
    </dsp:sp>
    <dsp:sp modelId="{42B887D0-39A7-4C5C-ADED-BC454A9CE0F6}">
      <dsp:nvSpPr>
        <dsp:cNvPr id="0" name=""/>
        <dsp:cNvSpPr/>
      </dsp:nvSpPr>
      <dsp:spPr>
        <a:xfrm>
          <a:off x="4194202" y="3788858"/>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Continual Service Improvement</a:t>
          </a:r>
          <a:endParaRPr lang="en-US" sz="1400" kern="1200" dirty="0"/>
        </a:p>
      </dsp:txBody>
      <dsp:txXfrm>
        <a:off x="4194202" y="3788858"/>
        <a:ext cx="1289753" cy="587869"/>
      </dsp:txXfrm>
    </dsp:sp>
    <dsp:sp modelId="{87D62139-8F79-4CA6-B442-4EF61835B7B9}">
      <dsp:nvSpPr>
        <dsp:cNvPr id="0" name=""/>
        <dsp:cNvSpPr/>
      </dsp:nvSpPr>
      <dsp:spPr>
        <a:xfrm>
          <a:off x="5535764" y="3882236"/>
          <a:ext cx="641007" cy="641007"/>
        </a:xfrm>
        <a:prstGeom prst="ellipse">
          <a:avLst/>
        </a:prstGeom>
        <a:blipFill rotWithShape="0">
          <a:blip xmlns:r="http://schemas.openxmlformats.org/officeDocument/2006/relationships" r:embed="rId5"/>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2BA5C05-762E-4EC6-A27B-2646B7E77129}" type="slidenum">
              <a:rPr lang="en-US" smtClean="0"/>
              <a:t>‹#›</a:t>
            </a:fld>
            <a:endParaRPr lang="en-US"/>
          </a:p>
        </p:txBody>
      </p:sp>
    </p:spTree>
    <p:extLst>
      <p:ext uri="{BB962C8B-B14F-4D97-AF65-F5344CB8AC3E}">
        <p14:creationId xmlns:p14="http://schemas.microsoft.com/office/powerpoint/2010/main" val="383056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708DB36-D5FC-E049-B0AB-4093B9364263}" type="slidenum">
              <a:rPr lang="en-US" smtClean="0"/>
              <a:t>‹#›</a:t>
            </a:fld>
            <a:endParaRPr lang="en-US"/>
          </a:p>
        </p:txBody>
      </p:sp>
    </p:spTree>
    <p:extLst>
      <p:ext uri="{BB962C8B-B14F-4D97-AF65-F5344CB8AC3E}">
        <p14:creationId xmlns:p14="http://schemas.microsoft.com/office/powerpoint/2010/main" val="2133790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r>
              <a:rPr lang="id-ID" b="1" dirty="0" smtClean="0"/>
              <a:t>IT as an Organization</a:t>
            </a:r>
            <a:r>
              <a:rPr lang="id-ID" dirty="0" smtClean="0"/>
              <a:t>:</a:t>
            </a:r>
            <a:r>
              <a:rPr lang="id-ID" baseline="0" dirty="0" smtClean="0"/>
              <a:t> As an internal unit or function of the enterprise or commercial service provider, IT is an organization with its own set of capabilities and resources. IT organization can be various types such as business functions, shared services units and enterprise-level core units.</a:t>
            </a:r>
          </a:p>
          <a:p>
            <a:endParaRPr lang="id-ID" baseline="0" dirty="0" smtClean="0"/>
          </a:p>
          <a:p>
            <a:r>
              <a:rPr lang="id-ID" b="1" baseline="0" dirty="0" smtClean="0"/>
              <a:t>IT as a Component</a:t>
            </a:r>
            <a:r>
              <a:rPr lang="id-ID" baseline="0" dirty="0" smtClean="0"/>
              <a:t>: As component of systems and processes, IT systems, applications and infrastructure are components or sub-assemblies of a larger product. They enable or are embedded in processes and services.</a:t>
            </a:r>
          </a:p>
          <a:p>
            <a:endParaRPr lang="id-ID" baseline="0" dirty="0" smtClean="0"/>
          </a:p>
          <a:p>
            <a:r>
              <a:rPr lang="id-ID" b="1" baseline="0" dirty="0" smtClean="0"/>
              <a:t>IT as a Service</a:t>
            </a:r>
            <a:r>
              <a:rPr lang="id-ID" baseline="0" dirty="0" smtClean="0"/>
              <a:t>: IT may be a shared category of services utilized by business or by business units. These services are typically IT applications and infrastructure that are packaged and offered by internal IT organizations or by external service providers. IT costs are treated as business expenses.</a:t>
            </a:r>
          </a:p>
          <a:p>
            <a:endParaRPr lang="id-ID" baseline="0" dirty="0" smtClean="0"/>
          </a:p>
          <a:p>
            <a:r>
              <a:rPr lang="id-ID" b="1" baseline="0" dirty="0" smtClean="0"/>
              <a:t>IT as an Asset</a:t>
            </a:r>
            <a:r>
              <a:rPr lang="id-ID" baseline="0" dirty="0" smtClean="0"/>
              <a:t>: As capabilities and resources that provide a dependable stream of benefit, IT is a category of business assets that provide a stream of benefits for theit owners, including, but not limited to, revenue, income, and profit. IT costs are treated as investments</a:t>
            </a:r>
            <a:endParaRPr lang="id-ID" dirty="0" smtClean="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lnSpcReduction="10000"/>
          </a:bodyPr>
          <a:lstStyle/>
          <a:p>
            <a:r>
              <a:rPr lang="en-US" sz="2800" b="1" dirty="0" smtClean="0"/>
              <a:t>Capabilities</a:t>
            </a:r>
            <a:r>
              <a:rPr lang="en-US" sz="2800" dirty="0" smtClean="0"/>
              <a:t>: The </a:t>
            </a:r>
            <a:r>
              <a:rPr lang="en-US" sz="2800" b="1" dirty="0" smtClean="0">
                <a:solidFill>
                  <a:schemeClr val="tx2">
                    <a:lumMod val="60000"/>
                    <a:lumOff val="40000"/>
                  </a:schemeClr>
                </a:solidFill>
              </a:rPr>
              <a:t>functions</a:t>
            </a:r>
            <a:r>
              <a:rPr lang="en-US" sz="2800" dirty="0" smtClean="0"/>
              <a:t> and </a:t>
            </a:r>
            <a:r>
              <a:rPr lang="en-US" sz="2800" b="1" dirty="0" smtClean="0">
                <a:solidFill>
                  <a:schemeClr val="tx2">
                    <a:lumMod val="60000"/>
                    <a:lumOff val="40000"/>
                  </a:schemeClr>
                </a:solidFill>
              </a:rPr>
              <a:t>processes</a:t>
            </a:r>
            <a:r>
              <a:rPr lang="en-US" sz="2800" dirty="0" smtClean="0"/>
              <a:t> utilized to manage services.</a:t>
            </a:r>
          </a:p>
          <a:p>
            <a:pPr lvl="1"/>
            <a:r>
              <a:rPr lang="en-US" sz="2400" dirty="0" smtClean="0"/>
              <a:t>Capabilities are intangible assets of organization and cannot be purchased, but must be developed and matured over time</a:t>
            </a:r>
          </a:p>
          <a:p>
            <a:pPr lvl="1"/>
            <a:r>
              <a:rPr lang="en-US" sz="2400" dirty="0" smtClean="0"/>
              <a:t>Without these capabilities, a service organization is merely a bundle of un-coordinated resources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6</a:t>
            </a:fld>
            <a:endParaRPr lang="en-US"/>
          </a:p>
        </p:txBody>
      </p:sp>
    </p:spTree>
    <p:extLst>
      <p:ext uri="{BB962C8B-B14F-4D97-AF65-F5344CB8AC3E}">
        <p14:creationId xmlns:p14="http://schemas.microsoft.com/office/powerpoint/2010/main" val="363617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lnSpcReduction="10000"/>
          </a:bodyPr>
          <a:lstStyle/>
          <a:p>
            <a:r>
              <a:rPr lang="en-US" sz="2800" b="1" dirty="0" smtClean="0"/>
              <a:t>Capabilities</a:t>
            </a:r>
            <a:r>
              <a:rPr lang="en-US" sz="2800" dirty="0" smtClean="0"/>
              <a:t>: The </a:t>
            </a:r>
            <a:r>
              <a:rPr lang="en-US" sz="2800" b="1" dirty="0" smtClean="0">
                <a:solidFill>
                  <a:schemeClr val="tx2">
                    <a:lumMod val="60000"/>
                    <a:lumOff val="40000"/>
                  </a:schemeClr>
                </a:solidFill>
              </a:rPr>
              <a:t>functions</a:t>
            </a:r>
            <a:r>
              <a:rPr lang="en-US" sz="2800" dirty="0" smtClean="0"/>
              <a:t> and </a:t>
            </a:r>
            <a:r>
              <a:rPr lang="en-US" sz="2800" b="1" dirty="0" smtClean="0">
                <a:solidFill>
                  <a:schemeClr val="tx2">
                    <a:lumMod val="60000"/>
                    <a:lumOff val="40000"/>
                  </a:schemeClr>
                </a:solidFill>
              </a:rPr>
              <a:t>processes</a:t>
            </a:r>
            <a:r>
              <a:rPr lang="en-US" sz="2800" dirty="0" smtClean="0"/>
              <a:t> utilized to manage services.</a:t>
            </a:r>
          </a:p>
          <a:p>
            <a:pPr lvl="1"/>
            <a:r>
              <a:rPr lang="en-US" sz="2400" dirty="0" smtClean="0"/>
              <a:t>Capabilities are intangible assets of organization and cannot be purchased, but must be developed and matured over time</a:t>
            </a:r>
          </a:p>
          <a:p>
            <a:pPr lvl="1"/>
            <a:r>
              <a:rPr lang="en-US" sz="2400" dirty="0" smtClean="0"/>
              <a:t>Without these capabilities, a service organization is merely a bundle of un-coordinated resources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7</a:t>
            </a:fld>
            <a:endParaRPr lang="en-US"/>
          </a:p>
        </p:txBody>
      </p:sp>
    </p:spTree>
    <p:extLst>
      <p:ext uri="{BB962C8B-B14F-4D97-AF65-F5344CB8AC3E}">
        <p14:creationId xmlns:p14="http://schemas.microsoft.com/office/powerpoint/2010/main" val="363617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292929"/>
                </a:solidFill>
                <a:latin typeface="Times New Roman" pitchFamily="52" charset="0"/>
              </a:rPr>
              <a:t>Organisations will consider and use a variety of IT models, standards and best practices. These must be understood in order to consider how they can be used together, with C</a:t>
            </a:r>
            <a:r>
              <a:rPr lang="en-GB" sz="1100" dirty="0" smtClean="0">
                <a:solidFill>
                  <a:srgbClr val="292929"/>
                </a:solidFill>
                <a:latin typeface="Times New Roman" pitchFamily="52" charset="0"/>
              </a:rPr>
              <a:t>OBI</a:t>
            </a:r>
            <a:r>
              <a:rPr lang="en-GB" sz="1200" dirty="0" smtClean="0">
                <a:solidFill>
                  <a:srgbClr val="292929"/>
                </a:solidFill>
                <a:latin typeface="Times New Roman" pitchFamily="52" charset="0"/>
              </a:rPr>
              <a:t>T acting as the consolidator (‘umbrella’).</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419383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58518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55577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3507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32689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098B4-A2A3-465A-94F2-7261C9EFBDA7}"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5666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098B4-A2A3-465A-94F2-7261C9EFBDA7}"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95207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098B4-A2A3-465A-94F2-7261C9EFBDA7}"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8351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098B4-A2A3-465A-94F2-7261C9EFBDA7}"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5230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56229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78286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098B4-A2A3-465A-94F2-7261C9EFBDA7}"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337A4-D3D4-4756-A37C-E127837B0F7C}" type="slidenum">
              <a:rPr lang="en-US" smtClean="0"/>
              <a:t>‹#›</a:t>
            </a:fld>
            <a:endParaRPr lang="en-US"/>
          </a:p>
        </p:txBody>
      </p:sp>
    </p:spTree>
    <p:extLst>
      <p:ext uri="{BB962C8B-B14F-4D97-AF65-F5344CB8AC3E}">
        <p14:creationId xmlns:p14="http://schemas.microsoft.com/office/powerpoint/2010/main" val="15602508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dirty="0" smtClean="0">
                <a:latin typeface="Calibri" panose="020F0502020204030204" pitchFamily="34" charset="0"/>
              </a:rPr>
              <a:t>Introduction to ITIL and </a:t>
            </a:r>
            <a:r>
              <a:rPr lang="en-US" dirty="0" smtClean="0">
                <a:latin typeface="Calibri" panose="020F0502020204030204" pitchFamily="34" charset="0"/>
              </a:rPr>
              <a:t>IT Service Management</a:t>
            </a:r>
            <a:endParaRPr lang="en-US" dirty="0">
              <a:latin typeface="Calibri" panose="020F0502020204030204" pitchFamily="34" charset="0"/>
            </a:endParaRPr>
          </a:p>
        </p:txBody>
      </p:sp>
      <p:sp>
        <p:nvSpPr>
          <p:cNvPr id="5" name="Subtitle 4"/>
          <p:cNvSpPr>
            <a:spLocks noGrp="1"/>
          </p:cNvSpPr>
          <p:nvPr>
            <p:ph type="subTitle" idx="1"/>
          </p:nvPr>
        </p:nvSpPr>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304010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Service Provider – IT as an Organization</a:t>
            </a:r>
            <a:endParaRPr lang="en-US" sz="3600" dirty="0">
              <a:latin typeface="Calibri" panose="020F0502020204030204" pitchFamily="34" charset="0"/>
            </a:endParaRPr>
          </a:p>
        </p:txBody>
      </p:sp>
      <p:sp>
        <p:nvSpPr>
          <p:cNvPr id="3" name="Rectangle 2"/>
          <p:cNvSpPr/>
          <p:nvPr/>
        </p:nvSpPr>
        <p:spPr>
          <a:xfrm>
            <a:off x="457200" y="1676400"/>
            <a:ext cx="5943600" cy="426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latin typeface="Calibri" panose="020F0502020204030204" pitchFamily="34" charset="0"/>
              </a:rPr>
              <a:t>Company</a:t>
            </a:r>
          </a:p>
          <a:p>
            <a:pPr algn="ctr"/>
            <a:endParaRPr lang="en-US" sz="3600" b="1" dirty="0">
              <a:latin typeface="Calibri" panose="020F0502020204030204" pitchFamily="34" charset="0"/>
            </a:endParaRPr>
          </a:p>
          <a:p>
            <a:pPr algn="ctr"/>
            <a:endParaRPr lang="en-US" sz="3600" b="1" dirty="0" smtClean="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smtClean="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smtClean="0">
              <a:latin typeface="Calibri" panose="020F0502020204030204" pitchFamily="34" charset="0"/>
            </a:endParaRPr>
          </a:p>
          <a:p>
            <a:pPr algn="ctr"/>
            <a:endParaRPr lang="en-US" sz="3600" b="1" dirty="0">
              <a:latin typeface="Calibri" panose="020F0502020204030204" pitchFamily="34" charset="0"/>
            </a:endParaRPr>
          </a:p>
        </p:txBody>
      </p:sp>
      <p:sp>
        <p:nvSpPr>
          <p:cNvPr id="4" name="Rectangle 3"/>
          <p:cNvSpPr/>
          <p:nvPr/>
        </p:nvSpPr>
        <p:spPr>
          <a:xfrm>
            <a:off x="6629400" y="1676400"/>
            <a:ext cx="1981200" cy="426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libri" panose="020F0502020204030204" pitchFamily="34" charset="0"/>
              </a:rPr>
              <a:t>External Service Provider</a:t>
            </a:r>
          </a:p>
          <a:p>
            <a:pPr algn="ctr"/>
            <a:endParaRPr lang="en-US" sz="2800" dirty="0">
              <a:latin typeface="Calibri" panose="020F0502020204030204" pitchFamily="34" charset="0"/>
            </a:endParaRPr>
          </a:p>
          <a:p>
            <a:pPr algn="ctr"/>
            <a:endParaRPr lang="en-US" sz="2800" dirty="0" smtClean="0">
              <a:latin typeface="Calibri" panose="020F0502020204030204" pitchFamily="34" charset="0"/>
            </a:endParaRPr>
          </a:p>
          <a:p>
            <a:pPr algn="ctr"/>
            <a:endParaRPr lang="en-US" sz="2800" dirty="0">
              <a:latin typeface="Calibri" panose="020F0502020204030204" pitchFamily="34" charset="0"/>
            </a:endParaRPr>
          </a:p>
          <a:p>
            <a:pPr algn="ctr"/>
            <a:endParaRPr lang="en-US" sz="2800" dirty="0" smtClean="0">
              <a:latin typeface="Calibri" panose="020F0502020204030204" pitchFamily="34" charset="0"/>
            </a:endParaRP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679094052"/>
              </p:ext>
            </p:extLst>
          </p:nvPr>
        </p:nvGraphicFramePr>
        <p:xfrm>
          <a:off x="762000" y="2133600"/>
          <a:ext cx="5390013" cy="377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2438400" y="53340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latin typeface="Calibri" panose="020F0502020204030204" pitchFamily="34" charset="0"/>
              </a:rPr>
              <a:t>1</a:t>
            </a:r>
            <a:endParaRPr lang="en-US" sz="2000" b="1" dirty="0">
              <a:latin typeface="Calibri" panose="020F0502020204030204" pitchFamily="34" charset="0"/>
            </a:endParaRPr>
          </a:p>
        </p:txBody>
      </p:sp>
      <p:sp>
        <p:nvSpPr>
          <p:cNvPr id="8" name="Oval 7"/>
          <p:cNvSpPr/>
          <p:nvPr/>
        </p:nvSpPr>
        <p:spPr>
          <a:xfrm>
            <a:off x="5943600" y="42672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Calibri" panose="020F0502020204030204" pitchFamily="34" charset="0"/>
              </a:rPr>
              <a:t>2</a:t>
            </a:r>
          </a:p>
        </p:txBody>
      </p:sp>
      <p:sp>
        <p:nvSpPr>
          <p:cNvPr id="9" name="Oval 8"/>
          <p:cNvSpPr/>
          <p:nvPr/>
        </p:nvSpPr>
        <p:spPr>
          <a:xfrm>
            <a:off x="7315200" y="35052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Calibri" panose="020F0502020204030204" pitchFamily="34" charset="0"/>
              </a:rPr>
              <a:t>3</a:t>
            </a:r>
          </a:p>
        </p:txBody>
      </p:sp>
    </p:spTree>
    <p:extLst>
      <p:ext uri="{BB962C8B-B14F-4D97-AF65-F5344CB8AC3E}">
        <p14:creationId xmlns:p14="http://schemas.microsoft.com/office/powerpoint/2010/main" val="403665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2438400" y="1317171"/>
            <a:ext cx="4876800" cy="4800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lstStyle/>
          <a:p>
            <a:r>
              <a:rPr lang="en-US" dirty="0" smtClean="0">
                <a:latin typeface="Calibri" panose="020F0502020204030204" pitchFamily="34" charset="0"/>
              </a:rPr>
              <a:t>Governance</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2055825"/>
              </p:ext>
            </p:extLst>
          </p:nvPr>
        </p:nvGraphicFramePr>
        <p:xfrm>
          <a:off x="1597392" y="2224759"/>
          <a:ext cx="6629400" cy="365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246493" y="1752600"/>
            <a:ext cx="1331198" cy="646331"/>
          </a:xfrm>
          <a:prstGeom prst="rect">
            <a:avLst/>
          </a:prstGeom>
          <a:noFill/>
        </p:spPr>
        <p:txBody>
          <a:bodyPr wrap="none" rtlCol="0">
            <a:spAutoFit/>
          </a:bodyPr>
          <a:lstStyle/>
          <a:p>
            <a:pPr algn="ctr"/>
            <a:r>
              <a:rPr lang="en-US" b="1" dirty="0" smtClean="0">
                <a:latin typeface="Calibri" panose="020F0502020204030204" pitchFamily="34" charset="0"/>
              </a:rPr>
              <a:t>Corporate</a:t>
            </a:r>
          </a:p>
          <a:p>
            <a:pPr algn="ctr"/>
            <a:r>
              <a:rPr lang="en-US" b="1" dirty="0" smtClean="0">
                <a:latin typeface="Calibri" panose="020F0502020204030204" pitchFamily="34" charset="0"/>
              </a:rPr>
              <a:t>Governance</a:t>
            </a:r>
            <a:endParaRPr lang="en-US" b="1" dirty="0">
              <a:latin typeface="Calibri" panose="020F0502020204030204" pitchFamily="34" charset="0"/>
            </a:endParaRPr>
          </a:p>
        </p:txBody>
      </p:sp>
    </p:spTree>
    <p:extLst>
      <p:ext uri="{BB962C8B-B14F-4D97-AF65-F5344CB8AC3E}">
        <p14:creationId xmlns:p14="http://schemas.microsoft.com/office/powerpoint/2010/main" val="181466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Sourcing of SM Practice</a:t>
            </a:r>
            <a:endParaRPr lang="id-ID" dirty="0">
              <a:latin typeface="Calibri" panose="020F0502020204030204" pitchFamily="34" charset="0"/>
            </a:endParaRPr>
          </a:p>
        </p:txBody>
      </p:sp>
      <p:sp>
        <p:nvSpPr>
          <p:cNvPr id="4" name="Rectangle 3"/>
          <p:cNvSpPr/>
          <p:nvPr/>
        </p:nvSpPr>
        <p:spPr>
          <a:xfrm>
            <a:off x="685800" y="16002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smtClean="0">
                <a:solidFill>
                  <a:schemeClr val="tx1"/>
                </a:solidFill>
                <a:latin typeface="Calibri" panose="020F0502020204030204" pitchFamily="34" charset="0"/>
              </a:rPr>
              <a:t>Standards</a:t>
            </a:r>
          </a:p>
          <a:p>
            <a:pPr algn="r"/>
            <a:r>
              <a:rPr lang="id-ID" dirty="0" smtClean="0">
                <a:solidFill>
                  <a:schemeClr val="tx1"/>
                </a:solidFill>
                <a:latin typeface="Calibri" panose="020F0502020204030204" pitchFamily="34" charset="0"/>
              </a:rPr>
              <a:t>Industry practices</a:t>
            </a:r>
          </a:p>
          <a:p>
            <a:pPr algn="r"/>
            <a:r>
              <a:rPr lang="id-ID" dirty="0" smtClean="0">
                <a:solidFill>
                  <a:schemeClr val="tx1"/>
                </a:solidFill>
                <a:latin typeface="Calibri" panose="020F0502020204030204" pitchFamily="34" charset="0"/>
              </a:rPr>
              <a:t>Academic research</a:t>
            </a:r>
          </a:p>
          <a:p>
            <a:pPr algn="r"/>
            <a:r>
              <a:rPr lang="id-ID" dirty="0" smtClean="0">
                <a:solidFill>
                  <a:schemeClr val="tx1"/>
                </a:solidFill>
                <a:latin typeface="Calibri" panose="020F0502020204030204" pitchFamily="34" charset="0"/>
              </a:rPr>
              <a:t>Training &amp; education</a:t>
            </a:r>
          </a:p>
          <a:p>
            <a:pPr algn="r"/>
            <a:r>
              <a:rPr lang="id-ID" dirty="0" smtClean="0">
                <a:solidFill>
                  <a:schemeClr val="tx1"/>
                </a:solidFill>
                <a:latin typeface="Calibri" panose="020F0502020204030204" pitchFamily="34" charset="0"/>
              </a:rPr>
              <a:t>Internal experience</a:t>
            </a:r>
            <a:endParaRPr lang="id-ID" dirty="0">
              <a:solidFill>
                <a:schemeClr val="tx1"/>
              </a:solidFill>
              <a:latin typeface="Calibri" panose="020F0502020204030204" pitchFamily="34" charset="0"/>
            </a:endParaRPr>
          </a:p>
        </p:txBody>
      </p:sp>
      <p:sp>
        <p:nvSpPr>
          <p:cNvPr id="5" name="Rectangle 4"/>
          <p:cNvSpPr/>
          <p:nvPr/>
        </p:nvSpPr>
        <p:spPr>
          <a:xfrm>
            <a:off x="6172200" y="16002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tx1"/>
                </a:solidFill>
                <a:latin typeface="Calibri" panose="020F0502020204030204" pitchFamily="34" charset="0"/>
              </a:rPr>
              <a:t>Employees</a:t>
            </a:r>
          </a:p>
          <a:p>
            <a:r>
              <a:rPr lang="id-ID" dirty="0" smtClean="0">
                <a:solidFill>
                  <a:schemeClr val="tx1"/>
                </a:solidFill>
                <a:latin typeface="Calibri" panose="020F0502020204030204" pitchFamily="34" charset="0"/>
              </a:rPr>
              <a:t>Customers</a:t>
            </a:r>
          </a:p>
          <a:p>
            <a:r>
              <a:rPr lang="id-ID" dirty="0" smtClean="0">
                <a:solidFill>
                  <a:schemeClr val="tx1"/>
                </a:solidFill>
                <a:latin typeface="Calibri" panose="020F0502020204030204" pitchFamily="34" charset="0"/>
              </a:rPr>
              <a:t>Suppliers</a:t>
            </a:r>
          </a:p>
          <a:p>
            <a:r>
              <a:rPr lang="id-ID" dirty="0" smtClean="0">
                <a:solidFill>
                  <a:schemeClr val="tx1"/>
                </a:solidFill>
                <a:latin typeface="Calibri" panose="020F0502020204030204" pitchFamily="34" charset="0"/>
              </a:rPr>
              <a:t>Advisors</a:t>
            </a:r>
          </a:p>
          <a:p>
            <a:r>
              <a:rPr lang="id-ID" dirty="0" smtClean="0">
                <a:solidFill>
                  <a:schemeClr val="tx1"/>
                </a:solidFill>
                <a:latin typeface="Calibri" panose="020F0502020204030204" pitchFamily="34" charset="0"/>
              </a:rPr>
              <a:t>Technologies</a:t>
            </a:r>
            <a:endParaRPr lang="id-ID" dirty="0">
              <a:solidFill>
                <a:schemeClr val="tx1"/>
              </a:solidFill>
              <a:latin typeface="Calibri" panose="020F0502020204030204" pitchFamily="34" charset="0"/>
            </a:endParaRPr>
          </a:p>
        </p:txBody>
      </p:sp>
      <p:sp>
        <p:nvSpPr>
          <p:cNvPr id="6" name="Rectangle 5"/>
          <p:cNvSpPr/>
          <p:nvPr/>
        </p:nvSpPr>
        <p:spPr>
          <a:xfrm>
            <a:off x="533400" y="39624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smtClean="0">
                <a:solidFill>
                  <a:schemeClr val="tx1"/>
                </a:solidFill>
                <a:latin typeface="Calibri" panose="020F0502020204030204" pitchFamily="34" charset="0"/>
              </a:rPr>
              <a:t>Subtitutes</a:t>
            </a:r>
          </a:p>
          <a:p>
            <a:pPr algn="r"/>
            <a:endParaRPr lang="id-ID" dirty="0" smtClean="0">
              <a:solidFill>
                <a:schemeClr val="tx1"/>
              </a:solidFill>
              <a:latin typeface="Calibri" panose="020F0502020204030204" pitchFamily="34" charset="0"/>
            </a:endParaRPr>
          </a:p>
          <a:p>
            <a:pPr algn="r"/>
            <a:r>
              <a:rPr lang="id-ID" dirty="0" smtClean="0">
                <a:solidFill>
                  <a:schemeClr val="tx1"/>
                </a:solidFill>
                <a:latin typeface="Calibri" panose="020F0502020204030204" pitchFamily="34" charset="0"/>
              </a:rPr>
              <a:t>Regulators</a:t>
            </a:r>
          </a:p>
          <a:p>
            <a:pPr algn="r"/>
            <a:endParaRPr lang="id-ID" dirty="0" smtClean="0">
              <a:solidFill>
                <a:schemeClr val="tx1"/>
              </a:solidFill>
              <a:latin typeface="Calibri" panose="020F0502020204030204" pitchFamily="34" charset="0"/>
            </a:endParaRPr>
          </a:p>
          <a:p>
            <a:pPr algn="r"/>
            <a:r>
              <a:rPr lang="id-ID" dirty="0" smtClean="0">
                <a:solidFill>
                  <a:schemeClr val="tx1"/>
                </a:solidFill>
                <a:latin typeface="Calibri" panose="020F0502020204030204" pitchFamily="34" charset="0"/>
              </a:rPr>
              <a:t>Customers</a:t>
            </a:r>
          </a:p>
        </p:txBody>
      </p:sp>
      <p:sp>
        <p:nvSpPr>
          <p:cNvPr id="7" name="Rectangle 6"/>
          <p:cNvSpPr/>
          <p:nvPr/>
        </p:nvSpPr>
        <p:spPr>
          <a:xfrm>
            <a:off x="6248400" y="39624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tx1"/>
                </a:solidFill>
                <a:latin typeface="Calibri" panose="020F0502020204030204" pitchFamily="34" charset="0"/>
              </a:rPr>
              <a:t>Competition</a:t>
            </a:r>
          </a:p>
          <a:p>
            <a:endParaRPr lang="id-ID" dirty="0" smtClean="0">
              <a:solidFill>
                <a:schemeClr val="tx1"/>
              </a:solidFill>
              <a:latin typeface="Calibri" panose="020F0502020204030204" pitchFamily="34" charset="0"/>
            </a:endParaRPr>
          </a:p>
          <a:p>
            <a:r>
              <a:rPr lang="id-ID" dirty="0" smtClean="0">
                <a:solidFill>
                  <a:schemeClr val="tx1"/>
                </a:solidFill>
                <a:latin typeface="Calibri" panose="020F0502020204030204" pitchFamily="34" charset="0"/>
              </a:rPr>
              <a:t>Compliance</a:t>
            </a:r>
          </a:p>
          <a:p>
            <a:endParaRPr lang="id-ID" dirty="0" smtClean="0">
              <a:solidFill>
                <a:schemeClr val="tx1"/>
              </a:solidFill>
              <a:latin typeface="Calibri" panose="020F0502020204030204" pitchFamily="34" charset="0"/>
            </a:endParaRPr>
          </a:p>
          <a:p>
            <a:r>
              <a:rPr lang="id-ID" dirty="0" smtClean="0">
                <a:solidFill>
                  <a:schemeClr val="tx1"/>
                </a:solidFill>
                <a:latin typeface="Calibri" panose="020F0502020204030204" pitchFamily="34" charset="0"/>
              </a:rPr>
              <a:t>Commitments</a:t>
            </a:r>
          </a:p>
        </p:txBody>
      </p:sp>
      <p:sp>
        <p:nvSpPr>
          <p:cNvPr id="8" name="Oval 7"/>
          <p:cNvSpPr/>
          <p:nvPr/>
        </p:nvSpPr>
        <p:spPr>
          <a:xfrm>
            <a:off x="3124200" y="3962400"/>
            <a:ext cx="2971800"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latin typeface="Calibri" panose="020F0502020204030204" pitchFamily="34" charset="0"/>
            </a:endParaRPr>
          </a:p>
        </p:txBody>
      </p:sp>
      <p:sp>
        <p:nvSpPr>
          <p:cNvPr id="9" name="Oval 8"/>
          <p:cNvSpPr/>
          <p:nvPr/>
        </p:nvSpPr>
        <p:spPr>
          <a:xfrm>
            <a:off x="3124200" y="4572000"/>
            <a:ext cx="2971800"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latin typeface="Calibri" panose="020F0502020204030204" pitchFamily="34" charset="0"/>
            </a:endParaRPr>
          </a:p>
        </p:txBody>
      </p:sp>
      <p:sp>
        <p:nvSpPr>
          <p:cNvPr id="10" name="Oval 9"/>
          <p:cNvSpPr/>
          <p:nvPr/>
        </p:nvSpPr>
        <p:spPr>
          <a:xfrm>
            <a:off x="3124200" y="5181600"/>
            <a:ext cx="2971800"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latin typeface="Calibri" panose="020F0502020204030204" pitchFamily="34" charset="0"/>
            </a:endParaRPr>
          </a:p>
        </p:txBody>
      </p:sp>
      <p:cxnSp>
        <p:nvCxnSpPr>
          <p:cNvPr id="12" name="Straight Arrow Connector 11"/>
          <p:cNvCxnSpPr/>
          <p:nvPr/>
        </p:nvCxnSpPr>
        <p:spPr>
          <a:xfrm rot="5400000">
            <a:off x="3429000" y="4799806"/>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85406"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344194"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588418"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047206"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048000" y="3048000"/>
            <a:ext cx="762000" cy="5334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810000" y="1905000"/>
            <a:ext cx="2362200" cy="16764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4200" y="2743200"/>
            <a:ext cx="1143000" cy="8382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267200" y="2209800"/>
            <a:ext cx="1905000" cy="13716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3124200" y="2438400"/>
            <a:ext cx="1524000" cy="11430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48200" y="2514600"/>
            <a:ext cx="1524000" cy="10668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3124200" y="2133600"/>
            <a:ext cx="1981200" cy="14478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105400" y="2819400"/>
            <a:ext cx="990600" cy="7620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124200" y="1828800"/>
            <a:ext cx="2438400" cy="17526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62600" y="3124200"/>
            <a:ext cx="609600" cy="4572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24802" y="5867400"/>
            <a:ext cx="3234860" cy="646331"/>
          </a:xfrm>
          <a:prstGeom prst="rect">
            <a:avLst/>
          </a:prstGeom>
          <a:noFill/>
        </p:spPr>
        <p:txBody>
          <a:bodyPr wrap="none" rtlCol="0">
            <a:spAutoFit/>
          </a:bodyPr>
          <a:lstStyle/>
          <a:p>
            <a:pPr algn="ctr"/>
            <a:r>
              <a:rPr lang="id-ID" dirty="0" smtClean="0">
                <a:latin typeface="Calibri" panose="020F0502020204030204" pitchFamily="34" charset="0"/>
              </a:rPr>
              <a:t>Knowledge fit for business</a:t>
            </a:r>
            <a:br>
              <a:rPr lang="id-ID" dirty="0" smtClean="0">
                <a:latin typeface="Calibri" panose="020F0502020204030204" pitchFamily="34" charset="0"/>
              </a:rPr>
            </a:br>
            <a:r>
              <a:rPr lang="id-ID" dirty="0" smtClean="0">
                <a:latin typeface="Calibri" panose="020F0502020204030204" pitchFamily="34" charset="0"/>
              </a:rPr>
              <a:t>objectives, context, and purpose</a:t>
            </a:r>
            <a:endParaRPr lang="id-ID" dirty="0">
              <a:latin typeface="Calibri" panose="020F0502020204030204" pitchFamily="34" charset="0"/>
            </a:endParaRPr>
          </a:p>
        </p:txBody>
      </p:sp>
      <p:sp>
        <p:nvSpPr>
          <p:cNvPr id="48" name="Right Brace 47"/>
          <p:cNvSpPr/>
          <p:nvPr/>
        </p:nvSpPr>
        <p:spPr>
          <a:xfrm>
            <a:off x="7543800" y="1828800"/>
            <a:ext cx="533400" cy="12192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Calibri" panose="020F0502020204030204" pitchFamily="34" charset="0"/>
            </a:endParaRPr>
          </a:p>
        </p:txBody>
      </p:sp>
      <p:sp>
        <p:nvSpPr>
          <p:cNvPr id="50" name="Right Brace 49"/>
          <p:cNvSpPr/>
          <p:nvPr/>
        </p:nvSpPr>
        <p:spPr>
          <a:xfrm>
            <a:off x="7696200" y="4191000"/>
            <a:ext cx="533400" cy="11430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Calibri" panose="020F0502020204030204" pitchFamily="34" charset="0"/>
            </a:endParaRPr>
          </a:p>
        </p:txBody>
      </p:sp>
      <p:sp>
        <p:nvSpPr>
          <p:cNvPr id="51" name="Right Brace 50"/>
          <p:cNvSpPr/>
          <p:nvPr/>
        </p:nvSpPr>
        <p:spPr>
          <a:xfrm flipH="1">
            <a:off x="1143000" y="4191000"/>
            <a:ext cx="533400" cy="11430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Calibri" panose="020F0502020204030204" pitchFamily="34" charset="0"/>
            </a:endParaRPr>
          </a:p>
        </p:txBody>
      </p:sp>
      <p:sp>
        <p:nvSpPr>
          <p:cNvPr id="52" name="Right Brace 51"/>
          <p:cNvSpPr/>
          <p:nvPr/>
        </p:nvSpPr>
        <p:spPr>
          <a:xfrm flipH="1">
            <a:off x="685800" y="1828800"/>
            <a:ext cx="457200" cy="12192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Calibri" panose="020F0502020204030204" pitchFamily="34" charset="0"/>
            </a:endParaRPr>
          </a:p>
        </p:txBody>
      </p:sp>
      <p:sp>
        <p:nvSpPr>
          <p:cNvPr id="53" name="TextBox 52"/>
          <p:cNvSpPr txBox="1"/>
          <p:nvPr/>
        </p:nvSpPr>
        <p:spPr>
          <a:xfrm>
            <a:off x="188371" y="4382869"/>
            <a:ext cx="843693" cy="646331"/>
          </a:xfrm>
          <a:prstGeom prst="rect">
            <a:avLst/>
          </a:prstGeom>
          <a:noFill/>
        </p:spPr>
        <p:txBody>
          <a:bodyPr wrap="none" rtlCol="0">
            <a:spAutoFit/>
          </a:bodyPr>
          <a:lstStyle/>
          <a:p>
            <a:pPr algn="ctr"/>
            <a:r>
              <a:rPr lang="id-ID" dirty="0" smtClean="0">
                <a:latin typeface="Calibri" panose="020F0502020204030204" pitchFamily="34" charset="0"/>
              </a:rPr>
              <a:t>Drivers</a:t>
            </a:r>
          </a:p>
          <a:p>
            <a:pPr algn="ctr"/>
            <a:r>
              <a:rPr lang="id-ID" dirty="0" smtClean="0">
                <a:latin typeface="Calibri" panose="020F0502020204030204" pitchFamily="34" charset="0"/>
              </a:rPr>
              <a:t>(Filter)</a:t>
            </a:r>
            <a:endParaRPr lang="id-ID" dirty="0">
              <a:latin typeface="Calibri" panose="020F0502020204030204" pitchFamily="34" charset="0"/>
            </a:endParaRPr>
          </a:p>
        </p:txBody>
      </p:sp>
      <p:sp>
        <p:nvSpPr>
          <p:cNvPr id="54" name="TextBox 53"/>
          <p:cNvSpPr txBox="1"/>
          <p:nvPr/>
        </p:nvSpPr>
        <p:spPr>
          <a:xfrm>
            <a:off x="8065922" y="4267200"/>
            <a:ext cx="1080745" cy="646331"/>
          </a:xfrm>
          <a:prstGeom prst="rect">
            <a:avLst/>
          </a:prstGeom>
          <a:noFill/>
        </p:spPr>
        <p:txBody>
          <a:bodyPr wrap="none" rtlCol="0">
            <a:spAutoFit/>
          </a:bodyPr>
          <a:lstStyle/>
          <a:p>
            <a:pPr algn="ctr"/>
            <a:r>
              <a:rPr lang="id-ID" dirty="0" smtClean="0">
                <a:latin typeface="Calibri" panose="020F0502020204030204" pitchFamily="34" charset="0"/>
              </a:rPr>
              <a:t>Scenarios</a:t>
            </a:r>
          </a:p>
          <a:p>
            <a:pPr algn="ctr"/>
            <a:r>
              <a:rPr lang="id-ID" dirty="0" smtClean="0">
                <a:latin typeface="Calibri" panose="020F0502020204030204" pitchFamily="34" charset="0"/>
              </a:rPr>
              <a:t>(Filter)</a:t>
            </a:r>
            <a:endParaRPr lang="id-ID" dirty="0">
              <a:latin typeface="Calibri" panose="020F0502020204030204" pitchFamily="34" charset="0"/>
            </a:endParaRPr>
          </a:p>
        </p:txBody>
      </p:sp>
      <p:sp>
        <p:nvSpPr>
          <p:cNvPr id="55" name="TextBox 54"/>
          <p:cNvSpPr txBox="1"/>
          <p:nvPr/>
        </p:nvSpPr>
        <p:spPr>
          <a:xfrm>
            <a:off x="7836616" y="1524000"/>
            <a:ext cx="1274515" cy="646331"/>
          </a:xfrm>
          <a:prstGeom prst="rect">
            <a:avLst/>
          </a:prstGeom>
          <a:noFill/>
        </p:spPr>
        <p:txBody>
          <a:bodyPr wrap="none" rtlCol="0">
            <a:spAutoFit/>
          </a:bodyPr>
          <a:lstStyle/>
          <a:p>
            <a:pPr algn="ctr"/>
            <a:r>
              <a:rPr lang="id-ID" dirty="0" smtClean="0">
                <a:latin typeface="Calibri" panose="020F0502020204030204" pitchFamily="34" charset="0"/>
              </a:rPr>
              <a:t>Enablers</a:t>
            </a:r>
          </a:p>
          <a:p>
            <a:pPr algn="ctr"/>
            <a:r>
              <a:rPr lang="id-ID" dirty="0" smtClean="0">
                <a:latin typeface="Calibri" panose="020F0502020204030204" pitchFamily="34" charset="0"/>
              </a:rPr>
              <a:t>(Aggregate)</a:t>
            </a:r>
            <a:endParaRPr lang="id-ID" dirty="0">
              <a:latin typeface="Calibri" panose="020F0502020204030204" pitchFamily="34" charset="0"/>
            </a:endParaRPr>
          </a:p>
        </p:txBody>
      </p:sp>
      <p:sp>
        <p:nvSpPr>
          <p:cNvPr id="56" name="TextBox 55"/>
          <p:cNvSpPr txBox="1"/>
          <p:nvPr/>
        </p:nvSpPr>
        <p:spPr>
          <a:xfrm>
            <a:off x="-25032" y="1639669"/>
            <a:ext cx="1198020" cy="646331"/>
          </a:xfrm>
          <a:prstGeom prst="rect">
            <a:avLst/>
          </a:prstGeom>
          <a:noFill/>
        </p:spPr>
        <p:txBody>
          <a:bodyPr wrap="none" rtlCol="0">
            <a:spAutoFit/>
          </a:bodyPr>
          <a:lstStyle/>
          <a:p>
            <a:pPr algn="ctr"/>
            <a:r>
              <a:rPr lang="id-ID" dirty="0" smtClean="0">
                <a:latin typeface="Calibri" panose="020F0502020204030204" pitchFamily="34" charset="0"/>
              </a:rPr>
              <a:t>Sources</a:t>
            </a:r>
          </a:p>
          <a:p>
            <a:pPr algn="ctr"/>
            <a:r>
              <a:rPr lang="id-ID" dirty="0" smtClean="0">
                <a:latin typeface="Calibri" panose="020F0502020204030204" pitchFamily="34" charset="0"/>
              </a:rPr>
              <a:t>(Generate)</a:t>
            </a:r>
            <a:endParaRPr lang="id-ID" dirty="0">
              <a:latin typeface="Calibri" panose="020F0502020204030204" pitchFamily="34" charset="0"/>
            </a:endParaRPr>
          </a:p>
        </p:txBody>
      </p:sp>
    </p:spTree>
    <p:extLst>
      <p:ext uri="{BB962C8B-B14F-4D97-AF65-F5344CB8AC3E}">
        <p14:creationId xmlns:p14="http://schemas.microsoft.com/office/powerpoint/2010/main" val="28415953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9317864" cy="69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685800"/>
            <a:ext cx="4650632" cy="1862048"/>
          </a:xfrm>
          <a:prstGeom prst="rect">
            <a:avLst/>
          </a:prstGeom>
          <a:noFill/>
        </p:spPr>
        <p:txBody>
          <a:bodyPr wrap="none" rtlCol="0">
            <a:spAutoFit/>
          </a:bodyPr>
          <a:lstStyle/>
          <a:p>
            <a:r>
              <a:rPr lang="en-US" sz="11500" dirty="0" smtClean="0">
                <a:solidFill>
                  <a:srgbClr val="002060"/>
                </a:solidFill>
                <a:latin typeface="Impact" pitchFamily="34" charset="0"/>
              </a:rPr>
              <a:t>I . T . </a:t>
            </a:r>
            <a:r>
              <a:rPr lang="en-US" sz="11500" dirty="0" smtClean="0">
                <a:latin typeface="Impact" pitchFamily="34" charset="0"/>
              </a:rPr>
              <a:t>I . L</a:t>
            </a:r>
            <a:endParaRPr lang="en-US" sz="11500" dirty="0"/>
          </a:p>
        </p:txBody>
      </p:sp>
      <p:sp>
        <p:nvSpPr>
          <p:cNvPr id="5" name="TextBox 4"/>
          <p:cNvSpPr txBox="1"/>
          <p:nvPr/>
        </p:nvSpPr>
        <p:spPr>
          <a:xfrm>
            <a:off x="5867400" y="0"/>
            <a:ext cx="1367682" cy="3154710"/>
          </a:xfrm>
          <a:prstGeom prst="rect">
            <a:avLst/>
          </a:prstGeom>
          <a:noFill/>
        </p:spPr>
        <p:txBody>
          <a:bodyPr wrap="none" rtlCol="0">
            <a:spAutoFit/>
          </a:bodyPr>
          <a:lstStyle/>
          <a:p>
            <a:r>
              <a:rPr lang="en-US" sz="19900" b="1" dirty="0" smtClean="0">
                <a:solidFill>
                  <a:srgbClr val="FF0000"/>
                </a:solidFill>
                <a:latin typeface="+mj-lt"/>
              </a:rPr>
              <a:t>?</a:t>
            </a:r>
            <a:endParaRPr lang="en-US" sz="19900" b="1" dirty="0">
              <a:solidFill>
                <a:srgbClr val="FF0000"/>
              </a:solidFill>
              <a:latin typeface="+mj-lt"/>
            </a:endParaRPr>
          </a:p>
        </p:txBody>
      </p:sp>
    </p:spTree>
    <p:extLst>
      <p:ext uri="{BB962C8B-B14F-4D97-AF65-F5344CB8AC3E}">
        <p14:creationId xmlns:p14="http://schemas.microsoft.com/office/powerpoint/2010/main" val="1660965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libri" panose="020F0502020204030204" pitchFamily="34" charset="0"/>
              </a:rPr>
              <a:t>ITIL &amp; IT Service Management?</a:t>
            </a:r>
            <a:endParaRPr lang="en-US" sz="3600"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ITIL stands for </a:t>
            </a:r>
            <a:r>
              <a:rPr lang="en-US" b="1" dirty="0" smtClean="0">
                <a:latin typeface="Calibri" panose="020F0502020204030204" pitchFamily="34" charset="0"/>
              </a:rPr>
              <a:t>IT Infrastructure Library</a:t>
            </a:r>
          </a:p>
          <a:p>
            <a:r>
              <a:rPr lang="en-US" dirty="0" smtClean="0">
                <a:latin typeface="Calibri" panose="020F0502020204030204" pitchFamily="34" charset="0"/>
              </a:rPr>
              <a:t>It is a ‘Good Practice’ Framework for IT Service Management</a:t>
            </a:r>
          </a:p>
          <a:p>
            <a:r>
              <a:rPr lang="en-US" dirty="0" smtClean="0">
                <a:latin typeface="Calibri" panose="020F0502020204030204" pitchFamily="34" charset="0"/>
              </a:rPr>
              <a:t>It is </a:t>
            </a:r>
            <a:r>
              <a:rPr lang="en-US" b="1" dirty="0" smtClean="0">
                <a:latin typeface="Calibri" panose="020F0502020204030204" pitchFamily="34" charset="0"/>
              </a:rPr>
              <a:t>GUIDANCE</a:t>
            </a:r>
            <a:r>
              <a:rPr lang="en-US" dirty="0" smtClean="0">
                <a:latin typeface="Calibri" panose="020F0502020204030204" pitchFamily="34" charset="0"/>
              </a:rPr>
              <a:t> rather than a standard</a:t>
            </a:r>
          </a:p>
          <a:p>
            <a:pPr lvl="1"/>
            <a:r>
              <a:rPr lang="en-US" dirty="0" smtClean="0">
                <a:latin typeface="Calibri" panose="020F0502020204030204" pitchFamily="34" charset="0"/>
              </a:rPr>
              <a:t>ADOPT &amp; ADAPT</a:t>
            </a:r>
          </a:p>
          <a:p>
            <a:pPr lvl="1"/>
            <a:r>
              <a:rPr lang="en-US" dirty="0" smtClean="0">
                <a:latin typeface="Calibri" panose="020F0502020204030204" pitchFamily="34" charset="0"/>
              </a:rPr>
              <a:t>No such thing as ‘Compliance’</a:t>
            </a:r>
            <a:endParaRPr lang="en-US" dirty="0">
              <a:latin typeface="Calibri" panose="020F0502020204030204" pitchFamily="34" charset="0"/>
            </a:endParaRPr>
          </a:p>
        </p:txBody>
      </p:sp>
    </p:spTree>
    <p:extLst>
      <p:ext uri="{BB962C8B-B14F-4D97-AF65-F5344CB8AC3E}">
        <p14:creationId xmlns:p14="http://schemas.microsoft.com/office/powerpoint/2010/main" val="14356376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Why do you need Good Practice (ITIL)?</a:t>
            </a:r>
            <a:endParaRPr lang="en-US" sz="4000"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Increased dependency on IT services</a:t>
            </a:r>
          </a:p>
          <a:p>
            <a:r>
              <a:rPr lang="en-US" dirty="0" smtClean="0">
                <a:latin typeface="Calibri" panose="020F0502020204030204" pitchFamily="34" charset="0"/>
              </a:rPr>
              <a:t>Higher visibility of IT service failure</a:t>
            </a:r>
          </a:p>
          <a:p>
            <a:r>
              <a:rPr lang="en-US" dirty="0" smtClean="0">
                <a:latin typeface="Calibri" panose="020F0502020204030204" pitchFamily="34" charset="0"/>
              </a:rPr>
              <a:t>Increased complexity of IT services</a:t>
            </a:r>
          </a:p>
          <a:p>
            <a:r>
              <a:rPr lang="en-US" dirty="0" smtClean="0">
                <a:latin typeface="Calibri" panose="020F0502020204030204" pitchFamily="34" charset="0"/>
              </a:rPr>
              <a:t>Ever increasing customer expectations</a:t>
            </a:r>
          </a:p>
          <a:p>
            <a:r>
              <a:rPr lang="en-US" dirty="0" smtClean="0">
                <a:latin typeface="Calibri" panose="020F0502020204030204" pitchFamily="34" charset="0"/>
              </a:rPr>
              <a:t>IT is a commodity/Charging for IT services</a:t>
            </a:r>
          </a:p>
          <a:p>
            <a:r>
              <a:rPr lang="en-US" dirty="0" smtClean="0">
                <a:latin typeface="Calibri" panose="020F0502020204030204" pitchFamily="34" charset="0"/>
              </a:rPr>
              <a:t>No more money? No additional headcount?</a:t>
            </a:r>
          </a:p>
          <a:p>
            <a:pPr lvl="1"/>
            <a:r>
              <a:rPr lang="en-US" dirty="0" smtClean="0">
                <a:latin typeface="Calibri" panose="020F0502020204030204" pitchFamily="34" charset="0"/>
              </a:rPr>
              <a:t>The need to ‘work smarter’</a:t>
            </a:r>
            <a:endParaRPr lang="en-US" dirty="0">
              <a:latin typeface="Calibri" panose="020F0502020204030204" pitchFamily="34" charset="0"/>
            </a:endParaRPr>
          </a:p>
        </p:txBody>
      </p:sp>
    </p:spTree>
    <p:extLst>
      <p:ext uri="{BB962C8B-B14F-4D97-AF65-F5344CB8AC3E}">
        <p14:creationId xmlns:p14="http://schemas.microsoft.com/office/powerpoint/2010/main" val="725145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anose="020F0502020204030204" pitchFamily="34" charset="0"/>
              </a:rPr>
              <a:t>Some Relevant Bodies</a:t>
            </a:r>
            <a:endParaRPr lang="en-US"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988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33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Calibri" panose="020F0502020204030204" pitchFamily="34" charset="0"/>
              </a:rPr>
              <a:t>ITIL and Other Standards</a:t>
            </a:r>
            <a:endParaRPr lang="en-US" sz="4000" dirty="0">
              <a:latin typeface="Calibri" panose="020F0502020204030204" pitchFamily="34" charset="0"/>
            </a:endParaRPr>
          </a:p>
        </p:txBody>
      </p:sp>
      <p:sp>
        <p:nvSpPr>
          <p:cNvPr id="7" name="Oval 3"/>
          <p:cNvSpPr>
            <a:spLocks noChangeArrowheads="1"/>
          </p:cNvSpPr>
          <p:nvPr/>
        </p:nvSpPr>
        <p:spPr bwMode="auto">
          <a:xfrm>
            <a:off x="1023938" y="1831975"/>
            <a:ext cx="7077075" cy="762000"/>
          </a:xfrm>
          <a:prstGeom prst="ellipse">
            <a:avLst/>
          </a:prstGeom>
          <a:solidFill>
            <a:schemeClr val="accent1"/>
          </a:solidFill>
          <a:ln w="9525">
            <a:solidFill>
              <a:srgbClr val="336699"/>
            </a:solidFill>
            <a:round/>
            <a:headEnd/>
            <a:tailEnd/>
          </a:ln>
          <a:effectLst/>
        </p:spPr>
        <p:txBody>
          <a:bodyPr wrap="none" anchor="b"/>
          <a:lstStyle/>
          <a:p>
            <a:pPr algn="ctr" eaLnBrk="0" hangingPunct="0"/>
            <a:endParaRPr lang="en-GB" sz="2400" b="0">
              <a:latin typeface="Calibri" panose="020F0502020204030204" pitchFamily="34" charset="0"/>
            </a:endParaRPr>
          </a:p>
        </p:txBody>
      </p:sp>
      <p:sp>
        <p:nvSpPr>
          <p:cNvPr id="8" name="Oval 4"/>
          <p:cNvSpPr>
            <a:spLocks noChangeArrowheads="1"/>
          </p:cNvSpPr>
          <p:nvPr/>
        </p:nvSpPr>
        <p:spPr bwMode="auto">
          <a:xfrm>
            <a:off x="2308225" y="2112963"/>
            <a:ext cx="4495800" cy="1519237"/>
          </a:xfrm>
          <a:prstGeom prst="ellipse">
            <a:avLst/>
          </a:prstGeom>
          <a:solidFill>
            <a:srgbClr val="336699">
              <a:alpha val="50000"/>
            </a:srgbClr>
          </a:solidFill>
          <a:ln w="9525">
            <a:solidFill>
              <a:srgbClr val="003366"/>
            </a:solidFill>
            <a:round/>
            <a:headEnd/>
            <a:tailEnd/>
          </a:ln>
          <a:effectLst/>
        </p:spPr>
        <p:txBody>
          <a:bodyPr wrap="none"/>
          <a:lstStyle/>
          <a:p>
            <a:pPr algn="ctr" eaLnBrk="0" hangingPunct="0"/>
            <a:endParaRPr lang="en-GB" sz="1600">
              <a:solidFill>
                <a:srgbClr val="003366"/>
              </a:solidFill>
              <a:latin typeface="Calibri" panose="020F0502020204030204" pitchFamily="34" charset="0"/>
            </a:endParaRPr>
          </a:p>
          <a:p>
            <a:pPr algn="ctr" eaLnBrk="0" hangingPunct="0"/>
            <a:r>
              <a:rPr lang="en-GB" sz="1600">
                <a:solidFill>
                  <a:srgbClr val="003366"/>
                </a:solidFill>
                <a:latin typeface="Calibri" panose="020F0502020204030204" pitchFamily="34" charset="0"/>
              </a:rPr>
              <a:t>C</a:t>
            </a:r>
            <a:r>
              <a:rPr lang="en-GB" sz="1400">
                <a:solidFill>
                  <a:srgbClr val="003366"/>
                </a:solidFill>
                <a:latin typeface="Calibri" panose="020F0502020204030204" pitchFamily="34" charset="0"/>
              </a:rPr>
              <a:t>OBI</a:t>
            </a:r>
            <a:r>
              <a:rPr lang="en-GB" sz="1600">
                <a:solidFill>
                  <a:srgbClr val="003366"/>
                </a:solidFill>
                <a:latin typeface="Calibri" panose="020F0502020204030204" pitchFamily="34" charset="0"/>
              </a:rPr>
              <a:t>T</a:t>
            </a:r>
          </a:p>
        </p:txBody>
      </p:sp>
      <p:sp>
        <p:nvSpPr>
          <p:cNvPr id="9" name="Oval 5"/>
          <p:cNvSpPr>
            <a:spLocks noChangeArrowheads="1"/>
          </p:cNvSpPr>
          <p:nvPr/>
        </p:nvSpPr>
        <p:spPr bwMode="auto">
          <a:xfrm rot="16200000">
            <a:off x="4717256" y="2912269"/>
            <a:ext cx="3095625" cy="1512888"/>
          </a:xfrm>
          <a:prstGeom prst="ellipse">
            <a:avLst/>
          </a:prstGeom>
          <a:solidFill>
            <a:srgbClr val="FF6600">
              <a:alpha val="50000"/>
            </a:srgbClr>
          </a:solidFill>
          <a:ln w="9525">
            <a:solidFill>
              <a:srgbClr val="CC6600"/>
            </a:solidFill>
            <a:round/>
            <a:headEnd/>
            <a:tailEnd/>
          </a:ln>
          <a:effectLst/>
        </p:spPr>
        <p:txBody>
          <a:bodyPr vert="eaVert" wrap="none" anchor="ctr"/>
          <a:lstStyle/>
          <a:p>
            <a:pPr algn="ctr" eaLnBrk="0" hangingPunct="0"/>
            <a:r>
              <a:rPr lang="en-GB" sz="1000">
                <a:solidFill>
                  <a:srgbClr val="800000"/>
                </a:solidFill>
                <a:latin typeface="Calibri" panose="020F0502020204030204" pitchFamily="34" charset="0"/>
              </a:rPr>
              <a:t>ISO 9000</a:t>
            </a:r>
          </a:p>
        </p:txBody>
      </p:sp>
      <p:sp>
        <p:nvSpPr>
          <p:cNvPr id="10" name="Oval 6"/>
          <p:cNvSpPr>
            <a:spLocks noChangeArrowheads="1"/>
          </p:cNvSpPr>
          <p:nvPr/>
        </p:nvSpPr>
        <p:spPr bwMode="auto">
          <a:xfrm>
            <a:off x="2462213" y="2289175"/>
            <a:ext cx="1371600" cy="1981200"/>
          </a:xfrm>
          <a:prstGeom prst="ellipse">
            <a:avLst/>
          </a:prstGeom>
          <a:solidFill>
            <a:srgbClr val="00FF00">
              <a:alpha val="50000"/>
            </a:srgbClr>
          </a:solidFill>
          <a:ln w="9525">
            <a:solidFill>
              <a:srgbClr val="339933"/>
            </a:solidFill>
            <a:round/>
            <a:headEnd/>
            <a:tailEnd/>
          </a:ln>
          <a:effectLst/>
        </p:spPr>
        <p:txBody>
          <a:bodyPr wrap="none" anchor="ctr"/>
          <a:lstStyle/>
          <a:p>
            <a:pPr algn="ctr" eaLnBrk="0" hangingPunct="0"/>
            <a:r>
              <a:rPr lang="en-GB" sz="1000" dirty="0">
                <a:solidFill>
                  <a:srgbClr val="003300"/>
                </a:solidFill>
                <a:latin typeface="Calibri" panose="020F0502020204030204" pitchFamily="34" charset="0"/>
              </a:rPr>
              <a:t>ISO </a:t>
            </a:r>
            <a:r>
              <a:rPr lang="en-GB" sz="1000" dirty="0" smtClean="0">
                <a:solidFill>
                  <a:srgbClr val="003300"/>
                </a:solidFill>
                <a:latin typeface="Calibri" panose="020F0502020204030204" pitchFamily="34" charset="0"/>
              </a:rPr>
              <a:t>27000</a:t>
            </a:r>
            <a:endParaRPr lang="en-GB" sz="1000" dirty="0">
              <a:solidFill>
                <a:srgbClr val="003300"/>
              </a:solidFill>
              <a:latin typeface="Calibri" panose="020F0502020204030204" pitchFamily="34" charset="0"/>
            </a:endParaRPr>
          </a:p>
        </p:txBody>
      </p:sp>
      <p:sp>
        <p:nvSpPr>
          <p:cNvPr id="11" name="Oval 7"/>
          <p:cNvSpPr>
            <a:spLocks noChangeArrowheads="1"/>
          </p:cNvSpPr>
          <p:nvPr/>
        </p:nvSpPr>
        <p:spPr bwMode="auto">
          <a:xfrm>
            <a:off x="3116263" y="2984500"/>
            <a:ext cx="2895600" cy="2209800"/>
          </a:xfrm>
          <a:prstGeom prst="ellipse">
            <a:avLst/>
          </a:prstGeom>
          <a:solidFill>
            <a:srgbClr val="FFFF00">
              <a:alpha val="50000"/>
            </a:srgbClr>
          </a:solidFill>
          <a:ln w="9525">
            <a:solidFill>
              <a:srgbClr val="FF9933"/>
            </a:solidFill>
            <a:round/>
            <a:headEnd/>
            <a:tailEnd/>
          </a:ln>
          <a:effectLst/>
        </p:spPr>
        <p:txBody>
          <a:bodyPr wrap="none" anchor="ctr"/>
          <a:lstStyle/>
          <a:p>
            <a:pPr algn="ctr" eaLnBrk="0" hangingPunct="0"/>
            <a:r>
              <a:rPr lang="en-GB" sz="1000">
                <a:solidFill>
                  <a:srgbClr val="CC3300"/>
                </a:solidFill>
                <a:latin typeface="Calibri" panose="020F0502020204030204" pitchFamily="34" charset="0"/>
              </a:rPr>
              <a:t>ITIL</a:t>
            </a:r>
          </a:p>
        </p:txBody>
      </p:sp>
      <p:sp>
        <p:nvSpPr>
          <p:cNvPr id="12" name="Text Box 8"/>
          <p:cNvSpPr txBox="1">
            <a:spLocks noChangeArrowheads="1"/>
          </p:cNvSpPr>
          <p:nvPr/>
        </p:nvSpPr>
        <p:spPr bwMode="auto">
          <a:xfrm>
            <a:off x="1763713" y="2092325"/>
            <a:ext cx="1981200" cy="244475"/>
          </a:xfrm>
          <a:prstGeom prst="rect">
            <a:avLst/>
          </a:prstGeom>
          <a:noFill/>
          <a:ln w="9525">
            <a:noFill/>
            <a:miter lim="800000"/>
            <a:headEnd/>
            <a:tailEnd/>
          </a:ln>
          <a:effectLst/>
        </p:spPr>
        <p:txBody>
          <a:bodyPr>
            <a:spAutoFit/>
          </a:bodyPr>
          <a:lstStyle/>
          <a:p>
            <a:pPr eaLnBrk="0" hangingPunct="0"/>
            <a:r>
              <a:rPr lang="en-GB" sz="1000">
                <a:solidFill>
                  <a:srgbClr val="003366"/>
                </a:solidFill>
                <a:latin typeface="Calibri" panose="020F0502020204030204" pitchFamily="34" charset="0"/>
              </a:rPr>
              <a:t>COSO</a:t>
            </a:r>
          </a:p>
        </p:txBody>
      </p:sp>
      <p:sp>
        <p:nvSpPr>
          <p:cNvPr id="13" name="Text Box 9"/>
          <p:cNvSpPr txBox="1">
            <a:spLocks noChangeAspect="1" noChangeArrowheads="1"/>
          </p:cNvSpPr>
          <p:nvPr/>
        </p:nvSpPr>
        <p:spPr bwMode="auto">
          <a:xfrm>
            <a:off x="857250" y="3994150"/>
            <a:ext cx="514885" cy="246221"/>
          </a:xfrm>
          <a:prstGeom prst="rect">
            <a:avLst/>
          </a:prstGeom>
          <a:noFill/>
          <a:ln w="9525">
            <a:noFill/>
            <a:miter lim="800000"/>
            <a:headEnd/>
            <a:tailEnd/>
          </a:ln>
          <a:effectLst/>
        </p:spPr>
        <p:txBody>
          <a:bodyPr wrap="none">
            <a:spAutoFit/>
          </a:bodyPr>
          <a:lstStyle/>
          <a:p>
            <a:pPr eaLnBrk="0" hangingPunct="0"/>
            <a:r>
              <a:rPr lang="en-US" sz="1000">
                <a:solidFill>
                  <a:srgbClr val="003366"/>
                </a:solidFill>
                <a:latin typeface="Calibri" panose="020F0502020204030204" pitchFamily="34" charset="0"/>
              </a:rPr>
              <a:t>WHAT</a:t>
            </a:r>
          </a:p>
        </p:txBody>
      </p:sp>
      <p:sp>
        <p:nvSpPr>
          <p:cNvPr id="14" name="Text Box 10"/>
          <p:cNvSpPr txBox="1">
            <a:spLocks noChangeAspect="1" noChangeArrowheads="1"/>
          </p:cNvSpPr>
          <p:nvPr/>
        </p:nvSpPr>
        <p:spPr bwMode="auto">
          <a:xfrm>
            <a:off x="7805738" y="3990975"/>
            <a:ext cx="463588" cy="246221"/>
          </a:xfrm>
          <a:prstGeom prst="rect">
            <a:avLst/>
          </a:prstGeom>
          <a:noFill/>
          <a:ln w="9525">
            <a:noFill/>
            <a:miter lim="800000"/>
            <a:headEnd/>
            <a:tailEnd/>
          </a:ln>
          <a:effectLst/>
        </p:spPr>
        <p:txBody>
          <a:bodyPr wrap="none">
            <a:spAutoFit/>
          </a:bodyPr>
          <a:lstStyle/>
          <a:p>
            <a:pPr eaLnBrk="0" hangingPunct="0"/>
            <a:r>
              <a:rPr lang="en-US" sz="1000">
                <a:solidFill>
                  <a:srgbClr val="006699"/>
                </a:solidFill>
                <a:latin typeface="Calibri" panose="020F0502020204030204" pitchFamily="34" charset="0"/>
              </a:rPr>
              <a:t>HOW</a:t>
            </a:r>
          </a:p>
        </p:txBody>
      </p:sp>
      <p:sp>
        <p:nvSpPr>
          <p:cNvPr id="15" name="Line 11"/>
          <p:cNvSpPr>
            <a:spLocks noChangeShapeType="1"/>
          </p:cNvSpPr>
          <p:nvPr/>
        </p:nvSpPr>
        <p:spPr bwMode="auto">
          <a:xfrm flipH="1" flipV="1">
            <a:off x="1485900" y="2898775"/>
            <a:ext cx="0" cy="2438400"/>
          </a:xfrm>
          <a:prstGeom prst="line">
            <a:avLst/>
          </a:prstGeom>
          <a:noFill/>
          <a:ln w="38100" cap="rnd">
            <a:solidFill>
              <a:srgbClr val="003366"/>
            </a:solidFill>
            <a:prstDash val="sysDot"/>
            <a:round/>
            <a:headEnd/>
            <a:tailEnd type="triangle" w="med" len="med"/>
          </a:ln>
          <a:effectLst/>
        </p:spPr>
        <p:txBody>
          <a:bodyPr/>
          <a:lstStyle/>
          <a:p>
            <a:endParaRPr lang="en-US">
              <a:latin typeface="Calibri" panose="020F0502020204030204" pitchFamily="34" charset="0"/>
            </a:endParaRPr>
          </a:p>
        </p:txBody>
      </p:sp>
      <p:sp>
        <p:nvSpPr>
          <p:cNvPr id="16" name="Line 12"/>
          <p:cNvSpPr>
            <a:spLocks noChangeShapeType="1"/>
          </p:cNvSpPr>
          <p:nvPr/>
        </p:nvSpPr>
        <p:spPr bwMode="auto">
          <a:xfrm>
            <a:off x="7740650" y="2863850"/>
            <a:ext cx="1588" cy="2568575"/>
          </a:xfrm>
          <a:prstGeom prst="line">
            <a:avLst/>
          </a:prstGeom>
          <a:noFill/>
          <a:ln w="38100" cap="rnd">
            <a:solidFill>
              <a:srgbClr val="85C8CD"/>
            </a:solidFill>
            <a:prstDash val="sysDot"/>
            <a:round/>
            <a:headEnd/>
            <a:tailEnd type="triangle" w="med" len="med"/>
          </a:ln>
          <a:effectLst/>
        </p:spPr>
        <p:txBody>
          <a:bodyPr/>
          <a:lstStyle/>
          <a:p>
            <a:endParaRPr lang="en-US">
              <a:latin typeface="Calibri" panose="020F0502020204030204" pitchFamily="34" charset="0"/>
            </a:endParaRPr>
          </a:p>
        </p:txBody>
      </p:sp>
      <p:sp>
        <p:nvSpPr>
          <p:cNvPr id="17" name="Line 14"/>
          <p:cNvSpPr>
            <a:spLocks noChangeShapeType="1"/>
          </p:cNvSpPr>
          <p:nvPr/>
        </p:nvSpPr>
        <p:spPr bwMode="auto">
          <a:xfrm flipV="1">
            <a:off x="1547813" y="5695950"/>
            <a:ext cx="5972175" cy="0"/>
          </a:xfrm>
          <a:prstGeom prst="line">
            <a:avLst/>
          </a:prstGeom>
          <a:noFill/>
          <a:ln w="38100" cap="rnd">
            <a:solidFill>
              <a:srgbClr val="336699"/>
            </a:solidFill>
            <a:prstDash val="sysDot"/>
            <a:round/>
            <a:headEnd type="triangle" w="med" len="med"/>
            <a:tailEnd type="triangle" w="med" len="med"/>
          </a:ln>
          <a:effectLst/>
        </p:spPr>
        <p:txBody>
          <a:bodyPr/>
          <a:lstStyle/>
          <a:p>
            <a:endParaRPr lang="en-US">
              <a:latin typeface="Calibri" panose="020F0502020204030204" pitchFamily="34" charset="0"/>
            </a:endParaRPr>
          </a:p>
        </p:txBody>
      </p:sp>
      <p:sp>
        <p:nvSpPr>
          <p:cNvPr id="18" name="Text Box 15"/>
          <p:cNvSpPr txBox="1">
            <a:spLocks noChangeAspect="1" noChangeArrowheads="1"/>
          </p:cNvSpPr>
          <p:nvPr/>
        </p:nvSpPr>
        <p:spPr bwMode="auto">
          <a:xfrm>
            <a:off x="3708400" y="5721350"/>
            <a:ext cx="1301959" cy="246221"/>
          </a:xfrm>
          <a:prstGeom prst="rect">
            <a:avLst/>
          </a:prstGeom>
          <a:noFill/>
          <a:ln w="9525">
            <a:noFill/>
            <a:miter lim="800000"/>
            <a:headEnd/>
            <a:tailEnd/>
          </a:ln>
          <a:effectLst/>
        </p:spPr>
        <p:txBody>
          <a:bodyPr wrap="none">
            <a:spAutoFit/>
          </a:bodyPr>
          <a:lstStyle/>
          <a:p>
            <a:pPr eaLnBrk="0" hangingPunct="0"/>
            <a:r>
              <a:rPr lang="en-US" sz="1000">
                <a:solidFill>
                  <a:srgbClr val="336699"/>
                </a:solidFill>
                <a:latin typeface="Calibri" panose="020F0502020204030204" pitchFamily="34" charset="0"/>
              </a:rPr>
              <a:t>SCOPE OF COVERAGE</a:t>
            </a:r>
          </a:p>
        </p:txBody>
      </p:sp>
    </p:spTree>
    <p:extLst>
      <p:ext uri="{BB962C8B-B14F-4D97-AF65-F5344CB8AC3E}">
        <p14:creationId xmlns:p14="http://schemas.microsoft.com/office/powerpoint/2010/main" val="2540409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The Evolution of ITIL</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Version 1 – individual books</a:t>
            </a:r>
          </a:p>
          <a:p>
            <a:pPr lvl="1"/>
            <a:r>
              <a:rPr lang="en-US" dirty="0" smtClean="0">
                <a:latin typeface="Calibri" panose="020F0502020204030204" pitchFamily="34" charset="0"/>
              </a:rPr>
              <a:t>Very mainframe focused</a:t>
            </a:r>
          </a:p>
          <a:p>
            <a:r>
              <a:rPr lang="en-US" dirty="0" smtClean="0">
                <a:latin typeface="Calibri" panose="020F0502020204030204" pitchFamily="34" charset="0"/>
              </a:rPr>
              <a:t>Version 2 – Integrated process framework</a:t>
            </a:r>
          </a:p>
          <a:p>
            <a:pPr lvl="1"/>
            <a:r>
              <a:rPr lang="en-US" dirty="0" smtClean="0">
                <a:latin typeface="Calibri" panose="020F0502020204030204" pitchFamily="34" charset="0"/>
              </a:rPr>
              <a:t>Service Support &amp; Service Delivery</a:t>
            </a:r>
          </a:p>
          <a:p>
            <a:r>
              <a:rPr lang="en-US" dirty="0" smtClean="0">
                <a:latin typeface="Calibri" panose="020F0502020204030204" pitchFamily="34" charset="0"/>
              </a:rPr>
              <a:t>Version 3 – Service Lifecycle (2007+)</a:t>
            </a:r>
          </a:p>
          <a:p>
            <a:pPr lvl="1"/>
            <a:r>
              <a:rPr lang="en-US" dirty="0" smtClean="0">
                <a:latin typeface="Calibri" panose="020F0502020204030204" pitchFamily="34" charset="0"/>
              </a:rPr>
              <a:t>Service Strategy, Service Design, Service Transition, Service Operation, Continual Service Improvement</a:t>
            </a:r>
            <a:endParaRPr lang="en-US" dirty="0">
              <a:latin typeface="Calibri" panose="020F0502020204030204" pitchFamily="34" charset="0"/>
            </a:endParaRPr>
          </a:p>
        </p:txBody>
      </p:sp>
    </p:spTree>
    <p:extLst>
      <p:ext uri="{BB962C8B-B14F-4D97-AF65-F5344CB8AC3E}">
        <p14:creationId xmlns:p14="http://schemas.microsoft.com/office/powerpoint/2010/main" val="151235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Key Component of ITIL – V3</a:t>
            </a:r>
            <a:endParaRPr lang="en-US" dirty="0">
              <a:latin typeface="Calibri" panose="020F0502020204030204" pitchFamily="34" charset="0"/>
            </a:endParaRPr>
          </a:p>
        </p:txBody>
      </p:sp>
      <p:sp>
        <p:nvSpPr>
          <p:cNvPr id="10" name="Oval 7"/>
          <p:cNvSpPr>
            <a:spLocks noChangeArrowheads="1"/>
          </p:cNvSpPr>
          <p:nvPr/>
        </p:nvSpPr>
        <p:spPr bwMode="auto">
          <a:xfrm>
            <a:off x="2733675" y="1900238"/>
            <a:ext cx="3889375" cy="3889375"/>
          </a:xfrm>
          <a:prstGeom prst="ellipse">
            <a:avLst/>
          </a:prstGeom>
          <a:solidFill>
            <a:srgbClr val="CCECFF"/>
          </a:solidFill>
          <a:ln w="444500">
            <a:solidFill>
              <a:srgbClr val="00CC99"/>
            </a:solidFill>
            <a:round/>
            <a:headEnd/>
            <a:tailEnd/>
          </a:ln>
          <a:effectLst/>
        </p:spPr>
        <p:txBody>
          <a:bodyPr wrap="none" anchor="ctr"/>
          <a:lstStyle/>
          <a:p>
            <a:pPr algn="ctr" eaLnBrk="1" hangingPunct="1"/>
            <a:endParaRPr lang="en-US" sz="1400">
              <a:solidFill>
                <a:schemeClr val="accent1"/>
              </a:solidFill>
              <a:latin typeface="Calibri" panose="020F0502020204030204" pitchFamily="34" charset="0"/>
            </a:endParaRPr>
          </a:p>
        </p:txBody>
      </p:sp>
      <p:sp>
        <p:nvSpPr>
          <p:cNvPr id="11" name="Freeform 8"/>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solidFill>
            <a:srgbClr val="FF6600"/>
          </a:solidFill>
          <a:ln w="9525">
            <a:noFill/>
            <a:round/>
            <a:headEnd/>
            <a:tailEnd/>
          </a:ln>
        </p:spPr>
        <p:txBody>
          <a:bodyPr/>
          <a:lstStyle/>
          <a:p>
            <a:endParaRPr lang="en-US">
              <a:latin typeface="Calibri" panose="020F0502020204030204" pitchFamily="34" charset="0"/>
            </a:endParaRPr>
          </a:p>
        </p:txBody>
      </p:sp>
      <p:sp>
        <p:nvSpPr>
          <p:cNvPr id="12" name="Freeform 9"/>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noFill/>
          <a:ln w="4763" cap="rnd">
            <a:solidFill>
              <a:srgbClr val="FF6600"/>
            </a:solidFill>
            <a:prstDash val="solid"/>
            <a:round/>
            <a:headEnd/>
            <a:tailEnd/>
          </a:ln>
        </p:spPr>
        <p:txBody>
          <a:bodyPr/>
          <a:lstStyle/>
          <a:p>
            <a:endParaRPr lang="en-US">
              <a:latin typeface="Calibri" panose="020F0502020204030204" pitchFamily="34" charset="0"/>
            </a:endParaRPr>
          </a:p>
        </p:txBody>
      </p:sp>
      <p:sp>
        <p:nvSpPr>
          <p:cNvPr id="13" name="Freeform 10"/>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solidFill>
            <a:srgbClr val="800000"/>
          </a:solidFill>
          <a:ln w="9525">
            <a:noFill/>
            <a:round/>
            <a:headEnd/>
            <a:tailEnd/>
          </a:ln>
        </p:spPr>
        <p:txBody>
          <a:bodyPr/>
          <a:lstStyle/>
          <a:p>
            <a:endParaRPr lang="en-US">
              <a:latin typeface="Calibri" panose="020F0502020204030204" pitchFamily="34" charset="0"/>
            </a:endParaRPr>
          </a:p>
        </p:txBody>
      </p:sp>
      <p:sp>
        <p:nvSpPr>
          <p:cNvPr id="14" name="Freeform 11"/>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noFill/>
          <a:ln w="4763" cap="rnd">
            <a:solidFill>
              <a:srgbClr val="800000"/>
            </a:solidFill>
            <a:prstDash val="solid"/>
            <a:round/>
            <a:headEnd/>
            <a:tailEnd/>
          </a:ln>
        </p:spPr>
        <p:txBody>
          <a:bodyPr/>
          <a:lstStyle/>
          <a:p>
            <a:endParaRPr lang="en-US">
              <a:latin typeface="Calibri" panose="020F0502020204030204" pitchFamily="34" charset="0"/>
            </a:endParaRPr>
          </a:p>
        </p:txBody>
      </p:sp>
      <p:sp>
        <p:nvSpPr>
          <p:cNvPr id="15" name="Rectangle 12"/>
          <p:cNvSpPr>
            <a:spLocks noChangeArrowheads="1"/>
          </p:cNvSpPr>
          <p:nvPr/>
        </p:nvSpPr>
        <p:spPr bwMode="auto">
          <a:xfrm>
            <a:off x="4565650" y="2473325"/>
            <a:ext cx="510268" cy="215444"/>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Calibri" panose="020F0502020204030204" pitchFamily="34" charset="0"/>
              </a:rPr>
              <a:t>Service</a:t>
            </a:r>
            <a:endParaRPr lang="en-US" sz="1400">
              <a:latin typeface="Calibri" panose="020F0502020204030204" pitchFamily="34" charset="0"/>
            </a:endParaRPr>
          </a:p>
        </p:txBody>
      </p:sp>
      <p:sp>
        <p:nvSpPr>
          <p:cNvPr id="16" name="Rectangle 13"/>
          <p:cNvSpPr>
            <a:spLocks noChangeArrowheads="1"/>
          </p:cNvSpPr>
          <p:nvPr/>
        </p:nvSpPr>
        <p:spPr bwMode="auto">
          <a:xfrm>
            <a:off x="4573588" y="2643188"/>
            <a:ext cx="493725" cy="215444"/>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Calibri" panose="020F0502020204030204" pitchFamily="34" charset="0"/>
              </a:rPr>
              <a:t>Design</a:t>
            </a:r>
            <a:endParaRPr lang="en-US" sz="1400">
              <a:latin typeface="Calibri" panose="020F0502020204030204" pitchFamily="34" charset="0"/>
            </a:endParaRPr>
          </a:p>
        </p:txBody>
      </p:sp>
      <p:sp>
        <p:nvSpPr>
          <p:cNvPr id="17" name="Freeform 14"/>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close/>
              </a:path>
            </a:pathLst>
          </a:custGeom>
          <a:solidFill>
            <a:srgbClr val="008080"/>
          </a:solidFill>
          <a:ln w="9525">
            <a:noFill/>
            <a:round/>
            <a:headEnd/>
            <a:tailEnd/>
          </a:ln>
        </p:spPr>
        <p:txBody>
          <a:bodyPr/>
          <a:lstStyle/>
          <a:p>
            <a:endParaRPr lang="en-US">
              <a:latin typeface="Calibri" panose="020F0502020204030204" pitchFamily="34" charset="0"/>
            </a:endParaRPr>
          </a:p>
        </p:txBody>
      </p:sp>
      <p:sp>
        <p:nvSpPr>
          <p:cNvPr id="18" name="Freeform 15"/>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path>
            </a:pathLst>
          </a:custGeom>
          <a:noFill/>
          <a:ln w="4763" cap="rnd">
            <a:solidFill>
              <a:srgbClr val="006699"/>
            </a:solidFill>
            <a:prstDash val="solid"/>
            <a:round/>
            <a:headEnd/>
            <a:tailEnd/>
          </a:ln>
        </p:spPr>
        <p:txBody>
          <a:bodyPr/>
          <a:lstStyle/>
          <a:p>
            <a:endParaRPr lang="en-US">
              <a:latin typeface="Calibri" panose="020F0502020204030204" pitchFamily="34" charset="0"/>
            </a:endParaRPr>
          </a:p>
        </p:txBody>
      </p:sp>
      <p:sp>
        <p:nvSpPr>
          <p:cNvPr id="19" name="Rectangle 16"/>
          <p:cNvSpPr>
            <a:spLocks noChangeArrowheads="1"/>
          </p:cNvSpPr>
          <p:nvPr/>
        </p:nvSpPr>
        <p:spPr bwMode="auto">
          <a:xfrm>
            <a:off x="4462463" y="3122613"/>
            <a:ext cx="510268" cy="215444"/>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Calibri" panose="020F0502020204030204" pitchFamily="34" charset="0"/>
              </a:rPr>
              <a:t>Service</a:t>
            </a:r>
            <a:endParaRPr lang="en-US" sz="1400">
              <a:latin typeface="Calibri" panose="020F0502020204030204" pitchFamily="34" charset="0"/>
            </a:endParaRPr>
          </a:p>
        </p:txBody>
      </p:sp>
      <p:sp>
        <p:nvSpPr>
          <p:cNvPr id="20" name="Rectangle 17"/>
          <p:cNvSpPr>
            <a:spLocks noChangeArrowheads="1"/>
          </p:cNvSpPr>
          <p:nvPr/>
        </p:nvSpPr>
        <p:spPr bwMode="auto">
          <a:xfrm>
            <a:off x="4538663" y="3714750"/>
            <a:ext cx="333425" cy="276999"/>
          </a:xfrm>
          <a:prstGeom prst="rect">
            <a:avLst/>
          </a:prstGeom>
          <a:noFill/>
          <a:ln w="9525">
            <a:noFill/>
            <a:miter lim="800000"/>
            <a:headEnd/>
            <a:tailEnd/>
          </a:ln>
        </p:spPr>
        <p:txBody>
          <a:bodyPr wrap="none" lIns="0" tIns="0" rIns="0" bIns="0">
            <a:spAutoFit/>
          </a:bodyPr>
          <a:lstStyle/>
          <a:p>
            <a:pPr eaLnBrk="1" hangingPunct="1"/>
            <a:r>
              <a:rPr lang="en-US" b="1" dirty="0">
                <a:latin typeface="Calibri" panose="020F0502020204030204" pitchFamily="34" charset="0"/>
              </a:rPr>
              <a:t>ITIL</a:t>
            </a:r>
          </a:p>
        </p:txBody>
      </p:sp>
      <p:sp>
        <p:nvSpPr>
          <p:cNvPr id="21" name="Freeform 18"/>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close/>
              </a:path>
            </a:pathLst>
          </a:custGeom>
          <a:solidFill>
            <a:srgbClr val="008080"/>
          </a:solidFill>
          <a:ln w="9525">
            <a:noFill/>
            <a:round/>
            <a:headEnd/>
            <a:tailEnd/>
          </a:ln>
        </p:spPr>
        <p:txBody>
          <a:bodyPr/>
          <a:lstStyle/>
          <a:p>
            <a:endParaRPr lang="en-US">
              <a:latin typeface="Calibri" panose="020F0502020204030204" pitchFamily="34" charset="0"/>
            </a:endParaRPr>
          </a:p>
        </p:txBody>
      </p:sp>
      <p:sp>
        <p:nvSpPr>
          <p:cNvPr id="22" name="Freeform 19"/>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path>
            </a:pathLst>
          </a:custGeom>
          <a:noFill/>
          <a:ln w="4763" cap="rnd">
            <a:solidFill>
              <a:srgbClr val="006699"/>
            </a:solidFill>
            <a:prstDash val="solid"/>
            <a:round/>
            <a:headEnd/>
            <a:tailEnd/>
          </a:ln>
        </p:spPr>
        <p:txBody>
          <a:bodyPr/>
          <a:lstStyle/>
          <a:p>
            <a:endParaRPr lang="en-US">
              <a:latin typeface="Calibri" panose="020F0502020204030204" pitchFamily="34" charset="0"/>
            </a:endParaRPr>
          </a:p>
        </p:txBody>
      </p:sp>
      <p:sp>
        <p:nvSpPr>
          <p:cNvPr id="23" name="Rectangle 20"/>
          <p:cNvSpPr>
            <a:spLocks noChangeArrowheads="1"/>
          </p:cNvSpPr>
          <p:nvPr/>
        </p:nvSpPr>
        <p:spPr bwMode="auto">
          <a:xfrm>
            <a:off x="4322065" y="3065463"/>
            <a:ext cx="722121" cy="430887"/>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Strategies</a:t>
            </a:r>
          </a:p>
        </p:txBody>
      </p:sp>
      <p:sp>
        <p:nvSpPr>
          <p:cNvPr id="24" name="Freeform 21"/>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en-US">
              <a:latin typeface="Calibri" panose="020F0502020204030204" pitchFamily="34" charset="0"/>
            </a:endParaRPr>
          </a:p>
        </p:txBody>
      </p:sp>
      <p:sp>
        <p:nvSpPr>
          <p:cNvPr id="25" name="Freeform 22"/>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noFill/>
          <a:ln w="4763" cap="rnd">
            <a:solidFill>
              <a:srgbClr val="FF6600"/>
            </a:solidFill>
            <a:prstDash val="solid"/>
            <a:round/>
            <a:headEnd/>
            <a:tailEnd/>
          </a:ln>
        </p:spPr>
        <p:txBody>
          <a:bodyPr/>
          <a:lstStyle/>
          <a:p>
            <a:endParaRPr lang="en-US">
              <a:latin typeface="Calibri" panose="020F0502020204030204" pitchFamily="34" charset="0"/>
            </a:endParaRPr>
          </a:p>
        </p:txBody>
      </p:sp>
      <p:sp>
        <p:nvSpPr>
          <p:cNvPr id="26" name="Rectangle 23"/>
          <p:cNvSpPr>
            <a:spLocks noChangeArrowheads="1"/>
          </p:cNvSpPr>
          <p:nvPr/>
        </p:nvSpPr>
        <p:spPr bwMode="auto">
          <a:xfrm>
            <a:off x="3066908" y="3640138"/>
            <a:ext cx="738472" cy="430887"/>
          </a:xfrm>
          <a:prstGeom prst="rect">
            <a:avLst/>
          </a:prstGeom>
          <a:noFill/>
          <a:ln w="9525">
            <a:noFill/>
            <a:miter lim="800000"/>
            <a:headEnd/>
            <a:tailEnd/>
          </a:ln>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Operation</a:t>
            </a:r>
            <a:endParaRPr lang="en-US" sz="1400">
              <a:latin typeface="Calibri" panose="020F0502020204030204" pitchFamily="34" charset="0"/>
            </a:endParaRPr>
          </a:p>
        </p:txBody>
      </p:sp>
      <p:sp>
        <p:nvSpPr>
          <p:cNvPr id="27" name="Freeform 24"/>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latin typeface="Calibri" panose="020F0502020204030204" pitchFamily="34" charset="0"/>
            </a:endParaRPr>
          </a:p>
        </p:txBody>
      </p:sp>
      <p:sp>
        <p:nvSpPr>
          <p:cNvPr id="28" name="Rectangle 25"/>
          <p:cNvSpPr>
            <a:spLocks noChangeArrowheads="1"/>
          </p:cNvSpPr>
          <p:nvPr/>
        </p:nvSpPr>
        <p:spPr bwMode="auto">
          <a:xfrm>
            <a:off x="4398777" y="2406650"/>
            <a:ext cx="524246" cy="430887"/>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Design</a:t>
            </a:r>
          </a:p>
        </p:txBody>
      </p:sp>
      <p:sp>
        <p:nvSpPr>
          <p:cNvPr id="29" name="Rectangle 26"/>
          <p:cNvSpPr>
            <a:spLocks noChangeArrowheads="1"/>
          </p:cNvSpPr>
          <p:nvPr/>
        </p:nvSpPr>
        <p:spPr bwMode="auto">
          <a:xfrm>
            <a:off x="3603625" y="1739900"/>
            <a:ext cx="2133600" cy="430887"/>
          </a:xfrm>
          <a:prstGeom prst="rect">
            <a:avLst/>
          </a:prstGeom>
          <a:noFill/>
          <a:ln w="9525">
            <a:noFill/>
            <a:miter lim="800000"/>
            <a:headEnd/>
            <a:tailEnd/>
          </a:ln>
        </p:spPr>
        <p:txBody>
          <a:bodyPr lIns="0" tIns="0" rIns="0" bIns="0">
            <a:spAutoFit/>
          </a:bodyPr>
          <a:lstStyle/>
          <a:p>
            <a:pPr algn="ctr" eaLnBrk="1" hangingPunct="1"/>
            <a:r>
              <a:rPr lang="en-US" sz="1400" dirty="0">
                <a:latin typeface="Calibri" panose="020F0502020204030204" pitchFamily="34" charset="0"/>
              </a:rPr>
              <a:t>Continual Service</a:t>
            </a:r>
            <a:br>
              <a:rPr lang="en-US" sz="1400" dirty="0">
                <a:latin typeface="Calibri" panose="020F0502020204030204" pitchFamily="34" charset="0"/>
              </a:rPr>
            </a:br>
            <a:r>
              <a:rPr lang="en-US" sz="1400" dirty="0">
                <a:latin typeface="Calibri" panose="020F0502020204030204" pitchFamily="34" charset="0"/>
              </a:rPr>
              <a:t>Improvement</a:t>
            </a:r>
          </a:p>
        </p:txBody>
      </p:sp>
      <p:sp>
        <p:nvSpPr>
          <p:cNvPr id="30" name="Freeform 27"/>
          <p:cNvSpPr>
            <a:spLocks/>
          </p:cNvSpPr>
          <p:nvPr/>
        </p:nvSpPr>
        <p:spPr bwMode="auto">
          <a:xfrm>
            <a:off x="4240213" y="3505200"/>
            <a:ext cx="2020887" cy="2185988"/>
          </a:xfrm>
          <a:custGeom>
            <a:avLst/>
            <a:gdLst/>
            <a:ahLst/>
            <a:cxnLst>
              <a:cxn ang="0">
                <a:pos x="1158" y="232"/>
              </a:cxn>
              <a:cxn ang="0">
                <a:pos x="826" y="178"/>
              </a:cxn>
              <a:cxn ang="0">
                <a:pos x="832" y="233"/>
              </a:cxn>
              <a:cxn ang="0">
                <a:pos x="831" y="299"/>
              </a:cxn>
              <a:cxn ang="0">
                <a:pos x="819" y="371"/>
              </a:cxn>
              <a:cxn ang="0">
                <a:pos x="797" y="436"/>
              </a:cxn>
              <a:cxn ang="0">
                <a:pos x="769" y="495"/>
              </a:cxn>
              <a:cxn ang="0">
                <a:pos x="741" y="535"/>
              </a:cxn>
              <a:cxn ang="0">
                <a:pos x="712" y="572"/>
              </a:cxn>
              <a:cxn ang="0">
                <a:pos x="680" y="604"/>
              </a:cxn>
              <a:cxn ang="0">
                <a:pos x="648" y="634"/>
              </a:cxn>
              <a:cxn ang="0">
                <a:pos x="605" y="663"/>
              </a:cxn>
              <a:cxn ang="0">
                <a:pos x="569" y="685"/>
              </a:cxn>
              <a:cxn ang="0">
                <a:pos x="524" y="708"/>
              </a:cxn>
              <a:cxn ang="0">
                <a:pos x="486" y="721"/>
              </a:cxn>
              <a:cxn ang="0">
                <a:pos x="430" y="732"/>
              </a:cxn>
              <a:cxn ang="0">
                <a:pos x="374" y="738"/>
              </a:cxn>
              <a:cxn ang="0">
                <a:pos x="358" y="507"/>
              </a:cxn>
              <a:cxn ang="0">
                <a:pos x="357" y="1377"/>
              </a:cxn>
              <a:cxn ang="0">
                <a:pos x="377" y="1178"/>
              </a:cxn>
              <a:cxn ang="0">
                <a:pos x="433" y="1175"/>
              </a:cxn>
              <a:cxn ang="0">
                <a:pos x="485" y="1169"/>
              </a:cxn>
              <a:cxn ang="0">
                <a:pos x="525" y="1163"/>
              </a:cxn>
              <a:cxn ang="0">
                <a:pos x="565" y="1153"/>
              </a:cxn>
              <a:cxn ang="0">
                <a:pos x="603" y="1142"/>
              </a:cxn>
              <a:cxn ang="0">
                <a:pos x="640" y="1131"/>
              </a:cxn>
              <a:cxn ang="0">
                <a:pos x="683" y="1114"/>
              </a:cxn>
              <a:cxn ang="0">
                <a:pos x="723" y="1098"/>
              </a:cxn>
              <a:cxn ang="0">
                <a:pos x="767" y="1078"/>
              </a:cxn>
              <a:cxn ang="0">
                <a:pos x="804" y="1057"/>
              </a:cxn>
              <a:cxn ang="0">
                <a:pos x="837" y="1036"/>
              </a:cxn>
              <a:cxn ang="0">
                <a:pos x="876" y="1012"/>
              </a:cxn>
              <a:cxn ang="0">
                <a:pos x="911" y="985"/>
              </a:cxn>
              <a:cxn ang="0">
                <a:pos x="955" y="950"/>
              </a:cxn>
              <a:cxn ang="0">
                <a:pos x="1003" y="906"/>
              </a:cxn>
              <a:cxn ang="0">
                <a:pos x="1046" y="858"/>
              </a:cxn>
              <a:cxn ang="0">
                <a:pos x="1086" y="809"/>
              </a:cxn>
              <a:cxn ang="0">
                <a:pos x="1121" y="757"/>
              </a:cxn>
              <a:cxn ang="0">
                <a:pos x="1155" y="701"/>
              </a:cxn>
              <a:cxn ang="0">
                <a:pos x="1185" y="645"/>
              </a:cxn>
              <a:cxn ang="0">
                <a:pos x="1210" y="585"/>
              </a:cxn>
              <a:cxn ang="0">
                <a:pos x="1236" y="510"/>
              </a:cxn>
              <a:cxn ang="0">
                <a:pos x="1256" y="433"/>
              </a:cxn>
              <a:cxn ang="0">
                <a:pos x="1267" y="349"/>
              </a:cxn>
              <a:cxn ang="0">
                <a:pos x="1273" y="250"/>
              </a:cxn>
              <a:cxn ang="0">
                <a:pos x="1268" y="166"/>
              </a:cxn>
              <a:cxn ang="0">
                <a:pos x="1259" y="87"/>
              </a:cxn>
              <a:cxn ang="0">
                <a:pos x="1238" y="2"/>
              </a:cxn>
            </a:cxnLst>
            <a:rect l="0" t="0" r="r" b="b"/>
            <a:pathLst>
              <a:path w="1273" h="1377">
                <a:moveTo>
                  <a:pt x="1237" y="0"/>
                </a:moveTo>
                <a:lnTo>
                  <a:pt x="1158" y="232"/>
                </a:lnTo>
                <a:lnTo>
                  <a:pt x="1158" y="233"/>
                </a:lnTo>
                <a:lnTo>
                  <a:pt x="826" y="178"/>
                </a:lnTo>
                <a:lnTo>
                  <a:pt x="830" y="204"/>
                </a:lnTo>
                <a:lnTo>
                  <a:pt x="832" y="233"/>
                </a:lnTo>
                <a:lnTo>
                  <a:pt x="832" y="264"/>
                </a:lnTo>
                <a:lnTo>
                  <a:pt x="831" y="299"/>
                </a:lnTo>
                <a:lnTo>
                  <a:pt x="826" y="333"/>
                </a:lnTo>
                <a:lnTo>
                  <a:pt x="819" y="371"/>
                </a:lnTo>
                <a:lnTo>
                  <a:pt x="810" y="402"/>
                </a:lnTo>
                <a:lnTo>
                  <a:pt x="797" y="436"/>
                </a:lnTo>
                <a:lnTo>
                  <a:pt x="784" y="466"/>
                </a:lnTo>
                <a:lnTo>
                  <a:pt x="769" y="495"/>
                </a:lnTo>
                <a:lnTo>
                  <a:pt x="755" y="517"/>
                </a:lnTo>
                <a:lnTo>
                  <a:pt x="741" y="535"/>
                </a:lnTo>
                <a:lnTo>
                  <a:pt x="728" y="554"/>
                </a:lnTo>
                <a:lnTo>
                  <a:pt x="712" y="572"/>
                </a:lnTo>
                <a:lnTo>
                  <a:pt x="695" y="591"/>
                </a:lnTo>
                <a:lnTo>
                  <a:pt x="680" y="604"/>
                </a:lnTo>
                <a:lnTo>
                  <a:pt x="664" y="620"/>
                </a:lnTo>
                <a:lnTo>
                  <a:pt x="648" y="634"/>
                </a:lnTo>
                <a:lnTo>
                  <a:pt x="628" y="649"/>
                </a:lnTo>
                <a:lnTo>
                  <a:pt x="605" y="663"/>
                </a:lnTo>
                <a:lnTo>
                  <a:pt x="586" y="677"/>
                </a:lnTo>
                <a:lnTo>
                  <a:pt x="569" y="685"/>
                </a:lnTo>
                <a:lnTo>
                  <a:pt x="545" y="700"/>
                </a:lnTo>
                <a:lnTo>
                  <a:pt x="524" y="708"/>
                </a:lnTo>
                <a:lnTo>
                  <a:pt x="505" y="714"/>
                </a:lnTo>
                <a:lnTo>
                  <a:pt x="486" y="721"/>
                </a:lnTo>
                <a:lnTo>
                  <a:pt x="457" y="728"/>
                </a:lnTo>
                <a:lnTo>
                  <a:pt x="430" y="732"/>
                </a:lnTo>
                <a:lnTo>
                  <a:pt x="401" y="736"/>
                </a:lnTo>
                <a:lnTo>
                  <a:pt x="374" y="738"/>
                </a:lnTo>
                <a:lnTo>
                  <a:pt x="358" y="739"/>
                </a:lnTo>
                <a:lnTo>
                  <a:pt x="358" y="507"/>
                </a:lnTo>
                <a:lnTo>
                  <a:pt x="0" y="936"/>
                </a:lnTo>
                <a:lnTo>
                  <a:pt x="357" y="1377"/>
                </a:lnTo>
                <a:lnTo>
                  <a:pt x="357" y="1179"/>
                </a:lnTo>
                <a:lnTo>
                  <a:pt x="377" y="1178"/>
                </a:lnTo>
                <a:lnTo>
                  <a:pt x="404" y="1177"/>
                </a:lnTo>
                <a:lnTo>
                  <a:pt x="433" y="1175"/>
                </a:lnTo>
                <a:lnTo>
                  <a:pt x="462" y="1172"/>
                </a:lnTo>
                <a:lnTo>
                  <a:pt x="485" y="1169"/>
                </a:lnTo>
                <a:lnTo>
                  <a:pt x="502" y="1166"/>
                </a:lnTo>
                <a:lnTo>
                  <a:pt x="525" y="1163"/>
                </a:lnTo>
                <a:lnTo>
                  <a:pt x="549" y="1156"/>
                </a:lnTo>
                <a:lnTo>
                  <a:pt x="565" y="1153"/>
                </a:lnTo>
                <a:lnTo>
                  <a:pt x="585" y="1148"/>
                </a:lnTo>
                <a:lnTo>
                  <a:pt x="603" y="1142"/>
                </a:lnTo>
                <a:lnTo>
                  <a:pt x="623" y="1136"/>
                </a:lnTo>
                <a:lnTo>
                  <a:pt x="640" y="1131"/>
                </a:lnTo>
                <a:lnTo>
                  <a:pt x="660" y="1124"/>
                </a:lnTo>
                <a:lnTo>
                  <a:pt x="683" y="1114"/>
                </a:lnTo>
                <a:lnTo>
                  <a:pt x="704" y="1106"/>
                </a:lnTo>
                <a:lnTo>
                  <a:pt x="723" y="1098"/>
                </a:lnTo>
                <a:lnTo>
                  <a:pt x="745" y="1088"/>
                </a:lnTo>
                <a:lnTo>
                  <a:pt x="767" y="1078"/>
                </a:lnTo>
                <a:lnTo>
                  <a:pt x="786" y="1069"/>
                </a:lnTo>
                <a:lnTo>
                  <a:pt x="804" y="1057"/>
                </a:lnTo>
                <a:lnTo>
                  <a:pt x="821" y="1048"/>
                </a:lnTo>
                <a:lnTo>
                  <a:pt x="837" y="1036"/>
                </a:lnTo>
                <a:lnTo>
                  <a:pt x="856" y="1026"/>
                </a:lnTo>
                <a:lnTo>
                  <a:pt x="876" y="1012"/>
                </a:lnTo>
                <a:lnTo>
                  <a:pt x="894" y="998"/>
                </a:lnTo>
                <a:lnTo>
                  <a:pt x="911" y="985"/>
                </a:lnTo>
                <a:lnTo>
                  <a:pt x="928" y="972"/>
                </a:lnTo>
                <a:lnTo>
                  <a:pt x="955" y="950"/>
                </a:lnTo>
                <a:lnTo>
                  <a:pt x="981" y="925"/>
                </a:lnTo>
                <a:lnTo>
                  <a:pt x="1003" y="906"/>
                </a:lnTo>
                <a:lnTo>
                  <a:pt x="1028" y="878"/>
                </a:lnTo>
                <a:lnTo>
                  <a:pt x="1046" y="858"/>
                </a:lnTo>
                <a:lnTo>
                  <a:pt x="1065" y="835"/>
                </a:lnTo>
                <a:lnTo>
                  <a:pt x="1086" y="809"/>
                </a:lnTo>
                <a:lnTo>
                  <a:pt x="1104" y="784"/>
                </a:lnTo>
                <a:lnTo>
                  <a:pt x="1121" y="757"/>
                </a:lnTo>
                <a:lnTo>
                  <a:pt x="1140" y="730"/>
                </a:lnTo>
                <a:lnTo>
                  <a:pt x="1155" y="701"/>
                </a:lnTo>
                <a:lnTo>
                  <a:pt x="1171" y="676"/>
                </a:lnTo>
                <a:lnTo>
                  <a:pt x="1185" y="645"/>
                </a:lnTo>
                <a:lnTo>
                  <a:pt x="1199" y="616"/>
                </a:lnTo>
                <a:lnTo>
                  <a:pt x="1210" y="585"/>
                </a:lnTo>
                <a:lnTo>
                  <a:pt x="1222" y="551"/>
                </a:lnTo>
                <a:lnTo>
                  <a:pt x="1236" y="510"/>
                </a:lnTo>
                <a:lnTo>
                  <a:pt x="1246" y="471"/>
                </a:lnTo>
                <a:lnTo>
                  <a:pt x="1256" y="433"/>
                </a:lnTo>
                <a:lnTo>
                  <a:pt x="1261" y="394"/>
                </a:lnTo>
                <a:lnTo>
                  <a:pt x="1267" y="349"/>
                </a:lnTo>
                <a:lnTo>
                  <a:pt x="1272" y="294"/>
                </a:lnTo>
                <a:lnTo>
                  <a:pt x="1273" y="250"/>
                </a:lnTo>
                <a:lnTo>
                  <a:pt x="1272" y="207"/>
                </a:lnTo>
                <a:lnTo>
                  <a:pt x="1268" y="166"/>
                </a:lnTo>
                <a:lnTo>
                  <a:pt x="1263" y="128"/>
                </a:lnTo>
                <a:lnTo>
                  <a:pt x="1259" y="87"/>
                </a:lnTo>
                <a:lnTo>
                  <a:pt x="1250" y="46"/>
                </a:lnTo>
                <a:lnTo>
                  <a:pt x="1238" y="2"/>
                </a:lnTo>
                <a:lnTo>
                  <a:pt x="1237"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latin typeface="Calibri" panose="020F0502020204030204" pitchFamily="34" charset="0"/>
            </a:endParaRPr>
          </a:p>
        </p:txBody>
      </p:sp>
      <p:sp>
        <p:nvSpPr>
          <p:cNvPr id="31" name="Freeform 28"/>
          <p:cNvSpPr>
            <a:spLocks/>
          </p:cNvSpPr>
          <p:nvPr/>
        </p:nvSpPr>
        <p:spPr bwMode="auto">
          <a:xfrm>
            <a:off x="4240213" y="3505200"/>
            <a:ext cx="2020887" cy="2185988"/>
          </a:xfrm>
          <a:custGeom>
            <a:avLst/>
            <a:gdLst/>
            <a:ahLst/>
            <a:cxnLst>
              <a:cxn ang="0">
                <a:pos x="1158" y="232"/>
              </a:cxn>
              <a:cxn ang="0">
                <a:pos x="826" y="178"/>
              </a:cxn>
              <a:cxn ang="0">
                <a:pos x="832" y="233"/>
              </a:cxn>
              <a:cxn ang="0">
                <a:pos x="831" y="299"/>
              </a:cxn>
              <a:cxn ang="0">
                <a:pos x="819" y="371"/>
              </a:cxn>
              <a:cxn ang="0">
                <a:pos x="797" y="436"/>
              </a:cxn>
              <a:cxn ang="0">
                <a:pos x="769" y="495"/>
              </a:cxn>
              <a:cxn ang="0">
                <a:pos x="741" y="535"/>
              </a:cxn>
              <a:cxn ang="0">
                <a:pos x="712" y="572"/>
              </a:cxn>
              <a:cxn ang="0">
                <a:pos x="680" y="604"/>
              </a:cxn>
              <a:cxn ang="0">
                <a:pos x="648" y="634"/>
              </a:cxn>
              <a:cxn ang="0">
                <a:pos x="605" y="663"/>
              </a:cxn>
              <a:cxn ang="0">
                <a:pos x="569" y="685"/>
              </a:cxn>
              <a:cxn ang="0">
                <a:pos x="524" y="708"/>
              </a:cxn>
              <a:cxn ang="0">
                <a:pos x="486" y="721"/>
              </a:cxn>
              <a:cxn ang="0">
                <a:pos x="430" y="732"/>
              </a:cxn>
              <a:cxn ang="0">
                <a:pos x="374" y="738"/>
              </a:cxn>
              <a:cxn ang="0">
                <a:pos x="358" y="507"/>
              </a:cxn>
              <a:cxn ang="0">
                <a:pos x="357" y="1377"/>
              </a:cxn>
              <a:cxn ang="0">
                <a:pos x="377" y="1178"/>
              </a:cxn>
              <a:cxn ang="0">
                <a:pos x="433" y="1175"/>
              </a:cxn>
              <a:cxn ang="0">
                <a:pos x="485" y="1169"/>
              </a:cxn>
              <a:cxn ang="0">
                <a:pos x="525" y="1163"/>
              </a:cxn>
              <a:cxn ang="0">
                <a:pos x="565" y="1153"/>
              </a:cxn>
              <a:cxn ang="0">
                <a:pos x="603" y="1142"/>
              </a:cxn>
              <a:cxn ang="0">
                <a:pos x="640" y="1131"/>
              </a:cxn>
              <a:cxn ang="0">
                <a:pos x="683" y="1114"/>
              </a:cxn>
              <a:cxn ang="0">
                <a:pos x="723" y="1098"/>
              </a:cxn>
              <a:cxn ang="0">
                <a:pos x="767" y="1078"/>
              </a:cxn>
              <a:cxn ang="0">
                <a:pos x="804" y="1057"/>
              </a:cxn>
              <a:cxn ang="0">
                <a:pos x="837" y="1036"/>
              </a:cxn>
              <a:cxn ang="0">
                <a:pos x="876" y="1012"/>
              </a:cxn>
              <a:cxn ang="0">
                <a:pos x="911" y="985"/>
              </a:cxn>
              <a:cxn ang="0">
                <a:pos x="955" y="950"/>
              </a:cxn>
              <a:cxn ang="0">
                <a:pos x="1003" y="906"/>
              </a:cxn>
              <a:cxn ang="0">
                <a:pos x="1046" y="858"/>
              </a:cxn>
              <a:cxn ang="0">
                <a:pos x="1086" y="809"/>
              </a:cxn>
              <a:cxn ang="0">
                <a:pos x="1121" y="757"/>
              </a:cxn>
              <a:cxn ang="0">
                <a:pos x="1155" y="701"/>
              </a:cxn>
              <a:cxn ang="0">
                <a:pos x="1185" y="645"/>
              </a:cxn>
              <a:cxn ang="0">
                <a:pos x="1210" y="585"/>
              </a:cxn>
              <a:cxn ang="0">
                <a:pos x="1236" y="510"/>
              </a:cxn>
              <a:cxn ang="0">
                <a:pos x="1256" y="433"/>
              </a:cxn>
              <a:cxn ang="0">
                <a:pos x="1267" y="349"/>
              </a:cxn>
              <a:cxn ang="0">
                <a:pos x="1273" y="250"/>
              </a:cxn>
              <a:cxn ang="0">
                <a:pos x="1268" y="166"/>
              </a:cxn>
              <a:cxn ang="0">
                <a:pos x="1259" y="87"/>
              </a:cxn>
              <a:cxn ang="0">
                <a:pos x="1238" y="2"/>
              </a:cxn>
            </a:cxnLst>
            <a:rect l="0" t="0" r="r" b="b"/>
            <a:pathLst>
              <a:path w="1273" h="1377">
                <a:moveTo>
                  <a:pt x="1237" y="0"/>
                </a:moveTo>
                <a:lnTo>
                  <a:pt x="1158" y="232"/>
                </a:lnTo>
                <a:lnTo>
                  <a:pt x="1158" y="233"/>
                </a:lnTo>
                <a:lnTo>
                  <a:pt x="826" y="178"/>
                </a:lnTo>
                <a:lnTo>
                  <a:pt x="830" y="204"/>
                </a:lnTo>
                <a:lnTo>
                  <a:pt x="832" y="233"/>
                </a:lnTo>
                <a:lnTo>
                  <a:pt x="832" y="264"/>
                </a:lnTo>
                <a:lnTo>
                  <a:pt x="831" y="299"/>
                </a:lnTo>
                <a:lnTo>
                  <a:pt x="826" y="333"/>
                </a:lnTo>
                <a:lnTo>
                  <a:pt x="819" y="371"/>
                </a:lnTo>
                <a:lnTo>
                  <a:pt x="810" y="402"/>
                </a:lnTo>
                <a:lnTo>
                  <a:pt x="797" y="436"/>
                </a:lnTo>
                <a:lnTo>
                  <a:pt x="784" y="466"/>
                </a:lnTo>
                <a:lnTo>
                  <a:pt x="769" y="495"/>
                </a:lnTo>
                <a:lnTo>
                  <a:pt x="755" y="517"/>
                </a:lnTo>
                <a:lnTo>
                  <a:pt x="741" y="535"/>
                </a:lnTo>
                <a:lnTo>
                  <a:pt x="728" y="554"/>
                </a:lnTo>
                <a:lnTo>
                  <a:pt x="712" y="572"/>
                </a:lnTo>
                <a:lnTo>
                  <a:pt x="695" y="591"/>
                </a:lnTo>
                <a:lnTo>
                  <a:pt x="680" y="604"/>
                </a:lnTo>
                <a:lnTo>
                  <a:pt x="664" y="620"/>
                </a:lnTo>
                <a:lnTo>
                  <a:pt x="648" y="634"/>
                </a:lnTo>
                <a:lnTo>
                  <a:pt x="628" y="649"/>
                </a:lnTo>
                <a:lnTo>
                  <a:pt x="605" y="663"/>
                </a:lnTo>
                <a:lnTo>
                  <a:pt x="586" y="677"/>
                </a:lnTo>
                <a:lnTo>
                  <a:pt x="569" y="685"/>
                </a:lnTo>
                <a:lnTo>
                  <a:pt x="545" y="700"/>
                </a:lnTo>
                <a:lnTo>
                  <a:pt x="524" y="708"/>
                </a:lnTo>
                <a:lnTo>
                  <a:pt x="505" y="714"/>
                </a:lnTo>
                <a:lnTo>
                  <a:pt x="486" y="721"/>
                </a:lnTo>
                <a:lnTo>
                  <a:pt x="457" y="728"/>
                </a:lnTo>
                <a:lnTo>
                  <a:pt x="430" y="732"/>
                </a:lnTo>
                <a:lnTo>
                  <a:pt x="401" y="736"/>
                </a:lnTo>
                <a:lnTo>
                  <a:pt x="374" y="738"/>
                </a:lnTo>
                <a:lnTo>
                  <a:pt x="358" y="739"/>
                </a:lnTo>
                <a:lnTo>
                  <a:pt x="358" y="507"/>
                </a:lnTo>
                <a:lnTo>
                  <a:pt x="0" y="936"/>
                </a:lnTo>
                <a:lnTo>
                  <a:pt x="357" y="1377"/>
                </a:lnTo>
                <a:lnTo>
                  <a:pt x="357" y="1179"/>
                </a:lnTo>
                <a:lnTo>
                  <a:pt x="377" y="1178"/>
                </a:lnTo>
                <a:lnTo>
                  <a:pt x="404" y="1177"/>
                </a:lnTo>
                <a:lnTo>
                  <a:pt x="433" y="1175"/>
                </a:lnTo>
                <a:lnTo>
                  <a:pt x="462" y="1172"/>
                </a:lnTo>
                <a:lnTo>
                  <a:pt x="485" y="1169"/>
                </a:lnTo>
                <a:lnTo>
                  <a:pt x="502" y="1166"/>
                </a:lnTo>
                <a:lnTo>
                  <a:pt x="525" y="1163"/>
                </a:lnTo>
                <a:lnTo>
                  <a:pt x="549" y="1156"/>
                </a:lnTo>
                <a:lnTo>
                  <a:pt x="565" y="1153"/>
                </a:lnTo>
                <a:lnTo>
                  <a:pt x="585" y="1148"/>
                </a:lnTo>
                <a:lnTo>
                  <a:pt x="603" y="1142"/>
                </a:lnTo>
                <a:lnTo>
                  <a:pt x="623" y="1136"/>
                </a:lnTo>
                <a:lnTo>
                  <a:pt x="640" y="1131"/>
                </a:lnTo>
                <a:lnTo>
                  <a:pt x="660" y="1124"/>
                </a:lnTo>
                <a:lnTo>
                  <a:pt x="683" y="1114"/>
                </a:lnTo>
                <a:lnTo>
                  <a:pt x="704" y="1106"/>
                </a:lnTo>
                <a:lnTo>
                  <a:pt x="723" y="1098"/>
                </a:lnTo>
                <a:lnTo>
                  <a:pt x="745" y="1088"/>
                </a:lnTo>
                <a:lnTo>
                  <a:pt x="767" y="1078"/>
                </a:lnTo>
                <a:lnTo>
                  <a:pt x="786" y="1069"/>
                </a:lnTo>
                <a:lnTo>
                  <a:pt x="804" y="1057"/>
                </a:lnTo>
                <a:lnTo>
                  <a:pt x="821" y="1048"/>
                </a:lnTo>
                <a:lnTo>
                  <a:pt x="837" y="1036"/>
                </a:lnTo>
                <a:lnTo>
                  <a:pt x="856" y="1026"/>
                </a:lnTo>
                <a:lnTo>
                  <a:pt x="876" y="1012"/>
                </a:lnTo>
                <a:lnTo>
                  <a:pt x="894" y="998"/>
                </a:lnTo>
                <a:lnTo>
                  <a:pt x="911" y="985"/>
                </a:lnTo>
                <a:lnTo>
                  <a:pt x="928" y="972"/>
                </a:lnTo>
                <a:lnTo>
                  <a:pt x="955" y="950"/>
                </a:lnTo>
                <a:lnTo>
                  <a:pt x="981" y="925"/>
                </a:lnTo>
                <a:lnTo>
                  <a:pt x="1003" y="906"/>
                </a:lnTo>
                <a:lnTo>
                  <a:pt x="1028" y="878"/>
                </a:lnTo>
                <a:lnTo>
                  <a:pt x="1046" y="858"/>
                </a:lnTo>
                <a:lnTo>
                  <a:pt x="1065" y="835"/>
                </a:lnTo>
                <a:lnTo>
                  <a:pt x="1086" y="809"/>
                </a:lnTo>
                <a:lnTo>
                  <a:pt x="1104" y="784"/>
                </a:lnTo>
                <a:lnTo>
                  <a:pt x="1121" y="757"/>
                </a:lnTo>
                <a:lnTo>
                  <a:pt x="1140" y="730"/>
                </a:lnTo>
                <a:lnTo>
                  <a:pt x="1155" y="701"/>
                </a:lnTo>
                <a:lnTo>
                  <a:pt x="1171" y="676"/>
                </a:lnTo>
                <a:lnTo>
                  <a:pt x="1185" y="645"/>
                </a:lnTo>
                <a:lnTo>
                  <a:pt x="1199" y="616"/>
                </a:lnTo>
                <a:lnTo>
                  <a:pt x="1210" y="585"/>
                </a:lnTo>
                <a:lnTo>
                  <a:pt x="1222" y="551"/>
                </a:lnTo>
                <a:lnTo>
                  <a:pt x="1236" y="510"/>
                </a:lnTo>
                <a:lnTo>
                  <a:pt x="1246" y="471"/>
                </a:lnTo>
                <a:lnTo>
                  <a:pt x="1256" y="433"/>
                </a:lnTo>
                <a:lnTo>
                  <a:pt x="1261" y="394"/>
                </a:lnTo>
                <a:lnTo>
                  <a:pt x="1267" y="349"/>
                </a:lnTo>
                <a:lnTo>
                  <a:pt x="1272" y="294"/>
                </a:lnTo>
                <a:lnTo>
                  <a:pt x="1273" y="250"/>
                </a:lnTo>
                <a:lnTo>
                  <a:pt x="1272" y="207"/>
                </a:lnTo>
                <a:lnTo>
                  <a:pt x="1268" y="166"/>
                </a:lnTo>
                <a:lnTo>
                  <a:pt x="1263" y="128"/>
                </a:lnTo>
                <a:lnTo>
                  <a:pt x="1259" y="87"/>
                </a:lnTo>
                <a:lnTo>
                  <a:pt x="1250" y="46"/>
                </a:lnTo>
                <a:lnTo>
                  <a:pt x="1238" y="2"/>
                </a:lnTo>
                <a:lnTo>
                  <a:pt x="1237" y="0"/>
                </a:lnTo>
                <a:close/>
              </a:path>
            </a:pathLst>
          </a:custGeom>
          <a:noFill/>
          <a:ln w="4763" cap="rnd">
            <a:solidFill>
              <a:srgbClr val="006699"/>
            </a:solidFill>
            <a:prstDash val="solid"/>
            <a:round/>
            <a:headEnd/>
            <a:tailEnd/>
          </a:ln>
        </p:spPr>
        <p:txBody>
          <a:bodyPr/>
          <a:lstStyle/>
          <a:p>
            <a:endParaRPr lang="en-US">
              <a:latin typeface="Calibri" panose="020F0502020204030204" pitchFamily="34" charset="0"/>
            </a:endParaRPr>
          </a:p>
        </p:txBody>
      </p:sp>
      <p:sp>
        <p:nvSpPr>
          <p:cNvPr id="32" name="Rectangle 29"/>
          <p:cNvSpPr>
            <a:spLocks noChangeArrowheads="1"/>
          </p:cNvSpPr>
          <p:nvPr/>
        </p:nvSpPr>
        <p:spPr bwMode="auto">
          <a:xfrm>
            <a:off x="5121948" y="4505325"/>
            <a:ext cx="720967" cy="430887"/>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Transition</a:t>
            </a:r>
          </a:p>
        </p:txBody>
      </p:sp>
      <p:sp>
        <p:nvSpPr>
          <p:cNvPr id="33" name="AutoShape 30"/>
          <p:cNvSpPr>
            <a:spLocks noChangeArrowheads="1"/>
          </p:cNvSpPr>
          <p:nvPr/>
        </p:nvSpPr>
        <p:spPr bwMode="auto">
          <a:xfrm rot="16010380">
            <a:off x="5544220" y="1629054"/>
            <a:ext cx="366960" cy="1097994"/>
          </a:xfrm>
          <a:prstGeom prst="rtTriangle">
            <a:avLst/>
          </a:prstGeom>
          <a:solidFill>
            <a:srgbClr val="00CC99"/>
          </a:solidFill>
          <a:ln w="19050" algn="ctr">
            <a:noFill/>
            <a:miter lim="800000"/>
            <a:headEnd/>
            <a:tailEnd/>
          </a:ln>
          <a:effectLst/>
        </p:spPr>
        <p:txBody>
          <a:bodyPr wrap="none" anchor="ctr">
            <a:spAutoFit/>
          </a:bodyPr>
          <a:lstStyle/>
          <a:p>
            <a:endParaRPr lang="en-US">
              <a:latin typeface="Calibri" panose="020F0502020204030204" pitchFamily="34" charset="0"/>
            </a:endParaRPr>
          </a:p>
        </p:txBody>
      </p:sp>
      <p:sp>
        <p:nvSpPr>
          <p:cNvPr id="34" name="Line 31"/>
          <p:cNvSpPr>
            <a:spLocks noChangeShapeType="1"/>
          </p:cNvSpPr>
          <p:nvPr/>
        </p:nvSpPr>
        <p:spPr bwMode="auto">
          <a:xfrm flipH="1">
            <a:off x="5978525" y="1989138"/>
            <a:ext cx="11113" cy="481012"/>
          </a:xfrm>
          <a:prstGeom prst="line">
            <a:avLst/>
          </a:prstGeom>
          <a:noFill/>
          <a:ln w="38100">
            <a:solidFill>
              <a:srgbClr val="CCECFF"/>
            </a:solidFill>
            <a:round/>
            <a:headEnd/>
            <a:tailEnd/>
          </a:ln>
          <a:effectLst/>
        </p:spPr>
        <p:txBody>
          <a:bodyPr>
            <a:spAutoFit/>
          </a:bodyPr>
          <a:lstStyle/>
          <a:p>
            <a:endParaRPr lang="en-US">
              <a:latin typeface="Calibri" panose="020F0502020204030204" pitchFamily="34" charset="0"/>
            </a:endParaRPr>
          </a:p>
        </p:txBody>
      </p:sp>
      <p:sp>
        <p:nvSpPr>
          <p:cNvPr id="35" name="Line 32"/>
          <p:cNvSpPr>
            <a:spLocks noChangeShapeType="1"/>
          </p:cNvSpPr>
          <p:nvPr/>
        </p:nvSpPr>
        <p:spPr bwMode="auto">
          <a:xfrm flipV="1">
            <a:off x="5521325" y="2452688"/>
            <a:ext cx="466725" cy="17462"/>
          </a:xfrm>
          <a:prstGeom prst="line">
            <a:avLst/>
          </a:prstGeom>
          <a:noFill/>
          <a:ln w="38100">
            <a:solidFill>
              <a:srgbClr val="CCECFF"/>
            </a:solidFill>
            <a:round/>
            <a:headEnd/>
            <a:tailEnd/>
          </a:ln>
          <a:effectLst/>
        </p:spPr>
        <p:txBody>
          <a:bodyPr>
            <a:spAutoFit/>
          </a:bodyPr>
          <a:lstStyle/>
          <a:p>
            <a:endParaRPr lang="en-US">
              <a:latin typeface="Calibri" panose="020F0502020204030204" pitchFamily="34" charset="0"/>
            </a:endParaRPr>
          </a:p>
        </p:txBody>
      </p:sp>
      <p:sp>
        <p:nvSpPr>
          <p:cNvPr id="36" name="WordArt 33"/>
          <p:cNvSpPr>
            <a:spLocks noChangeArrowheads="1" noChangeShapeType="1" noTextEdit="1"/>
          </p:cNvSpPr>
          <p:nvPr/>
        </p:nvSpPr>
        <p:spPr bwMode="auto">
          <a:xfrm>
            <a:off x="3810000" y="1524000"/>
            <a:ext cx="1676400" cy="261937"/>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Complimentary Guidance</a:t>
            </a:r>
          </a:p>
        </p:txBody>
      </p:sp>
      <p:sp>
        <p:nvSpPr>
          <p:cNvPr id="37" name="WordArt 34"/>
          <p:cNvSpPr>
            <a:spLocks noChangeArrowheads="1" noChangeShapeType="1" noTextEdit="1"/>
          </p:cNvSpPr>
          <p:nvPr/>
        </p:nvSpPr>
        <p:spPr bwMode="auto">
          <a:xfrm rot="-89112458">
            <a:off x="2677664" y="2076805"/>
            <a:ext cx="752475" cy="128588"/>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Quick Wins</a:t>
            </a:r>
          </a:p>
        </p:txBody>
      </p:sp>
      <p:sp>
        <p:nvSpPr>
          <p:cNvPr id="38" name="WordArt 35"/>
          <p:cNvSpPr>
            <a:spLocks noChangeArrowheads="1" noChangeShapeType="1" noTextEdit="1"/>
          </p:cNvSpPr>
          <p:nvPr/>
        </p:nvSpPr>
        <p:spPr bwMode="auto">
          <a:xfrm rot="2685766">
            <a:off x="5514341" y="2139822"/>
            <a:ext cx="1409700" cy="227012"/>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Governance Methods</a:t>
            </a:r>
          </a:p>
        </p:txBody>
      </p:sp>
      <p:sp>
        <p:nvSpPr>
          <p:cNvPr id="39" name="WordArt 36"/>
          <p:cNvSpPr>
            <a:spLocks noChangeArrowheads="1" noChangeShapeType="1" noTextEdit="1"/>
          </p:cNvSpPr>
          <p:nvPr/>
        </p:nvSpPr>
        <p:spPr bwMode="auto">
          <a:xfrm rot="16200000">
            <a:off x="6543675" y="3819525"/>
            <a:ext cx="904875" cy="123825"/>
          </a:xfrm>
          <a:prstGeom prst="rect">
            <a:avLst/>
          </a:prstGeom>
        </p:spPr>
        <p:txBody>
          <a:bodyPr spcFirstLastPara="1" wrap="none" fromWordArt="1">
            <a:prstTxWarp prst="textArchDown">
              <a:avLst>
                <a:gd name="adj" fmla="val 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Calibri" panose="020F0502020204030204" pitchFamily="34" charset="0"/>
              </a:rPr>
              <a:t>Case Studies</a:t>
            </a:r>
          </a:p>
        </p:txBody>
      </p:sp>
      <p:sp>
        <p:nvSpPr>
          <p:cNvPr id="40" name="WordArt 37"/>
          <p:cNvSpPr>
            <a:spLocks noChangeArrowheads="1" noChangeShapeType="1" noTextEdit="1"/>
          </p:cNvSpPr>
          <p:nvPr/>
        </p:nvSpPr>
        <p:spPr bwMode="auto">
          <a:xfrm rot="-89170444">
            <a:off x="5596160" y="5343570"/>
            <a:ext cx="1409700" cy="271462"/>
          </a:xfrm>
          <a:prstGeom prst="rect">
            <a:avLst/>
          </a:prstGeom>
        </p:spPr>
        <p:txBody>
          <a:bodyPr spcFirstLastPara="1" wrap="none" fromWordArt="1">
            <a:prstTxWarp prst="textArchDown">
              <a:avLst>
                <a:gd name="adj" fmla="val 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Calibri" panose="020F0502020204030204" pitchFamily="34" charset="0"/>
              </a:rPr>
              <a:t>Value-added Products</a:t>
            </a:r>
          </a:p>
        </p:txBody>
      </p:sp>
      <p:sp>
        <p:nvSpPr>
          <p:cNvPr id="41" name="WordArt 38"/>
          <p:cNvSpPr>
            <a:spLocks noChangeArrowheads="1" noChangeShapeType="1" noTextEdit="1"/>
          </p:cNvSpPr>
          <p:nvPr/>
        </p:nvSpPr>
        <p:spPr bwMode="auto">
          <a:xfrm>
            <a:off x="4343400" y="6096000"/>
            <a:ext cx="647700" cy="200025"/>
          </a:xfrm>
          <a:prstGeom prst="rect">
            <a:avLst/>
          </a:prstGeom>
        </p:spPr>
        <p:txBody>
          <a:bodyPr wrap="none" fromWordArt="1">
            <a:prstTxWarp prst="textPlain">
              <a:avLst>
                <a:gd name="adj" fmla="val 5000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Calibri" panose="020F0502020204030204" pitchFamily="34" charset="0"/>
              </a:rPr>
              <a:t>Templates</a:t>
            </a:r>
          </a:p>
        </p:txBody>
      </p:sp>
      <p:sp>
        <p:nvSpPr>
          <p:cNvPr id="42" name="WordArt 39"/>
          <p:cNvSpPr>
            <a:spLocks noChangeArrowheads="1" noChangeShapeType="1" noTextEdit="1"/>
          </p:cNvSpPr>
          <p:nvPr/>
        </p:nvSpPr>
        <p:spPr bwMode="auto">
          <a:xfrm rot="2710764">
            <a:off x="2595977" y="5400321"/>
            <a:ext cx="904875" cy="176212"/>
          </a:xfrm>
          <a:prstGeom prst="rect">
            <a:avLst/>
          </a:prstGeom>
        </p:spPr>
        <p:txBody>
          <a:bodyPr spcFirstLastPara="1" wrap="none" fromWordArt="1">
            <a:prstTxWarp prst="textArchDown">
              <a:avLst>
                <a:gd name="adj" fmla="val 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Qualifications</a:t>
            </a:r>
          </a:p>
        </p:txBody>
      </p:sp>
      <p:sp>
        <p:nvSpPr>
          <p:cNvPr id="43" name="WordArt 40"/>
          <p:cNvSpPr>
            <a:spLocks noChangeArrowheads="1" noChangeShapeType="1" noTextEdit="1"/>
          </p:cNvSpPr>
          <p:nvPr/>
        </p:nvSpPr>
        <p:spPr bwMode="auto">
          <a:xfrm rot="5400000">
            <a:off x="1971675" y="3819525"/>
            <a:ext cx="695325" cy="66675"/>
          </a:xfrm>
          <a:prstGeom prst="rect">
            <a:avLst/>
          </a:prstGeom>
        </p:spPr>
        <p:txBody>
          <a:bodyPr spcFirstLastPara="1" wrap="none" fromWordArt="1">
            <a:prstTxWarp prst="textArchDown">
              <a:avLst>
                <a:gd name="adj" fmla="val 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Study Aids</a:t>
            </a:r>
          </a:p>
        </p:txBody>
      </p:sp>
    </p:spTree>
    <p:extLst>
      <p:ext uri="{BB962C8B-B14F-4D97-AF65-F5344CB8AC3E}">
        <p14:creationId xmlns:p14="http://schemas.microsoft.com/office/powerpoint/2010/main" val="138027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Business and IT Alignment</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91610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Right Arrow 4"/>
          <p:cNvSpPr/>
          <p:nvPr/>
        </p:nvSpPr>
        <p:spPr>
          <a:xfrm flipV="1">
            <a:off x="2743200" y="48768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6" name="Curved Right Arrow 5"/>
          <p:cNvSpPr/>
          <p:nvPr/>
        </p:nvSpPr>
        <p:spPr>
          <a:xfrm flipV="1">
            <a:off x="2743200" y="38862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7" name="Curved Right Arrow 6"/>
          <p:cNvSpPr/>
          <p:nvPr/>
        </p:nvSpPr>
        <p:spPr>
          <a:xfrm flipV="1">
            <a:off x="2743200" y="29718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8" name="Curved Right Arrow 7"/>
          <p:cNvSpPr/>
          <p:nvPr/>
        </p:nvSpPr>
        <p:spPr>
          <a:xfrm flipV="1">
            <a:off x="2743200" y="19812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9" name="Right Brace 8"/>
          <p:cNvSpPr/>
          <p:nvPr/>
        </p:nvSpPr>
        <p:spPr>
          <a:xfrm>
            <a:off x="5791200" y="3733800"/>
            <a:ext cx="3048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10" name="TextBox 9"/>
          <p:cNvSpPr txBox="1"/>
          <p:nvPr/>
        </p:nvSpPr>
        <p:spPr>
          <a:xfrm>
            <a:off x="6172200" y="3962400"/>
            <a:ext cx="1654492" cy="369332"/>
          </a:xfrm>
          <a:prstGeom prst="rect">
            <a:avLst/>
          </a:prstGeom>
          <a:noFill/>
        </p:spPr>
        <p:txBody>
          <a:bodyPr wrap="none" rtlCol="0">
            <a:spAutoFit/>
          </a:bodyPr>
          <a:lstStyle/>
          <a:p>
            <a:r>
              <a:rPr lang="en-US" b="1" dirty="0" smtClean="0">
                <a:latin typeface="Calibri" panose="020F0502020204030204" pitchFamily="34" charset="0"/>
              </a:rPr>
              <a:t>ITIL Framework</a:t>
            </a:r>
            <a:endParaRPr lang="en-US" b="1" dirty="0">
              <a:latin typeface="Calibri" panose="020F0502020204030204" pitchFamily="34" charset="0"/>
            </a:endParaRPr>
          </a:p>
        </p:txBody>
      </p:sp>
      <p:sp>
        <p:nvSpPr>
          <p:cNvPr id="12" name="Line Callout 2 (Accent Bar) 11"/>
          <p:cNvSpPr/>
          <p:nvPr/>
        </p:nvSpPr>
        <p:spPr>
          <a:xfrm flipH="1">
            <a:off x="228600" y="1524000"/>
            <a:ext cx="1981200" cy="1219200"/>
          </a:xfrm>
          <a:prstGeom prst="accentCallout2">
            <a:avLst>
              <a:gd name="adj1" fmla="val 18750"/>
              <a:gd name="adj2" fmla="val -8333"/>
              <a:gd name="adj3" fmla="val 18750"/>
              <a:gd name="adj4" fmla="val -16667"/>
              <a:gd name="adj5" fmla="val 37312"/>
              <a:gd name="adj6" fmla="val -587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latin typeface="Calibri" panose="020F0502020204030204" pitchFamily="34" charset="0"/>
              </a:rPr>
              <a:t>Objectives:</a:t>
            </a:r>
          </a:p>
          <a:p>
            <a:pPr>
              <a:buFont typeface="Arial" pitchFamily="34" charset="0"/>
              <a:buChar char="•"/>
            </a:pPr>
            <a:r>
              <a:rPr lang="en-US" sz="1400" dirty="0" smtClean="0">
                <a:latin typeface="Calibri" panose="020F0502020204030204" pitchFamily="34" charset="0"/>
              </a:rPr>
              <a:t> Want to make a lot $$$</a:t>
            </a:r>
          </a:p>
          <a:p>
            <a:pPr>
              <a:buFont typeface="Arial" pitchFamily="34" charset="0"/>
              <a:buChar char="•"/>
            </a:pPr>
            <a:r>
              <a:rPr lang="en-US" sz="1400" dirty="0" smtClean="0">
                <a:latin typeface="Calibri" panose="020F0502020204030204" pitchFamily="34" charset="0"/>
              </a:rPr>
              <a:t> Want to have a good image and reputation</a:t>
            </a:r>
          </a:p>
          <a:p>
            <a:pPr algn="ctr"/>
            <a:endParaRPr lang="en-US" sz="1400" dirty="0">
              <a:latin typeface="Calibri" panose="020F0502020204030204" pitchFamily="34" charset="0"/>
            </a:endParaRPr>
          </a:p>
        </p:txBody>
      </p:sp>
      <p:sp>
        <p:nvSpPr>
          <p:cNvPr id="13" name="Line Callout 2 (Accent Bar) 12"/>
          <p:cNvSpPr/>
          <p:nvPr/>
        </p:nvSpPr>
        <p:spPr>
          <a:xfrm>
            <a:off x="6705600" y="1905000"/>
            <a:ext cx="1981200" cy="914400"/>
          </a:xfrm>
          <a:prstGeom prst="accentCallout2">
            <a:avLst>
              <a:gd name="adj1" fmla="val 18750"/>
              <a:gd name="adj2" fmla="val -8333"/>
              <a:gd name="adj3" fmla="val 18750"/>
              <a:gd name="adj4" fmla="val -16667"/>
              <a:gd name="adj5" fmla="val 95207"/>
              <a:gd name="adj6" fmla="val -51419"/>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1400" dirty="0" smtClean="0">
                <a:latin typeface="Calibri" panose="020F0502020204030204" pitchFamily="34" charset="0"/>
              </a:rPr>
              <a:t> Retail (incl. POS)</a:t>
            </a:r>
          </a:p>
          <a:p>
            <a:pPr>
              <a:buFont typeface="Arial" pitchFamily="34" charset="0"/>
              <a:buChar char="•"/>
            </a:pPr>
            <a:r>
              <a:rPr lang="en-US" sz="1400" dirty="0" smtClean="0">
                <a:latin typeface="Calibri" panose="020F0502020204030204" pitchFamily="34" charset="0"/>
              </a:rPr>
              <a:t> Marketing</a:t>
            </a:r>
          </a:p>
          <a:p>
            <a:pPr>
              <a:buFont typeface="Arial" pitchFamily="34" charset="0"/>
              <a:buChar char="•"/>
            </a:pPr>
            <a:r>
              <a:rPr lang="en-US" sz="1400" dirty="0" smtClean="0">
                <a:latin typeface="Calibri" panose="020F0502020204030204" pitchFamily="34" charset="0"/>
              </a:rPr>
              <a:t> Buying &amp; Procurement</a:t>
            </a:r>
          </a:p>
          <a:p>
            <a:endParaRPr lang="en-US" sz="1400" dirty="0">
              <a:latin typeface="Calibri" panose="020F0502020204030204" pitchFamily="34" charset="0"/>
            </a:endParaRPr>
          </a:p>
        </p:txBody>
      </p:sp>
      <p:sp>
        <p:nvSpPr>
          <p:cNvPr id="14" name="Line Callout 2 (Accent Bar) 13"/>
          <p:cNvSpPr/>
          <p:nvPr/>
        </p:nvSpPr>
        <p:spPr>
          <a:xfrm flipH="1">
            <a:off x="228600" y="3352800"/>
            <a:ext cx="1981200" cy="1219200"/>
          </a:xfrm>
          <a:prstGeom prst="accentCallout2">
            <a:avLst>
              <a:gd name="adj1" fmla="val 18750"/>
              <a:gd name="adj2" fmla="val -8333"/>
              <a:gd name="adj3" fmla="val 18750"/>
              <a:gd name="adj4" fmla="val -16667"/>
              <a:gd name="adj5" fmla="val 37312"/>
              <a:gd name="adj6" fmla="val -58707"/>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1400" dirty="0" smtClean="0">
                <a:latin typeface="Calibri" panose="020F0502020204030204" pitchFamily="34" charset="0"/>
              </a:rPr>
              <a:t> Website, E-mail</a:t>
            </a:r>
          </a:p>
          <a:p>
            <a:pPr>
              <a:buFont typeface="Arial" pitchFamily="34" charset="0"/>
              <a:buChar char="•"/>
            </a:pPr>
            <a:r>
              <a:rPr lang="en-US" sz="1400" dirty="0" smtClean="0">
                <a:latin typeface="Calibri" panose="020F0502020204030204" pitchFamily="34" charset="0"/>
              </a:rPr>
              <a:t> Procurement System</a:t>
            </a:r>
          </a:p>
          <a:p>
            <a:pPr>
              <a:buFont typeface="Arial" pitchFamily="34" charset="0"/>
              <a:buChar char="•"/>
            </a:pPr>
            <a:r>
              <a:rPr lang="en-US" sz="1400" dirty="0" smtClean="0">
                <a:latin typeface="Calibri" panose="020F0502020204030204" pitchFamily="34" charset="0"/>
              </a:rPr>
              <a:t> Point of Sale (POS)</a:t>
            </a:r>
          </a:p>
          <a:p>
            <a:pPr>
              <a:buFont typeface="Arial" pitchFamily="34" charset="0"/>
              <a:buChar char="•"/>
            </a:pPr>
            <a:r>
              <a:rPr lang="en-US" sz="1400" dirty="0" smtClean="0">
                <a:latin typeface="Calibri" panose="020F0502020204030204" pitchFamily="34" charset="0"/>
              </a:rPr>
              <a:t> PCs, Networks, Servers</a:t>
            </a:r>
          </a:p>
          <a:p>
            <a:pPr algn="ctr"/>
            <a:endParaRPr lang="en-US" sz="1400" dirty="0">
              <a:latin typeface="Calibri" panose="020F0502020204030204" pitchFamily="34" charset="0"/>
            </a:endParaRPr>
          </a:p>
        </p:txBody>
      </p:sp>
      <p:sp>
        <p:nvSpPr>
          <p:cNvPr id="15" name="Line Callout 2 (Accent Bar) 14"/>
          <p:cNvSpPr/>
          <p:nvPr/>
        </p:nvSpPr>
        <p:spPr>
          <a:xfrm>
            <a:off x="6629400" y="4648200"/>
            <a:ext cx="2286000" cy="1447800"/>
          </a:xfrm>
          <a:prstGeom prst="accentCallout2">
            <a:avLst>
              <a:gd name="adj1" fmla="val 18750"/>
              <a:gd name="adj2" fmla="val -8333"/>
              <a:gd name="adj3" fmla="val 18750"/>
              <a:gd name="adj4" fmla="val -16667"/>
              <a:gd name="adj5" fmla="val 19307"/>
              <a:gd name="adj6" fmla="val -3716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b="1" dirty="0" smtClean="0">
                <a:latin typeface="Calibri" panose="020F0502020204030204" pitchFamily="34" charset="0"/>
              </a:rPr>
              <a:t>ITSM ensures Service Provision are:</a:t>
            </a:r>
          </a:p>
          <a:p>
            <a:pPr>
              <a:buFont typeface="Arial" pitchFamily="34" charset="0"/>
              <a:buChar char="•"/>
            </a:pPr>
            <a:r>
              <a:rPr lang="en-US" sz="1400" dirty="0" smtClean="0">
                <a:latin typeface="Calibri" panose="020F0502020204030204" pitchFamily="34" charset="0"/>
              </a:rPr>
              <a:t> What we need</a:t>
            </a:r>
          </a:p>
          <a:p>
            <a:pPr>
              <a:buFont typeface="Arial" pitchFamily="34" charset="0"/>
              <a:buChar char="•"/>
            </a:pPr>
            <a:r>
              <a:rPr lang="en-US" sz="1400" dirty="0" smtClean="0">
                <a:latin typeface="Calibri" panose="020F0502020204030204" pitchFamily="34" charset="0"/>
              </a:rPr>
              <a:t> Available when we need them</a:t>
            </a:r>
          </a:p>
          <a:p>
            <a:pPr>
              <a:buFont typeface="Arial" pitchFamily="34" charset="0"/>
              <a:buChar char="•"/>
            </a:pPr>
            <a:r>
              <a:rPr lang="en-US" sz="1400" dirty="0" smtClean="0">
                <a:latin typeface="Calibri" panose="020F0502020204030204" pitchFamily="34" charset="0"/>
              </a:rPr>
              <a:t> Provisioned at the right cost</a:t>
            </a:r>
            <a:endParaRPr lang="en-US" sz="1400" dirty="0">
              <a:latin typeface="Calibri" panose="020F0502020204030204" pitchFamily="34" charset="0"/>
            </a:endParaRPr>
          </a:p>
        </p:txBody>
      </p:sp>
    </p:spTree>
    <p:extLst>
      <p:ext uri="{BB962C8B-B14F-4D97-AF65-F5344CB8AC3E}">
        <p14:creationId xmlns:p14="http://schemas.microsoft.com/office/powerpoint/2010/main" val="554845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anose="020F0502020204030204" pitchFamily="34" charset="0"/>
              </a:rPr>
              <a:t>Key Component of ITIL – V3</a:t>
            </a:r>
            <a:endParaRPr lang="en-US"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50200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773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The Evolution of ITIL</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Up to 2000 very much concentrated in Northern Europe and more widely adopted in Government</a:t>
            </a:r>
          </a:p>
          <a:p>
            <a:r>
              <a:rPr lang="en-US" sz="2800" dirty="0" smtClean="0">
                <a:latin typeface="Calibri" panose="020F0502020204030204" pitchFamily="34" charset="0"/>
              </a:rPr>
              <a:t>Now</a:t>
            </a:r>
          </a:p>
          <a:p>
            <a:pPr lvl="1"/>
            <a:r>
              <a:rPr lang="en-US" sz="2400" dirty="0" smtClean="0">
                <a:latin typeface="Calibri" panose="020F0502020204030204" pitchFamily="34" charset="0"/>
              </a:rPr>
              <a:t>Adopted across the world – all regions</a:t>
            </a:r>
          </a:p>
          <a:p>
            <a:pPr lvl="1"/>
            <a:r>
              <a:rPr lang="en-US" sz="2400" dirty="0" smtClean="0">
                <a:latin typeface="Calibri" panose="020F0502020204030204" pitchFamily="34" charset="0"/>
              </a:rPr>
              <a:t>Adopted across all industry sectors</a:t>
            </a:r>
          </a:p>
          <a:p>
            <a:pPr lvl="1"/>
            <a:r>
              <a:rPr lang="en-US" sz="2400" dirty="0" smtClean="0">
                <a:latin typeface="Calibri" panose="020F0502020204030204" pitchFamily="34" charset="0"/>
              </a:rPr>
              <a:t>Used by all types of </a:t>
            </a:r>
            <a:r>
              <a:rPr lang="en-US" sz="2400" dirty="0" err="1" smtClean="0">
                <a:latin typeface="Calibri" panose="020F0502020204030204" pitchFamily="34" charset="0"/>
              </a:rPr>
              <a:t>organisations</a:t>
            </a:r>
            <a:r>
              <a:rPr lang="en-US" sz="2400" dirty="0" smtClean="0">
                <a:latin typeface="Calibri" panose="020F0502020204030204" pitchFamily="34" charset="0"/>
              </a:rPr>
              <a:t> (Internal, External service providers)</a:t>
            </a:r>
          </a:p>
          <a:p>
            <a:pPr lvl="1"/>
            <a:r>
              <a:rPr lang="en-US" sz="2400" dirty="0" smtClean="0">
                <a:latin typeface="Calibri" panose="020F0502020204030204" pitchFamily="34" charset="0"/>
              </a:rPr>
              <a:t>Used by </a:t>
            </a:r>
            <a:r>
              <a:rPr lang="en-US" sz="2400" dirty="0" err="1" smtClean="0">
                <a:latin typeface="Calibri" panose="020F0502020204030204" pitchFamily="34" charset="0"/>
              </a:rPr>
              <a:t>organisations</a:t>
            </a:r>
            <a:r>
              <a:rPr lang="en-US" sz="2400" dirty="0" smtClean="0">
                <a:latin typeface="Calibri" panose="020F0502020204030204" pitchFamily="34" charset="0"/>
              </a:rPr>
              <a:t> of all sizes</a:t>
            </a:r>
          </a:p>
          <a:p>
            <a:r>
              <a:rPr lang="en-US" sz="2800" dirty="0" smtClean="0">
                <a:latin typeface="Calibri" panose="020F0502020204030204" pitchFamily="34" charset="0"/>
              </a:rPr>
              <a:t>It is the ‘de-facto’ standard for IT Service Management</a:t>
            </a:r>
            <a:endParaRPr lang="en-US" sz="2800" dirty="0">
              <a:latin typeface="Calibri" panose="020F0502020204030204" pitchFamily="34" charset="0"/>
            </a:endParaRPr>
          </a:p>
        </p:txBody>
      </p:sp>
    </p:spTree>
    <p:extLst>
      <p:ext uri="{BB962C8B-B14F-4D97-AF65-F5344CB8AC3E}">
        <p14:creationId xmlns:p14="http://schemas.microsoft.com/office/powerpoint/2010/main" val="3545223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The Multiple View of IT</a:t>
            </a:r>
            <a:endParaRPr lang="id-ID" dirty="0">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283675579"/>
              </p:ext>
            </p:extLst>
          </p:nvPr>
        </p:nvGraphicFramePr>
        <p:xfrm>
          <a:off x="1219200" y="16764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81600" y="1905000"/>
            <a:ext cx="2328843" cy="646331"/>
          </a:xfrm>
          <a:prstGeom prst="rect">
            <a:avLst/>
          </a:prstGeom>
          <a:noFill/>
        </p:spPr>
        <p:txBody>
          <a:bodyPr wrap="none" rtlCol="0">
            <a:spAutoFit/>
          </a:bodyPr>
          <a:lstStyle/>
          <a:p>
            <a:r>
              <a:rPr lang="id-ID" dirty="0" smtClean="0">
                <a:latin typeface="Calibri" panose="020F0502020204030204" pitchFamily="34" charset="0"/>
              </a:rPr>
              <a:t>Component of systems</a:t>
            </a:r>
          </a:p>
          <a:p>
            <a:r>
              <a:rPr lang="id-ID" dirty="0" smtClean="0">
                <a:latin typeface="Calibri" panose="020F0502020204030204" pitchFamily="34" charset="0"/>
              </a:rPr>
              <a:t>and processes</a:t>
            </a:r>
          </a:p>
        </p:txBody>
      </p:sp>
      <p:sp>
        <p:nvSpPr>
          <p:cNvPr id="5" name="TextBox 4"/>
          <p:cNvSpPr txBox="1"/>
          <p:nvPr/>
        </p:nvSpPr>
        <p:spPr>
          <a:xfrm>
            <a:off x="6912107" y="3345366"/>
            <a:ext cx="2231893" cy="1477328"/>
          </a:xfrm>
          <a:prstGeom prst="rect">
            <a:avLst/>
          </a:prstGeom>
          <a:noFill/>
        </p:spPr>
        <p:txBody>
          <a:bodyPr wrap="none" rtlCol="0">
            <a:spAutoFit/>
          </a:bodyPr>
          <a:lstStyle/>
          <a:p>
            <a:r>
              <a:rPr lang="id-ID" dirty="0" smtClean="0">
                <a:latin typeface="Calibri" panose="020F0502020204030204" pitchFamily="34" charset="0"/>
              </a:rPr>
              <a:t>Internal unit/function</a:t>
            </a:r>
            <a:br>
              <a:rPr lang="id-ID" dirty="0" smtClean="0">
                <a:latin typeface="Calibri" panose="020F0502020204030204" pitchFamily="34" charset="0"/>
              </a:rPr>
            </a:br>
            <a:r>
              <a:rPr lang="id-ID" dirty="0" smtClean="0">
                <a:latin typeface="Calibri" panose="020F0502020204030204" pitchFamily="34" charset="0"/>
              </a:rPr>
              <a:t>of the enterprise with</a:t>
            </a:r>
            <a:r>
              <a:rPr lang="id-ID" dirty="0">
                <a:latin typeface="Calibri" panose="020F0502020204030204" pitchFamily="34" charset="0"/>
              </a:rPr>
              <a:t/>
            </a:r>
            <a:br>
              <a:rPr lang="id-ID" dirty="0">
                <a:latin typeface="Calibri" panose="020F0502020204030204" pitchFamily="34" charset="0"/>
              </a:rPr>
            </a:br>
            <a:r>
              <a:rPr lang="id-ID" dirty="0" smtClean="0">
                <a:latin typeface="Calibri" panose="020F0502020204030204" pitchFamily="34" charset="0"/>
              </a:rPr>
              <a:t>its own set of </a:t>
            </a:r>
            <a:r>
              <a:rPr lang="id-ID" dirty="0">
                <a:latin typeface="Calibri" panose="020F0502020204030204" pitchFamily="34" charset="0"/>
              </a:rPr>
              <a:t/>
            </a:r>
            <a:br>
              <a:rPr lang="id-ID" dirty="0">
                <a:latin typeface="Calibri" panose="020F0502020204030204" pitchFamily="34" charset="0"/>
              </a:rPr>
            </a:br>
            <a:r>
              <a:rPr lang="id-ID" dirty="0" smtClean="0">
                <a:latin typeface="Calibri" panose="020F0502020204030204" pitchFamily="34" charset="0"/>
              </a:rPr>
              <a:t>capabilities and</a:t>
            </a:r>
            <a:br>
              <a:rPr lang="id-ID" dirty="0" smtClean="0">
                <a:latin typeface="Calibri" panose="020F0502020204030204" pitchFamily="34" charset="0"/>
              </a:rPr>
            </a:br>
            <a:r>
              <a:rPr lang="id-ID" dirty="0" smtClean="0">
                <a:latin typeface="Calibri" panose="020F0502020204030204" pitchFamily="34" charset="0"/>
              </a:rPr>
              <a:t>resources</a:t>
            </a:r>
          </a:p>
        </p:txBody>
      </p:sp>
      <p:sp>
        <p:nvSpPr>
          <p:cNvPr id="6" name="TextBox 5"/>
          <p:cNvSpPr txBox="1"/>
          <p:nvPr/>
        </p:nvSpPr>
        <p:spPr>
          <a:xfrm>
            <a:off x="5257800" y="5486400"/>
            <a:ext cx="3059940" cy="646331"/>
          </a:xfrm>
          <a:prstGeom prst="rect">
            <a:avLst/>
          </a:prstGeom>
          <a:noFill/>
        </p:spPr>
        <p:txBody>
          <a:bodyPr wrap="none" rtlCol="0">
            <a:spAutoFit/>
          </a:bodyPr>
          <a:lstStyle/>
          <a:p>
            <a:r>
              <a:rPr lang="id-ID" dirty="0" smtClean="0">
                <a:latin typeface="Calibri" panose="020F0502020204030204" pitchFamily="34" charset="0"/>
              </a:rPr>
              <a:t>Type of shared service utillized</a:t>
            </a:r>
            <a:br>
              <a:rPr lang="id-ID" dirty="0" smtClean="0">
                <a:latin typeface="Calibri" panose="020F0502020204030204" pitchFamily="34" charset="0"/>
              </a:rPr>
            </a:br>
            <a:r>
              <a:rPr lang="id-ID" dirty="0" smtClean="0">
                <a:latin typeface="Calibri" panose="020F0502020204030204" pitchFamily="34" charset="0"/>
              </a:rPr>
              <a:t>by business units</a:t>
            </a:r>
          </a:p>
        </p:txBody>
      </p:sp>
      <p:sp>
        <p:nvSpPr>
          <p:cNvPr id="7" name="TextBox 6"/>
          <p:cNvSpPr txBox="1"/>
          <p:nvPr/>
        </p:nvSpPr>
        <p:spPr>
          <a:xfrm>
            <a:off x="345688" y="2257902"/>
            <a:ext cx="2670475" cy="923330"/>
          </a:xfrm>
          <a:prstGeom prst="rect">
            <a:avLst/>
          </a:prstGeom>
          <a:noFill/>
        </p:spPr>
        <p:txBody>
          <a:bodyPr wrap="none" rtlCol="0">
            <a:spAutoFit/>
          </a:bodyPr>
          <a:lstStyle/>
          <a:p>
            <a:r>
              <a:rPr lang="id-ID" dirty="0" smtClean="0">
                <a:latin typeface="Calibri" panose="020F0502020204030204" pitchFamily="34" charset="0"/>
              </a:rPr>
              <a:t>Capabilities and resources</a:t>
            </a:r>
            <a:br>
              <a:rPr lang="id-ID" dirty="0" smtClean="0">
                <a:latin typeface="Calibri" panose="020F0502020204030204" pitchFamily="34" charset="0"/>
              </a:rPr>
            </a:br>
            <a:r>
              <a:rPr lang="id-ID" dirty="0" smtClean="0">
                <a:latin typeface="Calibri" panose="020F0502020204030204" pitchFamily="34" charset="0"/>
              </a:rPr>
              <a:t>that provide a dependable</a:t>
            </a:r>
          </a:p>
          <a:p>
            <a:r>
              <a:rPr lang="id-ID" dirty="0" smtClean="0">
                <a:latin typeface="Calibri" panose="020F0502020204030204" pitchFamily="34" charset="0"/>
              </a:rPr>
              <a:t>Streams of benefits</a:t>
            </a:r>
          </a:p>
        </p:txBody>
      </p:sp>
    </p:spTree>
    <p:extLst>
      <p:ext uri="{BB962C8B-B14F-4D97-AF65-F5344CB8AC3E}">
        <p14:creationId xmlns:p14="http://schemas.microsoft.com/office/powerpoint/2010/main" val="4291855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Calibri" panose="020F0502020204030204" pitchFamily="34" charset="0"/>
              </a:rPr>
              <a:t>Service Management as Practice</a:t>
            </a:r>
            <a:endParaRPr lang="en-US" dirty="0">
              <a:latin typeface="Calibri" panose="020F0502020204030204" pitchFamily="34" charset="0"/>
            </a:endParaRPr>
          </a:p>
        </p:txBody>
      </p:sp>
    </p:spTree>
    <p:extLst>
      <p:ext uri="{BB962C8B-B14F-4D97-AF65-F5344CB8AC3E}">
        <p14:creationId xmlns:p14="http://schemas.microsoft.com/office/powerpoint/2010/main" val="23106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Services?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4400" b="1" dirty="0" smtClean="0">
                <a:latin typeface="Calibri" panose="020F0502020204030204" pitchFamily="34" charset="0"/>
              </a:rPr>
              <a:t>Services</a:t>
            </a:r>
            <a:r>
              <a:rPr lang="en-US" sz="4400" dirty="0" smtClean="0">
                <a:latin typeface="Calibri" panose="020F0502020204030204" pitchFamily="34" charset="0"/>
              </a:rPr>
              <a:t> are a means of delivering value to the customer by facilitating the </a:t>
            </a:r>
            <a:r>
              <a:rPr lang="en-US" sz="4400" b="1" dirty="0" smtClean="0">
                <a:latin typeface="Calibri" panose="020F0502020204030204" pitchFamily="34" charset="0"/>
              </a:rPr>
              <a:t>outcomes</a:t>
            </a:r>
            <a:r>
              <a:rPr lang="en-US" sz="4400" dirty="0" smtClean="0">
                <a:latin typeface="Calibri" panose="020F0502020204030204" pitchFamily="34" charset="0"/>
              </a:rPr>
              <a:t> customers want without the ownership of specific costs and risks</a:t>
            </a:r>
            <a:endParaRPr lang="en-US" sz="4400" dirty="0">
              <a:latin typeface="Calibri" panose="020F0502020204030204" pitchFamily="34" charset="0"/>
            </a:endParaRPr>
          </a:p>
        </p:txBody>
      </p:sp>
    </p:spTree>
    <p:extLst>
      <p:ext uri="{BB962C8B-B14F-4D97-AF65-F5344CB8AC3E}">
        <p14:creationId xmlns:p14="http://schemas.microsoft.com/office/powerpoint/2010/main" val="124007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Service Management?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4400" dirty="0" smtClean="0">
                <a:latin typeface="Calibri" panose="020F0502020204030204" pitchFamily="34" charset="0"/>
              </a:rPr>
              <a:t>“A set of specialized organizational </a:t>
            </a:r>
            <a:r>
              <a:rPr lang="en-US" sz="4400" b="1" dirty="0" smtClean="0">
                <a:solidFill>
                  <a:schemeClr val="tx2">
                    <a:lumMod val="60000"/>
                    <a:lumOff val="40000"/>
                  </a:schemeClr>
                </a:solidFill>
                <a:latin typeface="Calibri" panose="020F0502020204030204" pitchFamily="34" charset="0"/>
              </a:rPr>
              <a:t>capabilities</a:t>
            </a:r>
            <a:r>
              <a:rPr lang="en-US" sz="4400" dirty="0" smtClean="0">
                <a:latin typeface="Calibri" panose="020F0502020204030204" pitchFamily="34" charset="0"/>
              </a:rPr>
              <a:t> for providing value to customers in the form of services”</a:t>
            </a:r>
          </a:p>
        </p:txBody>
      </p:sp>
    </p:spTree>
    <p:extLst>
      <p:ext uri="{BB962C8B-B14F-4D97-AF65-F5344CB8AC3E}">
        <p14:creationId xmlns:p14="http://schemas.microsoft.com/office/powerpoint/2010/main" val="2487216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IT Service Management?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4400" dirty="0" smtClean="0">
                <a:latin typeface="Calibri" panose="020F0502020204030204" pitchFamily="34" charset="0"/>
              </a:rPr>
              <a:t>“IT Service Management is the effective and efficient, process driven management of quality IT services”</a:t>
            </a:r>
          </a:p>
        </p:txBody>
      </p:sp>
    </p:spTree>
    <p:extLst>
      <p:ext uri="{BB962C8B-B14F-4D97-AF65-F5344CB8AC3E}">
        <p14:creationId xmlns:p14="http://schemas.microsoft.com/office/powerpoint/2010/main" val="405288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Sample Service Pattern</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0042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838200" y="3810000"/>
            <a:ext cx="8305800" cy="76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6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9" idx="2"/>
          </p:cNvCxnSpPr>
          <p:nvPr/>
        </p:nvCxnSpPr>
        <p:spPr>
          <a:xfrm flipH="1">
            <a:off x="6019800" y="3276600"/>
            <a:ext cx="1066800" cy="1981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2"/>
          </p:cNvCxnSpPr>
          <p:nvPr/>
        </p:nvCxnSpPr>
        <p:spPr>
          <a:xfrm>
            <a:off x="2514600" y="3276600"/>
            <a:ext cx="1447800" cy="2057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181600" y="3276600"/>
            <a:ext cx="6096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962400" y="3276600"/>
            <a:ext cx="4572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1447800" y="1905000"/>
            <a:ext cx="6705600" cy="16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latin typeface="Calibri" panose="020F0502020204030204" pitchFamily="34" charset="0"/>
              </a:rPr>
              <a:t>Business Service A</a:t>
            </a:r>
          </a:p>
          <a:p>
            <a:pPr algn="ctr"/>
            <a:endParaRPr lang="en-US" dirty="0">
              <a:latin typeface="Calibri" panose="020F0502020204030204" pitchFamily="34" charset="0"/>
            </a:endParaRPr>
          </a:p>
          <a:p>
            <a:pPr algn="ctr"/>
            <a:endParaRPr lang="en-US" dirty="0" smtClean="0">
              <a:latin typeface="Calibri" panose="020F0502020204030204" pitchFamily="34" charset="0"/>
            </a:endParaRPr>
          </a:p>
          <a:p>
            <a:pPr algn="ctr"/>
            <a:endParaRPr lang="en-US" dirty="0">
              <a:latin typeface="Calibri" panose="020F0502020204030204" pitchFamily="34" charset="0"/>
            </a:endParaRPr>
          </a:p>
          <a:p>
            <a:pPr algn="ctr"/>
            <a:endParaRPr lang="en-US" dirty="0">
              <a:latin typeface="Calibri" panose="020F0502020204030204" pitchFamily="34" charset="0"/>
            </a:endParaRPr>
          </a:p>
        </p:txBody>
      </p:sp>
      <p:sp>
        <p:nvSpPr>
          <p:cNvPr id="2" name="Title 1"/>
          <p:cNvSpPr>
            <a:spLocks noGrp="1"/>
          </p:cNvSpPr>
          <p:nvPr>
            <p:ph type="title"/>
          </p:nvPr>
        </p:nvSpPr>
        <p:spPr/>
        <p:txBody>
          <a:bodyPr/>
          <a:lstStyle/>
          <a:p>
            <a:r>
              <a:rPr lang="en-US" dirty="0" smtClean="0">
                <a:latin typeface="Calibri" panose="020F0502020204030204" pitchFamily="34" charset="0"/>
              </a:rPr>
              <a:t>Services – IT as a Service</a:t>
            </a:r>
            <a:endParaRPr lang="en-US" dirty="0">
              <a:latin typeface="Calibri" panose="020F0502020204030204" pitchFamily="34" charset="0"/>
            </a:endParaRPr>
          </a:p>
        </p:txBody>
      </p:sp>
      <p:sp>
        <p:nvSpPr>
          <p:cNvPr id="4" name="Rounded Rectangle 3"/>
          <p:cNvSpPr/>
          <p:nvPr/>
        </p:nvSpPr>
        <p:spPr>
          <a:xfrm>
            <a:off x="1524000" y="4038600"/>
            <a:ext cx="30480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IT Service X</a:t>
            </a:r>
            <a:endParaRPr lang="en-US" sz="2400" dirty="0">
              <a:solidFill>
                <a:schemeClr val="tx1"/>
              </a:solidFill>
              <a:latin typeface="Calibri" panose="020F0502020204030204" pitchFamily="34" charset="0"/>
            </a:endParaRPr>
          </a:p>
        </p:txBody>
      </p:sp>
      <p:sp>
        <p:nvSpPr>
          <p:cNvPr id="5" name="Rounded Rectangle 4"/>
          <p:cNvSpPr/>
          <p:nvPr/>
        </p:nvSpPr>
        <p:spPr>
          <a:xfrm>
            <a:off x="5181600" y="4038600"/>
            <a:ext cx="29718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IT Service Y</a:t>
            </a:r>
            <a:endParaRPr lang="en-US" sz="2400" dirty="0">
              <a:solidFill>
                <a:schemeClr val="tx1"/>
              </a:solidFill>
              <a:latin typeface="Calibri" panose="020F0502020204030204" pitchFamily="34" charset="0"/>
            </a:endParaRPr>
          </a:p>
        </p:txBody>
      </p:sp>
      <p:sp>
        <p:nvSpPr>
          <p:cNvPr id="6" name="Rounded Rectangle 5"/>
          <p:cNvSpPr/>
          <p:nvPr/>
        </p:nvSpPr>
        <p:spPr>
          <a:xfrm>
            <a:off x="2362200" y="5257800"/>
            <a:ext cx="51054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latin typeface="Calibri" panose="020F0502020204030204" pitchFamily="34" charset="0"/>
              </a:rPr>
              <a:t>IT Assets &amp; Resources</a:t>
            </a:r>
            <a:endParaRPr lang="en-US" sz="2800" dirty="0">
              <a:latin typeface="Calibri" panose="020F0502020204030204" pitchFamily="34" charset="0"/>
            </a:endParaRPr>
          </a:p>
        </p:txBody>
      </p:sp>
      <p:sp>
        <p:nvSpPr>
          <p:cNvPr id="7" name="Rounded Rectangle 6"/>
          <p:cNvSpPr/>
          <p:nvPr/>
        </p:nvSpPr>
        <p:spPr>
          <a:xfrm>
            <a:off x="1752600" y="2514600"/>
            <a:ext cx="152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Business Process 1</a:t>
            </a:r>
            <a:endParaRPr lang="en-US" dirty="0">
              <a:latin typeface="Calibri" panose="020F0502020204030204" pitchFamily="34" charset="0"/>
            </a:endParaRPr>
          </a:p>
        </p:txBody>
      </p:sp>
      <p:sp>
        <p:nvSpPr>
          <p:cNvPr id="8" name="Rounded Rectangle 7"/>
          <p:cNvSpPr/>
          <p:nvPr/>
        </p:nvSpPr>
        <p:spPr>
          <a:xfrm>
            <a:off x="4038600" y="2514600"/>
            <a:ext cx="152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Business Process 2</a:t>
            </a:r>
            <a:endParaRPr lang="en-US" dirty="0">
              <a:latin typeface="Calibri" panose="020F0502020204030204" pitchFamily="34" charset="0"/>
            </a:endParaRPr>
          </a:p>
        </p:txBody>
      </p:sp>
      <p:sp>
        <p:nvSpPr>
          <p:cNvPr id="9" name="Rounded Rectangle 8"/>
          <p:cNvSpPr/>
          <p:nvPr/>
        </p:nvSpPr>
        <p:spPr>
          <a:xfrm>
            <a:off x="6324600" y="2514600"/>
            <a:ext cx="152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Business Process 3</a:t>
            </a:r>
            <a:endParaRPr lang="en-US" dirty="0">
              <a:latin typeface="Calibri" panose="020F0502020204030204" pitchFamily="34" charset="0"/>
            </a:endParaRPr>
          </a:p>
        </p:txBody>
      </p:sp>
    </p:spTree>
    <p:extLst>
      <p:ext uri="{BB962C8B-B14F-4D97-AF65-F5344CB8AC3E}">
        <p14:creationId xmlns:p14="http://schemas.microsoft.com/office/powerpoint/2010/main" val="2742841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1026</Words>
  <Application>Microsoft Office PowerPoint</Application>
  <PresentationFormat>On-screen Show (4:3)</PresentationFormat>
  <Paragraphs>233</Paragraphs>
  <Slides>21</Slides>
  <Notes>5</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Introduction to ITIL and IT Service Management</vt:lpstr>
      <vt:lpstr>Business and IT Alignment</vt:lpstr>
      <vt:lpstr>The Multiple View of IT</vt:lpstr>
      <vt:lpstr>Service Management as Practice</vt:lpstr>
      <vt:lpstr>Services?</vt:lpstr>
      <vt:lpstr>Service Management?</vt:lpstr>
      <vt:lpstr>IT Service Management?</vt:lpstr>
      <vt:lpstr>Sample Service Pattern</vt:lpstr>
      <vt:lpstr>Services – IT as a Service</vt:lpstr>
      <vt:lpstr>Service Provider – IT as an Organization</vt:lpstr>
      <vt:lpstr>Governance</vt:lpstr>
      <vt:lpstr>Sourcing of SM Practice</vt:lpstr>
      <vt:lpstr>PowerPoint Presentation</vt:lpstr>
      <vt:lpstr>ITIL &amp; IT Service Management?</vt:lpstr>
      <vt:lpstr>Why do you need Good Practice (ITIL)?</vt:lpstr>
      <vt:lpstr>Some Relevant Bodies</vt:lpstr>
      <vt:lpstr>ITIL and Other Standards</vt:lpstr>
      <vt:lpstr>The Evolution of ITIL</vt:lpstr>
      <vt:lpstr>Key Component of ITIL – V3</vt:lpstr>
      <vt:lpstr>Key Component of ITIL – V3</vt:lpstr>
      <vt:lpstr>The Evolution of ITIL</vt:lpstr>
    </vt:vector>
  </TitlesOfParts>
  <Company>INIXINDO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Partono Rudiarto</dc:creator>
  <cp:lastModifiedBy>Riya Widayanti</cp:lastModifiedBy>
  <cp:revision>67</cp:revision>
  <dcterms:created xsi:type="dcterms:W3CDTF">2013-06-19T10:29:46Z</dcterms:created>
  <dcterms:modified xsi:type="dcterms:W3CDTF">2018-05-24T04:11:26Z</dcterms:modified>
</cp:coreProperties>
</file>