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handoutMasterIdLst>
    <p:handoutMasterId r:id="rId35"/>
  </p:handoutMasterIdLst>
  <p:sldIdLst>
    <p:sldId id="308" r:id="rId2"/>
    <p:sldId id="334" r:id="rId3"/>
    <p:sldId id="335" r:id="rId4"/>
    <p:sldId id="336" r:id="rId5"/>
    <p:sldId id="337" r:id="rId6"/>
    <p:sldId id="338"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64" r:id="rId3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78" y="-43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32" d="100"/>
          <a:sy n="32" d="100"/>
        </p:scale>
        <p:origin x="-1512" y="-7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3576EC-BAFC-A24F-92B1-024A16B39CF6}" type="doc">
      <dgm:prSet loTypeId="urn:microsoft.com/office/officeart/2005/8/layout/vList5" loCatId="" qsTypeId="urn:microsoft.com/office/officeart/2005/8/quickstyle/simple4" qsCatId="simple" csTypeId="urn:microsoft.com/office/officeart/2005/8/colors/colorful1#8" csCatId="colorful" phldr="1"/>
      <dgm:spPr/>
      <dgm:t>
        <a:bodyPr/>
        <a:lstStyle/>
        <a:p>
          <a:endParaRPr lang="en-US"/>
        </a:p>
      </dgm:t>
    </dgm:pt>
    <dgm:pt modelId="{DFF02A6A-7E8A-D84A-847C-ED28D409ED34}">
      <dgm:prSet phldrT="[Text]"/>
      <dgm:spPr/>
      <dgm:t>
        <a:bodyPr/>
        <a:lstStyle/>
        <a:p>
          <a:r>
            <a:rPr lang="en-US" dirty="0" smtClean="0"/>
            <a:t>They are </a:t>
          </a:r>
          <a:r>
            <a:rPr lang="en-US" b="1" dirty="0" smtClean="0"/>
            <a:t>measurable</a:t>
          </a:r>
          <a:endParaRPr lang="en-US" dirty="0"/>
        </a:p>
      </dgm:t>
    </dgm:pt>
    <dgm:pt modelId="{144FF60C-42C0-9B4D-9A69-3ED4907D1819}" type="parTrans" cxnId="{37AD758B-0DFA-754D-854D-47F3F7204024}">
      <dgm:prSet/>
      <dgm:spPr/>
      <dgm:t>
        <a:bodyPr/>
        <a:lstStyle/>
        <a:p>
          <a:endParaRPr lang="en-US"/>
        </a:p>
      </dgm:t>
    </dgm:pt>
    <dgm:pt modelId="{33396210-A394-994C-BE4C-CC6E2E46A551}" type="sibTrans" cxnId="{37AD758B-0DFA-754D-854D-47F3F7204024}">
      <dgm:prSet/>
      <dgm:spPr/>
      <dgm:t>
        <a:bodyPr/>
        <a:lstStyle/>
        <a:p>
          <a:endParaRPr lang="en-US"/>
        </a:p>
      </dgm:t>
    </dgm:pt>
    <dgm:pt modelId="{151243E1-E3E5-594D-AC69-B02E55069E64}">
      <dgm:prSet/>
      <dgm:spPr/>
      <dgm:t>
        <a:bodyPr/>
        <a:lstStyle/>
        <a:p>
          <a:r>
            <a:rPr lang="en-US" smtClean="0"/>
            <a:t>We are able to measure the process in a relevant manner</a:t>
          </a:r>
          <a:endParaRPr lang="en-US" dirty="0" smtClean="0"/>
        </a:p>
      </dgm:t>
    </dgm:pt>
    <dgm:pt modelId="{25D4E8D0-80FB-714C-A9C5-0C23369482B7}" type="parTrans" cxnId="{074D708A-3695-CD47-82D7-684C370F4DB5}">
      <dgm:prSet/>
      <dgm:spPr/>
      <dgm:t>
        <a:bodyPr/>
        <a:lstStyle/>
        <a:p>
          <a:endParaRPr lang="en-US"/>
        </a:p>
      </dgm:t>
    </dgm:pt>
    <dgm:pt modelId="{4536E56D-2751-8945-B23C-C7EFAF97E254}" type="sibTrans" cxnId="{074D708A-3695-CD47-82D7-684C370F4DB5}">
      <dgm:prSet/>
      <dgm:spPr/>
      <dgm:t>
        <a:bodyPr/>
        <a:lstStyle/>
        <a:p>
          <a:endParaRPr lang="en-US"/>
        </a:p>
      </dgm:t>
    </dgm:pt>
    <dgm:pt modelId="{4F7709CA-D50B-044A-880D-FD8D50B2A40D}">
      <dgm:prSet/>
      <dgm:spPr/>
      <dgm:t>
        <a:bodyPr/>
        <a:lstStyle/>
        <a:p>
          <a:r>
            <a:rPr lang="en-US" smtClean="0"/>
            <a:t>It is performance driven</a:t>
          </a:r>
          <a:endParaRPr lang="en-US" dirty="0" smtClean="0"/>
        </a:p>
      </dgm:t>
    </dgm:pt>
    <dgm:pt modelId="{D751BD02-4513-4B45-9BF8-04398D748113}" type="parTrans" cxnId="{ADDFB7AD-AE6C-5241-8364-66E929A2CBE1}">
      <dgm:prSet/>
      <dgm:spPr/>
      <dgm:t>
        <a:bodyPr/>
        <a:lstStyle/>
        <a:p>
          <a:endParaRPr lang="en-US"/>
        </a:p>
      </dgm:t>
    </dgm:pt>
    <dgm:pt modelId="{5A1D36EC-04E0-1C46-A9E1-0BB37C2F221A}" type="sibTrans" cxnId="{ADDFB7AD-AE6C-5241-8364-66E929A2CBE1}">
      <dgm:prSet/>
      <dgm:spPr/>
      <dgm:t>
        <a:bodyPr/>
        <a:lstStyle/>
        <a:p>
          <a:endParaRPr lang="en-US"/>
        </a:p>
      </dgm:t>
    </dgm:pt>
    <dgm:pt modelId="{DD4C8776-D819-1E4C-BEBA-92A7936672F3}">
      <dgm:prSet/>
      <dgm:spPr/>
      <dgm:t>
        <a:bodyPr/>
        <a:lstStyle/>
        <a:p>
          <a:r>
            <a:rPr lang="en-US" smtClean="0"/>
            <a:t>They produce a </a:t>
          </a:r>
          <a:r>
            <a:rPr lang="en-US" b="1" smtClean="0"/>
            <a:t>specific result</a:t>
          </a:r>
          <a:r>
            <a:rPr lang="en-US" smtClean="0"/>
            <a:t> </a:t>
          </a:r>
          <a:endParaRPr lang="en-US" dirty="0" smtClean="0"/>
        </a:p>
      </dgm:t>
    </dgm:pt>
    <dgm:pt modelId="{31FB8C1C-FD79-D248-BAFE-A7BA4715531C}" type="parTrans" cxnId="{AF931002-B37D-3249-BE5B-BDAD26B4B901}">
      <dgm:prSet/>
      <dgm:spPr/>
      <dgm:t>
        <a:bodyPr/>
        <a:lstStyle/>
        <a:p>
          <a:endParaRPr lang="en-US"/>
        </a:p>
      </dgm:t>
    </dgm:pt>
    <dgm:pt modelId="{9D81D412-E747-7942-BC78-92BC13D8AD5D}" type="sibTrans" cxnId="{AF931002-B37D-3249-BE5B-BDAD26B4B901}">
      <dgm:prSet/>
      <dgm:spPr/>
      <dgm:t>
        <a:bodyPr/>
        <a:lstStyle/>
        <a:p>
          <a:endParaRPr lang="en-US"/>
        </a:p>
      </dgm:t>
    </dgm:pt>
    <dgm:pt modelId="{85BC0BC5-C4AB-D948-9354-53C42B5B1285}">
      <dgm:prSet/>
      <dgm:spPr/>
      <dgm:t>
        <a:bodyPr/>
        <a:lstStyle/>
        <a:p>
          <a:r>
            <a:rPr lang="en-US" smtClean="0"/>
            <a:t>The reason a process exist is to deliver a specific result</a:t>
          </a:r>
          <a:endParaRPr lang="en-US" dirty="0" smtClean="0"/>
        </a:p>
      </dgm:t>
    </dgm:pt>
    <dgm:pt modelId="{B65099C9-0B19-BE4C-A5D7-B4B4E7683E50}" type="parTrans" cxnId="{AC898227-FE58-294B-9B08-69C809B6AC54}">
      <dgm:prSet/>
      <dgm:spPr/>
      <dgm:t>
        <a:bodyPr/>
        <a:lstStyle/>
        <a:p>
          <a:endParaRPr lang="en-US"/>
        </a:p>
      </dgm:t>
    </dgm:pt>
    <dgm:pt modelId="{BCD623B4-4DF8-2F47-9702-4C0345DA720C}" type="sibTrans" cxnId="{AC898227-FE58-294B-9B08-69C809B6AC54}">
      <dgm:prSet/>
      <dgm:spPr/>
      <dgm:t>
        <a:bodyPr/>
        <a:lstStyle/>
        <a:p>
          <a:endParaRPr lang="en-US"/>
        </a:p>
      </dgm:t>
    </dgm:pt>
    <dgm:pt modelId="{B92F01F0-D394-484F-AC7D-E0D6EBC9D368}">
      <dgm:prSet/>
      <dgm:spPr/>
      <dgm:t>
        <a:bodyPr/>
        <a:lstStyle/>
        <a:p>
          <a:r>
            <a:rPr lang="en-US" smtClean="0"/>
            <a:t>The result must be individually identifiable and countable</a:t>
          </a:r>
          <a:endParaRPr lang="en-US" dirty="0" smtClean="0"/>
        </a:p>
      </dgm:t>
    </dgm:pt>
    <dgm:pt modelId="{E2D708F9-CF23-E74E-88B3-2C53E3A7FB18}" type="parTrans" cxnId="{8D691415-C180-3543-8042-AF919871E0CC}">
      <dgm:prSet/>
      <dgm:spPr/>
      <dgm:t>
        <a:bodyPr/>
        <a:lstStyle/>
        <a:p>
          <a:endParaRPr lang="en-US"/>
        </a:p>
      </dgm:t>
    </dgm:pt>
    <dgm:pt modelId="{7F5A26C1-B9B5-F04C-AB66-8A70570D3084}" type="sibTrans" cxnId="{8D691415-C180-3543-8042-AF919871E0CC}">
      <dgm:prSet/>
      <dgm:spPr/>
      <dgm:t>
        <a:bodyPr/>
        <a:lstStyle/>
        <a:p>
          <a:endParaRPr lang="en-US"/>
        </a:p>
      </dgm:t>
    </dgm:pt>
    <dgm:pt modelId="{2941D41A-5CEE-454B-8B19-72803BE592BF}">
      <dgm:prSet/>
      <dgm:spPr/>
      <dgm:t>
        <a:bodyPr/>
        <a:lstStyle/>
        <a:p>
          <a:r>
            <a:rPr lang="en-US" smtClean="0"/>
            <a:t>The deliver </a:t>
          </a:r>
          <a:r>
            <a:rPr lang="en-US" b="1" smtClean="0"/>
            <a:t>value to a customer</a:t>
          </a:r>
          <a:r>
            <a:rPr lang="en-US" smtClean="0"/>
            <a:t>/stakeholder</a:t>
          </a:r>
          <a:endParaRPr lang="en-US" dirty="0" smtClean="0"/>
        </a:p>
      </dgm:t>
    </dgm:pt>
    <dgm:pt modelId="{77D0CBC7-B1C1-464F-B7DC-842A703BFE78}" type="parTrans" cxnId="{9A80ED06-A954-6442-81F6-B117FFF21A56}">
      <dgm:prSet/>
      <dgm:spPr/>
      <dgm:t>
        <a:bodyPr/>
        <a:lstStyle/>
        <a:p>
          <a:endParaRPr lang="en-US"/>
        </a:p>
      </dgm:t>
    </dgm:pt>
    <dgm:pt modelId="{546522BA-A2CE-DD46-950B-C695A97C43B0}" type="sibTrans" cxnId="{9A80ED06-A954-6442-81F6-B117FFF21A56}">
      <dgm:prSet/>
      <dgm:spPr/>
      <dgm:t>
        <a:bodyPr/>
        <a:lstStyle/>
        <a:p>
          <a:endParaRPr lang="en-US"/>
        </a:p>
      </dgm:t>
    </dgm:pt>
    <dgm:pt modelId="{A3D1733A-EE4D-EC44-9083-CFC5AD06277F}">
      <dgm:prSet/>
      <dgm:spPr/>
      <dgm:t>
        <a:bodyPr/>
        <a:lstStyle/>
        <a:p>
          <a:r>
            <a:rPr lang="en-US" smtClean="0"/>
            <a:t>Every process delivers its primary result to a customer or stakeholder</a:t>
          </a:r>
          <a:endParaRPr lang="en-US" dirty="0" smtClean="0"/>
        </a:p>
      </dgm:t>
    </dgm:pt>
    <dgm:pt modelId="{C5CBBB54-974A-A646-AC30-CA70FF478A16}" type="parTrans" cxnId="{6C72EDDE-F6D1-B944-B73D-BFF908F77A53}">
      <dgm:prSet/>
      <dgm:spPr/>
      <dgm:t>
        <a:bodyPr/>
        <a:lstStyle/>
        <a:p>
          <a:endParaRPr lang="en-US"/>
        </a:p>
      </dgm:t>
    </dgm:pt>
    <dgm:pt modelId="{55AE15E3-5F1D-5342-A4DE-AB8B72EAE4A7}" type="sibTrans" cxnId="{6C72EDDE-F6D1-B944-B73D-BFF908F77A53}">
      <dgm:prSet/>
      <dgm:spPr/>
      <dgm:t>
        <a:bodyPr/>
        <a:lstStyle/>
        <a:p>
          <a:endParaRPr lang="en-US"/>
        </a:p>
      </dgm:t>
    </dgm:pt>
    <dgm:pt modelId="{13B55902-3B93-804D-94BC-2FF2544A046B}">
      <dgm:prSet/>
      <dgm:spPr/>
      <dgm:t>
        <a:bodyPr/>
        <a:lstStyle/>
        <a:p>
          <a:r>
            <a:rPr lang="en-US" smtClean="0"/>
            <a:t>They may be internal or external to the organisation but the process must meet their expectations</a:t>
          </a:r>
          <a:endParaRPr lang="en-US" dirty="0" smtClean="0"/>
        </a:p>
      </dgm:t>
    </dgm:pt>
    <dgm:pt modelId="{1ECA2EA4-F832-7449-851C-2B16B97A699D}" type="parTrans" cxnId="{7A268155-24B9-1747-8919-9D5194B95C09}">
      <dgm:prSet/>
      <dgm:spPr/>
      <dgm:t>
        <a:bodyPr/>
        <a:lstStyle/>
        <a:p>
          <a:endParaRPr lang="en-US"/>
        </a:p>
      </dgm:t>
    </dgm:pt>
    <dgm:pt modelId="{1D213B58-CFDE-F645-93FD-B18BB2713584}" type="sibTrans" cxnId="{7A268155-24B9-1747-8919-9D5194B95C09}">
      <dgm:prSet/>
      <dgm:spPr/>
      <dgm:t>
        <a:bodyPr/>
        <a:lstStyle/>
        <a:p>
          <a:endParaRPr lang="en-US"/>
        </a:p>
      </dgm:t>
    </dgm:pt>
    <dgm:pt modelId="{544682A0-3D41-A547-B32C-390E2A7C3245}">
      <dgm:prSet/>
      <dgm:spPr/>
      <dgm:t>
        <a:bodyPr/>
        <a:lstStyle/>
        <a:p>
          <a:r>
            <a:rPr lang="en-US" smtClean="0"/>
            <a:t>They </a:t>
          </a:r>
          <a:r>
            <a:rPr lang="en-US" b="1" smtClean="0"/>
            <a:t>respond to a specific event</a:t>
          </a:r>
          <a:endParaRPr lang="en-US" b="1" dirty="0" smtClean="0"/>
        </a:p>
      </dgm:t>
    </dgm:pt>
    <dgm:pt modelId="{6361421E-528D-9B4F-9F9F-5B8199C40CAD}" type="parTrans" cxnId="{4794B625-6F41-474A-AE34-2CC285207D15}">
      <dgm:prSet/>
      <dgm:spPr/>
      <dgm:t>
        <a:bodyPr/>
        <a:lstStyle/>
        <a:p>
          <a:endParaRPr lang="en-US"/>
        </a:p>
      </dgm:t>
    </dgm:pt>
    <dgm:pt modelId="{22379CA5-65B3-3D46-AA58-F3AF70F89379}" type="sibTrans" cxnId="{4794B625-6F41-474A-AE34-2CC285207D15}">
      <dgm:prSet/>
      <dgm:spPr/>
      <dgm:t>
        <a:bodyPr/>
        <a:lstStyle/>
        <a:p>
          <a:endParaRPr lang="en-US"/>
        </a:p>
      </dgm:t>
    </dgm:pt>
    <dgm:pt modelId="{F67FA405-7BE2-9149-AB88-02128BC20324}">
      <dgm:prSet/>
      <dgm:spPr/>
      <dgm:t>
        <a:bodyPr/>
        <a:lstStyle/>
        <a:p>
          <a:r>
            <a:rPr lang="en-US" dirty="0" smtClean="0"/>
            <a:t>While a process may be ongoing or iterative, it should be traceable to a specific trigger</a:t>
          </a:r>
          <a:endParaRPr lang="en-US" dirty="0"/>
        </a:p>
      </dgm:t>
    </dgm:pt>
    <dgm:pt modelId="{35FD8AC5-0ED7-6B42-B6CF-CCFDB3053F0A}" type="parTrans" cxnId="{096AF241-4A7C-CA4E-9F58-BD0C31C216BE}">
      <dgm:prSet/>
      <dgm:spPr/>
      <dgm:t>
        <a:bodyPr/>
        <a:lstStyle/>
        <a:p>
          <a:endParaRPr lang="en-US"/>
        </a:p>
      </dgm:t>
    </dgm:pt>
    <dgm:pt modelId="{1ED7D10C-944B-774E-81D6-175FE31D78FE}" type="sibTrans" cxnId="{096AF241-4A7C-CA4E-9F58-BD0C31C216BE}">
      <dgm:prSet/>
      <dgm:spPr/>
      <dgm:t>
        <a:bodyPr/>
        <a:lstStyle/>
        <a:p>
          <a:endParaRPr lang="en-US"/>
        </a:p>
      </dgm:t>
    </dgm:pt>
    <dgm:pt modelId="{444C418F-1E92-ED47-A70C-189D8EA32606}" type="pres">
      <dgm:prSet presAssocID="{B23576EC-BAFC-A24F-92B1-024A16B39CF6}" presName="Name0" presStyleCnt="0">
        <dgm:presLayoutVars>
          <dgm:dir/>
          <dgm:animLvl val="lvl"/>
          <dgm:resizeHandles val="exact"/>
        </dgm:presLayoutVars>
      </dgm:prSet>
      <dgm:spPr/>
      <dgm:t>
        <a:bodyPr/>
        <a:lstStyle/>
        <a:p>
          <a:endParaRPr lang="en-US"/>
        </a:p>
      </dgm:t>
    </dgm:pt>
    <dgm:pt modelId="{D60C5C54-CCF0-1B43-A15D-168F0C1BFBD8}" type="pres">
      <dgm:prSet presAssocID="{DFF02A6A-7E8A-D84A-847C-ED28D409ED34}" presName="linNode" presStyleCnt="0"/>
      <dgm:spPr/>
    </dgm:pt>
    <dgm:pt modelId="{D8D8448C-2FB3-7243-95A4-239BCD4563DF}" type="pres">
      <dgm:prSet presAssocID="{DFF02A6A-7E8A-D84A-847C-ED28D409ED34}" presName="parentText" presStyleLbl="node1" presStyleIdx="0" presStyleCnt="4">
        <dgm:presLayoutVars>
          <dgm:chMax val="1"/>
          <dgm:bulletEnabled val="1"/>
        </dgm:presLayoutVars>
      </dgm:prSet>
      <dgm:spPr/>
      <dgm:t>
        <a:bodyPr/>
        <a:lstStyle/>
        <a:p>
          <a:endParaRPr lang="en-US"/>
        </a:p>
      </dgm:t>
    </dgm:pt>
    <dgm:pt modelId="{B385637A-F770-F14C-9E43-368B8382784C}" type="pres">
      <dgm:prSet presAssocID="{DFF02A6A-7E8A-D84A-847C-ED28D409ED34}" presName="descendantText" presStyleLbl="alignAccFollowNode1" presStyleIdx="0" presStyleCnt="4">
        <dgm:presLayoutVars>
          <dgm:bulletEnabled val="1"/>
        </dgm:presLayoutVars>
      </dgm:prSet>
      <dgm:spPr/>
      <dgm:t>
        <a:bodyPr/>
        <a:lstStyle/>
        <a:p>
          <a:endParaRPr lang="en-US"/>
        </a:p>
      </dgm:t>
    </dgm:pt>
    <dgm:pt modelId="{7FF82E97-E082-D34C-9414-4CF780A0D15F}" type="pres">
      <dgm:prSet presAssocID="{33396210-A394-994C-BE4C-CC6E2E46A551}" presName="sp" presStyleCnt="0"/>
      <dgm:spPr/>
    </dgm:pt>
    <dgm:pt modelId="{486C9ADF-5258-6A44-A536-22951E1745C1}" type="pres">
      <dgm:prSet presAssocID="{DD4C8776-D819-1E4C-BEBA-92A7936672F3}" presName="linNode" presStyleCnt="0"/>
      <dgm:spPr/>
    </dgm:pt>
    <dgm:pt modelId="{4C3F981D-D949-6845-951D-EBF53F6DE9CA}" type="pres">
      <dgm:prSet presAssocID="{DD4C8776-D819-1E4C-BEBA-92A7936672F3}" presName="parentText" presStyleLbl="node1" presStyleIdx="1" presStyleCnt="4">
        <dgm:presLayoutVars>
          <dgm:chMax val="1"/>
          <dgm:bulletEnabled val="1"/>
        </dgm:presLayoutVars>
      </dgm:prSet>
      <dgm:spPr/>
      <dgm:t>
        <a:bodyPr/>
        <a:lstStyle/>
        <a:p>
          <a:endParaRPr lang="en-US"/>
        </a:p>
      </dgm:t>
    </dgm:pt>
    <dgm:pt modelId="{FAEEA38F-6FAF-CA46-A8E4-A3D60CC441CB}" type="pres">
      <dgm:prSet presAssocID="{DD4C8776-D819-1E4C-BEBA-92A7936672F3}" presName="descendantText" presStyleLbl="alignAccFollowNode1" presStyleIdx="1" presStyleCnt="4">
        <dgm:presLayoutVars>
          <dgm:bulletEnabled val="1"/>
        </dgm:presLayoutVars>
      </dgm:prSet>
      <dgm:spPr/>
      <dgm:t>
        <a:bodyPr/>
        <a:lstStyle/>
        <a:p>
          <a:endParaRPr lang="en-US"/>
        </a:p>
      </dgm:t>
    </dgm:pt>
    <dgm:pt modelId="{73997A64-E189-DF45-BFF4-F7B75B49DECD}" type="pres">
      <dgm:prSet presAssocID="{9D81D412-E747-7942-BC78-92BC13D8AD5D}" presName="sp" presStyleCnt="0"/>
      <dgm:spPr/>
    </dgm:pt>
    <dgm:pt modelId="{4FEB678E-6856-D242-BD57-CF1762E8B36B}" type="pres">
      <dgm:prSet presAssocID="{2941D41A-5CEE-454B-8B19-72803BE592BF}" presName="linNode" presStyleCnt="0"/>
      <dgm:spPr/>
    </dgm:pt>
    <dgm:pt modelId="{A05FA6A4-581A-C446-98AB-97407AF254B7}" type="pres">
      <dgm:prSet presAssocID="{2941D41A-5CEE-454B-8B19-72803BE592BF}" presName="parentText" presStyleLbl="node1" presStyleIdx="2" presStyleCnt="4">
        <dgm:presLayoutVars>
          <dgm:chMax val="1"/>
          <dgm:bulletEnabled val="1"/>
        </dgm:presLayoutVars>
      </dgm:prSet>
      <dgm:spPr/>
      <dgm:t>
        <a:bodyPr/>
        <a:lstStyle/>
        <a:p>
          <a:endParaRPr lang="en-US"/>
        </a:p>
      </dgm:t>
    </dgm:pt>
    <dgm:pt modelId="{5A50CD7C-69D8-CD41-8847-F3024771FEB2}" type="pres">
      <dgm:prSet presAssocID="{2941D41A-5CEE-454B-8B19-72803BE592BF}" presName="descendantText" presStyleLbl="alignAccFollowNode1" presStyleIdx="2" presStyleCnt="4">
        <dgm:presLayoutVars>
          <dgm:bulletEnabled val="1"/>
        </dgm:presLayoutVars>
      </dgm:prSet>
      <dgm:spPr/>
      <dgm:t>
        <a:bodyPr/>
        <a:lstStyle/>
        <a:p>
          <a:endParaRPr lang="en-US"/>
        </a:p>
      </dgm:t>
    </dgm:pt>
    <dgm:pt modelId="{A8DCB4BA-393B-A343-8080-D74327DCE227}" type="pres">
      <dgm:prSet presAssocID="{546522BA-A2CE-DD46-950B-C695A97C43B0}" presName="sp" presStyleCnt="0"/>
      <dgm:spPr/>
    </dgm:pt>
    <dgm:pt modelId="{1423B09D-2629-724C-8D85-D86A6741537B}" type="pres">
      <dgm:prSet presAssocID="{544682A0-3D41-A547-B32C-390E2A7C3245}" presName="linNode" presStyleCnt="0"/>
      <dgm:spPr/>
    </dgm:pt>
    <dgm:pt modelId="{8965BF3B-F82D-434B-A7E9-2698D2FBE1C2}" type="pres">
      <dgm:prSet presAssocID="{544682A0-3D41-A547-B32C-390E2A7C3245}" presName="parentText" presStyleLbl="node1" presStyleIdx="3" presStyleCnt="4">
        <dgm:presLayoutVars>
          <dgm:chMax val="1"/>
          <dgm:bulletEnabled val="1"/>
        </dgm:presLayoutVars>
      </dgm:prSet>
      <dgm:spPr/>
      <dgm:t>
        <a:bodyPr/>
        <a:lstStyle/>
        <a:p>
          <a:endParaRPr lang="en-US"/>
        </a:p>
      </dgm:t>
    </dgm:pt>
    <dgm:pt modelId="{D368982D-0EBE-2443-A27D-29104AF89B03}" type="pres">
      <dgm:prSet presAssocID="{544682A0-3D41-A547-B32C-390E2A7C3245}" presName="descendantText" presStyleLbl="alignAccFollowNode1" presStyleIdx="3" presStyleCnt="4">
        <dgm:presLayoutVars>
          <dgm:bulletEnabled val="1"/>
        </dgm:presLayoutVars>
      </dgm:prSet>
      <dgm:spPr/>
      <dgm:t>
        <a:bodyPr/>
        <a:lstStyle/>
        <a:p>
          <a:endParaRPr lang="en-US"/>
        </a:p>
      </dgm:t>
    </dgm:pt>
  </dgm:ptLst>
  <dgm:cxnLst>
    <dgm:cxn modelId="{ADDFB7AD-AE6C-5241-8364-66E929A2CBE1}" srcId="{DFF02A6A-7E8A-D84A-847C-ED28D409ED34}" destId="{4F7709CA-D50B-044A-880D-FD8D50B2A40D}" srcOrd="1" destOrd="0" parTransId="{D751BD02-4513-4B45-9BF8-04398D748113}" sibTransId="{5A1D36EC-04E0-1C46-A9E1-0BB37C2F221A}"/>
    <dgm:cxn modelId="{8D691415-C180-3543-8042-AF919871E0CC}" srcId="{DD4C8776-D819-1E4C-BEBA-92A7936672F3}" destId="{B92F01F0-D394-484F-AC7D-E0D6EBC9D368}" srcOrd="1" destOrd="0" parTransId="{E2D708F9-CF23-E74E-88B3-2C53E3A7FB18}" sibTransId="{7F5A26C1-B9B5-F04C-AB66-8A70570D3084}"/>
    <dgm:cxn modelId="{79CA09E6-9607-43AF-88A2-8F3A5174A801}" type="presOf" srcId="{A3D1733A-EE4D-EC44-9083-CFC5AD06277F}" destId="{5A50CD7C-69D8-CD41-8847-F3024771FEB2}" srcOrd="0" destOrd="0" presId="urn:microsoft.com/office/officeart/2005/8/layout/vList5"/>
    <dgm:cxn modelId="{EEBC5F14-5076-4B56-9AE3-AD7D5861C608}" type="presOf" srcId="{151243E1-E3E5-594D-AC69-B02E55069E64}" destId="{B385637A-F770-F14C-9E43-368B8382784C}" srcOrd="0" destOrd="0" presId="urn:microsoft.com/office/officeart/2005/8/layout/vList5"/>
    <dgm:cxn modelId="{7D4DEE6A-0217-4DB3-A3EE-F317343FF4DF}" type="presOf" srcId="{4F7709CA-D50B-044A-880D-FD8D50B2A40D}" destId="{B385637A-F770-F14C-9E43-368B8382784C}" srcOrd="0" destOrd="1" presId="urn:microsoft.com/office/officeart/2005/8/layout/vList5"/>
    <dgm:cxn modelId="{9A80ED06-A954-6442-81F6-B117FFF21A56}" srcId="{B23576EC-BAFC-A24F-92B1-024A16B39CF6}" destId="{2941D41A-5CEE-454B-8B19-72803BE592BF}" srcOrd="2" destOrd="0" parTransId="{77D0CBC7-B1C1-464F-B7DC-842A703BFE78}" sibTransId="{546522BA-A2CE-DD46-950B-C695A97C43B0}"/>
    <dgm:cxn modelId="{AFC62435-0021-4B3B-823E-C8762E9B3155}" type="presOf" srcId="{DD4C8776-D819-1E4C-BEBA-92A7936672F3}" destId="{4C3F981D-D949-6845-951D-EBF53F6DE9CA}" srcOrd="0" destOrd="0" presId="urn:microsoft.com/office/officeart/2005/8/layout/vList5"/>
    <dgm:cxn modelId="{AF931002-B37D-3249-BE5B-BDAD26B4B901}" srcId="{B23576EC-BAFC-A24F-92B1-024A16B39CF6}" destId="{DD4C8776-D819-1E4C-BEBA-92A7936672F3}" srcOrd="1" destOrd="0" parTransId="{31FB8C1C-FD79-D248-BAFE-A7BA4715531C}" sibTransId="{9D81D412-E747-7942-BC78-92BC13D8AD5D}"/>
    <dgm:cxn modelId="{4671FB1A-1E68-4A7C-A332-F1DB5654C262}" type="presOf" srcId="{DFF02A6A-7E8A-D84A-847C-ED28D409ED34}" destId="{D8D8448C-2FB3-7243-95A4-239BCD4563DF}" srcOrd="0" destOrd="0" presId="urn:microsoft.com/office/officeart/2005/8/layout/vList5"/>
    <dgm:cxn modelId="{096AF241-4A7C-CA4E-9F58-BD0C31C216BE}" srcId="{544682A0-3D41-A547-B32C-390E2A7C3245}" destId="{F67FA405-7BE2-9149-AB88-02128BC20324}" srcOrd="0" destOrd="0" parTransId="{35FD8AC5-0ED7-6B42-B6CF-CCFDB3053F0A}" sibTransId="{1ED7D10C-944B-774E-81D6-175FE31D78FE}"/>
    <dgm:cxn modelId="{50977047-BC38-4ED2-8E97-86DEE9A903FA}" type="presOf" srcId="{B92F01F0-D394-484F-AC7D-E0D6EBC9D368}" destId="{FAEEA38F-6FAF-CA46-A8E4-A3D60CC441CB}" srcOrd="0" destOrd="1" presId="urn:microsoft.com/office/officeart/2005/8/layout/vList5"/>
    <dgm:cxn modelId="{3868EFC0-1AB4-4E57-A290-AAF54DBE147F}" type="presOf" srcId="{B23576EC-BAFC-A24F-92B1-024A16B39CF6}" destId="{444C418F-1E92-ED47-A70C-189D8EA32606}" srcOrd="0" destOrd="0" presId="urn:microsoft.com/office/officeart/2005/8/layout/vList5"/>
    <dgm:cxn modelId="{AC898227-FE58-294B-9B08-69C809B6AC54}" srcId="{DD4C8776-D819-1E4C-BEBA-92A7936672F3}" destId="{85BC0BC5-C4AB-D948-9354-53C42B5B1285}" srcOrd="0" destOrd="0" parTransId="{B65099C9-0B19-BE4C-A5D7-B4B4E7683E50}" sibTransId="{BCD623B4-4DF8-2F47-9702-4C0345DA720C}"/>
    <dgm:cxn modelId="{6C72EDDE-F6D1-B944-B73D-BFF908F77A53}" srcId="{2941D41A-5CEE-454B-8B19-72803BE592BF}" destId="{A3D1733A-EE4D-EC44-9083-CFC5AD06277F}" srcOrd="0" destOrd="0" parTransId="{C5CBBB54-974A-A646-AC30-CA70FF478A16}" sibTransId="{55AE15E3-5F1D-5342-A4DE-AB8B72EAE4A7}"/>
    <dgm:cxn modelId="{37AD758B-0DFA-754D-854D-47F3F7204024}" srcId="{B23576EC-BAFC-A24F-92B1-024A16B39CF6}" destId="{DFF02A6A-7E8A-D84A-847C-ED28D409ED34}" srcOrd="0" destOrd="0" parTransId="{144FF60C-42C0-9B4D-9A69-3ED4907D1819}" sibTransId="{33396210-A394-994C-BE4C-CC6E2E46A551}"/>
    <dgm:cxn modelId="{680033BD-BE92-4F34-A36B-D678F9AEDBC3}" type="presOf" srcId="{F67FA405-7BE2-9149-AB88-02128BC20324}" destId="{D368982D-0EBE-2443-A27D-29104AF89B03}" srcOrd="0" destOrd="0" presId="urn:microsoft.com/office/officeart/2005/8/layout/vList5"/>
    <dgm:cxn modelId="{1EF9BAA1-A1FF-443C-BA14-58CBE760B4EF}" type="presOf" srcId="{13B55902-3B93-804D-94BC-2FF2544A046B}" destId="{5A50CD7C-69D8-CD41-8847-F3024771FEB2}" srcOrd="0" destOrd="1" presId="urn:microsoft.com/office/officeart/2005/8/layout/vList5"/>
    <dgm:cxn modelId="{56AB0DE9-A154-4A47-8FA2-5ED8385B89EE}" type="presOf" srcId="{544682A0-3D41-A547-B32C-390E2A7C3245}" destId="{8965BF3B-F82D-434B-A7E9-2698D2FBE1C2}" srcOrd="0" destOrd="0" presId="urn:microsoft.com/office/officeart/2005/8/layout/vList5"/>
    <dgm:cxn modelId="{7A268155-24B9-1747-8919-9D5194B95C09}" srcId="{2941D41A-5CEE-454B-8B19-72803BE592BF}" destId="{13B55902-3B93-804D-94BC-2FF2544A046B}" srcOrd="1" destOrd="0" parTransId="{1ECA2EA4-F832-7449-851C-2B16B97A699D}" sibTransId="{1D213B58-CFDE-F645-93FD-B18BB2713584}"/>
    <dgm:cxn modelId="{074D708A-3695-CD47-82D7-684C370F4DB5}" srcId="{DFF02A6A-7E8A-D84A-847C-ED28D409ED34}" destId="{151243E1-E3E5-594D-AC69-B02E55069E64}" srcOrd="0" destOrd="0" parTransId="{25D4E8D0-80FB-714C-A9C5-0C23369482B7}" sibTransId="{4536E56D-2751-8945-B23C-C7EFAF97E254}"/>
    <dgm:cxn modelId="{5242B18A-D8B6-4A8E-A749-79D1C6CFCBE3}" type="presOf" srcId="{2941D41A-5CEE-454B-8B19-72803BE592BF}" destId="{A05FA6A4-581A-C446-98AB-97407AF254B7}" srcOrd="0" destOrd="0" presId="urn:microsoft.com/office/officeart/2005/8/layout/vList5"/>
    <dgm:cxn modelId="{4794B625-6F41-474A-AE34-2CC285207D15}" srcId="{B23576EC-BAFC-A24F-92B1-024A16B39CF6}" destId="{544682A0-3D41-A547-B32C-390E2A7C3245}" srcOrd="3" destOrd="0" parTransId="{6361421E-528D-9B4F-9F9F-5B8199C40CAD}" sibTransId="{22379CA5-65B3-3D46-AA58-F3AF70F89379}"/>
    <dgm:cxn modelId="{63262F2D-B598-44C6-8273-A74CA0787F4A}" type="presOf" srcId="{85BC0BC5-C4AB-D948-9354-53C42B5B1285}" destId="{FAEEA38F-6FAF-CA46-A8E4-A3D60CC441CB}" srcOrd="0" destOrd="0" presId="urn:microsoft.com/office/officeart/2005/8/layout/vList5"/>
    <dgm:cxn modelId="{DFE00DB4-565C-46A0-AE47-1D12090BDDB1}" type="presParOf" srcId="{444C418F-1E92-ED47-A70C-189D8EA32606}" destId="{D60C5C54-CCF0-1B43-A15D-168F0C1BFBD8}" srcOrd="0" destOrd="0" presId="urn:microsoft.com/office/officeart/2005/8/layout/vList5"/>
    <dgm:cxn modelId="{93CC4966-7261-455B-98C2-8BB332371F53}" type="presParOf" srcId="{D60C5C54-CCF0-1B43-A15D-168F0C1BFBD8}" destId="{D8D8448C-2FB3-7243-95A4-239BCD4563DF}" srcOrd="0" destOrd="0" presId="urn:microsoft.com/office/officeart/2005/8/layout/vList5"/>
    <dgm:cxn modelId="{FDE7FB8D-7C05-4C7B-A12A-C9D9BABB3547}" type="presParOf" srcId="{D60C5C54-CCF0-1B43-A15D-168F0C1BFBD8}" destId="{B385637A-F770-F14C-9E43-368B8382784C}" srcOrd="1" destOrd="0" presId="urn:microsoft.com/office/officeart/2005/8/layout/vList5"/>
    <dgm:cxn modelId="{125B82CF-CAFF-4A10-8474-277DADC25ACD}" type="presParOf" srcId="{444C418F-1E92-ED47-A70C-189D8EA32606}" destId="{7FF82E97-E082-D34C-9414-4CF780A0D15F}" srcOrd="1" destOrd="0" presId="urn:microsoft.com/office/officeart/2005/8/layout/vList5"/>
    <dgm:cxn modelId="{86217FAB-03E4-4849-AD16-F7818B9A2B8E}" type="presParOf" srcId="{444C418F-1E92-ED47-A70C-189D8EA32606}" destId="{486C9ADF-5258-6A44-A536-22951E1745C1}" srcOrd="2" destOrd="0" presId="urn:microsoft.com/office/officeart/2005/8/layout/vList5"/>
    <dgm:cxn modelId="{CDC9A297-1155-4FD5-BC84-5D2D0F4B6657}" type="presParOf" srcId="{486C9ADF-5258-6A44-A536-22951E1745C1}" destId="{4C3F981D-D949-6845-951D-EBF53F6DE9CA}" srcOrd="0" destOrd="0" presId="urn:microsoft.com/office/officeart/2005/8/layout/vList5"/>
    <dgm:cxn modelId="{8B56D943-8334-4077-8FB2-32EE9648A1A1}" type="presParOf" srcId="{486C9ADF-5258-6A44-A536-22951E1745C1}" destId="{FAEEA38F-6FAF-CA46-A8E4-A3D60CC441CB}" srcOrd="1" destOrd="0" presId="urn:microsoft.com/office/officeart/2005/8/layout/vList5"/>
    <dgm:cxn modelId="{E86FD2D7-D703-4DFD-B892-E39B90ECB2C2}" type="presParOf" srcId="{444C418F-1E92-ED47-A70C-189D8EA32606}" destId="{73997A64-E189-DF45-BFF4-F7B75B49DECD}" srcOrd="3" destOrd="0" presId="urn:microsoft.com/office/officeart/2005/8/layout/vList5"/>
    <dgm:cxn modelId="{D9F46864-1D1F-48B5-907A-44DC426C5262}" type="presParOf" srcId="{444C418F-1E92-ED47-A70C-189D8EA32606}" destId="{4FEB678E-6856-D242-BD57-CF1762E8B36B}" srcOrd="4" destOrd="0" presId="urn:microsoft.com/office/officeart/2005/8/layout/vList5"/>
    <dgm:cxn modelId="{D9E9117A-7DAD-4824-9B50-063B40EACFFB}" type="presParOf" srcId="{4FEB678E-6856-D242-BD57-CF1762E8B36B}" destId="{A05FA6A4-581A-C446-98AB-97407AF254B7}" srcOrd="0" destOrd="0" presId="urn:microsoft.com/office/officeart/2005/8/layout/vList5"/>
    <dgm:cxn modelId="{D953C11E-5C5A-4052-B8C0-CA2E3763B720}" type="presParOf" srcId="{4FEB678E-6856-D242-BD57-CF1762E8B36B}" destId="{5A50CD7C-69D8-CD41-8847-F3024771FEB2}" srcOrd="1" destOrd="0" presId="urn:microsoft.com/office/officeart/2005/8/layout/vList5"/>
    <dgm:cxn modelId="{245C012A-ACAB-4854-8120-6BF5B2A690DF}" type="presParOf" srcId="{444C418F-1E92-ED47-A70C-189D8EA32606}" destId="{A8DCB4BA-393B-A343-8080-D74327DCE227}" srcOrd="5" destOrd="0" presId="urn:microsoft.com/office/officeart/2005/8/layout/vList5"/>
    <dgm:cxn modelId="{284F14CE-D5B6-4F98-8794-57F8D48C9280}" type="presParOf" srcId="{444C418F-1E92-ED47-A70C-189D8EA32606}" destId="{1423B09D-2629-724C-8D85-D86A6741537B}" srcOrd="6" destOrd="0" presId="urn:microsoft.com/office/officeart/2005/8/layout/vList5"/>
    <dgm:cxn modelId="{8DE6CDA5-B1A7-4427-8B68-BD215F143372}" type="presParOf" srcId="{1423B09D-2629-724C-8D85-D86A6741537B}" destId="{8965BF3B-F82D-434B-A7E9-2698D2FBE1C2}" srcOrd="0" destOrd="0" presId="urn:microsoft.com/office/officeart/2005/8/layout/vList5"/>
    <dgm:cxn modelId="{101EC788-7125-4702-8FDB-CC857EA3C870}" type="presParOf" srcId="{1423B09D-2629-724C-8D85-D86A6741537B}" destId="{D368982D-0EBE-2443-A27D-29104AF89B0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AA67A-19B3-4120-8ECE-0AB2EDC6F44E}" type="doc">
      <dgm:prSet loTypeId="urn:microsoft.com/office/officeart/2005/8/layout/hList6" loCatId="list" qsTypeId="urn:microsoft.com/office/officeart/2005/8/quickstyle/simple1" qsCatId="simple" csTypeId="urn:microsoft.com/office/officeart/2005/8/colors/colorful1#15" csCatId="colorful" phldr="1"/>
      <dgm:spPr/>
      <dgm:t>
        <a:bodyPr/>
        <a:lstStyle/>
        <a:p>
          <a:endParaRPr lang="en-US"/>
        </a:p>
      </dgm:t>
    </dgm:pt>
    <dgm:pt modelId="{C791D5A9-4685-4B8F-BC2D-B4BC07DC4D18}">
      <dgm:prSet phldrT="[Text]"/>
      <dgm:spPr/>
      <dgm:t>
        <a:bodyPr/>
        <a:lstStyle/>
        <a:p>
          <a:r>
            <a:rPr lang="en-US" dirty="0" smtClean="0"/>
            <a:t>Team</a:t>
          </a:r>
          <a:endParaRPr lang="en-US" dirty="0"/>
        </a:p>
      </dgm:t>
    </dgm:pt>
    <dgm:pt modelId="{45E3CE1D-A0D7-4DEB-B30E-4B944C505C9E}" type="parTrans" cxnId="{CC60F1D7-4143-497B-B8E1-2719A746D5D0}">
      <dgm:prSet/>
      <dgm:spPr/>
      <dgm:t>
        <a:bodyPr/>
        <a:lstStyle/>
        <a:p>
          <a:endParaRPr lang="en-US"/>
        </a:p>
      </dgm:t>
    </dgm:pt>
    <dgm:pt modelId="{6E1199CD-C4DE-430E-9E81-2E92753F9EED}" type="sibTrans" cxnId="{CC60F1D7-4143-497B-B8E1-2719A746D5D0}">
      <dgm:prSet/>
      <dgm:spPr/>
      <dgm:t>
        <a:bodyPr/>
        <a:lstStyle/>
        <a:p>
          <a:endParaRPr lang="en-US"/>
        </a:p>
      </dgm:t>
    </dgm:pt>
    <dgm:pt modelId="{A3AFDBFE-97FF-473A-A28D-E5F475ADDDF8}">
      <dgm:prSet phldrT="[Text]"/>
      <dgm:spPr/>
      <dgm:t>
        <a:bodyPr/>
        <a:lstStyle/>
        <a:p>
          <a:r>
            <a:rPr lang="en-US" dirty="0" smtClean="0"/>
            <a:t>People who work together to achieve a common objective, but not necessarily in the same </a:t>
          </a:r>
          <a:r>
            <a:rPr lang="en-US" dirty="0" err="1" smtClean="0"/>
            <a:t>organisation</a:t>
          </a:r>
          <a:r>
            <a:rPr lang="en-US" dirty="0" smtClean="0"/>
            <a:t> structure</a:t>
          </a:r>
          <a:endParaRPr lang="en-US" dirty="0"/>
        </a:p>
      </dgm:t>
    </dgm:pt>
    <dgm:pt modelId="{0F35E01C-8C4E-40C1-8D9C-2D359682A1B3}" type="parTrans" cxnId="{63493707-0507-4CF2-91A1-8CAFD2503934}">
      <dgm:prSet/>
      <dgm:spPr/>
      <dgm:t>
        <a:bodyPr/>
        <a:lstStyle/>
        <a:p>
          <a:endParaRPr lang="en-US"/>
        </a:p>
      </dgm:t>
    </dgm:pt>
    <dgm:pt modelId="{6CA8889F-0E87-475E-83A7-DFD20E18ED60}" type="sibTrans" cxnId="{63493707-0507-4CF2-91A1-8CAFD2503934}">
      <dgm:prSet/>
      <dgm:spPr/>
      <dgm:t>
        <a:bodyPr/>
        <a:lstStyle/>
        <a:p>
          <a:endParaRPr lang="en-US"/>
        </a:p>
      </dgm:t>
    </dgm:pt>
    <dgm:pt modelId="{E5B20F67-EAE3-40D5-83FD-D64738C0D868}">
      <dgm:prSet phldrT="[Text]"/>
      <dgm:spPr/>
      <dgm:t>
        <a:bodyPr/>
        <a:lstStyle/>
        <a:p>
          <a:r>
            <a:rPr lang="en-US" dirty="0" smtClean="0"/>
            <a:t>Teams are part of departments</a:t>
          </a:r>
          <a:endParaRPr lang="en-US" dirty="0"/>
        </a:p>
      </dgm:t>
    </dgm:pt>
    <dgm:pt modelId="{0952A1D7-294E-4499-9865-8985CB308C44}" type="parTrans" cxnId="{A1F249B6-7DD4-4D53-9BD4-C529D4298A3B}">
      <dgm:prSet/>
      <dgm:spPr/>
      <dgm:t>
        <a:bodyPr/>
        <a:lstStyle/>
        <a:p>
          <a:endParaRPr lang="en-US"/>
        </a:p>
      </dgm:t>
    </dgm:pt>
    <dgm:pt modelId="{62947444-3C7C-443C-A2F1-F6D6F5EF6984}" type="sibTrans" cxnId="{A1F249B6-7DD4-4D53-9BD4-C529D4298A3B}">
      <dgm:prSet/>
      <dgm:spPr/>
      <dgm:t>
        <a:bodyPr/>
        <a:lstStyle/>
        <a:p>
          <a:endParaRPr lang="en-US"/>
        </a:p>
      </dgm:t>
    </dgm:pt>
    <dgm:pt modelId="{9C8F052A-B22C-46E2-B4D9-40582AABD73C}">
      <dgm:prSet phldrT="[Text]"/>
      <dgm:spPr/>
      <dgm:t>
        <a:bodyPr/>
        <a:lstStyle/>
        <a:p>
          <a:r>
            <a:rPr lang="en-US" dirty="0" smtClean="0"/>
            <a:t>Group</a:t>
          </a:r>
          <a:endParaRPr lang="en-US" dirty="0"/>
        </a:p>
      </dgm:t>
    </dgm:pt>
    <dgm:pt modelId="{9E61C328-EFF2-45C9-B15D-29FC2A128830}" type="parTrans" cxnId="{2CFEAF0E-09A9-4A47-87A2-9224F82A7F2F}">
      <dgm:prSet/>
      <dgm:spPr/>
      <dgm:t>
        <a:bodyPr/>
        <a:lstStyle/>
        <a:p>
          <a:endParaRPr lang="en-US"/>
        </a:p>
      </dgm:t>
    </dgm:pt>
    <dgm:pt modelId="{3B8C4FCF-D51C-4459-AD08-19259E638405}" type="sibTrans" cxnId="{2CFEAF0E-09A9-4A47-87A2-9224F82A7F2F}">
      <dgm:prSet/>
      <dgm:spPr/>
      <dgm:t>
        <a:bodyPr/>
        <a:lstStyle/>
        <a:p>
          <a:endParaRPr lang="en-US"/>
        </a:p>
      </dgm:t>
    </dgm:pt>
    <dgm:pt modelId="{64944913-8068-4867-BAB1-8A2D4C1AF487}">
      <dgm:prSet phldrT="[Text]"/>
      <dgm:spPr/>
      <dgm:t>
        <a:bodyPr/>
        <a:lstStyle/>
        <a:p>
          <a:r>
            <a:rPr lang="en-US" dirty="0" smtClean="0"/>
            <a:t>A number of people who perform similar activities but may work in different departments, divisions or </a:t>
          </a:r>
          <a:r>
            <a:rPr lang="en-US" dirty="0" err="1" smtClean="0"/>
            <a:t>organisations</a:t>
          </a:r>
          <a:endParaRPr lang="en-US" dirty="0"/>
        </a:p>
      </dgm:t>
    </dgm:pt>
    <dgm:pt modelId="{C2D2D52F-07DF-4B29-9B48-818B66AA5894}" type="parTrans" cxnId="{99892145-9225-4ABB-B93C-5361CE07E1FE}">
      <dgm:prSet/>
      <dgm:spPr/>
      <dgm:t>
        <a:bodyPr/>
        <a:lstStyle/>
        <a:p>
          <a:endParaRPr lang="en-US"/>
        </a:p>
      </dgm:t>
    </dgm:pt>
    <dgm:pt modelId="{818166E3-0A39-438B-8E1D-B370F6072B8E}" type="sibTrans" cxnId="{99892145-9225-4ABB-B93C-5361CE07E1FE}">
      <dgm:prSet/>
      <dgm:spPr/>
      <dgm:t>
        <a:bodyPr/>
        <a:lstStyle/>
        <a:p>
          <a:endParaRPr lang="en-US"/>
        </a:p>
      </dgm:t>
    </dgm:pt>
    <dgm:pt modelId="{CE3FCFDD-8522-4A60-876F-327DCC939613}">
      <dgm:prSet phldrT="[Text]"/>
      <dgm:spPr/>
      <dgm:t>
        <a:bodyPr/>
        <a:lstStyle/>
        <a:p>
          <a:r>
            <a:rPr lang="en-US" dirty="0" smtClean="0"/>
            <a:t>Department</a:t>
          </a:r>
          <a:endParaRPr lang="en-US" dirty="0"/>
        </a:p>
      </dgm:t>
    </dgm:pt>
    <dgm:pt modelId="{4B12022C-DBCA-49B2-9043-03709752AD73}" type="parTrans" cxnId="{F0729E6E-F673-4374-8D72-4562C5A0A573}">
      <dgm:prSet/>
      <dgm:spPr/>
      <dgm:t>
        <a:bodyPr/>
        <a:lstStyle/>
        <a:p>
          <a:endParaRPr lang="en-US"/>
        </a:p>
      </dgm:t>
    </dgm:pt>
    <dgm:pt modelId="{EFAD5127-C974-4115-9895-8E0F3E880FF2}" type="sibTrans" cxnId="{F0729E6E-F673-4374-8D72-4562C5A0A573}">
      <dgm:prSet/>
      <dgm:spPr/>
      <dgm:t>
        <a:bodyPr/>
        <a:lstStyle/>
        <a:p>
          <a:endParaRPr lang="en-US"/>
        </a:p>
      </dgm:t>
    </dgm:pt>
    <dgm:pt modelId="{6564732E-3213-4C5B-9ABE-C9D8FF47426C}">
      <dgm:prSet phldrT="[Text]"/>
      <dgm:spPr/>
      <dgm:t>
        <a:bodyPr/>
        <a:lstStyle/>
        <a:p>
          <a:r>
            <a:rPr lang="en-US" dirty="0" smtClean="0"/>
            <a:t>A formal </a:t>
          </a:r>
          <a:r>
            <a:rPr lang="en-US" dirty="0" err="1" smtClean="0"/>
            <a:t>organisation</a:t>
          </a:r>
          <a:r>
            <a:rPr lang="en-US" dirty="0" smtClean="0"/>
            <a:t> structure which exists to perform a </a:t>
          </a:r>
          <a:r>
            <a:rPr lang="en-US" dirty="0" err="1" smtClean="0"/>
            <a:t>spesific</a:t>
          </a:r>
          <a:r>
            <a:rPr lang="en-US" dirty="0" smtClean="0"/>
            <a:t> set of defined activities on an ongoing basis</a:t>
          </a:r>
          <a:endParaRPr lang="en-US" dirty="0"/>
        </a:p>
      </dgm:t>
    </dgm:pt>
    <dgm:pt modelId="{C811FD8D-FC05-4F0E-9B30-21B687C86B7E}" type="parTrans" cxnId="{1FCEBF50-1C1C-4F43-B0BF-B99F77F3903C}">
      <dgm:prSet/>
      <dgm:spPr/>
      <dgm:t>
        <a:bodyPr/>
        <a:lstStyle/>
        <a:p>
          <a:endParaRPr lang="en-US"/>
        </a:p>
      </dgm:t>
    </dgm:pt>
    <dgm:pt modelId="{B8BFB2F8-4A2D-47F4-8989-C87665D51F83}" type="sibTrans" cxnId="{1FCEBF50-1C1C-4F43-B0BF-B99F77F3903C}">
      <dgm:prSet/>
      <dgm:spPr/>
      <dgm:t>
        <a:bodyPr/>
        <a:lstStyle/>
        <a:p>
          <a:endParaRPr lang="en-US"/>
        </a:p>
      </dgm:t>
    </dgm:pt>
    <dgm:pt modelId="{3A8EF144-58D9-41BB-B123-C3DD82476AE7}">
      <dgm:prSet phldrT="[Text]"/>
      <dgm:spPr/>
      <dgm:t>
        <a:bodyPr/>
        <a:lstStyle/>
        <a:p>
          <a:r>
            <a:rPr lang="en-US" dirty="0" smtClean="0"/>
            <a:t>A department is made up of teams</a:t>
          </a:r>
          <a:endParaRPr lang="en-US" dirty="0"/>
        </a:p>
      </dgm:t>
    </dgm:pt>
    <dgm:pt modelId="{382F185B-D458-4843-A73F-0E743CC8D4C1}" type="parTrans" cxnId="{5224D6CF-F67A-466B-9BBB-847FA6793C17}">
      <dgm:prSet/>
      <dgm:spPr/>
      <dgm:t>
        <a:bodyPr/>
        <a:lstStyle/>
        <a:p>
          <a:endParaRPr lang="en-US"/>
        </a:p>
      </dgm:t>
    </dgm:pt>
    <dgm:pt modelId="{B780959D-0765-466F-9115-95BD4825C7FF}" type="sibTrans" cxnId="{5224D6CF-F67A-466B-9BBB-847FA6793C17}">
      <dgm:prSet/>
      <dgm:spPr/>
      <dgm:t>
        <a:bodyPr/>
        <a:lstStyle/>
        <a:p>
          <a:endParaRPr lang="en-US"/>
        </a:p>
      </dgm:t>
    </dgm:pt>
    <dgm:pt modelId="{018D310A-3E5F-4F97-B17A-6F4407BF349C}">
      <dgm:prSet phldrT="[Text]"/>
      <dgm:spPr/>
      <dgm:t>
        <a:bodyPr/>
        <a:lstStyle/>
        <a:p>
          <a:r>
            <a:rPr lang="en-US" dirty="0" smtClean="0"/>
            <a:t>Division</a:t>
          </a:r>
          <a:endParaRPr lang="en-US" dirty="0"/>
        </a:p>
      </dgm:t>
    </dgm:pt>
    <dgm:pt modelId="{9D949F13-26BB-44B1-B15A-3322B3460C43}" type="parTrans" cxnId="{13330076-3A85-4531-A3DC-0EFE3960F5B4}">
      <dgm:prSet/>
      <dgm:spPr/>
    </dgm:pt>
    <dgm:pt modelId="{B53B640A-466E-4F2A-922C-204FB8C76E7A}" type="sibTrans" cxnId="{13330076-3A85-4531-A3DC-0EFE3960F5B4}">
      <dgm:prSet/>
      <dgm:spPr/>
    </dgm:pt>
    <dgm:pt modelId="{8A0C70D1-18FA-4786-9C9E-E74692663B04}">
      <dgm:prSet phldrT="[Text]"/>
      <dgm:spPr/>
      <dgm:t>
        <a:bodyPr/>
        <a:lstStyle/>
        <a:p>
          <a:r>
            <a:rPr lang="en-US" dirty="0" smtClean="0"/>
            <a:t>A number of departments that have been grouped together, often by geography or product line</a:t>
          </a:r>
          <a:endParaRPr lang="en-US" dirty="0"/>
        </a:p>
      </dgm:t>
    </dgm:pt>
    <dgm:pt modelId="{D8D7464B-3257-48F2-96BF-2BF66F4D5A14}" type="parTrans" cxnId="{788FC2DA-C4F3-4481-A396-19A3FEC1CFF1}">
      <dgm:prSet/>
      <dgm:spPr/>
    </dgm:pt>
    <dgm:pt modelId="{556CEED8-948E-46C8-A82A-D000E66502C1}" type="sibTrans" cxnId="{788FC2DA-C4F3-4481-A396-19A3FEC1CFF1}">
      <dgm:prSet/>
      <dgm:spPr/>
    </dgm:pt>
    <dgm:pt modelId="{C3DDF8A6-4313-4C58-8E5A-C43B76511240}">
      <dgm:prSet phldrT="[Text]"/>
      <dgm:spPr/>
      <dgm:t>
        <a:bodyPr/>
        <a:lstStyle/>
        <a:p>
          <a:r>
            <a:rPr lang="en-US" dirty="0" smtClean="0"/>
            <a:t>Team carry out roles</a:t>
          </a:r>
          <a:endParaRPr lang="en-US" dirty="0"/>
        </a:p>
      </dgm:t>
    </dgm:pt>
    <dgm:pt modelId="{D5597637-9E8F-4A6B-B045-75888F39DC09}" type="parTrans" cxnId="{F673C363-A94E-441F-AE55-9ABA1EE5CE28}">
      <dgm:prSet/>
      <dgm:spPr/>
    </dgm:pt>
    <dgm:pt modelId="{7591F9D0-66EF-4292-8485-58F124E22C34}" type="sibTrans" cxnId="{F673C363-A94E-441F-AE55-9ABA1EE5CE28}">
      <dgm:prSet/>
      <dgm:spPr/>
    </dgm:pt>
    <dgm:pt modelId="{B994C3FE-C1AC-4AE7-B1F6-8BA9296EB605}" type="pres">
      <dgm:prSet presAssocID="{A11AA67A-19B3-4120-8ECE-0AB2EDC6F44E}" presName="Name0" presStyleCnt="0">
        <dgm:presLayoutVars>
          <dgm:dir/>
          <dgm:resizeHandles val="exact"/>
        </dgm:presLayoutVars>
      </dgm:prSet>
      <dgm:spPr/>
      <dgm:t>
        <a:bodyPr/>
        <a:lstStyle/>
        <a:p>
          <a:endParaRPr lang="id-ID"/>
        </a:p>
      </dgm:t>
    </dgm:pt>
    <dgm:pt modelId="{D29B54AB-C5B8-42F5-A222-E6BB7DCC21A2}" type="pres">
      <dgm:prSet presAssocID="{C791D5A9-4685-4B8F-BC2D-B4BC07DC4D18}" presName="node" presStyleLbl="node1" presStyleIdx="0" presStyleCnt="4">
        <dgm:presLayoutVars>
          <dgm:bulletEnabled val="1"/>
        </dgm:presLayoutVars>
      </dgm:prSet>
      <dgm:spPr/>
      <dgm:t>
        <a:bodyPr/>
        <a:lstStyle/>
        <a:p>
          <a:endParaRPr lang="en-US"/>
        </a:p>
      </dgm:t>
    </dgm:pt>
    <dgm:pt modelId="{32EA88B4-7DAE-464A-8ECC-1EFF35A555D9}" type="pres">
      <dgm:prSet presAssocID="{6E1199CD-C4DE-430E-9E81-2E92753F9EED}" presName="sibTrans" presStyleCnt="0"/>
      <dgm:spPr/>
    </dgm:pt>
    <dgm:pt modelId="{8EE80579-565D-4966-B55A-2EBEE7E6493E}" type="pres">
      <dgm:prSet presAssocID="{9C8F052A-B22C-46E2-B4D9-40582AABD73C}" presName="node" presStyleLbl="node1" presStyleIdx="1" presStyleCnt="4">
        <dgm:presLayoutVars>
          <dgm:bulletEnabled val="1"/>
        </dgm:presLayoutVars>
      </dgm:prSet>
      <dgm:spPr/>
      <dgm:t>
        <a:bodyPr/>
        <a:lstStyle/>
        <a:p>
          <a:endParaRPr lang="en-US"/>
        </a:p>
      </dgm:t>
    </dgm:pt>
    <dgm:pt modelId="{777DAA86-92BF-4D8F-BD62-3525D6BBB560}" type="pres">
      <dgm:prSet presAssocID="{3B8C4FCF-D51C-4459-AD08-19259E638405}" presName="sibTrans" presStyleCnt="0"/>
      <dgm:spPr/>
    </dgm:pt>
    <dgm:pt modelId="{F4152E3A-F454-43D0-8B65-A4009352CDF7}" type="pres">
      <dgm:prSet presAssocID="{CE3FCFDD-8522-4A60-876F-327DCC939613}" presName="node" presStyleLbl="node1" presStyleIdx="2" presStyleCnt="4">
        <dgm:presLayoutVars>
          <dgm:bulletEnabled val="1"/>
        </dgm:presLayoutVars>
      </dgm:prSet>
      <dgm:spPr/>
      <dgm:t>
        <a:bodyPr/>
        <a:lstStyle/>
        <a:p>
          <a:endParaRPr lang="en-US"/>
        </a:p>
      </dgm:t>
    </dgm:pt>
    <dgm:pt modelId="{B13A1CEE-945E-49D0-95EC-71312ACEF767}" type="pres">
      <dgm:prSet presAssocID="{EFAD5127-C974-4115-9895-8E0F3E880FF2}" presName="sibTrans" presStyleCnt="0"/>
      <dgm:spPr/>
    </dgm:pt>
    <dgm:pt modelId="{31EA088A-FA15-4B60-92A0-4B5AD57D4039}" type="pres">
      <dgm:prSet presAssocID="{018D310A-3E5F-4F97-B17A-6F4407BF349C}" presName="node" presStyleLbl="node1" presStyleIdx="3" presStyleCnt="4">
        <dgm:presLayoutVars>
          <dgm:bulletEnabled val="1"/>
        </dgm:presLayoutVars>
      </dgm:prSet>
      <dgm:spPr/>
      <dgm:t>
        <a:bodyPr/>
        <a:lstStyle/>
        <a:p>
          <a:endParaRPr lang="en-US"/>
        </a:p>
      </dgm:t>
    </dgm:pt>
  </dgm:ptLst>
  <dgm:cxnLst>
    <dgm:cxn modelId="{788FC2DA-C4F3-4481-A396-19A3FEC1CFF1}" srcId="{018D310A-3E5F-4F97-B17A-6F4407BF349C}" destId="{8A0C70D1-18FA-4786-9C9E-E74692663B04}" srcOrd="0" destOrd="0" parTransId="{D8D7464B-3257-48F2-96BF-2BF66F4D5A14}" sibTransId="{556CEED8-948E-46C8-A82A-D000E66502C1}"/>
    <dgm:cxn modelId="{9941BC8C-1DD0-4F7F-A744-3EC77C80710D}" type="presOf" srcId="{6564732E-3213-4C5B-9ABE-C9D8FF47426C}" destId="{F4152E3A-F454-43D0-8B65-A4009352CDF7}" srcOrd="0" destOrd="1" presId="urn:microsoft.com/office/officeart/2005/8/layout/hList6"/>
    <dgm:cxn modelId="{2E7974D0-B3F9-41E8-93B0-7EF824512EAA}" type="presOf" srcId="{C791D5A9-4685-4B8F-BC2D-B4BC07DC4D18}" destId="{D29B54AB-C5B8-42F5-A222-E6BB7DCC21A2}" srcOrd="0" destOrd="0" presId="urn:microsoft.com/office/officeart/2005/8/layout/hList6"/>
    <dgm:cxn modelId="{F0729E6E-F673-4374-8D72-4562C5A0A573}" srcId="{A11AA67A-19B3-4120-8ECE-0AB2EDC6F44E}" destId="{CE3FCFDD-8522-4A60-876F-327DCC939613}" srcOrd="2" destOrd="0" parTransId="{4B12022C-DBCA-49B2-9043-03709752AD73}" sibTransId="{EFAD5127-C974-4115-9895-8E0F3E880FF2}"/>
    <dgm:cxn modelId="{F673C363-A94E-441F-AE55-9ABA1EE5CE28}" srcId="{C791D5A9-4685-4B8F-BC2D-B4BC07DC4D18}" destId="{C3DDF8A6-4313-4C58-8E5A-C43B76511240}" srcOrd="1" destOrd="0" parTransId="{D5597637-9E8F-4A6B-B045-75888F39DC09}" sibTransId="{7591F9D0-66EF-4292-8485-58F124E22C34}"/>
    <dgm:cxn modelId="{3C07643D-A9B2-4742-A39E-B5F6CCF712D5}" type="presOf" srcId="{9C8F052A-B22C-46E2-B4D9-40582AABD73C}" destId="{8EE80579-565D-4966-B55A-2EBEE7E6493E}" srcOrd="0" destOrd="0" presId="urn:microsoft.com/office/officeart/2005/8/layout/hList6"/>
    <dgm:cxn modelId="{A03E2784-BA03-4CBB-997F-69009F64DF4F}" type="presOf" srcId="{CE3FCFDD-8522-4A60-876F-327DCC939613}" destId="{F4152E3A-F454-43D0-8B65-A4009352CDF7}" srcOrd="0" destOrd="0" presId="urn:microsoft.com/office/officeart/2005/8/layout/hList6"/>
    <dgm:cxn modelId="{2AE9CE2B-0A60-425D-A3AA-20F759F910E5}" type="presOf" srcId="{8A0C70D1-18FA-4786-9C9E-E74692663B04}" destId="{31EA088A-FA15-4B60-92A0-4B5AD57D4039}" srcOrd="0" destOrd="1" presId="urn:microsoft.com/office/officeart/2005/8/layout/hList6"/>
    <dgm:cxn modelId="{F79AA69E-4D4F-42F5-92FA-2AD886B8BF5A}" type="presOf" srcId="{A3AFDBFE-97FF-473A-A28D-E5F475ADDDF8}" destId="{D29B54AB-C5B8-42F5-A222-E6BB7DCC21A2}" srcOrd="0" destOrd="1" presId="urn:microsoft.com/office/officeart/2005/8/layout/hList6"/>
    <dgm:cxn modelId="{99892145-9225-4ABB-B93C-5361CE07E1FE}" srcId="{9C8F052A-B22C-46E2-B4D9-40582AABD73C}" destId="{64944913-8068-4867-BAB1-8A2D4C1AF487}" srcOrd="0" destOrd="0" parTransId="{C2D2D52F-07DF-4B29-9B48-818B66AA5894}" sibTransId="{818166E3-0A39-438B-8E1D-B370F6072B8E}"/>
    <dgm:cxn modelId="{1FCEBF50-1C1C-4F43-B0BF-B99F77F3903C}" srcId="{CE3FCFDD-8522-4A60-876F-327DCC939613}" destId="{6564732E-3213-4C5B-9ABE-C9D8FF47426C}" srcOrd="0" destOrd="0" parTransId="{C811FD8D-FC05-4F0E-9B30-21B687C86B7E}" sibTransId="{B8BFB2F8-4A2D-47F4-8989-C87665D51F83}"/>
    <dgm:cxn modelId="{A1F249B6-7DD4-4D53-9BD4-C529D4298A3B}" srcId="{C791D5A9-4685-4B8F-BC2D-B4BC07DC4D18}" destId="{E5B20F67-EAE3-40D5-83FD-D64738C0D868}" srcOrd="2" destOrd="0" parTransId="{0952A1D7-294E-4499-9865-8985CB308C44}" sibTransId="{62947444-3C7C-443C-A2F1-F6D6F5EF6984}"/>
    <dgm:cxn modelId="{180A3741-9F0B-4752-88D9-327BB46CF4EC}" type="presOf" srcId="{E5B20F67-EAE3-40D5-83FD-D64738C0D868}" destId="{D29B54AB-C5B8-42F5-A222-E6BB7DCC21A2}" srcOrd="0" destOrd="3" presId="urn:microsoft.com/office/officeart/2005/8/layout/hList6"/>
    <dgm:cxn modelId="{2CFEAF0E-09A9-4A47-87A2-9224F82A7F2F}" srcId="{A11AA67A-19B3-4120-8ECE-0AB2EDC6F44E}" destId="{9C8F052A-B22C-46E2-B4D9-40582AABD73C}" srcOrd="1" destOrd="0" parTransId="{9E61C328-EFF2-45C9-B15D-29FC2A128830}" sibTransId="{3B8C4FCF-D51C-4459-AD08-19259E638405}"/>
    <dgm:cxn modelId="{59E1000E-2F67-4243-A774-9EC91367AC1D}" type="presOf" srcId="{64944913-8068-4867-BAB1-8A2D4C1AF487}" destId="{8EE80579-565D-4966-B55A-2EBEE7E6493E}" srcOrd="0" destOrd="1" presId="urn:microsoft.com/office/officeart/2005/8/layout/hList6"/>
    <dgm:cxn modelId="{B1110B46-CD22-45EF-B2B0-0CE004E0FD4E}" type="presOf" srcId="{C3DDF8A6-4313-4C58-8E5A-C43B76511240}" destId="{D29B54AB-C5B8-42F5-A222-E6BB7DCC21A2}" srcOrd="0" destOrd="2" presId="urn:microsoft.com/office/officeart/2005/8/layout/hList6"/>
    <dgm:cxn modelId="{CC60F1D7-4143-497B-B8E1-2719A746D5D0}" srcId="{A11AA67A-19B3-4120-8ECE-0AB2EDC6F44E}" destId="{C791D5A9-4685-4B8F-BC2D-B4BC07DC4D18}" srcOrd="0" destOrd="0" parTransId="{45E3CE1D-A0D7-4DEB-B30E-4B944C505C9E}" sibTransId="{6E1199CD-C4DE-430E-9E81-2E92753F9EED}"/>
    <dgm:cxn modelId="{C84DDE34-C59C-4890-A0C4-D3D83CDD45BB}" type="presOf" srcId="{018D310A-3E5F-4F97-B17A-6F4407BF349C}" destId="{31EA088A-FA15-4B60-92A0-4B5AD57D4039}" srcOrd="0" destOrd="0" presId="urn:microsoft.com/office/officeart/2005/8/layout/hList6"/>
    <dgm:cxn modelId="{158F2F75-5494-400B-BF6A-313CCA3E8D80}" type="presOf" srcId="{3A8EF144-58D9-41BB-B123-C3DD82476AE7}" destId="{F4152E3A-F454-43D0-8B65-A4009352CDF7}" srcOrd="0" destOrd="2" presId="urn:microsoft.com/office/officeart/2005/8/layout/hList6"/>
    <dgm:cxn modelId="{37761CEC-0ADD-49D6-AA2D-1C1C5A78D19D}" type="presOf" srcId="{A11AA67A-19B3-4120-8ECE-0AB2EDC6F44E}" destId="{B994C3FE-C1AC-4AE7-B1F6-8BA9296EB605}" srcOrd="0" destOrd="0" presId="urn:microsoft.com/office/officeart/2005/8/layout/hList6"/>
    <dgm:cxn modelId="{13330076-3A85-4531-A3DC-0EFE3960F5B4}" srcId="{A11AA67A-19B3-4120-8ECE-0AB2EDC6F44E}" destId="{018D310A-3E5F-4F97-B17A-6F4407BF349C}" srcOrd="3" destOrd="0" parTransId="{9D949F13-26BB-44B1-B15A-3322B3460C43}" sibTransId="{B53B640A-466E-4F2A-922C-204FB8C76E7A}"/>
    <dgm:cxn modelId="{5224D6CF-F67A-466B-9BBB-847FA6793C17}" srcId="{CE3FCFDD-8522-4A60-876F-327DCC939613}" destId="{3A8EF144-58D9-41BB-B123-C3DD82476AE7}" srcOrd="1" destOrd="0" parTransId="{382F185B-D458-4843-A73F-0E743CC8D4C1}" sibTransId="{B780959D-0765-466F-9115-95BD4825C7FF}"/>
    <dgm:cxn modelId="{63493707-0507-4CF2-91A1-8CAFD2503934}" srcId="{C791D5A9-4685-4B8F-BC2D-B4BC07DC4D18}" destId="{A3AFDBFE-97FF-473A-A28D-E5F475ADDDF8}" srcOrd="0" destOrd="0" parTransId="{0F35E01C-8C4E-40C1-8D9C-2D359682A1B3}" sibTransId="{6CA8889F-0E87-475E-83A7-DFD20E18ED60}"/>
    <dgm:cxn modelId="{4F1E81F8-B7C4-4A0F-B78A-5C8A9E68DBFB}" type="presParOf" srcId="{B994C3FE-C1AC-4AE7-B1F6-8BA9296EB605}" destId="{D29B54AB-C5B8-42F5-A222-E6BB7DCC21A2}" srcOrd="0" destOrd="0" presId="urn:microsoft.com/office/officeart/2005/8/layout/hList6"/>
    <dgm:cxn modelId="{8066D88A-6E7F-4B10-BAB6-93BF35753E5B}" type="presParOf" srcId="{B994C3FE-C1AC-4AE7-B1F6-8BA9296EB605}" destId="{32EA88B4-7DAE-464A-8ECC-1EFF35A555D9}" srcOrd="1" destOrd="0" presId="urn:microsoft.com/office/officeart/2005/8/layout/hList6"/>
    <dgm:cxn modelId="{2B7C5BC2-485B-4713-9B6F-5BAE6D1C60C9}" type="presParOf" srcId="{B994C3FE-C1AC-4AE7-B1F6-8BA9296EB605}" destId="{8EE80579-565D-4966-B55A-2EBEE7E6493E}" srcOrd="2" destOrd="0" presId="urn:microsoft.com/office/officeart/2005/8/layout/hList6"/>
    <dgm:cxn modelId="{B5448783-165D-41DD-8532-996178FA50A7}" type="presParOf" srcId="{B994C3FE-C1AC-4AE7-B1F6-8BA9296EB605}" destId="{777DAA86-92BF-4D8F-BD62-3525D6BBB560}" srcOrd="3" destOrd="0" presId="urn:microsoft.com/office/officeart/2005/8/layout/hList6"/>
    <dgm:cxn modelId="{F70CA6C4-A571-4420-A3B9-D31FF8C6D297}" type="presParOf" srcId="{B994C3FE-C1AC-4AE7-B1F6-8BA9296EB605}" destId="{F4152E3A-F454-43D0-8B65-A4009352CDF7}" srcOrd="4" destOrd="0" presId="urn:microsoft.com/office/officeart/2005/8/layout/hList6"/>
    <dgm:cxn modelId="{CB3CB7A5-A39A-4293-93B7-DCE439F44CAF}" type="presParOf" srcId="{B994C3FE-C1AC-4AE7-B1F6-8BA9296EB605}" destId="{B13A1CEE-945E-49D0-95EC-71312ACEF767}" srcOrd="5" destOrd="0" presId="urn:microsoft.com/office/officeart/2005/8/layout/hList6"/>
    <dgm:cxn modelId="{C2B52FC2-A772-44D9-8743-0F77AD6BFFB8}" type="presParOf" srcId="{B994C3FE-C1AC-4AE7-B1F6-8BA9296EB605}" destId="{31EA088A-FA15-4B60-92A0-4B5AD57D4039}"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F078E2-B19E-4A17-A7C5-8F137DA06850}" type="doc">
      <dgm:prSet loTypeId="urn:microsoft.com/office/officeart/2005/8/layout/bList2" loCatId="list" qsTypeId="urn:microsoft.com/office/officeart/2005/8/quickstyle/simple1" qsCatId="simple" csTypeId="urn:microsoft.com/office/officeart/2005/8/colors/colorful1" csCatId="colorful" phldr="1"/>
      <dgm:spPr/>
      <dgm:t>
        <a:bodyPr/>
        <a:lstStyle/>
        <a:p>
          <a:endParaRPr lang="id-ID"/>
        </a:p>
      </dgm:t>
    </dgm:pt>
    <dgm:pt modelId="{C1C1D2E9-E0C5-442F-9041-F2C5E3CDA3E2}">
      <dgm:prSet phldrT="[Text]"/>
      <dgm:spPr/>
      <dgm:t>
        <a:bodyPr/>
        <a:lstStyle/>
        <a:p>
          <a:r>
            <a:rPr lang="id-ID" dirty="0" smtClean="0"/>
            <a:t>SS</a:t>
          </a:r>
          <a:endParaRPr lang="id-ID" dirty="0"/>
        </a:p>
      </dgm:t>
    </dgm:pt>
    <dgm:pt modelId="{F125B2B7-9E42-4FAC-8534-006B390AFBF6}" type="parTrans" cxnId="{C2FE8AC7-1F91-435B-B585-9EC577E1E185}">
      <dgm:prSet/>
      <dgm:spPr/>
      <dgm:t>
        <a:bodyPr/>
        <a:lstStyle/>
        <a:p>
          <a:endParaRPr lang="id-ID"/>
        </a:p>
      </dgm:t>
    </dgm:pt>
    <dgm:pt modelId="{C0B420C5-0CFE-4F4A-ADDA-06F43509989B}" type="sibTrans" cxnId="{C2FE8AC7-1F91-435B-B585-9EC577E1E185}">
      <dgm:prSet/>
      <dgm:spPr/>
      <dgm:t>
        <a:bodyPr/>
        <a:lstStyle/>
        <a:p>
          <a:endParaRPr lang="id-ID"/>
        </a:p>
      </dgm:t>
    </dgm:pt>
    <dgm:pt modelId="{FC7FBAEE-9D24-45B8-A979-E736C755A84B}">
      <dgm:prSet phldrT="[Text]"/>
      <dgm:spPr/>
      <dgm:t>
        <a:bodyPr/>
        <a:lstStyle/>
        <a:p>
          <a:r>
            <a:rPr lang="id-ID" i="1" dirty="0" smtClean="0"/>
            <a:t>Is the axis around which the lifecycle rotates</a:t>
          </a:r>
          <a:endParaRPr lang="id-ID" i="1" dirty="0"/>
        </a:p>
      </dgm:t>
    </dgm:pt>
    <dgm:pt modelId="{B4168249-AE84-423F-9CBB-A2177CFC451F}" type="parTrans" cxnId="{1EFBB001-D451-4617-A832-4917D98C766A}">
      <dgm:prSet/>
      <dgm:spPr/>
      <dgm:t>
        <a:bodyPr/>
        <a:lstStyle/>
        <a:p>
          <a:endParaRPr lang="id-ID"/>
        </a:p>
      </dgm:t>
    </dgm:pt>
    <dgm:pt modelId="{30F59345-A3A8-4CE9-A5E8-8399F8CD0458}" type="sibTrans" cxnId="{1EFBB001-D451-4617-A832-4917D98C766A}">
      <dgm:prSet/>
      <dgm:spPr/>
      <dgm:t>
        <a:bodyPr/>
        <a:lstStyle/>
        <a:p>
          <a:endParaRPr lang="id-ID"/>
        </a:p>
      </dgm:t>
    </dgm:pt>
    <dgm:pt modelId="{DD4E9F54-B332-4657-A718-45D770EB01C6}">
      <dgm:prSet phldrT="[Text]"/>
      <dgm:spPr/>
      <dgm:t>
        <a:bodyPr/>
        <a:lstStyle/>
        <a:p>
          <a:r>
            <a:rPr lang="id-ID" dirty="0" smtClean="0"/>
            <a:t>Provides guidance on how to design, develop and implement service management not only as an organisational capability, but as a strategic asset</a:t>
          </a:r>
          <a:endParaRPr lang="id-ID" dirty="0"/>
        </a:p>
      </dgm:t>
    </dgm:pt>
    <dgm:pt modelId="{97189A8A-EC27-4442-8871-4D15CBA4EB2B}" type="parTrans" cxnId="{A035AB58-0B66-4EA2-B112-96F38FDBF3B5}">
      <dgm:prSet/>
      <dgm:spPr/>
      <dgm:t>
        <a:bodyPr/>
        <a:lstStyle/>
        <a:p>
          <a:endParaRPr lang="id-ID"/>
        </a:p>
      </dgm:t>
    </dgm:pt>
    <dgm:pt modelId="{B1210A0D-BFFD-41C8-A83B-7B0D194CD0C1}" type="sibTrans" cxnId="{A035AB58-0B66-4EA2-B112-96F38FDBF3B5}">
      <dgm:prSet/>
      <dgm:spPr/>
      <dgm:t>
        <a:bodyPr/>
        <a:lstStyle/>
        <a:p>
          <a:endParaRPr lang="id-ID"/>
        </a:p>
      </dgm:t>
    </dgm:pt>
    <dgm:pt modelId="{14BB125B-221E-41D8-B592-AB1B8B9379AC}">
      <dgm:prSet phldrT="[Text]"/>
      <dgm:spPr/>
      <dgm:t>
        <a:bodyPr/>
        <a:lstStyle/>
        <a:p>
          <a:r>
            <a:rPr lang="id-ID" dirty="0" smtClean="0"/>
            <a:t>SD, ST &amp; SO</a:t>
          </a:r>
          <a:endParaRPr lang="id-ID" dirty="0"/>
        </a:p>
      </dgm:t>
    </dgm:pt>
    <dgm:pt modelId="{4DEB073E-6D41-487E-B2ED-1B1B8812DB93}" type="parTrans" cxnId="{9905827A-A540-4743-9271-E569175BE2BE}">
      <dgm:prSet/>
      <dgm:spPr/>
      <dgm:t>
        <a:bodyPr/>
        <a:lstStyle/>
        <a:p>
          <a:endParaRPr lang="id-ID"/>
        </a:p>
      </dgm:t>
    </dgm:pt>
    <dgm:pt modelId="{3D6CEA8A-49F6-4364-B749-35E35F5AA13F}" type="sibTrans" cxnId="{9905827A-A540-4743-9271-E569175BE2BE}">
      <dgm:prSet/>
      <dgm:spPr/>
      <dgm:t>
        <a:bodyPr/>
        <a:lstStyle/>
        <a:p>
          <a:endParaRPr lang="id-ID"/>
        </a:p>
      </dgm:t>
    </dgm:pt>
    <dgm:pt modelId="{73B5DAF3-6263-4108-AA4A-4B023B47A005}">
      <dgm:prSet phldrT="[Text]"/>
      <dgm:spPr/>
      <dgm:t>
        <a:bodyPr/>
        <a:lstStyle/>
        <a:p>
          <a:r>
            <a:rPr lang="id-ID" i="1" dirty="0" smtClean="0"/>
            <a:t>It implement strategy</a:t>
          </a:r>
          <a:endParaRPr lang="id-ID" i="1" dirty="0"/>
        </a:p>
      </dgm:t>
    </dgm:pt>
    <dgm:pt modelId="{DA145A8A-7665-479B-82C7-4352357E2C66}" type="parTrans" cxnId="{40B7A8D3-1F81-4770-A7E4-E1C88AEF8970}">
      <dgm:prSet/>
      <dgm:spPr/>
      <dgm:t>
        <a:bodyPr/>
        <a:lstStyle/>
        <a:p>
          <a:endParaRPr lang="id-ID"/>
        </a:p>
      </dgm:t>
    </dgm:pt>
    <dgm:pt modelId="{0A9563D9-F2DF-48AD-8846-8C6668949C03}" type="sibTrans" cxnId="{40B7A8D3-1F81-4770-A7E4-E1C88AEF8970}">
      <dgm:prSet/>
      <dgm:spPr/>
      <dgm:t>
        <a:bodyPr/>
        <a:lstStyle/>
        <a:p>
          <a:endParaRPr lang="id-ID"/>
        </a:p>
      </dgm:t>
    </dgm:pt>
    <dgm:pt modelId="{60913C91-E7C6-4C00-9EA8-5B8C541F5E71}">
      <dgm:prSet phldrT="[Text]"/>
      <dgm:spPr/>
      <dgm:t>
        <a:bodyPr/>
        <a:lstStyle/>
        <a:p>
          <a:r>
            <a:rPr lang="id-ID" dirty="0" smtClean="0"/>
            <a:t>Strategic objectives are ultimately realized through service operations, therefore making it a critical capability</a:t>
          </a:r>
          <a:endParaRPr lang="id-ID" dirty="0"/>
        </a:p>
      </dgm:t>
    </dgm:pt>
    <dgm:pt modelId="{9115C7E4-F913-4373-B06C-42DE65153DC6}" type="parTrans" cxnId="{BD19D7B6-4C58-4D55-B384-65A09F608309}">
      <dgm:prSet/>
      <dgm:spPr/>
      <dgm:t>
        <a:bodyPr/>
        <a:lstStyle/>
        <a:p>
          <a:endParaRPr lang="id-ID"/>
        </a:p>
      </dgm:t>
    </dgm:pt>
    <dgm:pt modelId="{EF1ACA43-A501-43DB-906C-6D07235A1875}" type="sibTrans" cxnId="{BD19D7B6-4C58-4D55-B384-65A09F608309}">
      <dgm:prSet/>
      <dgm:spPr/>
      <dgm:t>
        <a:bodyPr/>
        <a:lstStyle/>
        <a:p>
          <a:endParaRPr lang="id-ID"/>
        </a:p>
      </dgm:t>
    </dgm:pt>
    <dgm:pt modelId="{A6D8B0BE-B07B-4C01-9BC3-85CB596A5620}">
      <dgm:prSet phldrT="[Text]"/>
      <dgm:spPr/>
      <dgm:t>
        <a:bodyPr/>
        <a:lstStyle/>
        <a:p>
          <a:r>
            <a:rPr lang="id-ID" dirty="0" smtClean="0"/>
            <a:t>CSI</a:t>
          </a:r>
          <a:endParaRPr lang="id-ID" dirty="0"/>
        </a:p>
      </dgm:t>
    </dgm:pt>
    <dgm:pt modelId="{6A92FF49-DB75-4681-8D83-2AA1BC235492}" type="parTrans" cxnId="{88F8D3C3-22F4-4E77-92E5-36A8619689ED}">
      <dgm:prSet/>
      <dgm:spPr/>
      <dgm:t>
        <a:bodyPr/>
        <a:lstStyle/>
        <a:p>
          <a:endParaRPr lang="id-ID"/>
        </a:p>
      </dgm:t>
    </dgm:pt>
    <dgm:pt modelId="{B203249E-1D02-45EF-AB48-2CA48A417EE3}" type="sibTrans" cxnId="{88F8D3C3-22F4-4E77-92E5-36A8619689ED}">
      <dgm:prSet/>
      <dgm:spPr/>
      <dgm:t>
        <a:bodyPr/>
        <a:lstStyle/>
        <a:p>
          <a:endParaRPr lang="id-ID"/>
        </a:p>
      </dgm:t>
    </dgm:pt>
    <dgm:pt modelId="{320DA158-3E82-4536-8E5A-D806689EC376}">
      <dgm:prSet phldrT="[Text]"/>
      <dgm:spPr/>
      <dgm:t>
        <a:bodyPr/>
        <a:lstStyle/>
        <a:p>
          <a:r>
            <a:rPr lang="id-ID" i="1" dirty="0" smtClean="0"/>
            <a:t>It occurs throughout the entire lifecycle</a:t>
          </a:r>
          <a:endParaRPr lang="id-ID" i="1" dirty="0"/>
        </a:p>
      </dgm:t>
    </dgm:pt>
    <dgm:pt modelId="{4366E583-49BA-41FE-94E4-DFB653740F3A}" type="parTrans" cxnId="{31A8FB91-D290-46AA-977B-6F8EC8C38689}">
      <dgm:prSet/>
      <dgm:spPr/>
      <dgm:t>
        <a:bodyPr/>
        <a:lstStyle/>
        <a:p>
          <a:endParaRPr lang="id-ID"/>
        </a:p>
      </dgm:t>
    </dgm:pt>
    <dgm:pt modelId="{AE279A3B-1D2C-40D4-A633-AC47C635987F}" type="sibTrans" cxnId="{31A8FB91-D290-46AA-977B-6F8EC8C38689}">
      <dgm:prSet/>
      <dgm:spPr/>
      <dgm:t>
        <a:bodyPr/>
        <a:lstStyle/>
        <a:p>
          <a:endParaRPr lang="id-ID"/>
        </a:p>
      </dgm:t>
    </dgm:pt>
    <dgm:pt modelId="{1CCEF033-03E9-4F0C-AFD8-C02F7BE75BCA}">
      <dgm:prSet phldrT="[Text]"/>
      <dgm:spPr/>
      <dgm:t>
        <a:bodyPr/>
        <a:lstStyle/>
        <a:p>
          <a:r>
            <a:rPr lang="id-ID" dirty="0" smtClean="0"/>
            <a:t>Helps place and priorities improvement programmes and projects based on strategic objectives</a:t>
          </a:r>
          <a:endParaRPr lang="id-ID" dirty="0"/>
        </a:p>
      </dgm:t>
    </dgm:pt>
    <dgm:pt modelId="{891EF150-9849-4A2E-93CC-67E3508EE4CC}" type="parTrans" cxnId="{419D5821-4977-4866-A4E4-72E51EE877F9}">
      <dgm:prSet/>
      <dgm:spPr/>
      <dgm:t>
        <a:bodyPr/>
        <a:lstStyle/>
        <a:p>
          <a:endParaRPr lang="id-ID"/>
        </a:p>
      </dgm:t>
    </dgm:pt>
    <dgm:pt modelId="{AAC4F563-216E-4911-9E8D-96232C9064C7}" type="sibTrans" cxnId="{419D5821-4977-4866-A4E4-72E51EE877F9}">
      <dgm:prSet/>
      <dgm:spPr/>
      <dgm:t>
        <a:bodyPr/>
        <a:lstStyle/>
        <a:p>
          <a:endParaRPr lang="id-ID"/>
        </a:p>
      </dgm:t>
    </dgm:pt>
    <dgm:pt modelId="{141F71C4-90F2-43DA-AC2F-A60E076B6496}" type="pres">
      <dgm:prSet presAssocID="{89F078E2-B19E-4A17-A7C5-8F137DA06850}" presName="diagram" presStyleCnt="0">
        <dgm:presLayoutVars>
          <dgm:dir/>
          <dgm:animLvl val="lvl"/>
          <dgm:resizeHandles val="exact"/>
        </dgm:presLayoutVars>
      </dgm:prSet>
      <dgm:spPr/>
      <dgm:t>
        <a:bodyPr/>
        <a:lstStyle/>
        <a:p>
          <a:endParaRPr lang="en-US"/>
        </a:p>
      </dgm:t>
    </dgm:pt>
    <dgm:pt modelId="{31DEAAE6-8523-44F3-828A-AABB37D01F75}" type="pres">
      <dgm:prSet presAssocID="{C1C1D2E9-E0C5-442F-9041-F2C5E3CDA3E2}" presName="compNode" presStyleCnt="0"/>
      <dgm:spPr/>
      <dgm:t>
        <a:bodyPr/>
        <a:lstStyle/>
        <a:p>
          <a:endParaRPr lang="en-US"/>
        </a:p>
      </dgm:t>
    </dgm:pt>
    <dgm:pt modelId="{A4AD9198-313F-4011-9669-C150785B679C}" type="pres">
      <dgm:prSet presAssocID="{C1C1D2E9-E0C5-442F-9041-F2C5E3CDA3E2}" presName="childRect" presStyleLbl="bgAcc1" presStyleIdx="0" presStyleCnt="3">
        <dgm:presLayoutVars>
          <dgm:bulletEnabled val="1"/>
        </dgm:presLayoutVars>
      </dgm:prSet>
      <dgm:spPr/>
      <dgm:t>
        <a:bodyPr/>
        <a:lstStyle/>
        <a:p>
          <a:endParaRPr lang="en-US"/>
        </a:p>
      </dgm:t>
    </dgm:pt>
    <dgm:pt modelId="{07820490-F926-4418-A540-523E59607DD7}" type="pres">
      <dgm:prSet presAssocID="{C1C1D2E9-E0C5-442F-9041-F2C5E3CDA3E2}" presName="parentText" presStyleLbl="node1" presStyleIdx="0" presStyleCnt="0">
        <dgm:presLayoutVars>
          <dgm:chMax val="0"/>
          <dgm:bulletEnabled val="1"/>
        </dgm:presLayoutVars>
      </dgm:prSet>
      <dgm:spPr/>
      <dgm:t>
        <a:bodyPr/>
        <a:lstStyle/>
        <a:p>
          <a:endParaRPr lang="en-US"/>
        </a:p>
      </dgm:t>
    </dgm:pt>
    <dgm:pt modelId="{27B70911-13D2-462A-AF2B-E8A23B1A7D70}" type="pres">
      <dgm:prSet presAssocID="{C1C1D2E9-E0C5-442F-9041-F2C5E3CDA3E2}" presName="parentRect" presStyleLbl="alignNode1" presStyleIdx="0" presStyleCnt="3"/>
      <dgm:spPr/>
      <dgm:t>
        <a:bodyPr/>
        <a:lstStyle/>
        <a:p>
          <a:endParaRPr lang="en-US"/>
        </a:p>
      </dgm:t>
    </dgm:pt>
    <dgm:pt modelId="{F66846F6-1F34-493C-A692-7FE330B2854D}" type="pres">
      <dgm:prSet presAssocID="{C1C1D2E9-E0C5-442F-9041-F2C5E3CDA3E2}" presName="adorn" presStyleLbl="fgAccFollowNode1" presStyleIdx="0" presStyleCnt="3"/>
      <dgm:spPr>
        <a:blipFill rotWithShape="1">
          <a:blip xmlns:r="http://schemas.openxmlformats.org/officeDocument/2006/relationships" r:embed="rId1"/>
          <a:stretch>
            <a:fillRect/>
          </a:stretch>
        </a:blipFill>
      </dgm:spPr>
      <dgm:t>
        <a:bodyPr/>
        <a:lstStyle/>
        <a:p>
          <a:endParaRPr lang="en-US"/>
        </a:p>
      </dgm:t>
    </dgm:pt>
    <dgm:pt modelId="{06C0016F-D380-4605-8B21-963941194CBD}" type="pres">
      <dgm:prSet presAssocID="{C0B420C5-0CFE-4F4A-ADDA-06F43509989B}" presName="sibTrans" presStyleLbl="sibTrans2D1" presStyleIdx="0" presStyleCnt="0"/>
      <dgm:spPr/>
      <dgm:t>
        <a:bodyPr/>
        <a:lstStyle/>
        <a:p>
          <a:endParaRPr lang="en-US"/>
        </a:p>
      </dgm:t>
    </dgm:pt>
    <dgm:pt modelId="{62117A58-3196-4B11-B8CD-C1DEFFF2D597}" type="pres">
      <dgm:prSet presAssocID="{14BB125B-221E-41D8-B592-AB1B8B9379AC}" presName="compNode" presStyleCnt="0"/>
      <dgm:spPr/>
      <dgm:t>
        <a:bodyPr/>
        <a:lstStyle/>
        <a:p>
          <a:endParaRPr lang="en-US"/>
        </a:p>
      </dgm:t>
    </dgm:pt>
    <dgm:pt modelId="{6AEF91B1-2FD6-4954-B8DB-A4C080206511}" type="pres">
      <dgm:prSet presAssocID="{14BB125B-221E-41D8-B592-AB1B8B9379AC}" presName="childRect" presStyleLbl="bgAcc1" presStyleIdx="1" presStyleCnt="3">
        <dgm:presLayoutVars>
          <dgm:bulletEnabled val="1"/>
        </dgm:presLayoutVars>
      </dgm:prSet>
      <dgm:spPr/>
      <dgm:t>
        <a:bodyPr/>
        <a:lstStyle/>
        <a:p>
          <a:endParaRPr lang="en-US"/>
        </a:p>
      </dgm:t>
    </dgm:pt>
    <dgm:pt modelId="{AB9C362A-4A13-4142-A29B-72F9463AB760}" type="pres">
      <dgm:prSet presAssocID="{14BB125B-221E-41D8-B592-AB1B8B9379AC}" presName="parentText" presStyleLbl="node1" presStyleIdx="0" presStyleCnt="0">
        <dgm:presLayoutVars>
          <dgm:chMax val="0"/>
          <dgm:bulletEnabled val="1"/>
        </dgm:presLayoutVars>
      </dgm:prSet>
      <dgm:spPr/>
      <dgm:t>
        <a:bodyPr/>
        <a:lstStyle/>
        <a:p>
          <a:endParaRPr lang="en-US"/>
        </a:p>
      </dgm:t>
    </dgm:pt>
    <dgm:pt modelId="{4319E4B2-A1FB-46DF-8010-DFBF7FCC6AB4}" type="pres">
      <dgm:prSet presAssocID="{14BB125B-221E-41D8-B592-AB1B8B9379AC}" presName="parentRect" presStyleLbl="alignNode1" presStyleIdx="1" presStyleCnt="3"/>
      <dgm:spPr/>
      <dgm:t>
        <a:bodyPr/>
        <a:lstStyle/>
        <a:p>
          <a:endParaRPr lang="en-US"/>
        </a:p>
      </dgm:t>
    </dgm:pt>
    <dgm:pt modelId="{2CBA9E42-516F-4032-B72E-B0D0AD9E1606}" type="pres">
      <dgm:prSet presAssocID="{14BB125B-221E-41D8-B592-AB1B8B9379AC}" presName="adorn" presStyleLbl="fgAccFollowNode1" presStyleIdx="1" presStyleCnt="3"/>
      <dgm:spPr>
        <a:blipFill rotWithShape="1">
          <a:blip xmlns:r="http://schemas.openxmlformats.org/officeDocument/2006/relationships" r:embed="rId2"/>
          <a:stretch>
            <a:fillRect/>
          </a:stretch>
        </a:blipFill>
      </dgm:spPr>
      <dgm:t>
        <a:bodyPr/>
        <a:lstStyle/>
        <a:p>
          <a:endParaRPr lang="en-US"/>
        </a:p>
      </dgm:t>
    </dgm:pt>
    <dgm:pt modelId="{0E048A83-68BB-412D-9969-E5E782BAE101}" type="pres">
      <dgm:prSet presAssocID="{3D6CEA8A-49F6-4364-B749-35E35F5AA13F}" presName="sibTrans" presStyleLbl="sibTrans2D1" presStyleIdx="0" presStyleCnt="0"/>
      <dgm:spPr/>
      <dgm:t>
        <a:bodyPr/>
        <a:lstStyle/>
        <a:p>
          <a:endParaRPr lang="en-US"/>
        </a:p>
      </dgm:t>
    </dgm:pt>
    <dgm:pt modelId="{40F08740-15BA-4B23-AC85-414B4D4AECAA}" type="pres">
      <dgm:prSet presAssocID="{A6D8B0BE-B07B-4C01-9BC3-85CB596A5620}" presName="compNode" presStyleCnt="0"/>
      <dgm:spPr/>
      <dgm:t>
        <a:bodyPr/>
        <a:lstStyle/>
        <a:p>
          <a:endParaRPr lang="en-US"/>
        </a:p>
      </dgm:t>
    </dgm:pt>
    <dgm:pt modelId="{09CCB3FF-BB96-4264-9715-C731A8736721}" type="pres">
      <dgm:prSet presAssocID="{A6D8B0BE-B07B-4C01-9BC3-85CB596A5620}" presName="childRect" presStyleLbl="bgAcc1" presStyleIdx="2" presStyleCnt="3">
        <dgm:presLayoutVars>
          <dgm:bulletEnabled val="1"/>
        </dgm:presLayoutVars>
      </dgm:prSet>
      <dgm:spPr/>
      <dgm:t>
        <a:bodyPr/>
        <a:lstStyle/>
        <a:p>
          <a:endParaRPr lang="en-US"/>
        </a:p>
      </dgm:t>
    </dgm:pt>
    <dgm:pt modelId="{5C057389-BA77-4FAF-B080-BB33332B4CA8}" type="pres">
      <dgm:prSet presAssocID="{A6D8B0BE-B07B-4C01-9BC3-85CB596A5620}" presName="parentText" presStyleLbl="node1" presStyleIdx="0" presStyleCnt="0">
        <dgm:presLayoutVars>
          <dgm:chMax val="0"/>
          <dgm:bulletEnabled val="1"/>
        </dgm:presLayoutVars>
      </dgm:prSet>
      <dgm:spPr/>
      <dgm:t>
        <a:bodyPr/>
        <a:lstStyle/>
        <a:p>
          <a:endParaRPr lang="en-US"/>
        </a:p>
      </dgm:t>
    </dgm:pt>
    <dgm:pt modelId="{228C7ECB-FB99-429C-BEE7-03FAA4D1748E}" type="pres">
      <dgm:prSet presAssocID="{A6D8B0BE-B07B-4C01-9BC3-85CB596A5620}" presName="parentRect" presStyleLbl="alignNode1" presStyleIdx="2" presStyleCnt="3"/>
      <dgm:spPr/>
      <dgm:t>
        <a:bodyPr/>
        <a:lstStyle/>
        <a:p>
          <a:endParaRPr lang="en-US"/>
        </a:p>
      </dgm:t>
    </dgm:pt>
    <dgm:pt modelId="{E61FD776-1781-40D7-909C-2C016FE4EF74}" type="pres">
      <dgm:prSet presAssocID="{A6D8B0BE-B07B-4C01-9BC3-85CB596A5620}" presName="adorn" presStyleLbl="fgAccFollowNode1" presStyleIdx="2" presStyleCnt="3"/>
      <dgm:spPr>
        <a:blipFill rotWithShape="1">
          <a:blip xmlns:r="http://schemas.openxmlformats.org/officeDocument/2006/relationships" r:embed="rId3"/>
          <a:stretch>
            <a:fillRect/>
          </a:stretch>
        </a:blipFill>
      </dgm:spPr>
      <dgm:t>
        <a:bodyPr/>
        <a:lstStyle/>
        <a:p>
          <a:endParaRPr lang="en-US"/>
        </a:p>
      </dgm:t>
    </dgm:pt>
  </dgm:ptLst>
  <dgm:cxnLst>
    <dgm:cxn modelId="{A4F9CE7F-A2F8-4AB5-9F8D-19902321FFAA}" type="presOf" srcId="{A6D8B0BE-B07B-4C01-9BC3-85CB596A5620}" destId="{5C057389-BA77-4FAF-B080-BB33332B4CA8}" srcOrd="0" destOrd="0" presId="urn:microsoft.com/office/officeart/2005/8/layout/bList2"/>
    <dgm:cxn modelId="{66B6FE82-5A83-4688-8037-6A396CD1C0B9}" type="presOf" srcId="{73B5DAF3-6263-4108-AA4A-4B023B47A005}" destId="{6AEF91B1-2FD6-4954-B8DB-A4C080206511}" srcOrd="0" destOrd="0" presId="urn:microsoft.com/office/officeart/2005/8/layout/bList2"/>
    <dgm:cxn modelId="{419D5821-4977-4866-A4E4-72E51EE877F9}" srcId="{A6D8B0BE-B07B-4C01-9BC3-85CB596A5620}" destId="{1CCEF033-03E9-4F0C-AFD8-C02F7BE75BCA}" srcOrd="1" destOrd="0" parTransId="{891EF150-9849-4A2E-93CC-67E3508EE4CC}" sibTransId="{AAC4F563-216E-4911-9E8D-96232C9064C7}"/>
    <dgm:cxn modelId="{1F9152B8-777F-4A7E-B43B-E08A1BBD24C9}" type="presOf" srcId="{DD4E9F54-B332-4657-A718-45D770EB01C6}" destId="{A4AD9198-313F-4011-9669-C150785B679C}" srcOrd="0" destOrd="1" presId="urn:microsoft.com/office/officeart/2005/8/layout/bList2"/>
    <dgm:cxn modelId="{11381A10-9B68-4401-B6F8-158414F1575F}" type="presOf" srcId="{A6D8B0BE-B07B-4C01-9BC3-85CB596A5620}" destId="{228C7ECB-FB99-429C-BEE7-03FAA4D1748E}" srcOrd="1" destOrd="0" presId="urn:microsoft.com/office/officeart/2005/8/layout/bList2"/>
    <dgm:cxn modelId="{31A8FB91-D290-46AA-977B-6F8EC8C38689}" srcId="{A6D8B0BE-B07B-4C01-9BC3-85CB596A5620}" destId="{320DA158-3E82-4536-8E5A-D806689EC376}" srcOrd="0" destOrd="0" parTransId="{4366E583-49BA-41FE-94E4-DFB653740F3A}" sibTransId="{AE279A3B-1D2C-40D4-A633-AC47C635987F}"/>
    <dgm:cxn modelId="{40B7A8D3-1F81-4770-A7E4-E1C88AEF8970}" srcId="{14BB125B-221E-41D8-B592-AB1B8B9379AC}" destId="{73B5DAF3-6263-4108-AA4A-4B023B47A005}" srcOrd="0" destOrd="0" parTransId="{DA145A8A-7665-479B-82C7-4352357E2C66}" sibTransId="{0A9563D9-F2DF-48AD-8846-8C6668949C03}"/>
    <dgm:cxn modelId="{C78578EB-DC38-4E3D-809A-B50A9529CCDA}" type="presOf" srcId="{FC7FBAEE-9D24-45B8-A979-E736C755A84B}" destId="{A4AD9198-313F-4011-9669-C150785B679C}" srcOrd="0" destOrd="0" presId="urn:microsoft.com/office/officeart/2005/8/layout/bList2"/>
    <dgm:cxn modelId="{A035AB58-0B66-4EA2-B112-96F38FDBF3B5}" srcId="{C1C1D2E9-E0C5-442F-9041-F2C5E3CDA3E2}" destId="{DD4E9F54-B332-4657-A718-45D770EB01C6}" srcOrd="1" destOrd="0" parTransId="{97189A8A-EC27-4442-8871-4D15CBA4EB2B}" sibTransId="{B1210A0D-BFFD-41C8-A83B-7B0D194CD0C1}"/>
    <dgm:cxn modelId="{FCA0C569-28C4-4C95-818A-03F441D67137}" type="presOf" srcId="{89F078E2-B19E-4A17-A7C5-8F137DA06850}" destId="{141F71C4-90F2-43DA-AC2F-A60E076B6496}" srcOrd="0" destOrd="0" presId="urn:microsoft.com/office/officeart/2005/8/layout/bList2"/>
    <dgm:cxn modelId="{1925D262-A42B-4754-BEA5-D23649EDFE8C}" type="presOf" srcId="{14BB125B-221E-41D8-B592-AB1B8B9379AC}" destId="{AB9C362A-4A13-4142-A29B-72F9463AB760}" srcOrd="0" destOrd="0" presId="urn:microsoft.com/office/officeart/2005/8/layout/bList2"/>
    <dgm:cxn modelId="{BD19D7B6-4C58-4D55-B384-65A09F608309}" srcId="{14BB125B-221E-41D8-B592-AB1B8B9379AC}" destId="{60913C91-E7C6-4C00-9EA8-5B8C541F5E71}" srcOrd="1" destOrd="0" parTransId="{9115C7E4-F913-4373-B06C-42DE65153DC6}" sibTransId="{EF1ACA43-A501-43DB-906C-6D07235A1875}"/>
    <dgm:cxn modelId="{746648A7-AACD-4631-8714-F8019469B95B}" type="presOf" srcId="{14BB125B-221E-41D8-B592-AB1B8B9379AC}" destId="{4319E4B2-A1FB-46DF-8010-DFBF7FCC6AB4}" srcOrd="1" destOrd="0" presId="urn:microsoft.com/office/officeart/2005/8/layout/bList2"/>
    <dgm:cxn modelId="{21E973E2-EA06-4BF4-8232-C509BA0E0666}" type="presOf" srcId="{320DA158-3E82-4536-8E5A-D806689EC376}" destId="{09CCB3FF-BB96-4264-9715-C731A8736721}" srcOrd="0" destOrd="0" presId="urn:microsoft.com/office/officeart/2005/8/layout/bList2"/>
    <dgm:cxn modelId="{88F8D3C3-22F4-4E77-92E5-36A8619689ED}" srcId="{89F078E2-B19E-4A17-A7C5-8F137DA06850}" destId="{A6D8B0BE-B07B-4C01-9BC3-85CB596A5620}" srcOrd="2" destOrd="0" parTransId="{6A92FF49-DB75-4681-8D83-2AA1BC235492}" sibTransId="{B203249E-1D02-45EF-AB48-2CA48A417EE3}"/>
    <dgm:cxn modelId="{4E1F4895-0EEA-4E14-A1F8-FA26E102574E}" type="presOf" srcId="{C0B420C5-0CFE-4F4A-ADDA-06F43509989B}" destId="{06C0016F-D380-4605-8B21-963941194CBD}" srcOrd="0" destOrd="0" presId="urn:microsoft.com/office/officeart/2005/8/layout/bList2"/>
    <dgm:cxn modelId="{2B8EA353-C515-45DB-B45F-0004D09A1CC1}" type="presOf" srcId="{C1C1D2E9-E0C5-442F-9041-F2C5E3CDA3E2}" destId="{27B70911-13D2-462A-AF2B-E8A23B1A7D70}" srcOrd="1" destOrd="0" presId="urn:microsoft.com/office/officeart/2005/8/layout/bList2"/>
    <dgm:cxn modelId="{1EFBB001-D451-4617-A832-4917D98C766A}" srcId="{C1C1D2E9-E0C5-442F-9041-F2C5E3CDA3E2}" destId="{FC7FBAEE-9D24-45B8-A979-E736C755A84B}" srcOrd="0" destOrd="0" parTransId="{B4168249-AE84-423F-9CBB-A2177CFC451F}" sibTransId="{30F59345-A3A8-4CE9-A5E8-8399F8CD0458}"/>
    <dgm:cxn modelId="{B50241B5-CBB9-4D7B-9D04-A9A46B78226C}" type="presOf" srcId="{1CCEF033-03E9-4F0C-AFD8-C02F7BE75BCA}" destId="{09CCB3FF-BB96-4264-9715-C731A8736721}" srcOrd="0" destOrd="1" presId="urn:microsoft.com/office/officeart/2005/8/layout/bList2"/>
    <dgm:cxn modelId="{39C300DF-9D5B-46CD-A7A5-F63AFE99B4D9}" type="presOf" srcId="{60913C91-E7C6-4C00-9EA8-5B8C541F5E71}" destId="{6AEF91B1-2FD6-4954-B8DB-A4C080206511}" srcOrd="0" destOrd="1" presId="urn:microsoft.com/office/officeart/2005/8/layout/bList2"/>
    <dgm:cxn modelId="{C2FE8AC7-1F91-435B-B585-9EC577E1E185}" srcId="{89F078E2-B19E-4A17-A7C5-8F137DA06850}" destId="{C1C1D2E9-E0C5-442F-9041-F2C5E3CDA3E2}" srcOrd="0" destOrd="0" parTransId="{F125B2B7-9E42-4FAC-8534-006B390AFBF6}" sibTransId="{C0B420C5-0CFE-4F4A-ADDA-06F43509989B}"/>
    <dgm:cxn modelId="{9905827A-A540-4743-9271-E569175BE2BE}" srcId="{89F078E2-B19E-4A17-A7C5-8F137DA06850}" destId="{14BB125B-221E-41D8-B592-AB1B8B9379AC}" srcOrd="1" destOrd="0" parTransId="{4DEB073E-6D41-487E-B2ED-1B1B8812DB93}" sibTransId="{3D6CEA8A-49F6-4364-B749-35E35F5AA13F}"/>
    <dgm:cxn modelId="{977909DC-15AD-4566-A1CB-FC3410C3D715}" type="presOf" srcId="{C1C1D2E9-E0C5-442F-9041-F2C5E3CDA3E2}" destId="{07820490-F926-4418-A540-523E59607DD7}" srcOrd="0" destOrd="0" presId="urn:microsoft.com/office/officeart/2005/8/layout/bList2"/>
    <dgm:cxn modelId="{268EFC15-EC57-465A-9159-77DA2871F14A}" type="presOf" srcId="{3D6CEA8A-49F6-4364-B749-35E35F5AA13F}" destId="{0E048A83-68BB-412D-9969-E5E782BAE101}" srcOrd="0" destOrd="0" presId="urn:microsoft.com/office/officeart/2005/8/layout/bList2"/>
    <dgm:cxn modelId="{CF576465-12DB-408E-936F-BCD8956666B3}" type="presParOf" srcId="{141F71C4-90F2-43DA-AC2F-A60E076B6496}" destId="{31DEAAE6-8523-44F3-828A-AABB37D01F75}" srcOrd="0" destOrd="0" presId="urn:microsoft.com/office/officeart/2005/8/layout/bList2"/>
    <dgm:cxn modelId="{4846FA1B-55A0-40BA-BB6B-FFAEA9E3AB2C}" type="presParOf" srcId="{31DEAAE6-8523-44F3-828A-AABB37D01F75}" destId="{A4AD9198-313F-4011-9669-C150785B679C}" srcOrd="0" destOrd="0" presId="urn:microsoft.com/office/officeart/2005/8/layout/bList2"/>
    <dgm:cxn modelId="{6AB5C7D7-9901-44BE-8EA9-BAA631AF387F}" type="presParOf" srcId="{31DEAAE6-8523-44F3-828A-AABB37D01F75}" destId="{07820490-F926-4418-A540-523E59607DD7}" srcOrd="1" destOrd="0" presId="urn:microsoft.com/office/officeart/2005/8/layout/bList2"/>
    <dgm:cxn modelId="{21B9039F-02BE-43A1-962B-AED56D7A91F7}" type="presParOf" srcId="{31DEAAE6-8523-44F3-828A-AABB37D01F75}" destId="{27B70911-13D2-462A-AF2B-E8A23B1A7D70}" srcOrd="2" destOrd="0" presId="urn:microsoft.com/office/officeart/2005/8/layout/bList2"/>
    <dgm:cxn modelId="{953A4FAA-FE68-43CD-8A0A-50887E20BAEF}" type="presParOf" srcId="{31DEAAE6-8523-44F3-828A-AABB37D01F75}" destId="{F66846F6-1F34-493C-A692-7FE330B2854D}" srcOrd="3" destOrd="0" presId="urn:microsoft.com/office/officeart/2005/8/layout/bList2"/>
    <dgm:cxn modelId="{E6ABD759-3A8F-46D0-82DE-1D5C63E5FA1F}" type="presParOf" srcId="{141F71C4-90F2-43DA-AC2F-A60E076B6496}" destId="{06C0016F-D380-4605-8B21-963941194CBD}" srcOrd="1" destOrd="0" presId="urn:microsoft.com/office/officeart/2005/8/layout/bList2"/>
    <dgm:cxn modelId="{DCCC9A4E-4C45-4F2B-A9AC-0770DDA60213}" type="presParOf" srcId="{141F71C4-90F2-43DA-AC2F-A60E076B6496}" destId="{62117A58-3196-4B11-B8CD-C1DEFFF2D597}" srcOrd="2" destOrd="0" presId="urn:microsoft.com/office/officeart/2005/8/layout/bList2"/>
    <dgm:cxn modelId="{67A3C728-6783-4A9F-99E6-81A784AB7CF8}" type="presParOf" srcId="{62117A58-3196-4B11-B8CD-C1DEFFF2D597}" destId="{6AEF91B1-2FD6-4954-B8DB-A4C080206511}" srcOrd="0" destOrd="0" presId="urn:microsoft.com/office/officeart/2005/8/layout/bList2"/>
    <dgm:cxn modelId="{F23906B0-21FE-4DB6-ACC1-A81F16748A22}" type="presParOf" srcId="{62117A58-3196-4B11-B8CD-C1DEFFF2D597}" destId="{AB9C362A-4A13-4142-A29B-72F9463AB760}" srcOrd="1" destOrd="0" presId="urn:microsoft.com/office/officeart/2005/8/layout/bList2"/>
    <dgm:cxn modelId="{CDD148E1-94E6-4C83-B22B-556CBAB6B743}" type="presParOf" srcId="{62117A58-3196-4B11-B8CD-C1DEFFF2D597}" destId="{4319E4B2-A1FB-46DF-8010-DFBF7FCC6AB4}" srcOrd="2" destOrd="0" presId="urn:microsoft.com/office/officeart/2005/8/layout/bList2"/>
    <dgm:cxn modelId="{8903DD40-F782-4219-98B8-A51EFDC93EBA}" type="presParOf" srcId="{62117A58-3196-4B11-B8CD-C1DEFFF2D597}" destId="{2CBA9E42-516F-4032-B72E-B0D0AD9E1606}" srcOrd="3" destOrd="0" presId="urn:microsoft.com/office/officeart/2005/8/layout/bList2"/>
    <dgm:cxn modelId="{116C4AB6-1B2B-4658-96CC-41FBDD9E9B67}" type="presParOf" srcId="{141F71C4-90F2-43DA-AC2F-A60E076B6496}" destId="{0E048A83-68BB-412D-9969-E5E782BAE101}" srcOrd="3" destOrd="0" presId="urn:microsoft.com/office/officeart/2005/8/layout/bList2"/>
    <dgm:cxn modelId="{A25CF092-FC96-491E-8E9C-B7A462B505D1}" type="presParOf" srcId="{141F71C4-90F2-43DA-AC2F-A60E076B6496}" destId="{40F08740-15BA-4B23-AC85-414B4D4AECAA}" srcOrd="4" destOrd="0" presId="urn:microsoft.com/office/officeart/2005/8/layout/bList2"/>
    <dgm:cxn modelId="{F3B70FD0-8523-49FE-9323-064403F24618}" type="presParOf" srcId="{40F08740-15BA-4B23-AC85-414B4D4AECAA}" destId="{09CCB3FF-BB96-4264-9715-C731A8736721}" srcOrd="0" destOrd="0" presId="urn:microsoft.com/office/officeart/2005/8/layout/bList2"/>
    <dgm:cxn modelId="{90085941-0BF9-4646-8084-3E65CEF2C125}" type="presParOf" srcId="{40F08740-15BA-4B23-AC85-414B4D4AECAA}" destId="{5C057389-BA77-4FAF-B080-BB33332B4CA8}" srcOrd="1" destOrd="0" presId="urn:microsoft.com/office/officeart/2005/8/layout/bList2"/>
    <dgm:cxn modelId="{B7784CAC-D094-48EA-8671-218D16EAF690}" type="presParOf" srcId="{40F08740-15BA-4B23-AC85-414B4D4AECAA}" destId="{228C7ECB-FB99-429C-BEE7-03FAA4D1748E}" srcOrd="2" destOrd="0" presId="urn:microsoft.com/office/officeart/2005/8/layout/bList2"/>
    <dgm:cxn modelId="{8CAE8F18-DD23-4D8B-A17E-28BC1EDB7A27}" type="presParOf" srcId="{40F08740-15BA-4B23-AC85-414B4D4AECAA}" destId="{E61FD776-1781-40D7-909C-2C016FE4EF7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D2FF80-F648-437F-86DB-0EA5609746D6}" type="doc">
      <dgm:prSet loTypeId="urn:microsoft.com/office/officeart/2005/8/layout/list1" loCatId="list" qsTypeId="urn:microsoft.com/office/officeart/2005/8/quickstyle/simple1" qsCatId="simple" csTypeId="urn:microsoft.com/office/officeart/2005/8/colors/colorful1#6" csCatId="colorful" phldr="1"/>
      <dgm:spPr/>
      <dgm:t>
        <a:bodyPr/>
        <a:lstStyle/>
        <a:p>
          <a:endParaRPr lang="id-ID"/>
        </a:p>
      </dgm:t>
    </dgm:pt>
    <dgm:pt modelId="{5017B7F8-77F7-4696-8CFC-F65650CB83CF}">
      <dgm:prSet phldrT="[Text]"/>
      <dgm:spPr/>
      <dgm:t>
        <a:bodyPr/>
        <a:lstStyle/>
        <a:p>
          <a:r>
            <a:rPr lang="en-US" dirty="0" smtClean="0"/>
            <a:t>Customers &amp; consumers</a:t>
          </a:r>
          <a:endParaRPr lang="id-ID" dirty="0"/>
        </a:p>
      </dgm:t>
    </dgm:pt>
    <dgm:pt modelId="{37AC4855-C08D-4A1E-A788-02990762A40F}" type="parTrans" cxnId="{B314E387-1645-438A-A98E-8FA9BF3E3FEB}">
      <dgm:prSet/>
      <dgm:spPr/>
      <dgm:t>
        <a:bodyPr/>
        <a:lstStyle/>
        <a:p>
          <a:endParaRPr lang="id-ID"/>
        </a:p>
      </dgm:t>
    </dgm:pt>
    <dgm:pt modelId="{CBD3C0F9-BC40-41C3-AC73-4FA558FE07CC}" type="sibTrans" cxnId="{B314E387-1645-438A-A98E-8FA9BF3E3FEB}">
      <dgm:prSet/>
      <dgm:spPr/>
      <dgm:t>
        <a:bodyPr/>
        <a:lstStyle/>
        <a:p>
          <a:endParaRPr lang="id-ID"/>
        </a:p>
      </dgm:t>
    </dgm:pt>
    <dgm:pt modelId="{496C0B08-0E5A-425C-96DB-60EE295A3C58}">
      <dgm:prSet/>
      <dgm:spPr/>
      <dgm:t>
        <a:bodyPr/>
        <a:lstStyle/>
        <a:p>
          <a:r>
            <a:rPr lang="en-US" smtClean="0"/>
            <a:t>Process improvement</a:t>
          </a:r>
          <a:endParaRPr lang="en-US" dirty="0" smtClean="0"/>
        </a:p>
      </dgm:t>
    </dgm:pt>
    <dgm:pt modelId="{73EA7BAC-5836-4798-BD49-D3D6D6E46F2F}" type="parTrans" cxnId="{876E32B6-42CF-4D24-B2E0-31A29D22A094}">
      <dgm:prSet/>
      <dgm:spPr/>
      <dgm:t>
        <a:bodyPr/>
        <a:lstStyle/>
        <a:p>
          <a:endParaRPr lang="id-ID"/>
        </a:p>
      </dgm:t>
    </dgm:pt>
    <dgm:pt modelId="{F358333F-A617-4E13-818F-BB4E472A4477}" type="sibTrans" cxnId="{876E32B6-42CF-4D24-B2E0-31A29D22A094}">
      <dgm:prSet/>
      <dgm:spPr/>
      <dgm:t>
        <a:bodyPr/>
        <a:lstStyle/>
        <a:p>
          <a:endParaRPr lang="id-ID"/>
        </a:p>
      </dgm:t>
    </dgm:pt>
    <dgm:pt modelId="{9EF3E59C-CD46-4FAF-8E3A-1FF93A9AE6C1}">
      <dgm:prSet/>
      <dgm:spPr/>
      <dgm:t>
        <a:bodyPr/>
        <a:lstStyle/>
        <a:p>
          <a:r>
            <a:rPr lang="en-US" smtClean="0"/>
            <a:t>Management commitment</a:t>
          </a:r>
          <a:endParaRPr lang="en-US" dirty="0" smtClean="0"/>
        </a:p>
      </dgm:t>
    </dgm:pt>
    <dgm:pt modelId="{6CCEA631-F3C5-42D9-AEF1-18E156B7F1A4}" type="parTrans" cxnId="{BAF823C8-1673-4C82-9526-DCC3235C66E0}">
      <dgm:prSet/>
      <dgm:spPr/>
      <dgm:t>
        <a:bodyPr/>
        <a:lstStyle/>
        <a:p>
          <a:endParaRPr lang="id-ID"/>
        </a:p>
      </dgm:t>
    </dgm:pt>
    <dgm:pt modelId="{CDEB7109-9F79-4438-BE1B-229E19D11F9E}" type="sibTrans" cxnId="{BAF823C8-1673-4C82-9526-DCC3235C66E0}">
      <dgm:prSet/>
      <dgm:spPr/>
      <dgm:t>
        <a:bodyPr/>
        <a:lstStyle/>
        <a:p>
          <a:endParaRPr lang="id-ID"/>
        </a:p>
      </dgm:t>
    </dgm:pt>
    <dgm:pt modelId="{2B75D622-3291-4AD9-B7D7-27A227808697}">
      <dgm:prSet/>
      <dgm:spPr/>
      <dgm:t>
        <a:bodyPr/>
        <a:lstStyle/>
        <a:p>
          <a:r>
            <a:rPr lang="en-US" smtClean="0"/>
            <a:t>What is culture?</a:t>
          </a:r>
          <a:endParaRPr lang="en-US" dirty="0" smtClean="0"/>
        </a:p>
      </dgm:t>
    </dgm:pt>
    <dgm:pt modelId="{3EE305FF-FC43-4ACE-BBA0-29BDF0630088}" type="parTrans" cxnId="{A809DD9F-065C-4BE6-9100-48624041403C}">
      <dgm:prSet/>
      <dgm:spPr/>
      <dgm:t>
        <a:bodyPr/>
        <a:lstStyle/>
        <a:p>
          <a:endParaRPr lang="id-ID"/>
        </a:p>
      </dgm:t>
    </dgm:pt>
    <dgm:pt modelId="{58C4BC07-46D4-43E6-87F3-93C8C6BC6B99}" type="sibTrans" cxnId="{A809DD9F-065C-4BE6-9100-48624041403C}">
      <dgm:prSet/>
      <dgm:spPr/>
      <dgm:t>
        <a:bodyPr/>
        <a:lstStyle/>
        <a:p>
          <a:endParaRPr lang="id-ID"/>
        </a:p>
      </dgm:t>
    </dgm:pt>
    <dgm:pt modelId="{3374243F-F763-4F98-B4D0-8F33A97E1A4E}">
      <dgm:prSet/>
      <dgm:spPr/>
      <dgm:t>
        <a:bodyPr/>
        <a:lstStyle/>
        <a:p>
          <a:r>
            <a:rPr lang="en-US" smtClean="0"/>
            <a:t>What is service culture?</a:t>
          </a:r>
          <a:endParaRPr lang="en-US" dirty="0" smtClean="0"/>
        </a:p>
      </dgm:t>
    </dgm:pt>
    <dgm:pt modelId="{28730782-6E7A-496B-9E1A-A514398907C2}" type="parTrans" cxnId="{B19F071C-91B0-4F8D-A7F6-A5D5AB491BBF}">
      <dgm:prSet/>
      <dgm:spPr/>
      <dgm:t>
        <a:bodyPr/>
        <a:lstStyle/>
        <a:p>
          <a:endParaRPr lang="id-ID"/>
        </a:p>
      </dgm:t>
    </dgm:pt>
    <dgm:pt modelId="{F2D6D87A-CBE0-4315-938D-BB59A04F0E71}" type="sibTrans" cxnId="{B19F071C-91B0-4F8D-A7F6-A5D5AB491BBF}">
      <dgm:prSet/>
      <dgm:spPr/>
      <dgm:t>
        <a:bodyPr/>
        <a:lstStyle/>
        <a:p>
          <a:endParaRPr lang="id-ID"/>
        </a:p>
      </dgm:t>
    </dgm:pt>
    <dgm:pt modelId="{FB14609A-D11E-44D3-852D-F455879466B2}">
      <dgm:prSet/>
      <dgm:spPr/>
      <dgm:t>
        <a:bodyPr/>
        <a:lstStyle/>
        <a:p>
          <a:r>
            <a:rPr lang="en-US" smtClean="0"/>
            <a:t>What is customer service?</a:t>
          </a:r>
          <a:endParaRPr lang="en-US" dirty="0" smtClean="0"/>
        </a:p>
      </dgm:t>
    </dgm:pt>
    <dgm:pt modelId="{864D3BD5-9DCB-415E-BC92-C0D809C1E167}" type="parTrans" cxnId="{9CC3A954-62CB-4A2B-BC3B-CCDAF1E3C625}">
      <dgm:prSet/>
      <dgm:spPr/>
      <dgm:t>
        <a:bodyPr/>
        <a:lstStyle/>
        <a:p>
          <a:endParaRPr lang="id-ID"/>
        </a:p>
      </dgm:t>
    </dgm:pt>
    <dgm:pt modelId="{38174427-3E92-4474-88D9-9FFEB7F8D7B8}" type="sibTrans" cxnId="{9CC3A954-62CB-4A2B-BC3B-CCDAF1E3C625}">
      <dgm:prSet/>
      <dgm:spPr/>
      <dgm:t>
        <a:bodyPr/>
        <a:lstStyle/>
        <a:p>
          <a:endParaRPr lang="id-ID"/>
        </a:p>
      </dgm:t>
    </dgm:pt>
    <dgm:pt modelId="{96E67F4D-7A47-41E0-8E5E-94071DC0D8A3}" type="pres">
      <dgm:prSet presAssocID="{C7D2FF80-F648-437F-86DB-0EA5609746D6}" presName="linear" presStyleCnt="0">
        <dgm:presLayoutVars>
          <dgm:dir/>
          <dgm:animLvl val="lvl"/>
          <dgm:resizeHandles val="exact"/>
        </dgm:presLayoutVars>
      </dgm:prSet>
      <dgm:spPr/>
      <dgm:t>
        <a:bodyPr/>
        <a:lstStyle/>
        <a:p>
          <a:endParaRPr lang="id-ID"/>
        </a:p>
      </dgm:t>
    </dgm:pt>
    <dgm:pt modelId="{87B5C6E1-31FF-4E97-887D-AC38FDC6A07A}" type="pres">
      <dgm:prSet presAssocID="{5017B7F8-77F7-4696-8CFC-F65650CB83CF}" presName="parentLin" presStyleCnt="0"/>
      <dgm:spPr/>
    </dgm:pt>
    <dgm:pt modelId="{5F1432F2-5C5E-45D1-9532-943D6AF19220}" type="pres">
      <dgm:prSet presAssocID="{5017B7F8-77F7-4696-8CFC-F65650CB83CF}" presName="parentLeftMargin" presStyleLbl="node1" presStyleIdx="0" presStyleCnt="6"/>
      <dgm:spPr/>
      <dgm:t>
        <a:bodyPr/>
        <a:lstStyle/>
        <a:p>
          <a:endParaRPr lang="id-ID"/>
        </a:p>
      </dgm:t>
    </dgm:pt>
    <dgm:pt modelId="{E9116AD8-74B8-47D2-BCCC-10870EA5499C}" type="pres">
      <dgm:prSet presAssocID="{5017B7F8-77F7-4696-8CFC-F65650CB83CF}" presName="parentText" presStyleLbl="node1" presStyleIdx="0" presStyleCnt="6">
        <dgm:presLayoutVars>
          <dgm:chMax val="0"/>
          <dgm:bulletEnabled val="1"/>
        </dgm:presLayoutVars>
      </dgm:prSet>
      <dgm:spPr/>
      <dgm:t>
        <a:bodyPr/>
        <a:lstStyle/>
        <a:p>
          <a:endParaRPr lang="id-ID"/>
        </a:p>
      </dgm:t>
    </dgm:pt>
    <dgm:pt modelId="{0DEA0A8C-2FD2-4C01-9197-0489302C44DE}" type="pres">
      <dgm:prSet presAssocID="{5017B7F8-77F7-4696-8CFC-F65650CB83CF}" presName="negativeSpace" presStyleCnt="0"/>
      <dgm:spPr/>
    </dgm:pt>
    <dgm:pt modelId="{AAE632DD-2DEB-4613-9BC9-69E9BDFDA0A7}" type="pres">
      <dgm:prSet presAssocID="{5017B7F8-77F7-4696-8CFC-F65650CB83CF}" presName="childText" presStyleLbl="conFgAcc1" presStyleIdx="0" presStyleCnt="6">
        <dgm:presLayoutVars>
          <dgm:bulletEnabled val="1"/>
        </dgm:presLayoutVars>
      </dgm:prSet>
      <dgm:spPr/>
    </dgm:pt>
    <dgm:pt modelId="{11A1A2DD-6E61-45E9-B206-5093873EBCE8}" type="pres">
      <dgm:prSet presAssocID="{CBD3C0F9-BC40-41C3-AC73-4FA558FE07CC}" presName="spaceBetweenRectangles" presStyleCnt="0"/>
      <dgm:spPr/>
    </dgm:pt>
    <dgm:pt modelId="{596EF960-9A53-4C79-BE6F-F33EC981494C}" type="pres">
      <dgm:prSet presAssocID="{496C0B08-0E5A-425C-96DB-60EE295A3C58}" presName="parentLin" presStyleCnt="0"/>
      <dgm:spPr/>
    </dgm:pt>
    <dgm:pt modelId="{7C1404F8-5600-483B-8A59-6E7237057BD0}" type="pres">
      <dgm:prSet presAssocID="{496C0B08-0E5A-425C-96DB-60EE295A3C58}" presName="parentLeftMargin" presStyleLbl="node1" presStyleIdx="0" presStyleCnt="6"/>
      <dgm:spPr/>
      <dgm:t>
        <a:bodyPr/>
        <a:lstStyle/>
        <a:p>
          <a:endParaRPr lang="id-ID"/>
        </a:p>
      </dgm:t>
    </dgm:pt>
    <dgm:pt modelId="{BD0F34A4-FC73-408F-A88A-BD36C9263D70}" type="pres">
      <dgm:prSet presAssocID="{496C0B08-0E5A-425C-96DB-60EE295A3C58}" presName="parentText" presStyleLbl="node1" presStyleIdx="1" presStyleCnt="6">
        <dgm:presLayoutVars>
          <dgm:chMax val="0"/>
          <dgm:bulletEnabled val="1"/>
        </dgm:presLayoutVars>
      </dgm:prSet>
      <dgm:spPr/>
      <dgm:t>
        <a:bodyPr/>
        <a:lstStyle/>
        <a:p>
          <a:endParaRPr lang="id-ID"/>
        </a:p>
      </dgm:t>
    </dgm:pt>
    <dgm:pt modelId="{E70F96B7-2B75-4A31-A63D-C4D79187522C}" type="pres">
      <dgm:prSet presAssocID="{496C0B08-0E5A-425C-96DB-60EE295A3C58}" presName="negativeSpace" presStyleCnt="0"/>
      <dgm:spPr/>
    </dgm:pt>
    <dgm:pt modelId="{128B54DE-A35C-4352-A081-526C0BE6F7F0}" type="pres">
      <dgm:prSet presAssocID="{496C0B08-0E5A-425C-96DB-60EE295A3C58}" presName="childText" presStyleLbl="conFgAcc1" presStyleIdx="1" presStyleCnt="6">
        <dgm:presLayoutVars>
          <dgm:bulletEnabled val="1"/>
        </dgm:presLayoutVars>
      </dgm:prSet>
      <dgm:spPr/>
    </dgm:pt>
    <dgm:pt modelId="{7799C9AE-C6EA-485C-A9A1-A01A2082A710}" type="pres">
      <dgm:prSet presAssocID="{F358333F-A617-4E13-818F-BB4E472A4477}" presName="spaceBetweenRectangles" presStyleCnt="0"/>
      <dgm:spPr/>
    </dgm:pt>
    <dgm:pt modelId="{2C062C89-1CB8-41F0-963A-EADC5AADDE1A}" type="pres">
      <dgm:prSet presAssocID="{9EF3E59C-CD46-4FAF-8E3A-1FF93A9AE6C1}" presName="parentLin" presStyleCnt="0"/>
      <dgm:spPr/>
    </dgm:pt>
    <dgm:pt modelId="{7832228F-9DF8-4A8D-AD77-8097D7A573C1}" type="pres">
      <dgm:prSet presAssocID="{9EF3E59C-CD46-4FAF-8E3A-1FF93A9AE6C1}" presName="parentLeftMargin" presStyleLbl="node1" presStyleIdx="1" presStyleCnt="6"/>
      <dgm:spPr/>
      <dgm:t>
        <a:bodyPr/>
        <a:lstStyle/>
        <a:p>
          <a:endParaRPr lang="id-ID"/>
        </a:p>
      </dgm:t>
    </dgm:pt>
    <dgm:pt modelId="{93FE59D8-FA52-432A-8CB2-7541D3719C81}" type="pres">
      <dgm:prSet presAssocID="{9EF3E59C-CD46-4FAF-8E3A-1FF93A9AE6C1}" presName="parentText" presStyleLbl="node1" presStyleIdx="2" presStyleCnt="6">
        <dgm:presLayoutVars>
          <dgm:chMax val="0"/>
          <dgm:bulletEnabled val="1"/>
        </dgm:presLayoutVars>
      </dgm:prSet>
      <dgm:spPr/>
      <dgm:t>
        <a:bodyPr/>
        <a:lstStyle/>
        <a:p>
          <a:endParaRPr lang="id-ID"/>
        </a:p>
      </dgm:t>
    </dgm:pt>
    <dgm:pt modelId="{D6208E0C-B46F-43A7-9F85-002E16F27760}" type="pres">
      <dgm:prSet presAssocID="{9EF3E59C-CD46-4FAF-8E3A-1FF93A9AE6C1}" presName="negativeSpace" presStyleCnt="0"/>
      <dgm:spPr/>
    </dgm:pt>
    <dgm:pt modelId="{7AC67430-68C9-406C-B277-8C223F89DEB6}" type="pres">
      <dgm:prSet presAssocID="{9EF3E59C-CD46-4FAF-8E3A-1FF93A9AE6C1}" presName="childText" presStyleLbl="conFgAcc1" presStyleIdx="2" presStyleCnt="6">
        <dgm:presLayoutVars>
          <dgm:bulletEnabled val="1"/>
        </dgm:presLayoutVars>
      </dgm:prSet>
      <dgm:spPr/>
    </dgm:pt>
    <dgm:pt modelId="{E599BF46-EEA1-4AB2-BFFE-9121BA47DF3A}" type="pres">
      <dgm:prSet presAssocID="{CDEB7109-9F79-4438-BE1B-229E19D11F9E}" presName="spaceBetweenRectangles" presStyleCnt="0"/>
      <dgm:spPr/>
    </dgm:pt>
    <dgm:pt modelId="{353FA361-C839-4134-BB3A-FCF9F451ECEC}" type="pres">
      <dgm:prSet presAssocID="{2B75D622-3291-4AD9-B7D7-27A227808697}" presName="parentLin" presStyleCnt="0"/>
      <dgm:spPr/>
    </dgm:pt>
    <dgm:pt modelId="{3FBAEFAD-0D27-4171-81A1-E0BA98593472}" type="pres">
      <dgm:prSet presAssocID="{2B75D622-3291-4AD9-B7D7-27A227808697}" presName="parentLeftMargin" presStyleLbl="node1" presStyleIdx="2" presStyleCnt="6"/>
      <dgm:spPr/>
      <dgm:t>
        <a:bodyPr/>
        <a:lstStyle/>
        <a:p>
          <a:endParaRPr lang="id-ID"/>
        </a:p>
      </dgm:t>
    </dgm:pt>
    <dgm:pt modelId="{7CB1C693-79A3-44E9-8599-5B2334C2830A}" type="pres">
      <dgm:prSet presAssocID="{2B75D622-3291-4AD9-B7D7-27A227808697}" presName="parentText" presStyleLbl="node1" presStyleIdx="3" presStyleCnt="6">
        <dgm:presLayoutVars>
          <dgm:chMax val="0"/>
          <dgm:bulletEnabled val="1"/>
        </dgm:presLayoutVars>
      </dgm:prSet>
      <dgm:spPr/>
      <dgm:t>
        <a:bodyPr/>
        <a:lstStyle/>
        <a:p>
          <a:endParaRPr lang="id-ID"/>
        </a:p>
      </dgm:t>
    </dgm:pt>
    <dgm:pt modelId="{D19A91DA-9809-4847-AB33-A2B73793C5EB}" type="pres">
      <dgm:prSet presAssocID="{2B75D622-3291-4AD9-B7D7-27A227808697}" presName="negativeSpace" presStyleCnt="0"/>
      <dgm:spPr/>
    </dgm:pt>
    <dgm:pt modelId="{5AF7E919-D1CE-44FC-96B6-B7B9E6791FF1}" type="pres">
      <dgm:prSet presAssocID="{2B75D622-3291-4AD9-B7D7-27A227808697}" presName="childText" presStyleLbl="conFgAcc1" presStyleIdx="3" presStyleCnt="6">
        <dgm:presLayoutVars>
          <dgm:bulletEnabled val="1"/>
        </dgm:presLayoutVars>
      </dgm:prSet>
      <dgm:spPr/>
    </dgm:pt>
    <dgm:pt modelId="{2FDCE92A-726E-4F71-8059-E6938D4F80F0}" type="pres">
      <dgm:prSet presAssocID="{58C4BC07-46D4-43E6-87F3-93C8C6BC6B99}" presName="spaceBetweenRectangles" presStyleCnt="0"/>
      <dgm:spPr/>
    </dgm:pt>
    <dgm:pt modelId="{31DCB148-7CD6-4B6D-AA27-0B10F861C4FF}" type="pres">
      <dgm:prSet presAssocID="{3374243F-F763-4F98-B4D0-8F33A97E1A4E}" presName="parentLin" presStyleCnt="0"/>
      <dgm:spPr/>
    </dgm:pt>
    <dgm:pt modelId="{9678C977-2804-4674-95EE-A23C79D9B408}" type="pres">
      <dgm:prSet presAssocID="{3374243F-F763-4F98-B4D0-8F33A97E1A4E}" presName="parentLeftMargin" presStyleLbl="node1" presStyleIdx="3" presStyleCnt="6"/>
      <dgm:spPr/>
      <dgm:t>
        <a:bodyPr/>
        <a:lstStyle/>
        <a:p>
          <a:endParaRPr lang="id-ID"/>
        </a:p>
      </dgm:t>
    </dgm:pt>
    <dgm:pt modelId="{E9B5C804-D34F-4257-A35A-705C203CA8B5}" type="pres">
      <dgm:prSet presAssocID="{3374243F-F763-4F98-B4D0-8F33A97E1A4E}" presName="parentText" presStyleLbl="node1" presStyleIdx="4" presStyleCnt="6">
        <dgm:presLayoutVars>
          <dgm:chMax val="0"/>
          <dgm:bulletEnabled val="1"/>
        </dgm:presLayoutVars>
      </dgm:prSet>
      <dgm:spPr/>
      <dgm:t>
        <a:bodyPr/>
        <a:lstStyle/>
        <a:p>
          <a:endParaRPr lang="id-ID"/>
        </a:p>
      </dgm:t>
    </dgm:pt>
    <dgm:pt modelId="{BB91ED92-4518-4898-A016-8538154154D1}" type="pres">
      <dgm:prSet presAssocID="{3374243F-F763-4F98-B4D0-8F33A97E1A4E}" presName="negativeSpace" presStyleCnt="0"/>
      <dgm:spPr/>
    </dgm:pt>
    <dgm:pt modelId="{7B618F71-373E-404C-ACDF-C9BF3C0E5881}" type="pres">
      <dgm:prSet presAssocID="{3374243F-F763-4F98-B4D0-8F33A97E1A4E}" presName="childText" presStyleLbl="conFgAcc1" presStyleIdx="4" presStyleCnt="6">
        <dgm:presLayoutVars>
          <dgm:bulletEnabled val="1"/>
        </dgm:presLayoutVars>
      </dgm:prSet>
      <dgm:spPr/>
    </dgm:pt>
    <dgm:pt modelId="{B7E2D65D-7574-4010-84D8-95A1997D2930}" type="pres">
      <dgm:prSet presAssocID="{F2D6D87A-CBE0-4315-938D-BB59A04F0E71}" presName="spaceBetweenRectangles" presStyleCnt="0"/>
      <dgm:spPr/>
    </dgm:pt>
    <dgm:pt modelId="{22BE7F27-EBD3-4CB5-B8F3-13608BAC28C9}" type="pres">
      <dgm:prSet presAssocID="{FB14609A-D11E-44D3-852D-F455879466B2}" presName="parentLin" presStyleCnt="0"/>
      <dgm:spPr/>
    </dgm:pt>
    <dgm:pt modelId="{AF442CE1-2576-4723-AA10-AE3117C01CAD}" type="pres">
      <dgm:prSet presAssocID="{FB14609A-D11E-44D3-852D-F455879466B2}" presName="parentLeftMargin" presStyleLbl="node1" presStyleIdx="4" presStyleCnt="6"/>
      <dgm:spPr/>
      <dgm:t>
        <a:bodyPr/>
        <a:lstStyle/>
        <a:p>
          <a:endParaRPr lang="id-ID"/>
        </a:p>
      </dgm:t>
    </dgm:pt>
    <dgm:pt modelId="{25A4D858-3D0F-4661-8206-E95896919889}" type="pres">
      <dgm:prSet presAssocID="{FB14609A-D11E-44D3-852D-F455879466B2}" presName="parentText" presStyleLbl="node1" presStyleIdx="5" presStyleCnt="6">
        <dgm:presLayoutVars>
          <dgm:chMax val="0"/>
          <dgm:bulletEnabled val="1"/>
        </dgm:presLayoutVars>
      </dgm:prSet>
      <dgm:spPr/>
      <dgm:t>
        <a:bodyPr/>
        <a:lstStyle/>
        <a:p>
          <a:endParaRPr lang="id-ID"/>
        </a:p>
      </dgm:t>
    </dgm:pt>
    <dgm:pt modelId="{409C3C40-95E3-4C86-86F2-397B8D584958}" type="pres">
      <dgm:prSet presAssocID="{FB14609A-D11E-44D3-852D-F455879466B2}" presName="negativeSpace" presStyleCnt="0"/>
      <dgm:spPr/>
    </dgm:pt>
    <dgm:pt modelId="{032A77E3-6B57-4708-B73A-B3E66FBF9AEE}" type="pres">
      <dgm:prSet presAssocID="{FB14609A-D11E-44D3-852D-F455879466B2}" presName="childText" presStyleLbl="conFgAcc1" presStyleIdx="5" presStyleCnt="6">
        <dgm:presLayoutVars>
          <dgm:bulletEnabled val="1"/>
        </dgm:presLayoutVars>
      </dgm:prSet>
      <dgm:spPr/>
    </dgm:pt>
  </dgm:ptLst>
  <dgm:cxnLst>
    <dgm:cxn modelId="{11E065B0-B231-48A1-BEBD-C52027199875}" type="presOf" srcId="{FB14609A-D11E-44D3-852D-F455879466B2}" destId="{25A4D858-3D0F-4661-8206-E95896919889}" srcOrd="1" destOrd="0" presId="urn:microsoft.com/office/officeart/2005/8/layout/list1"/>
    <dgm:cxn modelId="{B715A45D-C66B-46BE-833D-EC339932593F}" type="presOf" srcId="{3374243F-F763-4F98-B4D0-8F33A97E1A4E}" destId="{9678C977-2804-4674-95EE-A23C79D9B408}" srcOrd="0" destOrd="0" presId="urn:microsoft.com/office/officeart/2005/8/layout/list1"/>
    <dgm:cxn modelId="{F448BF92-1734-4ADE-96EF-C07809BC289D}" type="presOf" srcId="{3374243F-F763-4F98-B4D0-8F33A97E1A4E}" destId="{E9B5C804-D34F-4257-A35A-705C203CA8B5}" srcOrd="1" destOrd="0" presId="urn:microsoft.com/office/officeart/2005/8/layout/list1"/>
    <dgm:cxn modelId="{93764135-035A-43BD-ADDD-23E3C5E00B63}" type="presOf" srcId="{496C0B08-0E5A-425C-96DB-60EE295A3C58}" destId="{7C1404F8-5600-483B-8A59-6E7237057BD0}" srcOrd="0" destOrd="0" presId="urn:microsoft.com/office/officeart/2005/8/layout/list1"/>
    <dgm:cxn modelId="{9CC3A954-62CB-4A2B-BC3B-CCDAF1E3C625}" srcId="{C7D2FF80-F648-437F-86DB-0EA5609746D6}" destId="{FB14609A-D11E-44D3-852D-F455879466B2}" srcOrd="5" destOrd="0" parTransId="{864D3BD5-9DCB-415E-BC92-C0D809C1E167}" sibTransId="{38174427-3E92-4474-88D9-9FFEB7F8D7B8}"/>
    <dgm:cxn modelId="{A9BCFD03-BA1D-4B35-B19F-A08C674CCEC7}" type="presOf" srcId="{2B75D622-3291-4AD9-B7D7-27A227808697}" destId="{3FBAEFAD-0D27-4171-81A1-E0BA98593472}" srcOrd="0" destOrd="0" presId="urn:microsoft.com/office/officeart/2005/8/layout/list1"/>
    <dgm:cxn modelId="{A3780F8B-63F2-46F3-B741-ED4C6B87C77F}" type="presOf" srcId="{5017B7F8-77F7-4696-8CFC-F65650CB83CF}" destId="{5F1432F2-5C5E-45D1-9532-943D6AF19220}" srcOrd="0" destOrd="0" presId="urn:microsoft.com/office/officeart/2005/8/layout/list1"/>
    <dgm:cxn modelId="{4B38AEAB-FCDA-434F-B9F6-501E9BDE4C7D}" type="presOf" srcId="{5017B7F8-77F7-4696-8CFC-F65650CB83CF}" destId="{E9116AD8-74B8-47D2-BCCC-10870EA5499C}" srcOrd="1" destOrd="0" presId="urn:microsoft.com/office/officeart/2005/8/layout/list1"/>
    <dgm:cxn modelId="{59EEEFD0-AF12-4D97-BE10-D311735F6473}" type="presOf" srcId="{C7D2FF80-F648-437F-86DB-0EA5609746D6}" destId="{96E67F4D-7A47-41E0-8E5E-94071DC0D8A3}" srcOrd="0" destOrd="0" presId="urn:microsoft.com/office/officeart/2005/8/layout/list1"/>
    <dgm:cxn modelId="{BAF823C8-1673-4C82-9526-DCC3235C66E0}" srcId="{C7D2FF80-F648-437F-86DB-0EA5609746D6}" destId="{9EF3E59C-CD46-4FAF-8E3A-1FF93A9AE6C1}" srcOrd="2" destOrd="0" parTransId="{6CCEA631-F3C5-42D9-AEF1-18E156B7F1A4}" sibTransId="{CDEB7109-9F79-4438-BE1B-229E19D11F9E}"/>
    <dgm:cxn modelId="{B314E387-1645-438A-A98E-8FA9BF3E3FEB}" srcId="{C7D2FF80-F648-437F-86DB-0EA5609746D6}" destId="{5017B7F8-77F7-4696-8CFC-F65650CB83CF}" srcOrd="0" destOrd="0" parTransId="{37AC4855-C08D-4A1E-A788-02990762A40F}" sibTransId="{CBD3C0F9-BC40-41C3-AC73-4FA558FE07CC}"/>
    <dgm:cxn modelId="{1C0B10B8-AAE1-4E23-AAFF-9D4AFC521E1E}" type="presOf" srcId="{9EF3E59C-CD46-4FAF-8E3A-1FF93A9AE6C1}" destId="{93FE59D8-FA52-432A-8CB2-7541D3719C81}" srcOrd="1" destOrd="0" presId="urn:microsoft.com/office/officeart/2005/8/layout/list1"/>
    <dgm:cxn modelId="{A317D994-BB63-4F42-9051-E53DA51673DE}" type="presOf" srcId="{496C0B08-0E5A-425C-96DB-60EE295A3C58}" destId="{BD0F34A4-FC73-408F-A88A-BD36C9263D70}" srcOrd="1" destOrd="0" presId="urn:microsoft.com/office/officeart/2005/8/layout/list1"/>
    <dgm:cxn modelId="{A809DD9F-065C-4BE6-9100-48624041403C}" srcId="{C7D2FF80-F648-437F-86DB-0EA5609746D6}" destId="{2B75D622-3291-4AD9-B7D7-27A227808697}" srcOrd="3" destOrd="0" parTransId="{3EE305FF-FC43-4ACE-BBA0-29BDF0630088}" sibTransId="{58C4BC07-46D4-43E6-87F3-93C8C6BC6B99}"/>
    <dgm:cxn modelId="{35999EA2-D50B-4502-9165-E0A9C04FAB20}" type="presOf" srcId="{2B75D622-3291-4AD9-B7D7-27A227808697}" destId="{7CB1C693-79A3-44E9-8599-5B2334C2830A}" srcOrd="1" destOrd="0" presId="urn:microsoft.com/office/officeart/2005/8/layout/list1"/>
    <dgm:cxn modelId="{876E32B6-42CF-4D24-B2E0-31A29D22A094}" srcId="{C7D2FF80-F648-437F-86DB-0EA5609746D6}" destId="{496C0B08-0E5A-425C-96DB-60EE295A3C58}" srcOrd="1" destOrd="0" parTransId="{73EA7BAC-5836-4798-BD49-D3D6D6E46F2F}" sibTransId="{F358333F-A617-4E13-818F-BB4E472A4477}"/>
    <dgm:cxn modelId="{CCCCA9E1-1F2A-4303-BB09-36E9AF581AF2}" type="presOf" srcId="{9EF3E59C-CD46-4FAF-8E3A-1FF93A9AE6C1}" destId="{7832228F-9DF8-4A8D-AD77-8097D7A573C1}" srcOrd="0" destOrd="0" presId="urn:microsoft.com/office/officeart/2005/8/layout/list1"/>
    <dgm:cxn modelId="{70698E42-5BE0-4AF6-8DAC-CE376136C3FA}" type="presOf" srcId="{FB14609A-D11E-44D3-852D-F455879466B2}" destId="{AF442CE1-2576-4723-AA10-AE3117C01CAD}" srcOrd="0" destOrd="0" presId="urn:microsoft.com/office/officeart/2005/8/layout/list1"/>
    <dgm:cxn modelId="{B19F071C-91B0-4F8D-A7F6-A5D5AB491BBF}" srcId="{C7D2FF80-F648-437F-86DB-0EA5609746D6}" destId="{3374243F-F763-4F98-B4D0-8F33A97E1A4E}" srcOrd="4" destOrd="0" parTransId="{28730782-6E7A-496B-9E1A-A514398907C2}" sibTransId="{F2D6D87A-CBE0-4315-938D-BB59A04F0E71}"/>
    <dgm:cxn modelId="{0991EC47-ACA4-41CC-BBF2-6F7580F9D3B3}" type="presParOf" srcId="{96E67F4D-7A47-41E0-8E5E-94071DC0D8A3}" destId="{87B5C6E1-31FF-4E97-887D-AC38FDC6A07A}" srcOrd="0" destOrd="0" presId="urn:microsoft.com/office/officeart/2005/8/layout/list1"/>
    <dgm:cxn modelId="{0AFEB799-656D-452B-95C2-B9E9D3FD6105}" type="presParOf" srcId="{87B5C6E1-31FF-4E97-887D-AC38FDC6A07A}" destId="{5F1432F2-5C5E-45D1-9532-943D6AF19220}" srcOrd="0" destOrd="0" presId="urn:microsoft.com/office/officeart/2005/8/layout/list1"/>
    <dgm:cxn modelId="{9ED73BE7-C3B6-4273-973C-0B72563F8EE4}" type="presParOf" srcId="{87B5C6E1-31FF-4E97-887D-AC38FDC6A07A}" destId="{E9116AD8-74B8-47D2-BCCC-10870EA5499C}" srcOrd="1" destOrd="0" presId="urn:microsoft.com/office/officeart/2005/8/layout/list1"/>
    <dgm:cxn modelId="{7C39FC9F-496F-42D1-99DB-4A12F4A44CB5}" type="presParOf" srcId="{96E67F4D-7A47-41E0-8E5E-94071DC0D8A3}" destId="{0DEA0A8C-2FD2-4C01-9197-0489302C44DE}" srcOrd="1" destOrd="0" presId="urn:microsoft.com/office/officeart/2005/8/layout/list1"/>
    <dgm:cxn modelId="{74E3248E-2845-4154-A520-78177C3E1188}" type="presParOf" srcId="{96E67F4D-7A47-41E0-8E5E-94071DC0D8A3}" destId="{AAE632DD-2DEB-4613-9BC9-69E9BDFDA0A7}" srcOrd="2" destOrd="0" presId="urn:microsoft.com/office/officeart/2005/8/layout/list1"/>
    <dgm:cxn modelId="{F61B1BB5-D599-4471-9431-97FC62AA633F}" type="presParOf" srcId="{96E67F4D-7A47-41E0-8E5E-94071DC0D8A3}" destId="{11A1A2DD-6E61-45E9-B206-5093873EBCE8}" srcOrd="3" destOrd="0" presId="urn:microsoft.com/office/officeart/2005/8/layout/list1"/>
    <dgm:cxn modelId="{671766BD-0F72-401D-94FC-7DB2923686FB}" type="presParOf" srcId="{96E67F4D-7A47-41E0-8E5E-94071DC0D8A3}" destId="{596EF960-9A53-4C79-BE6F-F33EC981494C}" srcOrd="4" destOrd="0" presId="urn:microsoft.com/office/officeart/2005/8/layout/list1"/>
    <dgm:cxn modelId="{BAA51616-0F47-4BE2-9043-E8C52444B563}" type="presParOf" srcId="{596EF960-9A53-4C79-BE6F-F33EC981494C}" destId="{7C1404F8-5600-483B-8A59-6E7237057BD0}" srcOrd="0" destOrd="0" presId="urn:microsoft.com/office/officeart/2005/8/layout/list1"/>
    <dgm:cxn modelId="{88A1491F-C1B8-4613-B781-35361C21AD2C}" type="presParOf" srcId="{596EF960-9A53-4C79-BE6F-F33EC981494C}" destId="{BD0F34A4-FC73-408F-A88A-BD36C9263D70}" srcOrd="1" destOrd="0" presId="urn:microsoft.com/office/officeart/2005/8/layout/list1"/>
    <dgm:cxn modelId="{8A00CAC6-EBB5-43B1-89EC-17252DDD339E}" type="presParOf" srcId="{96E67F4D-7A47-41E0-8E5E-94071DC0D8A3}" destId="{E70F96B7-2B75-4A31-A63D-C4D79187522C}" srcOrd="5" destOrd="0" presId="urn:microsoft.com/office/officeart/2005/8/layout/list1"/>
    <dgm:cxn modelId="{E1C56701-57EE-4DA0-A700-50C885546C71}" type="presParOf" srcId="{96E67F4D-7A47-41E0-8E5E-94071DC0D8A3}" destId="{128B54DE-A35C-4352-A081-526C0BE6F7F0}" srcOrd="6" destOrd="0" presId="urn:microsoft.com/office/officeart/2005/8/layout/list1"/>
    <dgm:cxn modelId="{85CDC479-58B1-4E0B-887B-5AB6D6AD98B0}" type="presParOf" srcId="{96E67F4D-7A47-41E0-8E5E-94071DC0D8A3}" destId="{7799C9AE-C6EA-485C-A9A1-A01A2082A710}" srcOrd="7" destOrd="0" presId="urn:microsoft.com/office/officeart/2005/8/layout/list1"/>
    <dgm:cxn modelId="{9CBF500D-23E7-4C3A-B4D7-C4259D976DCA}" type="presParOf" srcId="{96E67F4D-7A47-41E0-8E5E-94071DC0D8A3}" destId="{2C062C89-1CB8-41F0-963A-EADC5AADDE1A}" srcOrd="8" destOrd="0" presId="urn:microsoft.com/office/officeart/2005/8/layout/list1"/>
    <dgm:cxn modelId="{838B0FF0-43EA-44B8-9504-58AD6D650FBB}" type="presParOf" srcId="{2C062C89-1CB8-41F0-963A-EADC5AADDE1A}" destId="{7832228F-9DF8-4A8D-AD77-8097D7A573C1}" srcOrd="0" destOrd="0" presId="urn:microsoft.com/office/officeart/2005/8/layout/list1"/>
    <dgm:cxn modelId="{C921EA5A-4B35-4767-911E-14AA0E41E41F}" type="presParOf" srcId="{2C062C89-1CB8-41F0-963A-EADC5AADDE1A}" destId="{93FE59D8-FA52-432A-8CB2-7541D3719C81}" srcOrd="1" destOrd="0" presId="urn:microsoft.com/office/officeart/2005/8/layout/list1"/>
    <dgm:cxn modelId="{52869CB1-8F80-4073-B864-2E481E02F4BD}" type="presParOf" srcId="{96E67F4D-7A47-41E0-8E5E-94071DC0D8A3}" destId="{D6208E0C-B46F-43A7-9F85-002E16F27760}" srcOrd="9" destOrd="0" presId="urn:microsoft.com/office/officeart/2005/8/layout/list1"/>
    <dgm:cxn modelId="{C55E617D-0634-4ECF-B082-D5D79BF0B38E}" type="presParOf" srcId="{96E67F4D-7A47-41E0-8E5E-94071DC0D8A3}" destId="{7AC67430-68C9-406C-B277-8C223F89DEB6}" srcOrd="10" destOrd="0" presId="urn:microsoft.com/office/officeart/2005/8/layout/list1"/>
    <dgm:cxn modelId="{37A4104C-CD81-47D2-9229-DE5958D54533}" type="presParOf" srcId="{96E67F4D-7A47-41E0-8E5E-94071DC0D8A3}" destId="{E599BF46-EEA1-4AB2-BFFE-9121BA47DF3A}" srcOrd="11" destOrd="0" presId="urn:microsoft.com/office/officeart/2005/8/layout/list1"/>
    <dgm:cxn modelId="{6FFCA120-BE96-4863-B3C4-377CEFEB2FB1}" type="presParOf" srcId="{96E67F4D-7A47-41E0-8E5E-94071DC0D8A3}" destId="{353FA361-C839-4134-BB3A-FCF9F451ECEC}" srcOrd="12" destOrd="0" presId="urn:microsoft.com/office/officeart/2005/8/layout/list1"/>
    <dgm:cxn modelId="{8694BA9D-D6F8-4B49-9A41-7E4BEE128D2E}" type="presParOf" srcId="{353FA361-C839-4134-BB3A-FCF9F451ECEC}" destId="{3FBAEFAD-0D27-4171-81A1-E0BA98593472}" srcOrd="0" destOrd="0" presId="urn:microsoft.com/office/officeart/2005/8/layout/list1"/>
    <dgm:cxn modelId="{A96D8FBE-8535-49E3-92AE-E468A0BE5C78}" type="presParOf" srcId="{353FA361-C839-4134-BB3A-FCF9F451ECEC}" destId="{7CB1C693-79A3-44E9-8599-5B2334C2830A}" srcOrd="1" destOrd="0" presId="urn:microsoft.com/office/officeart/2005/8/layout/list1"/>
    <dgm:cxn modelId="{7D39ED9C-8D25-4E0D-8FAA-782D3486B0D1}" type="presParOf" srcId="{96E67F4D-7A47-41E0-8E5E-94071DC0D8A3}" destId="{D19A91DA-9809-4847-AB33-A2B73793C5EB}" srcOrd="13" destOrd="0" presId="urn:microsoft.com/office/officeart/2005/8/layout/list1"/>
    <dgm:cxn modelId="{8492A74B-D4BD-4F3F-AD82-8CCACFA8CFDA}" type="presParOf" srcId="{96E67F4D-7A47-41E0-8E5E-94071DC0D8A3}" destId="{5AF7E919-D1CE-44FC-96B6-B7B9E6791FF1}" srcOrd="14" destOrd="0" presId="urn:microsoft.com/office/officeart/2005/8/layout/list1"/>
    <dgm:cxn modelId="{02FB29DA-5345-4A10-AA54-683285A0474E}" type="presParOf" srcId="{96E67F4D-7A47-41E0-8E5E-94071DC0D8A3}" destId="{2FDCE92A-726E-4F71-8059-E6938D4F80F0}" srcOrd="15" destOrd="0" presId="urn:microsoft.com/office/officeart/2005/8/layout/list1"/>
    <dgm:cxn modelId="{354B7D21-73CE-418A-B015-1CE7AA2DFF1F}" type="presParOf" srcId="{96E67F4D-7A47-41E0-8E5E-94071DC0D8A3}" destId="{31DCB148-7CD6-4B6D-AA27-0B10F861C4FF}" srcOrd="16" destOrd="0" presId="urn:microsoft.com/office/officeart/2005/8/layout/list1"/>
    <dgm:cxn modelId="{4BB08F24-8C68-42E6-A325-9287EA7E26E7}" type="presParOf" srcId="{31DCB148-7CD6-4B6D-AA27-0B10F861C4FF}" destId="{9678C977-2804-4674-95EE-A23C79D9B408}" srcOrd="0" destOrd="0" presId="urn:microsoft.com/office/officeart/2005/8/layout/list1"/>
    <dgm:cxn modelId="{6E7F81FD-E137-4AA5-B444-99CA229163A3}" type="presParOf" srcId="{31DCB148-7CD6-4B6D-AA27-0B10F861C4FF}" destId="{E9B5C804-D34F-4257-A35A-705C203CA8B5}" srcOrd="1" destOrd="0" presId="urn:microsoft.com/office/officeart/2005/8/layout/list1"/>
    <dgm:cxn modelId="{0C66A9FD-E883-49A1-BC5D-9BE9E2197077}" type="presParOf" srcId="{96E67F4D-7A47-41E0-8E5E-94071DC0D8A3}" destId="{BB91ED92-4518-4898-A016-8538154154D1}" srcOrd="17" destOrd="0" presId="urn:microsoft.com/office/officeart/2005/8/layout/list1"/>
    <dgm:cxn modelId="{6A696892-CC76-4302-A865-B60B3EE5DACE}" type="presParOf" srcId="{96E67F4D-7A47-41E0-8E5E-94071DC0D8A3}" destId="{7B618F71-373E-404C-ACDF-C9BF3C0E5881}" srcOrd="18" destOrd="0" presId="urn:microsoft.com/office/officeart/2005/8/layout/list1"/>
    <dgm:cxn modelId="{2B55A275-6C4B-48AC-908E-84D740B9A797}" type="presParOf" srcId="{96E67F4D-7A47-41E0-8E5E-94071DC0D8A3}" destId="{B7E2D65D-7574-4010-84D8-95A1997D2930}" srcOrd="19" destOrd="0" presId="urn:microsoft.com/office/officeart/2005/8/layout/list1"/>
    <dgm:cxn modelId="{FC6F62C0-070D-4FE1-A99A-8BD84AC41ACD}" type="presParOf" srcId="{96E67F4D-7A47-41E0-8E5E-94071DC0D8A3}" destId="{22BE7F27-EBD3-4CB5-B8F3-13608BAC28C9}" srcOrd="20" destOrd="0" presId="urn:microsoft.com/office/officeart/2005/8/layout/list1"/>
    <dgm:cxn modelId="{F5D7314F-AC82-4B4B-863B-F709AC902AE4}" type="presParOf" srcId="{22BE7F27-EBD3-4CB5-B8F3-13608BAC28C9}" destId="{AF442CE1-2576-4723-AA10-AE3117C01CAD}" srcOrd="0" destOrd="0" presId="urn:microsoft.com/office/officeart/2005/8/layout/list1"/>
    <dgm:cxn modelId="{95A0A34C-B8B5-4427-83AB-0A2426197719}" type="presParOf" srcId="{22BE7F27-EBD3-4CB5-B8F3-13608BAC28C9}" destId="{25A4D858-3D0F-4661-8206-E95896919889}" srcOrd="1" destOrd="0" presId="urn:microsoft.com/office/officeart/2005/8/layout/list1"/>
    <dgm:cxn modelId="{97BC6B00-352C-429B-8CE9-17BE6C81E87A}" type="presParOf" srcId="{96E67F4D-7A47-41E0-8E5E-94071DC0D8A3}" destId="{409C3C40-95E3-4C86-86F2-397B8D584958}" srcOrd="21" destOrd="0" presId="urn:microsoft.com/office/officeart/2005/8/layout/list1"/>
    <dgm:cxn modelId="{E1EBA66B-830B-4AF1-83F5-55B293A3C507}" type="presParOf" srcId="{96E67F4D-7A47-41E0-8E5E-94071DC0D8A3}" destId="{032A77E3-6B57-4708-B73A-B3E66FBF9AE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5637A-F770-F14C-9E43-368B8382784C}">
      <dsp:nvSpPr>
        <dsp:cNvPr id="0" name=""/>
        <dsp:cNvSpPr/>
      </dsp:nvSpPr>
      <dsp:spPr>
        <a:xfrm rot="5400000">
          <a:off x="5160327" y="-2086455"/>
          <a:ext cx="871601"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We are able to measure the process in a relevant manner</a:t>
          </a:r>
          <a:endParaRPr lang="en-US" sz="1400" kern="1200" dirty="0" smtClean="0"/>
        </a:p>
        <a:p>
          <a:pPr marL="114300" lvl="1" indent="-114300" algn="l" defTabSz="622300">
            <a:lnSpc>
              <a:spcPct val="90000"/>
            </a:lnSpc>
            <a:spcBef>
              <a:spcPct val="0"/>
            </a:spcBef>
            <a:spcAft>
              <a:spcPct val="15000"/>
            </a:spcAft>
            <a:buChar char="••"/>
          </a:pPr>
          <a:r>
            <a:rPr lang="en-US" sz="1400" kern="1200" smtClean="0"/>
            <a:t>It is performance driven</a:t>
          </a:r>
          <a:endParaRPr lang="en-US" sz="1400" kern="1200" dirty="0" smtClean="0"/>
        </a:p>
      </dsp:txBody>
      <dsp:txXfrm rot="-5400000">
        <a:off x="2962656" y="153764"/>
        <a:ext cx="5224396" cy="786505"/>
      </dsp:txXfrm>
    </dsp:sp>
    <dsp:sp modelId="{D8D8448C-2FB3-7243-95A4-239BCD4563DF}">
      <dsp:nvSpPr>
        <dsp:cNvPr id="0" name=""/>
        <dsp:cNvSpPr/>
      </dsp:nvSpPr>
      <dsp:spPr>
        <a:xfrm>
          <a:off x="0" y="2265"/>
          <a:ext cx="2962656" cy="10895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t>They are </a:t>
          </a:r>
          <a:r>
            <a:rPr lang="en-US" sz="2100" b="1" kern="1200" dirty="0" smtClean="0"/>
            <a:t>measurable</a:t>
          </a:r>
          <a:endParaRPr lang="en-US" sz="2100" kern="1200" dirty="0"/>
        </a:p>
      </dsp:txBody>
      <dsp:txXfrm>
        <a:off x="53185" y="55450"/>
        <a:ext cx="2856286" cy="983131"/>
      </dsp:txXfrm>
    </dsp:sp>
    <dsp:sp modelId="{FAEEA38F-6FAF-CA46-A8E4-A3D60CC441CB}">
      <dsp:nvSpPr>
        <dsp:cNvPr id="0" name=""/>
        <dsp:cNvSpPr/>
      </dsp:nvSpPr>
      <dsp:spPr>
        <a:xfrm rot="5400000">
          <a:off x="5160327" y="-942478"/>
          <a:ext cx="871601"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The reason a process exist is to deliver a specific result</a:t>
          </a:r>
          <a:endParaRPr lang="en-US" sz="1400" kern="1200" dirty="0" smtClean="0"/>
        </a:p>
        <a:p>
          <a:pPr marL="114300" lvl="1" indent="-114300" algn="l" defTabSz="622300">
            <a:lnSpc>
              <a:spcPct val="90000"/>
            </a:lnSpc>
            <a:spcBef>
              <a:spcPct val="0"/>
            </a:spcBef>
            <a:spcAft>
              <a:spcPct val="15000"/>
            </a:spcAft>
            <a:buChar char="••"/>
          </a:pPr>
          <a:r>
            <a:rPr lang="en-US" sz="1400" kern="1200" smtClean="0"/>
            <a:t>The result must be individually identifiable and countable</a:t>
          </a:r>
          <a:endParaRPr lang="en-US" sz="1400" kern="1200" dirty="0" smtClean="0"/>
        </a:p>
      </dsp:txBody>
      <dsp:txXfrm rot="-5400000">
        <a:off x="2962656" y="1297741"/>
        <a:ext cx="5224396" cy="786505"/>
      </dsp:txXfrm>
    </dsp:sp>
    <dsp:sp modelId="{4C3F981D-D949-6845-951D-EBF53F6DE9CA}">
      <dsp:nvSpPr>
        <dsp:cNvPr id="0" name=""/>
        <dsp:cNvSpPr/>
      </dsp:nvSpPr>
      <dsp:spPr>
        <a:xfrm>
          <a:off x="0" y="1146242"/>
          <a:ext cx="2962656" cy="108950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smtClean="0"/>
            <a:t>They produce a </a:t>
          </a:r>
          <a:r>
            <a:rPr lang="en-US" sz="2100" b="1" kern="1200" smtClean="0"/>
            <a:t>specific result</a:t>
          </a:r>
          <a:r>
            <a:rPr lang="en-US" sz="2100" kern="1200" smtClean="0"/>
            <a:t> </a:t>
          </a:r>
          <a:endParaRPr lang="en-US" sz="2100" kern="1200" dirty="0" smtClean="0"/>
        </a:p>
      </dsp:txBody>
      <dsp:txXfrm>
        <a:off x="53185" y="1199427"/>
        <a:ext cx="2856286" cy="983131"/>
      </dsp:txXfrm>
    </dsp:sp>
    <dsp:sp modelId="{5A50CD7C-69D8-CD41-8847-F3024771FEB2}">
      <dsp:nvSpPr>
        <dsp:cNvPr id="0" name=""/>
        <dsp:cNvSpPr/>
      </dsp:nvSpPr>
      <dsp:spPr>
        <a:xfrm rot="5400000">
          <a:off x="5160327" y="201497"/>
          <a:ext cx="871601"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smtClean="0"/>
            <a:t>Every process delivers its primary result to a customer or stakeholder</a:t>
          </a:r>
          <a:endParaRPr lang="en-US" sz="1400" kern="1200" dirty="0" smtClean="0"/>
        </a:p>
        <a:p>
          <a:pPr marL="114300" lvl="1" indent="-114300" algn="l" defTabSz="622300">
            <a:lnSpc>
              <a:spcPct val="90000"/>
            </a:lnSpc>
            <a:spcBef>
              <a:spcPct val="0"/>
            </a:spcBef>
            <a:spcAft>
              <a:spcPct val="15000"/>
            </a:spcAft>
            <a:buChar char="••"/>
          </a:pPr>
          <a:r>
            <a:rPr lang="en-US" sz="1400" kern="1200" smtClean="0"/>
            <a:t>They may be internal or external to the organisation but the process must meet their expectations</a:t>
          </a:r>
          <a:endParaRPr lang="en-US" sz="1400" kern="1200" dirty="0" smtClean="0"/>
        </a:p>
      </dsp:txBody>
      <dsp:txXfrm rot="-5400000">
        <a:off x="2962656" y="2441716"/>
        <a:ext cx="5224396" cy="786505"/>
      </dsp:txXfrm>
    </dsp:sp>
    <dsp:sp modelId="{A05FA6A4-581A-C446-98AB-97407AF254B7}">
      <dsp:nvSpPr>
        <dsp:cNvPr id="0" name=""/>
        <dsp:cNvSpPr/>
      </dsp:nvSpPr>
      <dsp:spPr>
        <a:xfrm>
          <a:off x="0" y="2290219"/>
          <a:ext cx="2962656" cy="108950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smtClean="0"/>
            <a:t>The deliver </a:t>
          </a:r>
          <a:r>
            <a:rPr lang="en-US" sz="2100" b="1" kern="1200" smtClean="0"/>
            <a:t>value to a customer</a:t>
          </a:r>
          <a:r>
            <a:rPr lang="en-US" sz="2100" kern="1200" smtClean="0"/>
            <a:t>/stakeholder</a:t>
          </a:r>
          <a:endParaRPr lang="en-US" sz="2100" kern="1200" dirty="0" smtClean="0"/>
        </a:p>
      </dsp:txBody>
      <dsp:txXfrm>
        <a:off x="53185" y="2343404"/>
        <a:ext cx="2856286" cy="983131"/>
      </dsp:txXfrm>
    </dsp:sp>
    <dsp:sp modelId="{D368982D-0EBE-2443-A27D-29104AF89B03}">
      <dsp:nvSpPr>
        <dsp:cNvPr id="0" name=""/>
        <dsp:cNvSpPr/>
      </dsp:nvSpPr>
      <dsp:spPr>
        <a:xfrm rot="5400000">
          <a:off x="5160327" y="1345474"/>
          <a:ext cx="871601"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While a process may be ongoing or iterative, it should be traceable to a specific trigger</a:t>
          </a:r>
          <a:endParaRPr lang="en-US" sz="1400" kern="1200" dirty="0"/>
        </a:p>
      </dsp:txBody>
      <dsp:txXfrm rot="-5400000">
        <a:off x="2962656" y="3585693"/>
        <a:ext cx="5224396" cy="786505"/>
      </dsp:txXfrm>
    </dsp:sp>
    <dsp:sp modelId="{8965BF3B-F82D-434B-A7E9-2698D2FBE1C2}">
      <dsp:nvSpPr>
        <dsp:cNvPr id="0" name=""/>
        <dsp:cNvSpPr/>
      </dsp:nvSpPr>
      <dsp:spPr>
        <a:xfrm>
          <a:off x="0" y="3434195"/>
          <a:ext cx="2962656" cy="108950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smtClean="0"/>
            <a:t>They </a:t>
          </a:r>
          <a:r>
            <a:rPr lang="en-US" sz="2100" b="1" kern="1200" smtClean="0"/>
            <a:t>respond to a specific event</a:t>
          </a:r>
          <a:endParaRPr lang="en-US" sz="2100" b="1" kern="1200" dirty="0" smtClean="0"/>
        </a:p>
      </dsp:txBody>
      <dsp:txXfrm>
        <a:off x="53185" y="3487380"/>
        <a:ext cx="2856286" cy="983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B54AB-C5B8-42F5-A222-E6BB7DCC21A2}">
      <dsp:nvSpPr>
        <dsp:cNvPr id="0" name=""/>
        <dsp:cNvSpPr/>
      </dsp:nvSpPr>
      <dsp:spPr>
        <a:xfrm rot="16200000">
          <a:off x="-1287549" y="1289533"/>
          <a:ext cx="4525963" cy="1946895"/>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Team</a:t>
          </a:r>
          <a:endParaRPr lang="en-US" sz="1900" kern="1200" dirty="0"/>
        </a:p>
        <a:p>
          <a:pPr marL="114300" lvl="1" indent="-114300" algn="l" defTabSz="666750">
            <a:lnSpc>
              <a:spcPct val="90000"/>
            </a:lnSpc>
            <a:spcBef>
              <a:spcPct val="0"/>
            </a:spcBef>
            <a:spcAft>
              <a:spcPct val="15000"/>
            </a:spcAft>
            <a:buChar char="••"/>
          </a:pPr>
          <a:r>
            <a:rPr lang="en-US" sz="1500" kern="1200" dirty="0" smtClean="0"/>
            <a:t>People who work together to achieve a common objective, but not necessarily in the same </a:t>
          </a:r>
          <a:r>
            <a:rPr lang="en-US" sz="1500" kern="1200" dirty="0" err="1" smtClean="0"/>
            <a:t>organisation</a:t>
          </a:r>
          <a:r>
            <a:rPr lang="en-US" sz="1500" kern="1200" dirty="0" smtClean="0"/>
            <a:t> structure</a:t>
          </a:r>
          <a:endParaRPr lang="en-US" sz="1500" kern="1200" dirty="0"/>
        </a:p>
        <a:p>
          <a:pPr marL="114300" lvl="1" indent="-114300" algn="l" defTabSz="666750">
            <a:lnSpc>
              <a:spcPct val="90000"/>
            </a:lnSpc>
            <a:spcBef>
              <a:spcPct val="0"/>
            </a:spcBef>
            <a:spcAft>
              <a:spcPct val="15000"/>
            </a:spcAft>
            <a:buChar char="••"/>
          </a:pPr>
          <a:r>
            <a:rPr lang="en-US" sz="1500" kern="1200" dirty="0" smtClean="0"/>
            <a:t>Team carry out roles</a:t>
          </a:r>
          <a:endParaRPr lang="en-US" sz="1500" kern="1200" dirty="0"/>
        </a:p>
        <a:p>
          <a:pPr marL="114300" lvl="1" indent="-114300" algn="l" defTabSz="666750">
            <a:lnSpc>
              <a:spcPct val="90000"/>
            </a:lnSpc>
            <a:spcBef>
              <a:spcPct val="0"/>
            </a:spcBef>
            <a:spcAft>
              <a:spcPct val="15000"/>
            </a:spcAft>
            <a:buChar char="••"/>
          </a:pPr>
          <a:r>
            <a:rPr lang="en-US" sz="1500" kern="1200" dirty="0" smtClean="0"/>
            <a:t>Teams are part of departments</a:t>
          </a:r>
          <a:endParaRPr lang="en-US" sz="1500" kern="1200" dirty="0"/>
        </a:p>
      </dsp:txBody>
      <dsp:txXfrm rot="5400000">
        <a:off x="1985" y="905192"/>
        <a:ext cx="1946895" cy="2715577"/>
      </dsp:txXfrm>
    </dsp:sp>
    <dsp:sp modelId="{8EE80579-565D-4966-B55A-2EBEE7E6493E}">
      <dsp:nvSpPr>
        <dsp:cNvPr id="0" name=""/>
        <dsp:cNvSpPr/>
      </dsp:nvSpPr>
      <dsp:spPr>
        <a:xfrm rot="16200000">
          <a:off x="805362" y="1289533"/>
          <a:ext cx="4525963" cy="1946895"/>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Group</a:t>
          </a:r>
          <a:endParaRPr lang="en-US" sz="1900" kern="1200" dirty="0"/>
        </a:p>
        <a:p>
          <a:pPr marL="114300" lvl="1" indent="-114300" algn="l" defTabSz="666750">
            <a:lnSpc>
              <a:spcPct val="90000"/>
            </a:lnSpc>
            <a:spcBef>
              <a:spcPct val="0"/>
            </a:spcBef>
            <a:spcAft>
              <a:spcPct val="15000"/>
            </a:spcAft>
            <a:buChar char="••"/>
          </a:pPr>
          <a:r>
            <a:rPr lang="en-US" sz="1500" kern="1200" dirty="0" smtClean="0"/>
            <a:t>A number of people who perform similar activities but may work in different departments, divisions or </a:t>
          </a:r>
          <a:r>
            <a:rPr lang="en-US" sz="1500" kern="1200" dirty="0" err="1" smtClean="0"/>
            <a:t>organisations</a:t>
          </a:r>
          <a:endParaRPr lang="en-US" sz="1500" kern="1200" dirty="0"/>
        </a:p>
      </dsp:txBody>
      <dsp:txXfrm rot="5400000">
        <a:off x="2094896" y="905192"/>
        <a:ext cx="1946895" cy="2715577"/>
      </dsp:txXfrm>
    </dsp:sp>
    <dsp:sp modelId="{F4152E3A-F454-43D0-8B65-A4009352CDF7}">
      <dsp:nvSpPr>
        <dsp:cNvPr id="0" name=""/>
        <dsp:cNvSpPr/>
      </dsp:nvSpPr>
      <dsp:spPr>
        <a:xfrm rot="16200000">
          <a:off x="2898274" y="1289533"/>
          <a:ext cx="4525963" cy="1946895"/>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Department</a:t>
          </a:r>
          <a:endParaRPr lang="en-US" sz="1900" kern="1200" dirty="0"/>
        </a:p>
        <a:p>
          <a:pPr marL="114300" lvl="1" indent="-114300" algn="l" defTabSz="666750">
            <a:lnSpc>
              <a:spcPct val="90000"/>
            </a:lnSpc>
            <a:spcBef>
              <a:spcPct val="0"/>
            </a:spcBef>
            <a:spcAft>
              <a:spcPct val="15000"/>
            </a:spcAft>
            <a:buChar char="••"/>
          </a:pPr>
          <a:r>
            <a:rPr lang="en-US" sz="1500" kern="1200" dirty="0" smtClean="0"/>
            <a:t>A formal </a:t>
          </a:r>
          <a:r>
            <a:rPr lang="en-US" sz="1500" kern="1200" dirty="0" err="1" smtClean="0"/>
            <a:t>organisation</a:t>
          </a:r>
          <a:r>
            <a:rPr lang="en-US" sz="1500" kern="1200" dirty="0" smtClean="0"/>
            <a:t> structure which exists to perform a </a:t>
          </a:r>
          <a:r>
            <a:rPr lang="en-US" sz="1500" kern="1200" dirty="0" err="1" smtClean="0"/>
            <a:t>spesific</a:t>
          </a:r>
          <a:r>
            <a:rPr lang="en-US" sz="1500" kern="1200" dirty="0" smtClean="0"/>
            <a:t> set of defined activities on an ongoing basis</a:t>
          </a:r>
          <a:endParaRPr lang="en-US" sz="1500" kern="1200" dirty="0"/>
        </a:p>
        <a:p>
          <a:pPr marL="114300" lvl="1" indent="-114300" algn="l" defTabSz="666750">
            <a:lnSpc>
              <a:spcPct val="90000"/>
            </a:lnSpc>
            <a:spcBef>
              <a:spcPct val="0"/>
            </a:spcBef>
            <a:spcAft>
              <a:spcPct val="15000"/>
            </a:spcAft>
            <a:buChar char="••"/>
          </a:pPr>
          <a:r>
            <a:rPr lang="en-US" sz="1500" kern="1200" dirty="0" smtClean="0"/>
            <a:t>A department is made up of teams</a:t>
          </a:r>
          <a:endParaRPr lang="en-US" sz="1500" kern="1200" dirty="0"/>
        </a:p>
      </dsp:txBody>
      <dsp:txXfrm rot="5400000">
        <a:off x="4187808" y="905192"/>
        <a:ext cx="1946895" cy="2715577"/>
      </dsp:txXfrm>
    </dsp:sp>
    <dsp:sp modelId="{31EA088A-FA15-4B60-92A0-4B5AD57D4039}">
      <dsp:nvSpPr>
        <dsp:cNvPr id="0" name=""/>
        <dsp:cNvSpPr/>
      </dsp:nvSpPr>
      <dsp:spPr>
        <a:xfrm rot="16200000">
          <a:off x="4991186" y="1289533"/>
          <a:ext cx="4525963" cy="1946895"/>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1047" bIns="0" numCol="1" spcCol="1270" anchor="t" anchorCtr="0">
          <a:noAutofit/>
        </a:bodyPr>
        <a:lstStyle/>
        <a:p>
          <a:pPr lvl="0" algn="l" defTabSz="844550">
            <a:lnSpc>
              <a:spcPct val="90000"/>
            </a:lnSpc>
            <a:spcBef>
              <a:spcPct val="0"/>
            </a:spcBef>
            <a:spcAft>
              <a:spcPct val="35000"/>
            </a:spcAft>
          </a:pPr>
          <a:r>
            <a:rPr lang="en-US" sz="1900" kern="1200" dirty="0" smtClean="0"/>
            <a:t>Division</a:t>
          </a:r>
          <a:endParaRPr lang="en-US" sz="1900" kern="1200" dirty="0"/>
        </a:p>
        <a:p>
          <a:pPr marL="114300" lvl="1" indent="-114300" algn="l" defTabSz="666750">
            <a:lnSpc>
              <a:spcPct val="90000"/>
            </a:lnSpc>
            <a:spcBef>
              <a:spcPct val="0"/>
            </a:spcBef>
            <a:spcAft>
              <a:spcPct val="15000"/>
            </a:spcAft>
            <a:buChar char="••"/>
          </a:pPr>
          <a:r>
            <a:rPr lang="en-US" sz="1500" kern="1200" dirty="0" smtClean="0"/>
            <a:t>A number of departments that have been grouped together, often by geography or product line</a:t>
          </a:r>
          <a:endParaRPr lang="en-US" sz="1500" kern="1200" dirty="0"/>
        </a:p>
      </dsp:txBody>
      <dsp:txXfrm rot="5400000">
        <a:off x="6280720" y="905192"/>
        <a:ext cx="1946895" cy="27155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D9198-313F-4011-9669-C150785B679C}">
      <dsp:nvSpPr>
        <dsp:cNvPr id="0" name=""/>
        <dsp:cNvSpPr/>
      </dsp:nvSpPr>
      <dsp:spPr>
        <a:xfrm>
          <a:off x="5510" y="945835"/>
          <a:ext cx="2380143" cy="17767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id-ID" sz="1400" i="1" kern="1200" dirty="0" smtClean="0"/>
            <a:t>Is the axis around which the lifecycle rotates</a:t>
          </a:r>
          <a:endParaRPr lang="id-ID" sz="1400" i="1" kern="1200" dirty="0"/>
        </a:p>
        <a:p>
          <a:pPr marL="114300" lvl="1" indent="-114300" algn="l" defTabSz="622300">
            <a:lnSpc>
              <a:spcPct val="90000"/>
            </a:lnSpc>
            <a:spcBef>
              <a:spcPct val="0"/>
            </a:spcBef>
            <a:spcAft>
              <a:spcPct val="15000"/>
            </a:spcAft>
            <a:buChar char="••"/>
          </a:pPr>
          <a:r>
            <a:rPr lang="id-ID" sz="1400" kern="1200" dirty="0" smtClean="0"/>
            <a:t>Provides guidance on how to design, develop and implement service management not only as an organisational capability, but as a strategic asset</a:t>
          </a:r>
          <a:endParaRPr lang="id-ID" sz="1400" kern="1200" dirty="0"/>
        </a:p>
      </dsp:txBody>
      <dsp:txXfrm>
        <a:off x="47141" y="987466"/>
        <a:ext cx="2296881" cy="1735095"/>
      </dsp:txXfrm>
    </dsp:sp>
    <dsp:sp modelId="{27B70911-13D2-462A-AF2B-E8A23B1A7D70}">
      <dsp:nvSpPr>
        <dsp:cNvPr id="0" name=""/>
        <dsp:cNvSpPr/>
      </dsp:nvSpPr>
      <dsp:spPr>
        <a:xfrm>
          <a:off x="5510" y="2722561"/>
          <a:ext cx="2380143" cy="76399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id-ID" sz="2700" kern="1200" dirty="0" smtClean="0"/>
            <a:t>SS</a:t>
          </a:r>
          <a:endParaRPr lang="id-ID" sz="2700" kern="1200" dirty="0"/>
        </a:p>
      </dsp:txBody>
      <dsp:txXfrm>
        <a:off x="5510" y="2722561"/>
        <a:ext cx="1676157" cy="763992"/>
      </dsp:txXfrm>
    </dsp:sp>
    <dsp:sp modelId="{F66846F6-1F34-493C-A692-7FE330B2854D}">
      <dsp:nvSpPr>
        <dsp:cNvPr id="0" name=""/>
        <dsp:cNvSpPr/>
      </dsp:nvSpPr>
      <dsp:spPr>
        <a:xfrm>
          <a:off x="1748998" y="2843914"/>
          <a:ext cx="833050" cy="833050"/>
        </a:xfrm>
        <a:prstGeom prst="ellipse">
          <a:avLst/>
        </a:prstGeom>
        <a:blipFill rotWithShape="1">
          <a:blip xmlns:r="http://schemas.openxmlformats.org/officeDocument/2006/relationships" r:embed="rId1"/>
          <a:stretch>
            <a:fillRect/>
          </a:stretch>
        </a:blip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F91B1-2FD6-4954-B8DB-A4C080206511}">
      <dsp:nvSpPr>
        <dsp:cNvPr id="0" name=""/>
        <dsp:cNvSpPr/>
      </dsp:nvSpPr>
      <dsp:spPr>
        <a:xfrm>
          <a:off x="2788431" y="945835"/>
          <a:ext cx="2380143" cy="17767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id-ID" sz="1400" i="1" kern="1200" dirty="0" smtClean="0"/>
            <a:t>It implement strategy</a:t>
          </a:r>
          <a:endParaRPr lang="id-ID" sz="1400" i="1" kern="1200" dirty="0"/>
        </a:p>
        <a:p>
          <a:pPr marL="114300" lvl="1" indent="-114300" algn="l" defTabSz="622300">
            <a:lnSpc>
              <a:spcPct val="90000"/>
            </a:lnSpc>
            <a:spcBef>
              <a:spcPct val="0"/>
            </a:spcBef>
            <a:spcAft>
              <a:spcPct val="15000"/>
            </a:spcAft>
            <a:buChar char="••"/>
          </a:pPr>
          <a:r>
            <a:rPr lang="id-ID" sz="1400" kern="1200" dirty="0" smtClean="0"/>
            <a:t>Strategic objectives are ultimately realized through service operations, therefore making it a critical capability</a:t>
          </a:r>
          <a:endParaRPr lang="id-ID" sz="1400" kern="1200" dirty="0"/>
        </a:p>
      </dsp:txBody>
      <dsp:txXfrm>
        <a:off x="2830062" y="987466"/>
        <a:ext cx="2296881" cy="1735095"/>
      </dsp:txXfrm>
    </dsp:sp>
    <dsp:sp modelId="{4319E4B2-A1FB-46DF-8010-DFBF7FCC6AB4}">
      <dsp:nvSpPr>
        <dsp:cNvPr id="0" name=""/>
        <dsp:cNvSpPr/>
      </dsp:nvSpPr>
      <dsp:spPr>
        <a:xfrm>
          <a:off x="2788431" y="2722561"/>
          <a:ext cx="2380143" cy="76399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id-ID" sz="2700" kern="1200" dirty="0" smtClean="0"/>
            <a:t>SD, ST &amp; SO</a:t>
          </a:r>
          <a:endParaRPr lang="id-ID" sz="2700" kern="1200" dirty="0"/>
        </a:p>
      </dsp:txBody>
      <dsp:txXfrm>
        <a:off x="2788431" y="2722561"/>
        <a:ext cx="1676157" cy="763992"/>
      </dsp:txXfrm>
    </dsp:sp>
    <dsp:sp modelId="{2CBA9E42-516F-4032-B72E-B0D0AD9E1606}">
      <dsp:nvSpPr>
        <dsp:cNvPr id="0" name=""/>
        <dsp:cNvSpPr/>
      </dsp:nvSpPr>
      <dsp:spPr>
        <a:xfrm>
          <a:off x="4531918" y="2843914"/>
          <a:ext cx="833050" cy="833050"/>
        </a:xfrm>
        <a:prstGeom prst="ellipse">
          <a:avLst/>
        </a:prstGeom>
        <a:blipFill rotWithShape="1">
          <a:blip xmlns:r="http://schemas.openxmlformats.org/officeDocument/2006/relationships" r:embed="rId2"/>
          <a:stretch>
            <a:fillRect/>
          </a:stretch>
        </a:blip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CCB3FF-BB96-4264-9715-C731A8736721}">
      <dsp:nvSpPr>
        <dsp:cNvPr id="0" name=""/>
        <dsp:cNvSpPr/>
      </dsp:nvSpPr>
      <dsp:spPr>
        <a:xfrm>
          <a:off x="5571351" y="945835"/>
          <a:ext cx="2380143" cy="17767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id-ID" sz="1400" i="1" kern="1200" dirty="0" smtClean="0"/>
            <a:t>It occurs throughout the entire lifecycle</a:t>
          </a:r>
          <a:endParaRPr lang="id-ID" sz="1400" i="1" kern="1200" dirty="0"/>
        </a:p>
        <a:p>
          <a:pPr marL="114300" lvl="1" indent="-114300" algn="l" defTabSz="622300">
            <a:lnSpc>
              <a:spcPct val="90000"/>
            </a:lnSpc>
            <a:spcBef>
              <a:spcPct val="0"/>
            </a:spcBef>
            <a:spcAft>
              <a:spcPct val="15000"/>
            </a:spcAft>
            <a:buChar char="••"/>
          </a:pPr>
          <a:r>
            <a:rPr lang="id-ID" sz="1400" kern="1200" dirty="0" smtClean="0"/>
            <a:t>Helps place and priorities improvement programmes and projects based on strategic objectives</a:t>
          </a:r>
          <a:endParaRPr lang="id-ID" sz="1400" kern="1200" dirty="0"/>
        </a:p>
      </dsp:txBody>
      <dsp:txXfrm>
        <a:off x="5612982" y="987466"/>
        <a:ext cx="2296881" cy="1735095"/>
      </dsp:txXfrm>
    </dsp:sp>
    <dsp:sp modelId="{228C7ECB-FB99-429C-BEE7-03FAA4D1748E}">
      <dsp:nvSpPr>
        <dsp:cNvPr id="0" name=""/>
        <dsp:cNvSpPr/>
      </dsp:nvSpPr>
      <dsp:spPr>
        <a:xfrm>
          <a:off x="5571351" y="2722561"/>
          <a:ext cx="2380143" cy="76399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0" rIns="34290" bIns="0" numCol="1" spcCol="1270" anchor="ctr" anchorCtr="0">
          <a:noAutofit/>
        </a:bodyPr>
        <a:lstStyle/>
        <a:p>
          <a:pPr lvl="0" algn="l" defTabSz="1200150">
            <a:lnSpc>
              <a:spcPct val="90000"/>
            </a:lnSpc>
            <a:spcBef>
              <a:spcPct val="0"/>
            </a:spcBef>
            <a:spcAft>
              <a:spcPct val="35000"/>
            </a:spcAft>
          </a:pPr>
          <a:r>
            <a:rPr lang="id-ID" sz="2700" kern="1200" dirty="0" smtClean="0"/>
            <a:t>CSI</a:t>
          </a:r>
          <a:endParaRPr lang="id-ID" sz="2700" kern="1200" dirty="0"/>
        </a:p>
      </dsp:txBody>
      <dsp:txXfrm>
        <a:off x="5571351" y="2722561"/>
        <a:ext cx="1676157" cy="763992"/>
      </dsp:txXfrm>
    </dsp:sp>
    <dsp:sp modelId="{E61FD776-1781-40D7-909C-2C016FE4EF74}">
      <dsp:nvSpPr>
        <dsp:cNvPr id="0" name=""/>
        <dsp:cNvSpPr/>
      </dsp:nvSpPr>
      <dsp:spPr>
        <a:xfrm>
          <a:off x="7314839" y="2843914"/>
          <a:ext cx="833050" cy="833050"/>
        </a:xfrm>
        <a:prstGeom prst="ellipse">
          <a:avLst/>
        </a:prstGeom>
        <a:blipFill rotWithShape="1">
          <a:blip xmlns:r="http://schemas.openxmlformats.org/officeDocument/2006/relationships" r:embed="rId3"/>
          <a:stretch>
            <a:fillRect/>
          </a:stretch>
        </a:blip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632DD-2DEB-4613-9BC9-69E9BDFDA0A7}">
      <dsp:nvSpPr>
        <dsp:cNvPr id="0" name=""/>
        <dsp:cNvSpPr/>
      </dsp:nvSpPr>
      <dsp:spPr>
        <a:xfrm>
          <a:off x="0" y="365061"/>
          <a:ext cx="82296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116AD8-74B8-47D2-BCCC-10870EA5499C}">
      <dsp:nvSpPr>
        <dsp:cNvPr id="0" name=""/>
        <dsp:cNvSpPr/>
      </dsp:nvSpPr>
      <dsp:spPr>
        <a:xfrm>
          <a:off x="411480" y="128901"/>
          <a:ext cx="576072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dirty="0" smtClean="0"/>
            <a:t>Customers &amp; consumers</a:t>
          </a:r>
          <a:endParaRPr lang="id-ID" sz="1600" kern="1200" dirty="0"/>
        </a:p>
      </dsp:txBody>
      <dsp:txXfrm>
        <a:off x="434537" y="151958"/>
        <a:ext cx="5714606" cy="426206"/>
      </dsp:txXfrm>
    </dsp:sp>
    <dsp:sp modelId="{128B54DE-A35C-4352-A081-526C0BE6F7F0}">
      <dsp:nvSpPr>
        <dsp:cNvPr id="0" name=""/>
        <dsp:cNvSpPr/>
      </dsp:nvSpPr>
      <dsp:spPr>
        <a:xfrm>
          <a:off x="0" y="1090821"/>
          <a:ext cx="8229600" cy="403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0F34A4-FC73-408F-A88A-BD36C9263D70}">
      <dsp:nvSpPr>
        <dsp:cNvPr id="0" name=""/>
        <dsp:cNvSpPr/>
      </dsp:nvSpPr>
      <dsp:spPr>
        <a:xfrm>
          <a:off x="411480" y="854661"/>
          <a:ext cx="5760720" cy="472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smtClean="0"/>
            <a:t>Process improvement</a:t>
          </a:r>
          <a:endParaRPr lang="en-US" sz="1600" kern="1200" dirty="0" smtClean="0"/>
        </a:p>
      </dsp:txBody>
      <dsp:txXfrm>
        <a:off x="434537" y="877718"/>
        <a:ext cx="5714606" cy="426206"/>
      </dsp:txXfrm>
    </dsp:sp>
    <dsp:sp modelId="{7AC67430-68C9-406C-B277-8C223F89DEB6}">
      <dsp:nvSpPr>
        <dsp:cNvPr id="0" name=""/>
        <dsp:cNvSpPr/>
      </dsp:nvSpPr>
      <dsp:spPr>
        <a:xfrm>
          <a:off x="0" y="1816581"/>
          <a:ext cx="8229600" cy="403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FE59D8-FA52-432A-8CB2-7541D3719C81}">
      <dsp:nvSpPr>
        <dsp:cNvPr id="0" name=""/>
        <dsp:cNvSpPr/>
      </dsp:nvSpPr>
      <dsp:spPr>
        <a:xfrm>
          <a:off x="411480" y="1580421"/>
          <a:ext cx="5760720" cy="472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smtClean="0"/>
            <a:t>Management commitment</a:t>
          </a:r>
          <a:endParaRPr lang="en-US" sz="1600" kern="1200" dirty="0" smtClean="0"/>
        </a:p>
      </dsp:txBody>
      <dsp:txXfrm>
        <a:off x="434537" y="1603478"/>
        <a:ext cx="5714606" cy="426206"/>
      </dsp:txXfrm>
    </dsp:sp>
    <dsp:sp modelId="{5AF7E919-D1CE-44FC-96B6-B7B9E6791FF1}">
      <dsp:nvSpPr>
        <dsp:cNvPr id="0" name=""/>
        <dsp:cNvSpPr/>
      </dsp:nvSpPr>
      <dsp:spPr>
        <a:xfrm>
          <a:off x="0" y="2542341"/>
          <a:ext cx="8229600" cy="403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B1C693-79A3-44E9-8599-5B2334C2830A}">
      <dsp:nvSpPr>
        <dsp:cNvPr id="0" name=""/>
        <dsp:cNvSpPr/>
      </dsp:nvSpPr>
      <dsp:spPr>
        <a:xfrm>
          <a:off x="411480" y="2306181"/>
          <a:ext cx="5760720" cy="4723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smtClean="0"/>
            <a:t>What is culture?</a:t>
          </a:r>
          <a:endParaRPr lang="en-US" sz="1600" kern="1200" dirty="0" smtClean="0"/>
        </a:p>
      </dsp:txBody>
      <dsp:txXfrm>
        <a:off x="434537" y="2329238"/>
        <a:ext cx="5714606" cy="426206"/>
      </dsp:txXfrm>
    </dsp:sp>
    <dsp:sp modelId="{7B618F71-373E-404C-ACDF-C9BF3C0E5881}">
      <dsp:nvSpPr>
        <dsp:cNvPr id="0" name=""/>
        <dsp:cNvSpPr/>
      </dsp:nvSpPr>
      <dsp:spPr>
        <a:xfrm>
          <a:off x="0" y="3268101"/>
          <a:ext cx="8229600" cy="403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B5C804-D34F-4257-A35A-705C203CA8B5}">
      <dsp:nvSpPr>
        <dsp:cNvPr id="0" name=""/>
        <dsp:cNvSpPr/>
      </dsp:nvSpPr>
      <dsp:spPr>
        <a:xfrm>
          <a:off x="411480" y="3031941"/>
          <a:ext cx="5760720" cy="4723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smtClean="0"/>
            <a:t>What is service culture?</a:t>
          </a:r>
          <a:endParaRPr lang="en-US" sz="1600" kern="1200" dirty="0" smtClean="0"/>
        </a:p>
      </dsp:txBody>
      <dsp:txXfrm>
        <a:off x="434537" y="3054998"/>
        <a:ext cx="5714606" cy="426206"/>
      </dsp:txXfrm>
    </dsp:sp>
    <dsp:sp modelId="{032A77E3-6B57-4708-B73A-B3E66FBF9AEE}">
      <dsp:nvSpPr>
        <dsp:cNvPr id="0" name=""/>
        <dsp:cNvSpPr/>
      </dsp:nvSpPr>
      <dsp:spPr>
        <a:xfrm>
          <a:off x="0" y="3993861"/>
          <a:ext cx="8229600" cy="403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A4D858-3D0F-4661-8206-E95896919889}">
      <dsp:nvSpPr>
        <dsp:cNvPr id="0" name=""/>
        <dsp:cNvSpPr/>
      </dsp:nvSpPr>
      <dsp:spPr>
        <a:xfrm>
          <a:off x="411480" y="3757701"/>
          <a:ext cx="5760720" cy="472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n-US" sz="1600" kern="1200" smtClean="0"/>
            <a:t>What is customer service?</a:t>
          </a:r>
          <a:endParaRPr lang="en-US" sz="1600" kern="1200" dirty="0" smtClean="0"/>
        </a:p>
      </dsp:txBody>
      <dsp:txXfrm>
        <a:off x="434537" y="3780758"/>
        <a:ext cx="571460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2BA5C05-762E-4EC6-A27B-2646B7E77129}" type="slidenum">
              <a:rPr lang="en-US" smtClean="0"/>
              <a:t>‹#›</a:t>
            </a:fld>
            <a:endParaRPr lang="en-US"/>
          </a:p>
        </p:txBody>
      </p:sp>
    </p:spTree>
    <p:extLst>
      <p:ext uri="{BB962C8B-B14F-4D97-AF65-F5344CB8AC3E}">
        <p14:creationId xmlns:p14="http://schemas.microsoft.com/office/powerpoint/2010/main" val="38305640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708DB36-D5FC-E049-B0AB-4093B9364263}" type="slidenum">
              <a:rPr lang="en-US" smtClean="0"/>
              <a:t>‹#›</a:t>
            </a:fld>
            <a:endParaRPr lang="en-US"/>
          </a:p>
        </p:txBody>
      </p:sp>
    </p:spTree>
    <p:extLst>
      <p:ext uri="{BB962C8B-B14F-4D97-AF65-F5344CB8AC3E}">
        <p14:creationId xmlns:p14="http://schemas.microsoft.com/office/powerpoint/2010/main" val="21337906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fontScale="85000" lnSpcReduction="20000"/>
          </a:bodyPr>
          <a:lstStyle/>
          <a:p>
            <a:r>
              <a:rPr lang="en-US" sz="2800" dirty="0" smtClean="0"/>
              <a:t>Functions provide structure and stability to </a:t>
            </a:r>
            <a:r>
              <a:rPr lang="en-US" sz="2800" dirty="0" err="1" smtClean="0"/>
              <a:t>organisations</a:t>
            </a:r>
            <a:endParaRPr lang="en-US" sz="2800" dirty="0" smtClean="0"/>
          </a:p>
          <a:p>
            <a:r>
              <a:rPr lang="en-US" sz="2800" dirty="0" smtClean="0"/>
              <a:t>They are means to structure </a:t>
            </a:r>
            <a:r>
              <a:rPr lang="en-US" sz="2800" dirty="0" err="1" smtClean="0"/>
              <a:t>organisations</a:t>
            </a:r>
            <a:r>
              <a:rPr lang="en-US" sz="2800" dirty="0" smtClean="0"/>
              <a:t> to implement the </a:t>
            </a:r>
            <a:r>
              <a:rPr lang="en-US" sz="2800" dirty="0" err="1" smtClean="0"/>
              <a:t>specialisation</a:t>
            </a:r>
            <a:r>
              <a:rPr lang="en-US" sz="2800" dirty="0" smtClean="0"/>
              <a:t> principle</a:t>
            </a:r>
          </a:p>
          <a:p>
            <a:r>
              <a:rPr lang="en-US" sz="2800" dirty="0" smtClean="0"/>
              <a:t>Poor coordination between functions lead to functional silos that hinder the success of the </a:t>
            </a:r>
            <a:r>
              <a:rPr lang="en-US" sz="2800" dirty="0" err="1" smtClean="0"/>
              <a:t>organisation</a:t>
            </a:r>
            <a:r>
              <a:rPr lang="en-US" sz="2800" dirty="0" smtClean="0"/>
              <a:t> as a whole:</a:t>
            </a:r>
          </a:p>
          <a:p>
            <a:pPr lvl="1"/>
            <a:r>
              <a:rPr lang="en-US" sz="2400" dirty="0" smtClean="0"/>
              <a:t>Process models helps avoid this problem by improving cross-functional coordination and control</a:t>
            </a:r>
          </a:p>
          <a:p>
            <a:pPr lvl="1"/>
            <a:r>
              <a:rPr lang="en-US" sz="2400" dirty="0" smtClean="0"/>
              <a:t>Well-defined processes can improve productivity within and across functions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3</a:t>
            </a:fld>
            <a:endParaRPr lang="en-US"/>
          </a:p>
        </p:txBody>
      </p:sp>
    </p:spTree>
    <p:extLst>
      <p:ext uri="{BB962C8B-B14F-4D97-AF65-F5344CB8AC3E}">
        <p14:creationId xmlns:p14="http://schemas.microsoft.com/office/powerpoint/2010/main" val="346472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fontScale="85000" lnSpcReduction="20000"/>
          </a:bodyPr>
          <a:lstStyle/>
          <a:p>
            <a:r>
              <a:rPr lang="en-US" sz="2800" dirty="0" smtClean="0"/>
              <a:t>A process is a Closed loop system:</a:t>
            </a:r>
          </a:p>
          <a:p>
            <a:pPr lvl="1"/>
            <a:r>
              <a:rPr lang="en-US" sz="2400" dirty="0" smtClean="0"/>
              <a:t>That provides change and transformation towards a goal</a:t>
            </a:r>
          </a:p>
          <a:p>
            <a:pPr lvl="1"/>
            <a:r>
              <a:rPr lang="en-US" sz="2400" dirty="0" smtClean="0"/>
              <a:t>That uses feedback for self-correction and development</a:t>
            </a:r>
          </a:p>
          <a:p>
            <a:pPr lvl="1"/>
            <a:r>
              <a:rPr lang="en-US" sz="2400" dirty="0" smtClean="0"/>
              <a:t>A process takes one or more defined inputs and turns them into defined outputs</a:t>
            </a:r>
          </a:p>
          <a:p>
            <a:pPr lvl="1"/>
            <a:r>
              <a:rPr lang="en-US" sz="2400" dirty="0" smtClean="0"/>
              <a:t> A process may include any of the Roles, responsibilities, tools and management control required to deliver the outputs</a:t>
            </a:r>
          </a:p>
          <a:p>
            <a:pPr lvl="1"/>
            <a:r>
              <a:rPr lang="en-US" sz="2400" dirty="0" smtClean="0"/>
              <a:t>A process may define Policies, Standards, Guidelines, Activities, and Work Instructions if they are needed</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5</a:t>
            </a:fld>
            <a:endParaRPr lang="en-US"/>
          </a:p>
        </p:txBody>
      </p:sp>
    </p:spTree>
    <p:extLst>
      <p:ext uri="{BB962C8B-B14F-4D97-AF65-F5344CB8AC3E}">
        <p14:creationId xmlns:p14="http://schemas.microsoft.com/office/powerpoint/2010/main" val="349218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fontScale="92500" lnSpcReduction="20000"/>
          </a:bodyPr>
          <a:lstStyle/>
          <a:p>
            <a:r>
              <a:rPr lang="en-US" dirty="0" smtClean="0"/>
              <a:t>To build a RACI Chart</a:t>
            </a:r>
          </a:p>
          <a:p>
            <a:pPr lvl="1"/>
            <a:r>
              <a:rPr lang="en-US" sz="2000" dirty="0" smtClean="0"/>
              <a:t>Identify the activities/processes</a:t>
            </a:r>
          </a:p>
          <a:p>
            <a:pPr lvl="1"/>
            <a:r>
              <a:rPr lang="en-US" sz="2000" dirty="0" smtClean="0"/>
              <a:t>Identify/define functional roles</a:t>
            </a:r>
          </a:p>
          <a:p>
            <a:pPr lvl="1"/>
            <a:r>
              <a:rPr lang="en-US" sz="2000" dirty="0" smtClean="0"/>
              <a:t>Conduct meetings and assign RACI codes</a:t>
            </a:r>
          </a:p>
          <a:p>
            <a:pPr lvl="1"/>
            <a:r>
              <a:rPr lang="en-US" sz="2000" dirty="0" smtClean="0"/>
              <a:t>Identify gaps/overlaps (2Rs or no </a:t>
            </a:r>
            <a:r>
              <a:rPr lang="en-US" sz="2000" dirty="0" err="1" smtClean="0"/>
              <a:t>Rs</a:t>
            </a:r>
            <a:r>
              <a:rPr lang="en-US" sz="2000" dirty="0" smtClean="0"/>
              <a:t>)</a:t>
            </a:r>
          </a:p>
          <a:p>
            <a:pPr lvl="1"/>
            <a:r>
              <a:rPr lang="en-US" sz="2000" dirty="0" smtClean="0"/>
              <a:t>Distribute chart and incorporate feedback</a:t>
            </a:r>
          </a:p>
          <a:p>
            <a:pPr lvl="1"/>
            <a:r>
              <a:rPr lang="en-US" sz="2000" dirty="0" smtClean="0"/>
              <a:t>Ensure that allocations are followed</a:t>
            </a:r>
          </a:p>
          <a:p>
            <a:r>
              <a:rPr lang="en-US" dirty="0" smtClean="0"/>
              <a:t>RACI Model – Problems</a:t>
            </a:r>
          </a:p>
          <a:p>
            <a:pPr lvl="1"/>
            <a:r>
              <a:rPr lang="en-US" sz="2000" dirty="0" smtClean="0"/>
              <a:t>More than one person accountable = nobody responsible</a:t>
            </a:r>
          </a:p>
          <a:p>
            <a:pPr lvl="1"/>
            <a:r>
              <a:rPr lang="en-US" sz="2000" dirty="0" smtClean="0"/>
              <a:t>Delegation of responsibility without necessary authority</a:t>
            </a:r>
          </a:p>
          <a:p>
            <a:pPr lvl="1"/>
            <a:r>
              <a:rPr lang="en-US" sz="2000" dirty="0" smtClean="0"/>
              <a:t>Focus on matching processes &amp; activities with departments</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13</a:t>
            </a:fld>
            <a:endParaRPr lang="en-US"/>
          </a:p>
        </p:txBody>
      </p:sp>
    </p:spTree>
    <p:extLst>
      <p:ext uri="{BB962C8B-B14F-4D97-AF65-F5344CB8AC3E}">
        <p14:creationId xmlns:p14="http://schemas.microsoft.com/office/powerpoint/2010/main" val="3401087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lstStyle/>
          <a:p>
            <a:r>
              <a:rPr lang="id-ID" dirty="0" smtClean="0"/>
              <a:t>Service Value is modelled in Service Strategy</a:t>
            </a:r>
          </a:p>
          <a:p>
            <a:r>
              <a:rPr lang="id-ID" dirty="0" smtClean="0"/>
              <a:t>The cost of service is designed, predicted and validated in Service Design and Service Transition</a:t>
            </a:r>
          </a:p>
          <a:p>
            <a:r>
              <a:rPr lang="id-ID" b="1" dirty="0" smtClean="0">
                <a:solidFill>
                  <a:srgbClr val="0070C0"/>
                </a:solidFill>
              </a:rPr>
              <a:t>Service Operation is where the value is actually seen (realised)</a:t>
            </a:r>
          </a:p>
          <a:p>
            <a:r>
              <a:rPr lang="id-ID" dirty="0" smtClean="0"/>
              <a:t>Measure for optimisation are identified in Continual Service Improvement</a:t>
            </a:r>
          </a:p>
          <a:p>
            <a:endParaRPr lang="en-US" dirty="0"/>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19</a:t>
            </a:fld>
            <a:endParaRPr lang="en-US"/>
          </a:p>
        </p:txBody>
      </p:sp>
    </p:spTree>
    <p:extLst>
      <p:ext uri="{BB962C8B-B14F-4D97-AF65-F5344CB8AC3E}">
        <p14:creationId xmlns:p14="http://schemas.microsoft.com/office/powerpoint/2010/main" val="1774126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a:xfrm>
            <a:off x="731346" y="4560878"/>
            <a:ext cx="5852508" cy="4319618"/>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891E15C-858F-4AEB-983E-4E01E66BEACD}"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419383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58518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55577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35073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098B4-A2A3-465A-94F2-7261C9EFBDA7}"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32689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2098B4-A2A3-465A-94F2-7261C9EFBDA7}"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5666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2098B4-A2A3-465A-94F2-7261C9EFBDA7}"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95207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098B4-A2A3-465A-94F2-7261C9EFBDA7}"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83514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098B4-A2A3-465A-94F2-7261C9EFBDA7}"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25230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156229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098B4-A2A3-465A-94F2-7261C9EFBDA7}"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337A4-D3D4-4756-A37C-E127837B0F7C}" type="slidenum">
              <a:rPr lang="en-US" smtClean="0"/>
              <a:t>‹#›</a:t>
            </a:fld>
            <a:endParaRPr lang="en-US"/>
          </a:p>
        </p:txBody>
      </p:sp>
    </p:spTree>
    <p:extLst>
      <p:ext uri="{BB962C8B-B14F-4D97-AF65-F5344CB8AC3E}">
        <p14:creationId xmlns:p14="http://schemas.microsoft.com/office/powerpoint/2010/main" val="3782866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098B4-A2A3-465A-94F2-7261C9EFBDA7}" type="datetimeFigureOut">
              <a:rPr lang="en-US" smtClean="0"/>
              <a:t>5/24/2018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337A4-D3D4-4756-A37C-E127837B0F7C}" type="slidenum">
              <a:rPr lang="en-US" smtClean="0"/>
              <a:t>‹#›</a:t>
            </a:fld>
            <a:endParaRPr lang="en-US"/>
          </a:p>
        </p:txBody>
      </p:sp>
    </p:spTree>
    <p:extLst>
      <p:ext uri="{BB962C8B-B14F-4D97-AF65-F5344CB8AC3E}">
        <p14:creationId xmlns:p14="http://schemas.microsoft.com/office/powerpoint/2010/main" val="15602508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dirty="0" smtClean="0">
                <a:latin typeface="Calibri" panose="020F0502020204030204" pitchFamily="34" charset="0"/>
              </a:rPr>
              <a:t>Introduction to ITIL and </a:t>
            </a:r>
            <a:r>
              <a:rPr lang="en-US" dirty="0" smtClean="0">
                <a:latin typeface="Calibri" panose="020F0502020204030204" pitchFamily="34" charset="0"/>
              </a:rPr>
              <a:t>IT Service Management</a:t>
            </a:r>
            <a:endParaRPr lang="en-US" dirty="0">
              <a:latin typeface="Calibri" panose="020F0502020204030204" pitchFamily="34" charset="0"/>
            </a:endParaRPr>
          </a:p>
        </p:txBody>
      </p:sp>
      <p:sp>
        <p:nvSpPr>
          <p:cNvPr id="5" name="Subtitle 4"/>
          <p:cNvSpPr>
            <a:spLocks noGrp="1"/>
          </p:cNvSpPr>
          <p:nvPr>
            <p:ph type="subTitle" idx="1"/>
          </p:nvPr>
        </p:nvSpPr>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3040106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Process Owner</a:t>
            </a:r>
            <a:endParaRPr lang="en-US" dirty="0">
              <a:latin typeface="Calibri" panose="020F0502020204030204" pitchFamily="34" charset="0"/>
            </a:endParaRPr>
          </a:p>
        </p:txBody>
      </p:sp>
      <p:sp>
        <p:nvSpPr>
          <p:cNvPr id="4" name="Content Placeholder 3"/>
          <p:cNvSpPr>
            <a:spLocks noGrp="1"/>
          </p:cNvSpPr>
          <p:nvPr>
            <p:ph sz="half" idx="1"/>
          </p:nvPr>
        </p:nvSpPr>
        <p:spPr>
          <a:xfrm>
            <a:off x="457200" y="3124200"/>
            <a:ext cx="4038600" cy="3001963"/>
          </a:xfrm>
        </p:spPr>
        <p:txBody>
          <a:bodyPr>
            <a:normAutofit lnSpcReduction="10000"/>
          </a:bodyPr>
          <a:lstStyle/>
          <a:p>
            <a:r>
              <a:rPr lang="en-US" sz="2400" dirty="0" smtClean="0">
                <a:latin typeface="Calibri" panose="020F0502020204030204" pitchFamily="34" charset="0"/>
              </a:rPr>
              <a:t>Document &amp; publish process</a:t>
            </a:r>
          </a:p>
          <a:p>
            <a:r>
              <a:rPr lang="en-US" sz="2400" dirty="0" smtClean="0">
                <a:latin typeface="Calibri" panose="020F0502020204030204" pitchFamily="34" charset="0"/>
              </a:rPr>
              <a:t>Define KPI’s</a:t>
            </a:r>
          </a:p>
          <a:p>
            <a:r>
              <a:rPr lang="en-US" sz="2400" dirty="0" smtClean="0">
                <a:latin typeface="Calibri" panose="020F0502020204030204" pitchFamily="34" charset="0"/>
              </a:rPr>
              <a:t>Review KPI’s</a:t>
            </a:r>
          </a:p>
          <a:p>
            <a:r>
              <a:rPr lang="en-US" sz="2400" dirty="0" smtClean="0">
                <a:latin typeface="Calibri" panose="020F0502020204030204" pitchFamily="34" charset="0"/>
              </a:rPr>
              <a:t>Process design</a:t>
            </a:r>
          </a:p>
          <a:p>
            <a:r>
              <a:rPr lang="en-US" sz="2400" dirty="0" smtClean="0">
                <a:latin typeface="Calibri" panose="020F0502020204030204" pitchFamily="34" charset="0"/>
              </a:rPr>
              <a:t>Improving the process</a:t>
            </a:r>
          </a:p>
          <a:p>
            <a:r>
              <a:rPr lang="en-US" sz="2400" dirty="0" smtClean="0">
                <a:latin typeface="Calibri" panose="020F0502020204030204" pitchFamily="34" charset="0"/>
              </a:rPr>
              <a:t>Review enhancements</a:t>
            </a:r>
            <a:endParaRPr lang="en-US" sz="2400" dirty="0">
              <a:latin typeface="Calibri" panose="020F0502020204030204" pitchFamily="34" charset="0"/>
            </a:endParaRPr>
          </a:p>
        </p:txBody>
      </p:sp>
      <p:sp>
        <p:nvSpPr>
          <p:cNvPr id="5" name="Content Placeholder 4"/>
          <p:cNvSpPr>
            <a:spLocks noGrp="1"/>
          </p:cNvSpPr>
          <p:nvPr>
            <p:ph sz="half" idx="2"/>
          </p:nvPr>
        </p:nvSpPr>
        <p:spPr>
          <a:xfrm>
            <a:off x="4648200" y="3124200"/>
            <a:ext cx="4038600" cy="3001963"/>
          </a:xfrm>
        </p:spPr>
        <p:txBody>
          <a:bodyPr>
            <a:normAutofit lnSpcReduction="10000"/>
          </a:bodyPr>
          <a:lstStyle/>
          <a:p>
            <a:r>
              <a:rPr lang="en-US" sz="2400" dirty="0" smtClean="0">
                <a:latin typeface="Calibri" panose="020F0502020204030204" pitchFamily="34" charset="0"/>
              </a:rPr>
              <a:t>Service Improvement Program (CSI)</a:t>
            </a:r>
          </a:p>
          <a:p>
            <a:r>
              <a:rPr lang="en-US" sz="2400" dirty="0" smtClean="0">
                <a:latin typeface="Calibri" panose="020F0502020204030204" pitchFamily="34" charset="0"/>
              </a:rPr>
              <a:t>Address process issues</a:t>
            </a:r>
          </a:p>
          <a:p>
            <a:r>
              <a:rPr lang="en-US" sz="2400" dirty="0" smtClean="0">
                <a:latin typeface="Calibri" panose="020F0502020204030204" pitchFamily="34" charset="0"/>
              </a:rPr>
              <a:t>Training and roles</a:t>
            </a:r>
          </a:p>
          <a:p>
            <a:r>
              <a:rPr lang="en-US" sz="2400" dirty="0" smtClean="0">
                <a:latin typeface="Calibri" panose="020F0502020204030204" pitchFamily="34" charset="0"/>
              </a:rPr>
              <a:t>Review and audit</a:t>
            </a:r>
          </a:p>
          <a:p>
            <a:r>
              <a:rPr lang="en-US" sz="2400" dirty="0" smtClean="0">
                <a:latin typeface="Calibri" panose="020F0502020204030204" pitchFamily="34" charset="0"/>
              </a:rPr>
              <a:t>Ensure staff resources</a:t>
            </a:r>
            <a:endParaRPr lang="en-US" sz="2400" dirty="0">
              <a:latin typeface="Calibri" panose="020F0502020204030204" pitchFamily="34" charset="0"/>
            </a:endParaRPr>
          </a:p>
        </p:txBody>
      </p:sp>
      <p:sp>
        <p:nvSpPr>
          <p:cNvPr id="6" name="TextBox 5"/>
          <p:cNvSpPr txBox="1"/>
          <p:nvPr/>
        </p:nvSpPr>
        <p:spPr>
          <a:xfrm>
            <a:off x="457200" y="1752600"/>
            <a:ext cx="7815281" cy="1200329"/>
          </a:xfrm>
          <a:prstGeom prst="rect">
            <a:avLst/>
          </a:prstGeom>
          <a:noFill/>
        </p:spPr>
        <p:txBody>
          <a:bodyPr wrap="none" rtlCol="0">
            <a:spAutoFit/>
          </a:bodyPr>
          <a:lstStyle/>
          <a:p>
            <a:r>
              <a:rPr lang="en-US" sz="2400" dirty="0" smtClean="0">
                <a:latin typeface="Calibri" panose="020F0502020204030204" pitchFamily="34" charset="0"/>
              </a:rPr>
              <a:t>Responsible to ensure that process is performed according to</a:t>
            </a:r>
            <a:br>
              <a:rPr lang="en-US" sz="2400" dirty="0" smtClean="0">
                <a:latin typeface="Calibri" panose="020F0502020204030204" pitchFamily="34" charset="0"/>
              </a:rPr>
            </a:br>
            <a:r>
              <a:rPr lang="en-US" sz="2400" dirty="0" smtClean="0">
                <a:latin typeface="Calibri" panose="020F0502020204030204" pitchFamily="34" charset="0"/>
              </a:rPr>
              <a:t>agreed &amp; documented process and meets the aims of the </a:t>
            </a:r>
            <a:br>
              <a:rPr lang="en-US" sz="2400" dirty="0" smtClean="0">
                <a:latin typeface="Calibri" panose="020F0502020204030204" pitchFamily="34" charset="0"/>
              </a:rPr>
            </a:br>
            <a:r>
              <a:rPr lang="en-US" sz="2400" dirty="0" smtClean="0">
                <a:latin typeface="Calibri" panose="020F0502020204030204" pitchFamily="34" charset="0"/>
              </a:rPr>
              <a:t>process definition. </a:t>
            </a:r>
            <a:endParaRPr lang="en-US" sz="2400" dirty="0">
              <a:latin typeface="Calibri" panose="020F0502020204030204" pitchFamily="34" charset="0"/>
            </a:endParaRPr>
          </a:p>
        </p:txBody>
      </p:sp>
    </p:spTree>
    <p:extLst>
      <p:ext uri="{BB962C8B-B14F-4D97-AF65-F5344CB8AC3E}">
        <p14:creationId xmlns:p14="http://schemas.microsoft.com/office/powerpoint/2010/main" val="2506937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latin typeface="Calibri" panose="020F0502020204030204" pitchFamily="34" charset="0"/>
              </a:rPr>
              <a:t>Service Owner</a:t>
            </a:r>
            <a:endParaRPr lang="en-US" dirty="0">
              <a:latin typeface="Calibri" panose="020F0502020204030204" pitchFamily="34" charset="0"/>
            </a:endParaRPr>
          </a:p>
        </p:txBody>
      </p:sp>
      <p:sp>
        <p:nvSpPr>
          <p:cNvPr id="6" name="Content Placeholder 5"/>
          <p:cNvSpPr>
            <a:spLocks noGrp="1"/>
          </p:cNvSpPr>
          <p:nvPr>
            <p:ph idx="1"/>
          </p:nvPr>
        </p:nvSpPr>
        <p:spPr/>
        <p:txBody>
          <a:bodyPr>
            <a:normAutofit lnSpcReduction="10000"/>
          </a:bodyPr>
          <a:lstStyle/>
          <a:p>
            <a:r>
              <a:rPr lang="en-US" dirty="0" smtClean="0">
                <a:latin typeface="Calibri" panose="020F0502020204030204" pitchFamily="34" charset="0"/>
              </a:rPr>
              <a:t>Responsible to the Customer for initiation, transition &amp; ongoing maintenance &amp; support of a particular service</a:t>
            </a:r>
          </a:p>
          <a:p>
            <a:pPr lvl="1"/>
            <a:r>
              <a:rPr lang="en-US" dirty="0" smtClean="0">
                <a:latin typeface="Calibri" panose="020F0502020204030204" pitchFamily="34" charset="0"/>
              </a:rPr>
              <a:t>Prime contact</a:t>
            </a:r>
          </a:p>
          <a:p>
            <a:pPr lvl="1"/>
            <a:r>
              <a:rPr lang="en-US" dirty="0" smtClean="0">
                <a:latin typeface="Calibri" panose="020F0502020204030204" pitchFamily="34" charset="0"/>
              </a:rPr>
              <a:t>Ensure that delivery &amp; support meet requirements</a:t>
            </a:r>
          </a:p>
          <a:p>
            <a:pPr lvl="1"/>
            <a:r>
              <a:rPr lang="en-US" dirty="0" smtClean="0">
                <a:latin typeface="Calibri" panose="020F0502020204030204" pitchFamily="34" charset="0"/>
              </a:rPr>
              <a:t>Identify Service Improvement opportunities</a:t>
            </a:r>
          </a:p>
          <a:p>
            <a:pPr lvl="1"/>
            <a:r>
              <a:rPr lang="en-US" dirty="0" smtClean="0">
                <a:latin typeface="Calibri" panose="020F0502020204030204" pitchFamily="34" charset="0"/>
              </a:rPr>
              <a:t>Liaise with Process Owners</a:t>
            </a:r>
          </a:p>
          <a:p>
            <a:pPr lvl="1"/>
            <a:r>
              <a:rPr lang="en-US" dirty="0" smtClean="0">
                <a:latin typeface="Calibri" panose="020F0502020204030204" pitchFamily="34" charset="0"/>
              </a:rPr>
              <a:t>Facilitate effective monitoring &amp; performance</a:t>
            </a:r>
          </a:p>
          <a:p>
            <a:pPr lvl="1"/>
            <a:r>
              <a:rPr lang="en-US" dirty="0" smtClean="0">
                <a:latin typeface="Calibri" panose="020F0502020204030204" pitchFamily="34" charset="0"/>
              </a:rPr>
              <a:t>Accountable to IT Director</a:t>
            </a:r>
            <a:endParaRPr lang="en-US" dirty="0">
              <a:latin typeface="Calibri" panose="020F0502020204030204" pitchFamily="34" charset="0"/>
            </a:endParaRPr>
          </a:p>
        </p:txBody>
      </p:sp>
    </p:spTree>
    <p:extLst>
      <p:ext uri="{BB962C8B-B14F-4D97-AF65-F5344CB8AC3E}">
        <p14:creationId xmlns:p14="http://schemas.microsoft.com/office/powerpoint/2010/main" val="242995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panose="020F0502020204030204" pitchFamily="34" charset="0"/>
              </a:rPr>
              <a:t>Process &amp; Service Owners - RACI</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One way to help define the appropriate roles is to use the RACI model</a:t>
            </a:r>
          </a:p>
          <a:p>
            <a:r>
              <a:rPr lang="en-US" dirty="0" smtClean="0">
                <a:latin typeface="Calibri" panose="020F0502020204030204" pitchFamily="34" charset="0"/>
              </a:rPr>
              <a:t>RACI</a:t>
            </a:r>
          </a:p>
          <a:p>
            <a:pPr lvl="1"/>
            <a:r>
              <a:rPr lang="en-US" b="1" dirty="0" smtClean="0">
                <a:latin typeface="Calibri" panose="020F0502020204030204" pitchFamily="34" charset="0"/>
              </a:rPr>
              <a:t>Responsible</a:t>
            </a:r>
            <a:r>
              <a:rPr lang="en-US" dirty="0" smtClean="0">
                <a:latin typeface="Calibri" panose="020F0502020204030204" pitchFamily="34" charset="0"/>
              </a:rPr>
              <a:t> – Those responsible to do the task</a:t>
            </a:r>
          </a:p>
          <a:p>
            <a:pPr lvl="1"/>
            <a:r>
              <a:rPr lang="en-US" b="1" dirty="0" smtClean="0">
                <a:latin typeface="Calibri" panose="020F0502020204030204" pitchFamily="34" charset="0"/>
              </a:rPr>
              <a:t>Accountable</a:t>
            </a:r>
            <a:r>
              <a:rPr lang="en-US" dirty="0" smtClean="0">
                <a:latin typeface="Calibri" panose="020F0502020204030204" pitchFamily="34" charset="0"/>
              </a:rPr>
              <a:t> – </a:t>
            </a:r>
            <a:r>
              <a:rPr lang="id-ID" dirty="0" smtClean="0">
                <a:latin typeface="Calibri" panose="020F0502020204030204" pitchFamily="34" charset="0"/>
              </a:rPr>
              <a:t>Those who are accountable of the task</a:t>
            </a:r>
            <a:endParaRPr lang="en-US" dirty="0" smtClean="0">
              <a:latin typeface="Calibri" panose="020F0502020204030204" pitchFamily="34" charset="0"/>
            </a:endParaRPr>
          </a:p>
          <a:p>
            <a:pPr lvl="1"/>
            <a:r>
              <a:rPr lang="en-US" b="1" dirty="0" smtClean="0">
                <a:latin typeface="Calibri" panose="020F0502020204030204" pitchFamily="34" charset="0"/>
              </a:rPr>
              <a:t>Consulted</a:t>
            </a:r>
            <a:r>
              <a:rPr lang="en-US" dirty="0" smtClean="0">
                <a:latin typeface="Calibri" panose="020F0502020204030204" pitchFamily="34" charset="0"/>
              </a:rPr>
              <a:t> – Those who are consulted</a:t>
            </a:r>
          </a:p>
          <a:p>
            <a:pPr lvl="1"/>
            <a:r>
              <a:rPr lang="en-US" b="1" dirty="0" smtClean="0">
                <a:latin typeface="Calibri" panose="020F0502020204030204" pitchFamily="34" charset="0"/>
              </a:rPr>
              <a:t>Informed</a:t>
            </a:r>
            <a:r>
              <a:rPr lang="en-US" dirty="0" smtClean="0">
                <a:latin typeface="Calibri" panose="020F0502020204030204" pitchFamily="34" charset="0"/>
              </a:rPr>
              <a:t> – Those informed on progress</a:t>
            </a:r>
            <a:endParaRPr lang="en-US" dirty="0">
              <a:latin typeface="Calibri" panose="020F0502020204030204" pitchFamily="34" charset="0"/>
            </a:endParaRPr>
          </a:p>
        </p:txBody>
      </p:sp>
    </p:spTree>
    <p:extLst>
      <p:ext uri="{BB962C8B-B14F-4D97-AF65-F5344CB8AC3E}">
        <p14:creationId xmlns:p14="http://schemas.microsoft.com/office/powerpoint/2010/main" val="28026973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Sample of RACI Model</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799435"/>
              </p:ext>
            </p:extLst>
          </p:nvPr>
        </p:nvGraphicFramePr>
        <p:xfrm>
          <a:off x="457200" y="1600200"/>
          <a:ext cx="8229600" cy="26771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lang="en-US" sz="1600" dirty="0"/>
                    </a:p>
                  </a:txBody>
                  <a:tcPr/>
                </a:tc>
                <a:tc>
                  <a:txBody>
                    <a:bodyPr/>
                    <a:lstStyle/>
                    <a:p>
                      <a:r>
                        <a:rPr lang="en-US" sz="1600" dirty="0" smtClean="0"/>
                        <a:t>Director</a:t>
                      </a:r>
                    </a:p>
                    <a:p>
                      <a:r>
                        <a:rPr lang="en-US" sz="1600" dirty="0" smtClean="0"/>
                        <a:t>Service</a:t>
                      </a:r>
                      <a:r>
                        <a:rPr lang="en-US" sz="1600" baseline="0" dirty="0" smtClean="0"/>
                        <a:t> </a:t>
                      </a:r>
                    </a:p>
                    <a:p>
                      <a:r>
                        <a:rPr lang="en-US" sz="1600" baseline="0" dirty="0" smtClean="0"/>
                        <a:t>Management</a:t>
                      </a:r>
                      <a:endParaRPr lang="en-US" sz="1600" dirty="0"/>
                    </a:p>
                  </a:txBody>
                  <a:tcPr/>
                </a:tc>
                <a:tc>
                  <a:txBody>
                    <a:bodyPr/>
                    <a:lstStyle/>
                    <a:p>
                      <a:r>
                        <a:rPr lang="en-US" sz="1600" dirty="0" smtClean="0"/>
                        <a:t>Service</a:t>
                      </a:r>
                      <a:r>
                        <a:rPr lang="en-US" sz="1600" baseline="0" dirty="0" smtClean="0"/>
                        <a:t> </a:t>
                      </a:r>
                    </a:p>
                    <a:p>
                      <a:r>
                        <a:rPr lang="en-US" sz="1600" baseline="0" dirty="0" smtClean="0"/>
                        <a:t>Level </a:t>
                      </a:r>
                    </a:p>
                    <a:p>
                      <a:r>
                        <a:rPr lang="en-US" sz="1600" baseline="0" dirty="0" smtClean="0"/>
                        <a:t>Manager</a:t>
                      </a:r>
                      <a:endParaRPr lang="en-US" sz="1600" dirty="0"/>
                    </a:p>
                  </a:txBody>
                  <a:tcPr/>
                </a:tc>
                <a:tc>
                  <a:txBody>
                    <a:bodyPr/>
                    <a:lstStyle/>
                    <a:p>
                      <a:r>
                        <a:rPr lang="en-US" sz="1600" dirty="0" smtClean="0"/>
                        <a:t>Problem</a:t>
                      </a:r>
                    </a:p>
                    <a:p>
                      <a:r>
                        <a:rPr lang="en-US" sz="1600" dirty="0" smtClean="0"/>
                        <a:t>Manager</a:t>
                      </a:r>
                      <a:endParaRPr lang="en-US" sz="1600" dirty="0"/>
                    </a:p>
                  </a:txBody>
                  <a:tcPr/>
                </a:tc>
                <a:tc>
                  <a:txBody>
                    <a:bodyPr/>
                    <a:lstStyle/>
                    <a:p>
                      <a:r>
                        <a:rPr lang="en-US" sz="1600" dirty="0" smtClean="0"/>
                        <a:t>Security</a:t>
                      </a:r>
                    </a:p>
                    <a:p>
                      <a:r>
                        <a:rPr lang="en-US" sz="1600" dirty="0" smtClean="0"/>
                        <a:t>Manager</a:t>
                      </a:r>
                      <a:endParaRPr lang="en-US" sz="1600" dirty="0"/>
                    </a:p>
                  </a:txBody>
                  <a:tcPr/>
                </a:tc>
                <a:tc>
                  <a:txBody>
                    <a:bodyPr/>
                    <a:lstStyle/>
                    <a:p>
                      <a:r>
                        <a:rPr lang="en-US" sz="1600" dirty="0" smtClean="0"/>
                        <a:t>Procurement</a:t>
                      </a:r>
                    </a:p>
                    <a:p>
                      <a:r>
                        <a:rPr lang="en-US" sz="1600" dirty="0" smtClean="0"/>
                        <a:t>Manager</a:t>
                      </a:r>
                      <a:endParaRPr lang="en-US" sz="1600" dirty="0"/>
                    </a:p>
                  </a:txBody>
                  <a:tcPr/>
                </a:tc>
              </a:tr>
              <a:tr h="370840">
                <a:tc>
                  <a:txBody>
                    <a:bodyPr/>
                    <a:lstStyle/>
                    <a:p>
                      <a:r>
                        <a:rPr lang="en-US" sz="1600" dirty="0" smtClean="0"/>
                        <a:t>Activity</a:t>
                      </a:r>
                      <a:r>
                        <a:rPr lang="en-US" sz="1600" baseline="0" dirty="0" smtClean="0"/>
                        <a:t> 1</a:t>
                      </a:r>
                      <a:endParaRPr lang="en-US" sz="1600" dirty="0"/>
                    </a:p>
                  </a:txBody>
                  <a:tcPr/>
                </a:tc>
                <a:tc>
                  <a:txBody>
                    <a:bodyPr/>
                    <a:lstStyle/>
                    <a:p>
                      <a:r>
                        <a:rPr lang="en-US" sz="1600" dirty="0" smtClean="0"/>
                        <a:t>AR</a:t>
                      </a:r>
                      <a:endParaRPr lang="en-US" sz="1600" dirty="0"/>
                    </a:p>
                  </a:txBody>
                  <a:tcPr/>
                </a:tc>
                <a:tc>
                  <a:txBody>
                    <a:bodyPr/>
                    <a:lstStyle/>
                    <a:p>
                      <a:r>
                        <a:rPr lang="en-US" sz="1600" dirty="0" smtClean="0"/>
                        <a:t>C</a:t>
                      </a:r>
                      <a:endParaRPr lang="en-US" sz="1600" dirty="0"/>
                    </a:p>
                  </a:txBody>
                  <a:tcPr/>
                </a:tc>
                <a:tc>
                  <a:txBody>
                    <a:bodyPr/>
                    <a:lstStyle/>
                    <a:p>
                      <a:r>
                        <a:rPr lang="en-US" sz="1600" dirty="0" smtClean="0"/>
                        <a:t>I</a:t>
                      </a:r>
                      <a:endParaRPr lang="en-US" sz="1600" dirty="0"/>
                    </a:p>
                  </a:txBody>
                  <a:tcPr/>
                </a:tc>
                <a:tc>
                  <a:txBody>
                    <a:bodyPr/>
                    <a:lstStyle/>
                    <a:p>
                      <a:r>
                        <a:rPr lang="en-US" sz="1600" dirty="0" smtClean="0"/>
                        <a:t>I</a:t>
                      </a:r>
                      <a:endParaRPr lang="en-US" sz="1600" dirty="0"/>
                    </a:p>
                  </a:txBody>
                  <a:tcPr/>
                </a:tc>
                <a:tc>
                  <a:txBody>
                    <a:bodyPr/>
                    <a:lstStyle/>
                    <a:p>
                      <a:r>
                        <a:rPr lang="en-US" sz="1600" dirty="0" smtClean="0"/>
                        <a:t>C</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Activity</a:t>
                      </a:r>
                      <a:r>
                        <a:rPr lang="en-US" sz="1600" baseline="0" dirty="0" smtClean="0"/>
                        <a:t> 2</a:t>
                      </a:r>
                      <a:endParaRPr lang="en-US" sz="1600" dirty="0" smtClean="0"/>
                    </a:p>
                  </a:txBody>
                  <a:tcPr/>
                </a:tc>
                <a:tc>
                  <a:txBody>
                    <a:bodyPr/>
                    <a:lstStyle/>
                    <a:p>
                      <a:r>
                        <a:rPr lang="en-US" sz="1600" dirty="0" smtClean="0"/>
                        <a:t>A</a:t>
                      </a:r>
                      <a:endParaRPr lang="en-US" sz="1600" dirty="0"/>
                    </a:p>
                  </a:txBody>
                  <a:tcPr/>
                </a:tc>
                <a:tc>
                  <a:txBody>
                    <a:bodyPr/>
                    <a:lstStyle/>
                    <a:p>
                      <a:r>
                        <a:rPr lang="en-US" sz="1600" dirty="0" smtClean="0"/>
                        <a:t>R</a:t>
                      </a:r>
                      <a:endParaRPr lang="en-US" sz="1600" dirty="0"/>
                    </a:p>
                  </a:txBody>
                  <a:tcPr/>
                </a:tc>
                <a:tc>
                  <a:txBody>
                    <a:bodyPr/>
                    <a:lstStyle/>
                    <a:p>
                      <a:r>
                        <a:rPr lang="en-US" sz="1600" dirty="0" smtClean="0"/>
                        <a:t>C</a:t>
                      </a:r>
                      <a:endParaRPr lang="en-US" sz="1600" dirty="0"/>
                    </a:p>
                  </a:txBody>
                  <a:tcPr/>
                </a:tc>
                <a:tc>
                  <a:txBody>
                    <a:bodyPr/>
                    <a:lstStyle/>
                    <a:p>
                      <a:r>
                        <a:rPr lang="en-US" sz="1600" dirty="0" smtClean="0"/>
                        <a:t>C</a:t>
                      </a:r>
                      <a:endParaRPr lang="en-US" sz="1600" dirty="0"/>
                    </a:p>
                  </a:txBody>
                  <a:tcPr/>
                </a:tc>
                <a:tc>
                  <a:txBody>
                    <a:bodyPr/>
                    <a:lstStyle/>
                    <a:p>
                      <a:r>
                        <a:rPr lang="en-US" sz="1600" dirty="0" smtClean="0"/>
                        <a:t>C</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Activity</a:t>
                      </a:r>
                      <a:r>
                        <a:rPr lang="en-US" sz="1600" baseline="0" dirty="0" smtClean="0"/>
                        <a:t> 3</a:t>
                      </a:r>
                      <a:endParaRPr lang="en-US" sz="1600" dirty="0" smtClean="0"/>
                    </a:p>
                  </a:txBody>
                  <a:tcPr/>
                </a:tc>
                <a:tc>
                  <a:txBody>
                    <a:bodyPr/>
                    <a:lstStyle/>
                    <a:p>
                      <a:r>
                        <a:rPr lang="en-US" sz="1600" dirty="0" smtClean="0"/>
                        <a:t>I</a:t>
                      </a:r>
                      <a:endParaRPr lang="en-US" sz="1600" dirty="0"/>
                    </a:p>
                  </a:txBody>
                  <a:tcPr/>
                </a:tc>
                <a:tc>
                  <a:txBody>
                    <a:bodyPr/>
                    <a:lstStyle/>
                    <a:p>
                      <a:r>
                        <a:rPr lang="en-US" sz="1600" dirty="0" smtClean="0"/>
                        <a:t>A</a:t>
                      </a:r>
                      <a:endParaRPr lang="en-US" sz="1600" dirty="0"/>
                    </a:p>
                  </a:txBody>
                  <a:tcPr/>
                </a:tc>
                <a:tc>
                  <a:txBody>
                    <a:bodyPr/>
                    <a:lstStyle/>
                    <a:p>
                      <a:r>
                        <a:rPr lang="en-US" sz="1600" dirty="0" smtClean="0"/>
                        <a:t>R</a:t>
                      </a:r>
                      <a:endParaRPr lang="en-US" sz="1600" dirty="0"/>
                    </a:p>
                  </a:txBody>
                  <a:tcPr/>
                </a:tc>
                <a:tc>
                  <a:txBody>
                    <a:bodyPr/>
                    <a:lstStyle/>
                    <a:p>
                      <a:r>
                        <a:rPr lang="en-US" sz="1600" dirty="0" smtClean="0"/>
                        <a:t>I</a:t>
                      </a:r>
                      <a:endParaRPr lang="en-US" sz="1600" dirty="0"/>
                    </a:p>
                  </a:txBody>
                  <a:tcPr/>
                </a:tc>
                <a:tc>
                  <a:txBody>
                    <a:bodyPr/>
                    <a:lstStyle/>
                    <a:p>
                      <a:r>
                        <a:rPr lang="en-US" sz="1600" dirty="0" smtClean="0"/>
                        <a:t>C</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Activity</a:t>
                      </a:r>
                      <a:r>
                        <a:rPr lang="en-US" sz="1600" baseline="0" dirty="0" smtClean="0"/>
                        <a:t> 4</a:t>
                      </a:r>
                      <a:endParaRPr lang="en-US" sz="1600" dirty="0" smtClean="0"/>
                    </a:p>
                  </a:txBody>
                  <a:tcPr/>
                </a:tc>
                <a:tc>
                  <a:txBody>
                    <a:bodyPr/>
                    <a:lstStyle/>
                    <a:p>
                      <a:r>
                        <a:rPr lang="en-US" sz="1600" dirty="0" smtClean="0"/>
                        <a:t>I</a:t>
                      </a:r>
                      <a:endParaRPr lang="en-US" sz="1600" dirty="0"/>
                    </a:p>
                  </a:txBody>
                  <a:tcPr/>
                </a:tc>
                <a:tc>
                  <a:txBody>
                    <a:bodyPr/>
                    <a:lstStyle/>
                    <a:p>
                      <a:r>
                        <a:rPr lang="en-US" sz="1600" dirty="0" smtClean="0"/>
                        <a:t>A</a:t>
                      </a:r>
                      <a:endParaRPr lang="en-US" sz="1600" dirty="0"/>
                    </a:p>
                  </a:txBody>
                  <a:tcPr/>
                </a:tc>
                <a:tc>
                  <a:txBody>
                    <a:bodyPr/>
                    <a:lstStyle/>
                    <a:p>
                      <a:endParaRPr lang="en-US" sz="1600" dirty="0"/>
                    </a:p>
                  </a:txBody>
                  <a:tcPr/>
                </a:tc>
                <a:tc>
                  <a:txBody>
                    <a:bodyPr/>
                    <a:lstStyle/>
                    <a:p>
                      <a:r>
                        <a:rPr lang="en-US" sz="1600" dirty="0" smtClean="0"/>
                        <a:t>R</a:t>
                      </a:r>
                      <a:endParaRPr lang="en-US" sz="1600" dirty="0"/>
                    </a:p>
                  </a:txBody>
                  <a:tcPr/>
                </a:tc>
                <a:tc>
                  <a:txBody>
                    <a:bodyPr/>
                    <a:lstStyle/>
                    <a:p>
                      <a:r>
                        <a:rPr lang="en-US" sz="1600" dirty="0" smtClean="0"/>
                        <a:t>I</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Activity</a:t>
                      </a:r>
                      <a:r>
                        <a:rPr lang="en-US" sz="1600" baseline="0" dirty="0" smtClean="0"/>
                        <a:t> 5</a:t>
                      </a:r>
                      <a:endParaRPr lang="en-US" sz="1600" dirty="0" smtClean="0"/>
                    </a:p>
                  </a:txBody>
                  <a:tcPr/>
                </a:tc>
                <a:tc>
                  <a:txBody>
                    <a:bodyPr/>
                    <a:lstStyle/>
                    <a:p>
                      <a:r>
                        <a:rPr lang="en-US" sz="1600" dirty="0" smtClean="0"/>
                        <a:t>I</a:t>
                      </a:r>
                      <a:endParaRPr lang="en-US" sz="1600" dirty="0"/>
                    </a:p>
                  </a:txBody>
                  <a:tcPr/>
                </a:tc>
                <a:tc>
                  <a:txBody>
                    <a:bodyPr/>
                    <a:lstStyle/>
                    <a:p>
                      <a:r>
                        <a:rPr lang="en-US" sz="1600" dirty="0" smtClean="0"/>
                        <a:t>I</a:t>
                      </a:r>
                      <a:endParaRPr lang="en-US" sz="1600" dirty="0"/>
                    </a:p>
                  </a:txBody>
                  <a:tcPr/>
                </a:tc>
                <a:tc>
                  <a:txBody>
                    <a:bodyPr/>
                    <a:lstStyle/>
                    <a:p>
                      <a:r>
                        <a:rPr lang="en-US" sz="1600" dirty="0" smtClean="0"/>
                        <a:t>A</a:t>
                      </a:r>
                      <a:endParaRPr lang="en-US" sz="1600" dirty="0"/>
                    </a:p>
                  </a:txBody>
                  <a:tcPr/>
                </a:tc>
                <a:tc>
                  <a:txBody>
                    <a:bodyPr/>
                    <a:lstStyle/>
                    <a:p>
                      <a:r>
                        <a:rPr lang="en-US" sz="1600" dirty="0" smtClean="0"/>
                        <a:t>C</a:t>
                      </a:r>
                      <a:endParaRPr lang="en-US" sz="1600" dirty="0"/>
                    </a:p>
                  </a:txBody>
                  <a:tcPr/>
                </a:tc>
                <a:tc>
                  <a:txBody>
                    <a:bodyPr/>
                    <a:lstStyle/>
                    <a:p>
                      <a:r>
                        <a:rPr lang="en-US" sz="1600" dirty="0" smtClean="0"/>
                        <a:t>I</a:t>
                      </a:r>
                      <a:endParaRPr lang="en-US" sz="1600" dirty="0"/>
                    </a:p>
                  </a:txBody>
                  <a:tcPr/>
                </a:tc>
              </a:tr>
            </a:tbl>
          </a:graphicData>
        </a:graphic>
      </p:graphicFrame>
    </p:spTree>
    <p:extLst>
      <p:ext uri="{BB962C8B-B14F-4D97-AF65-F5344CB8AC3E}">
        <p14:creationId xmlns:p14="http://schemas.microsoft.com/office/powerpoint/2010/main" val="3211242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Key Advantages of ITIL</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Independent (and in Public Domain)</a:t>
            </a:r>
          </a:p>
          <a:p>
            <a:r>
              <a:rPr lang="en-US" dirty="0" smtClean="0">
                <a:latin typeface="Calibri" panose="020F0502020204030204" pitchFamily="34" charset="0"/>
              </a:rPr>
              <a:t>Comprehensive and Modular</a:t>
            </a:r>
          </a:p>
          <a:p>
            <a:r>
              <a:rPr lang="en-US" dirty="0" smtClean="0">
                <a:latin typeface="Calibri" panose="020F0502020204030204" pitchFamily="34" charset="0"/>
              </a:rPr>
              <a:t>Links IT to the Business</a:t>
            </a:r>
          </a:p>
          <a:p>
            <a:r>
              <a:rPr lang="en-US" dirty="0" smtClean="0">
                <a:latin typeface="Calibri" panose="020F0502020204030204" pitchFamily="34" charset="0"/>
              </a:rPr>
              <a:t>Universally applicable</a:t>
            </a:r>
          </a:p>
          <a:p>
            <a:r>
              <a:rPr lang="en-US" dirty="0" smtClean="0">
                <a:latin typeface="Calibri" panose="020F0502020204030204" pitchFamily="34" charset="0"/>
              </a:rPr>
              <a:t>Business based approach to IT</a:t>
            </a:r>
          </a:p>
          <a:p>
            <a:r>
              <a:rPr lang="en-US" dirty="0" smtClean="0">
                <a:latin typeface="Calibri" panose="020F0502020204030204" pitchFamily="34" charset="0"/>
              </a:rPr>
              <a:t>Common Vocabulary</a:t>
            </a:r>
            <a:endParaRPr lang="en-US" dirty="0">
              <a:latin typeface="Calibri" panose="020F0502020204030204" pitchFamily="34" charset="0"/>
            </a:endParaRPr>
          </a:p>
        </p:txBody>
      </p:sp>
      <p:sp>
        <p:nvSpPr>
          <p:cNvPr id="4" name="TextBox 3"/>
          <p:cNvSpPr txBox="1"/>
          <p:nvPr/>
        </p:nvSpPr>
        <p:spPr>
          <a:xfrm>
            <a:off x="914400" y="5334000"/>
            <a:ext cx="5641609" cy="461665"/>
          </a:xfrm>
          <a:prstGeom prst="rect">
            <a:avLst/>
          </a:prstGeom>
          <a:noFill/>
        </p:spPr>
        <p:txBody>
          <a:bodyPr wrap="none" rtlCol="0">
            <a:spAutoFit/>
          </a:bodyPr>
          <a:lstStyle/>
          <a:p>
            <a:r>
              <a:rPr lang="en-US" sz="2400" b="1" dirty="0" smtClean="0">
                <a:latin typeface="Calibri" panose="020F0502020204030204" pitchFamily="34" charset="0"/>
              </a:rPr>
              <a:t>and…it works (at least in can…if done well)</a:t>
            </a:r>
            <a:endParaRPr lang="en-US" sz="2400" b="1" dirty="0">
              <a:latin typeface="Calibri" panose="020F0502020204030204" pitchFamily="34" charset="0"/>
            </a:endParaRPr>
          </a:p>
        </p:txBody>
      </p:sp>
    </p:spTree>
    <p:extLst>
      <p:ext uri="{BB962C8B-B14F-4D97-AF65-F5344CB8AC3E}">
        <p14:creationId xmlns:p14="http://schemas.microsoft.com/office/powerpoint/2010/main" val="3496235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Key ITIL/ITSM Objectives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To align IT services with the current and future needs of the business and its Customers</a:t>
            </a:r>
          </a:p>
          <a:p>
            <a:r>
              <a:rPr lang="en-US" dirty="0" smtClean="0">
                <a:latin typeface="Calibri" panose="020F0502020204030204" pitchFamily="34" charset="0"/>
              </a:rPr>
              <a:t>To continually improve the quality of the IT services delivered</a:t>
            </a:r>
          </a:p>
          <a:p>
            <a:r>
              <a:rPr lang="en-US" dirty="0" smtClean="0">
                <a:latin typeface="Calibri" panose="020F0502020204030204" pitchFamily="34" charset="0"/>
              </a:rPr>
              <a:t>To reduce the long-term cost of service provision</a:t>
            </a:r>
            <a:endParaRPr lang="en-US" dirty="0">
              <a:latin typeface="Calibri" panose="020F0502020204030204" pitchFamily="34" charset="0"/>
            </a:endParaRPr>
          </a:p>
        </p:txBody>
      </p:sp>
      <p:sp>
        <p:nvSpPr>
          <p:cNvPr id="4" name="TextBox 3"/>
          <p:cNvSpPr txBox="1"/>
          <p:nvPr/>
        </p:nvSpPr>
        <p:spPr>
          <a:xfrm>
            <a:off x="533400" y="5029200"/>
            <a:ext cx="7395807" cy="923330"/>
          </a:xfrm>
          <a:prstGeom prst="rect">
            <a:avLst/>
          </a:prstGeom>
          <a:noFill/>
        </p:spPr>
        <p:txBody>
          <a:bodyPr wrap="none" rtlCol="0">
            <a:spAutoFit/>
          </a:bodyPr>
          <a:lstStyle/>
          <a:p>
            <a:r>
              <a:rPr lang="en-US" dirty="0" smtClean="0">
                <a:latin typeface="Calibri" panose="020F0502020204030204" pitchFamily="34" charset="0"/>
              </a:rPr>
              <a:t>In addition, the ITIL framework helps improve the availability, reliability, </a:t>
            </a:r>
            <a:br>
              <a:rPr lang="en-US" dirty="0" smtClean="0">
                <a:latin typeface="Calibri" panose="020F0502020204030204" pitchFamily="34" charset="0"/>
              </a:rPr>
            </a:br>
            <a:r>
              <a:rPr lang="en-US" dirty="0" smtClean="0">
                <a:latin typeface="Calibri" panose="020F0502020204030204" pitchFamily="34" charset="0"/>
              </a:rPr>
              <a:t>stability and security of mission critical IT services by providing demonstrable</a:t>
            </a:r>
            <a:br>
              <a:rPr lang="en-US" dirty="0" smtClean="0">
                <a:latin typeface="Calibri" panose="020F0502020204030204" pitchFamily="34" charset="0"/>
              </a:rPr>
            </a:br>
            <a:r>
              <a:rPr lang="en-US" dirty="0" smtClean="0">
                <a:latin typeface="Calibri" panose="020F0502020204030204" pitchFamily="34" charset="0"/>
              </a:rPr>
              <a:t>performance indicators to measure and justify the cost of service quality.</a:t>
            </a:r>
            <a:endParaRPr lang="en-US" dirty="0">
              <a:latin typeface="Calibri" panose="020F0502020204030204" pitchFamily="34" charset="0"/>
            </a:endParaRPr>
          </a:p>
        </p:txBody>
      </p:sp>
    </p:spTree>
    <p:extLst>
      <p:ext uri="{BB962C8B-B14F-4D97-AF65-F5344CB8AC3E}">
        <p14:creationId xmlns:p14="http://schemas.microsoft.com/office/powerpoint/2010/main" val="151829806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latin typeface="Calibri" panose="020F0502020204030204" pitchFamily="34" charset="0"/>
              </a:rPr>
              <a:t>The Service Lifecycle</a:t>
            </a:r>
            <a:endParaRPr lang="en-US" dirty="0">
              <a:latin typeface="Calibri" panose="020F0502020204030204" pitchFamily="34" charset="0"/>
            </a:endParaRPr>
          </a:p>
        </p:txBody>
      </p:sp>
      <p:sp>
        <p:nvSpPr>
          <p:cNvPr id="5" name="Subtitle 4"/>
          <p:cNvSpPr>
            <a:spLocks noGrp="1"/>
          </p:cNvSpPr>
          <p:nvPr>
            <p:ph type="subTitle" idx="1"/>
          </p:nvPr>
        </p:nvSpPr>
        <p:spPr/>
        <p:txBody>
          <a:bodyPr/>
          <a:lstStyle/>
          <a:p>
            <a:r>
              <a:rPr lang="en-US" dirty="0" smtClean="0">
                <a:latin typeface="Calibri" panose="020F0502020204030204" pitchFamily="34" charset="0"/>
              </a:rPr>
              <a:t>IT Service Management as a Practice </a:t>
            </a:r>
            <a:endParaRPr lang="en-US" dirty="0">
              <a:latin typeface="Calibri" panose="020F0502020204030204" pitchFamily="34" charset="0"/>
            </a:endParaRPr>
          </a:p>
        </p:txBody>
      </p:sp>
    </p:spTree>
    <p:extLst>
      <p:ext uri="{BB962C8B-B14F-4D97-AF65-F5344CB8AC3E}">
        <p14:creationId xmlns:p14="http://schemas.microsoft.com/office/powerpoint/2010/main" val="14802597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The Service Lifecycle</a:t>
            </a:r>
            <a:endParaRPr lang="id-ID" dirty="0">
              <a:latin typeface="Calibri" panose="020F0502020204030204" pitchFamily="34" charset="0"/>
            </a:endParaRPr>
          </a:p>
        </p:txBody>
      </p:sp>
      <p:graphicFrame>
        <p:nvGraphicFramePr>
          <p:cNvPr id="3" name="Diagram 2"/>
          <p:cNvGraphicFramePr/>
          <p:nvPr>
            <p:extLst>
              <p:ext uri="{D42A27DB-BD31-4B8C-83A1-F6EECF244321}">
                <p14:modId xmlns:p14="http://schemas.microsoft.com/office/powerpoint/2010/main" val="1558559066"/>
              </p:ext>
            </p:extLst>
          </p:nvPr>
        </p:nvGraphicFramePr>
        <p:xfrm>
          <a:off x="533400" y="1397000"/>
          <a:ext cx="81534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351287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86400" y="533400"/>
            <a:ext cx="1676400" cy="57912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latin typeface="Calibri" panose="020F0502020204030204" pitchFamily="34" charset="0"/>
              </a:rPr>
              <a:t>Service Transition Processes</a:t>
            </a: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p:txBody>
      </p:sp>
      <p:sp>
        <p:nvSpPr>
          <p:cNvPr id="8" name="Rectangle 7"/>
          <p:cNvSpPr/>
          <p:nvPr/>
        </p:nvSpPr>
        <p:spPr>
          <a:xfrm>
            <a:off x="228600" y="533400"/>
            <a:ext cx="1676400" cy="5791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Calibri" panose="020F0502020204030204" pitchFamily="34" charset="0"/>
              </a:rPr>
              <a:t>Continual Service Improvement Process</a:t>
            </a: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a:p>
            <a:pPr algn="ctr"/>
            <a:endParaRPr lang="en-US" sz="1000" dirty="0">
              <a:latin typeface="Calibri" panose="020F0502020204030204" pitchFamily="34" charset="0"/>
            </a:endParaRPr>
          </a:p>
          <a:p>
            <a:pPr algn="ctr"/>
            <a:endParaRPr lang="en-US" sz="1000" dirty="0" smtClean="0">
              <a:latin typeface="Calibri" panose="020F0502020204030204" pitchFamily="34" charset="0"/>
            </a:endParaRPr>
          </a:p>
        </p:txBody>
      </p:sp>
      <p:sp>
        <p:nvSpPr>
          <p:cNvPr id="15" name="Rectangle 14"/>
          <p:cNvSpPr/>
          <p:nvPr/>
        </p:nvSpPr>
        <p:spPr>
          <a:xfrm>
            <a:off x="1981200" y="533400"/>
            <a:ext cx="1676400" cy="5791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smtClean="0">
                <a:latin typeface="Calibri" panose="020F0502020204030204" pitchFamily="34" charset="0"/>
              </a:rPr>
              <a:t>Service Strategy Processes</a:t>
            </a: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p:txBody>
      </p:sp>
      <p:sp>
        <p:nvSpPr>
          <p:cNvPr id="16" name="Rectangle 15"/>
          <p:cNvSpPr/>
          <p:nvPr/>
        </p:nvSpPr>
        <p:spPr>
          <a:xfrm>
            <a:off x="3733800" y="533400"/>
            <a:ext cx="1676400" cy="5791200"/>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latin typeface="Calibri" panose="020F0502020204030204" pitchFamily="34" charset="0"/>
              </a:rPr>
              <a:t>Service Design Processes</a:t>
            </a: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p:txBody>
      </p:sp>
      <p:sp>
        <p:nvSpPr>
          <p:cNvPr id="18" name="Rectangle 17"/>
          <p:cNvSpPr/>
          <p:nvPr/>
        </p:nvSpPr>
        <p:spPr>
          <a:xfrm>
            <a:off x="7239000" y="533400"/>
            <a:ext cx="1676400" cy="575807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latin typeface="Calibri" panose="020F0502020204030204" pitchFamily="34" charset="0"/>
              </a:rPr>
              <a:t>Service Operation Processes</a:t>
            </a: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smtClean="0">
              <a:latin typeface="Calibri" panose="020F0502020204030204" pitchFamily="34" charset="0"/>
            </a:endParaRPr>
          </a:p>
          <a:p>
            <a:pPr algn="ctr"/>
            <a:endParaRPr lang="en-US" sz="1050" dirty="0">
              <a:latin typeface="Calibri" panose="020F0502020204030204" pitchFamily="34" charset="0"/>
            </a:endParaRPr>
          </a:p>
          <a:p>
            <a:pPr algn="ctr"/>
            <a:endParaRPr lang="en-US" sz="1050" dirty="0">
              <a:latin typeface="Calibri" panose="020F0502020204030204" pitchFamily="34" charset="0"/>
            </a:endParaRPr>
          </a:p>
        </p:txBody>
      </p:sp>
      <p:sp>
        <p:nvSpPr>
          <p:cNvPr id="19" name="Rectangle 18"/>
          <p:cNvSpPr/>
          <p:nvPr/>
        </p:nvSpPr>
        <p:spPr>
          <a:xfrm>
            <a:off x="3810000" y="26670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Service Continuity Management</a:t>
            </a:r>
            <a:endParaRPr lang="en-US" sz="900" dirty="0">
              <a:latin typeface="Calibri" panose="020F0502020204030204" pitchFamily="34" charset="0"/>
            </a:endParaRPr>
          </a:p>
        </p:txBody>
      </p:sp>
      <p:sp>
        <p:nvSpPr>
          <p:cNvPr id="23" name="Rectangle 22"/>
          <p:cNvSpPr/>
          <p:nvPr/>
        </p:nvSpPr>
        <p:spPr>
          <a:xfrm>
            <a:off x="2057400" y="28956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latin typeface="Calibri" panose="020F0502020204030204" pitchFamily="34" charset="0"/>
              </a:rPr>
              <a:t>Information Security Management</a:t>
            </a:r>
            <a:endParaRPr lang="en-US" sz="900" dirty="0">
              <a:latin typeface="Calibri" panose="020F0502020204030204" pitchFamily="34" charset="0"/>
            </a:endParaRPr>
          </a:p>
        </p:txBody>
      </p:sp>
      <p:sp>
        <p:nvSpPr>
          <p:cNvPr id="24" name="Rectangle 23"/>
          <p:cNvSpPr/>
          <p:nvPr/>
        </p:nvSpPr>
        <p:spPr>
          <a:xfrm>
            <a:off x="2057400" y="31242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latin typeface="Calibri" panose="020F0502020204030204" pitchFamily="34" charset="0"/>
              </a:rPr>
              <a:t>Supplier Management</a:t>
            </a:r>
            <a:endParaRPr lang="en-US" sz="900" dirty="0">
              <a:latin typeface="Calibri" panose="020F0502020204030204" pitchFamily="34" charset="0"/>
            </a:endParaRPr>
          </a:p>
        </p:txBody>
      </p:sp>
      <p:sp>
        <p:nvSpPr>
          <p:cNvPr id="25" name="Rectangle 24"/>
          <p:cNvSpPr/>
          <p:nvPr/>
        </p:nvSpPr>
        <p:spPr>
          <a:xfrm>
            <a:off x="5486400" y="33528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Transition Planning &amp; Support</a:t>
            </a:r>
            <a:endParaRPr lang="en-US" sz="900" dirty="0">
              <a:latin typeface="Calibri" panose="020F0502020204030204" pitchFamily="34" charset="0"/>
            </a:endParaRPr>
          </a:p>
        </p:txBody>
      </p:sp>
      <p:sp>
        <p:nvSpPr>
          <p:cNvPr id="26" name="Rectangle 25"/>
          <p:cNvSpPr/>
          <p:nvPr/>
        </p:nvSpPr>
        <p:spPr>
          <a:xfrm>
            <a:off x="2057400" y="35814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latin typeface="Calibri" panose="020F0502020204030204" pitchFamily="34" charset="0"/>
              </a:rPr>
              <a:t>Change Management</a:t>
            </a:r>
            <a:endParaRPr lang="en-US" sz="900" dirty="0">
              <a:latin typeface="Calibri" panose="020F0502020204030204" pitchFamily="34" charset="0"/>
            </a:endParaRPr>
          </a:p>
        </p:txBody>
      </p:sp>
      <p:sp>
        <p:nvSpPr>
          <p:cNvPr id="27" name="Rectangle 26"/>
          <p:cNvSpPr/>
          <p:nvPr/>
        </p:nvSpPr>
        <p:spPr>
          <a:xfrm>
            <a:off x="2057400" y="38100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latin typeface="Calibri" panose="020F0502020204030204" pitchFamily="34" charset="0"/>
              </a:rPr>
              <a:t>Service Asset &amp; Configuration Management</a:t>
            </a:r>
            <a:endParaRPr lang="en-US" sz="900" dirty="0">
              <a:latin typeface="Calibri" panose="020F0502020204030204" pitchFamily="34" charset="0"/>
            </a:endParaRPr>
          </a:p>
        </p:txBody>
      </p:sp>
      <p:sp>
        <p:nvSpPr>
          <p:cNvPr id="28" name="Rectangle 27"/>
          <p:cNvSpPr/>
          <p:nvPr/>
        </p:nvSpPr>
        <p:spPr>
          <a:xfrm>
            <a:off x="3733800" y="4038600"/>
            <a:ext cx="5105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latin typeface="Calibri" panose="020F0502020204030204" pitchFamily="34" charset="0"/>
              </a:rPr>
              <a:t>Release &amp; Deployment Management</a:t>
            </a:r>
            <a:endParaRPr lang="en-US" sz="900" dirty="0">
              <a:latin typeface="Calibri" panose="020F0502020204030204" pitchFamily="34" charset="0"/>
            </a:endParaRPr>
          </a:p>
        </p:txBody>
      </p:sp>
      <p:sp>
        <p:nvSpPr>
          <p:cNvPr id="29" name="Rectangle 28"/>
          <p:cNvSpPr/>
          <p:nvPr/>
        </p:nvSpPr>
        <p:spPr>
          <a:xfrm>
            <a:off x="5486400" y="42672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Service Validation &amp; Testing</a:t>
            </a:r>
            <a:endParaRPr lang="en-US" sz="900" dirty="0">
              <a:latin typeface="Calibri" panose="020F0502020204030204" pitchFamily="34" charset="0"/>
            </a:endParaRPr>
          </a:p>
        </p:txBody>
      </p:sp>
      <p:sp>
        <p:nvSpPr>
          <p:cNvPr id="30" name="Rectangle 29"/>
          <p:cNvSpPr/>
          <p:nvPr/>
        </p:nvSpPr>
        <p:spPr>
          <a:xfrm>
            <a:off x="5486400" y="44958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Evaluation</a:t>
            </a:r>
            <a:endParaRPr lang="en-US" sz="900" dirty="0">
              <a:latin typeface="Calibri" panose="020F0502020204030204" pitchFamily="34" charset="0"/>
            </a:endParaRPr>
          </a:p>
        </p:txBody>
      </p:sp>
      <p:sp>
        <p:nvSpPr>
          <p:cNvPr id="31" name="Rectangle 30"/>
          <p:cNvSpPr/>
          <p:nvPr/>
        </p:nvSpPr>
        <p:spPr>
          <a:xfrm>
            <a:off x="2057400" y="4724400"/>
            <a:ext cx="6781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900" dirty="0" smtClean="0">
                <a:latin typeface="Calibri" panose="020F0502020204030204" pitchFamily="34" charset="0"/>
              </a:rPr>
              <a:t>Knowledge Management</a:t>
            </a:r>
            <a:endParaRPr lang="en-US" sz="900" dirty="0">
              <a:latin typeface="Calibri" panose="020F0502020204030204" pitchFamily="34" charset="0"/>
            </a:endParaRPr>
          </a:p>
        </p:txBody>
      </p:sp>
      <p:sp>
        <p:nvSpPr>
          <p:cNvPr id="32" name="Rectangle 31"/>
          <p:cNvSpPr/>
          <p:nvPr/>
        </p:nvSpPr>
        <p:spPr>
          <a:xfrm>
            <a:off x="7239000" y="4953000"/>
            <a:ext cx="1600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smtClean="0">
                <a:latin typeface="Calibri" panose="020F0502020204030204" pitchFamily="34" charset="0"/>
              </a:rPr>
              <a:t>Event Management</a:t>
            </a:r>
            <a:endParaRPr lang="en-US" sz="900" dirty="0">
              <a:latin typeface="Calibri" panose="020F0502020204030204" pitchFamily="34" charset="0"/>
            </a:endParaRPr>
          </a:p>
        </p:txBody>
      </p:sp>
      <p:sp>
        <p:nvSpPr>
          <p:cNvPr id="33" name="Rectangle 32"/>
          <p:cNvSpPr/>
          <p:nvPr/>
        </p:nvSpPr>
        <p:spPr>
          <a:xfrm>
            <a:off x="5486400" y="5181600"/>
            <a:ext cx="3352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smtClean="0">
                <a:latin typeface="Calibri" panose="020F0502020204030204" pitchFamily="34" charset="0"/>
              </a:rPr>
              <a:t>Incident Management</a:t>
            </a:r>
            <a:endParaRPr lang="en-US" sz="900" dirty="0">
              <a:latin typeface="Calibri" panose="020F0502020204030204" pitchFamily="34" charset="0"/>
            </a:endParaRPr>
          </a:p>
        </p:txBody>
      </p:sp>
      <p:sp>
        <p:nvSpPr>
          <p:cNvPr id="34" name="Rectangle 33"/>
          <p:cNvSpPr/>
          <p:nvPr/>
        </p:nvSpPr>
        <p:spPr>
          <a:xfrm>
            <a:off x="7239000" y="5410200"/>
            <a:ext cx="1600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smtClean="0">
                <a:latin typeface="Calibri" panose="020F0502020204030204" pitchFamily="34" charset="0"/>
              </a:rPr>
              <a:t>Request Fulfillment</a:t>
            </a:r>
            <a:endParaRPr lang="en-US" sz="900" dirty="0">
              <a:latin typeface="Calibri" panose="020F0502020204030204" pitchFamily="34" charset="0"/>
            </a:endParaRPr>
          </a:p>
        </p:txBody>
      </p:sp>
      <p:sp>
        <p:nvSpPr>
          <p:cNvPr id="35" name="Rectangle 34"/>
          <p:cNvSpPr/>
          <p:nvPr/>
        </p:nvSpPr>
        <p:spPr>
          <a:xfrm>
            <a:off x="5486400" y="5638800"/>
            <a:ext cx="33528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smtClean="0">
                <a:latin typeface="Calibri" panose="020F0502020204030204" pitchFamily="34" charset="0"/>
              </a:rPr>
              <a:t>Problem Management</a:t>
            </a:r>
            <a:endParaRPr lang="en-US" sz="900" dirty="0">
              <a:latin typeface="Calibri" panose="020F0502020204030204" pitchFamily="34" charset="0"/>
            </a:endParaRPr>
          </a:p>
        </p:txBody>
      </p:sp>
      <p:sp>
        <p:nvSpPr>
          <p:cNvPr id="36" name="Rectangle 35"/>
          <p:cNvSpPr/>
          <p:nvPr/>
        </p:nvSpPr>
        <p:spPr>
          <a:xfrm>
            <a:off x="7239000" y="5867400"/>
            <a:ext cx="1600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smtClean="0">
                <a:latin typeface="Calibri" panose="020F0502020204030204" pitchFamily="34" charset="0"/>
              </a:rPr>
              <a:t>Access Management</a:t>
            </a:r>
            <a:endParaRPr lang="en-US" sz="900" dirty="0">
              <a:latin typeface="Calibri" panose="020F0502020204030204" pitchFamily="34" charset="0"/>
            </a:endParaRPr>
          </a:p>
        </p:txBody>
      </p:sp>
      <p:sp>
        <p:nvSpPr>
          <p:cNvPr id="37" name="Rectangle 36"/>
          <p:cNvSpPr/>
          <p:nvPr/>
        </p:nvSpPr>
        <p:spPr>
          <a:xfrm>
            <a:off x="6858000" y="6096000"/>
            <a:ext cx="1981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900" dirty="0" smtClean="0">
                <a:latin typeface="Calibri" panose="020F0502020204030204" pitchFamily="34" charset="0"/>
              </a:rPr>
              <a:t>Operation Management</a:t>
            </a:r>
            <a:endParaRPr lang="en-US" sz="900" dirty="0">
              <a:latin typeface="Calibri" panose="020F0502020204030204" pitchFamily="34" charset="0"/>
            </a:endParaRPr>
          </a:p>
        </p:txBody>
      </p:sp>
      <p:sp>
        <p:nvSpPr>
          <p:cNvPr id="38" name="Rectangle 37"/>
          <p:cNvSpPr/>
          <p:nvPr/>
        </p:nvSpPr>
        <p:spPr>
          <a:xfrm>
            <a:off x="1981200" y="838200"/>
            <a:ext cx="68580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a:latin typeface="Calibri" panose="020F0502020204030204" pitchFamily="34" charset="0"/>
              </a:rPr>
              <a:t>Demand Management</a:t>
            </a:r>
          </a:p>
        </p:txBody>
      </p:sp>
      <p:sp>
        <p:nvSpPr>
          <p:cNvPr id="39" name="Rectangle 38"/>
          <p:cNvSpPr/>
          <p:nvPr/>
        </p:nvSpPr>
        <p:spPr>
          <a:xfrm>
            <a:off x="1981200" y="10668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Strategy Generation</a:t>
            </a:r>
            <a:endParaRPr lang="en-US" sz="900" dirty="0">
              <a:latin typeface="Calibri" panose="020F0502020204030204" pitchFamily="34" charset="0"/>
            </a:endParaRPr>
          </a:p>
        </p:txBody>
      </p:sp>
      <p:sp>
        <p:nvSpPr>
          <p:cNvPr id="40" name="Rectangle 39"/>
          <p:cNvSpPr/>
          <p:nvPr/>
        </p:nvSpPr>
        <p:spPr>
          <a:xfrm>
            <a:off x="1981200" y="1295400"/>
            <a:ext cx="16764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Service Portfolio Management</a:t>
            </a:r>
            <a:endParaRPr lang="en-US" sz="900" dirty="0">
              <a:latin typeface="Calibri" panose="020F0502020204030204" pitchFamily="34" charset="0"/>
            </a:endParaRPr>
          </a:p>
        </p:txBody>
      </p:sp>
      <p:sp>
        <p:nvSpPr>
          <p:cNvPr id="41" name="Rectangle 40"/>
          <p:cNvSpPr/>
          <p:nvPr/>
        </p:nvSpPr>
        <p:spPr>
          <a:xfrm>
            <a:off x="1981200" y="1524000"/>
            <a:ext cx="68580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Financial Management</a:t>
            </a:r>
            <a:endParaRPr lang="en-US" sz="900" dirty="0">
              <a:latin typeface="Calibri" panose="020F0502020204030204" pitchFamily="34" charset="0"/>
            </a:endParaRPr>
          </a:p>
        </p:txBody>
      </p:sp>
      <p:sp>
        <p:nvSpPr>
          <p:cNvPr id="42" name="Rectangle 41"/>
          <p:cNvSpPr/>
          <p:nvPr/>
        </p:nvSpPr>
        <p:spPr>
          <a:xfrm>
            <a:off x="3810000" y="17526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Service Catalogue Management</a:t>
            </a:r>
            <a:endParaRPr lang="en-US" sz="900" dirty="0">
              <a:latin typeface="Calibri" panose="020F0502020204030204" pitchFamily="34" charset="0"/>
            </a:endParaRPr>
          </a:p>
        </p:txBody>
      </p:sp>
      <p:sp>
        <p:nvSpPr>
          <p:cNvPr id="43" name="Rectangle 42"/>
          <p:cNvSpPr/>
          <p:nvPr/>
        </p:nvSpPr>
        <p:spPr>
          <a:xfrm>
            <a:off x="3810000" y="19812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Service Level Management</a:t>
            </a:r>
            <a:endParaRPr lang="en-US" sz="900" dirty="0">
              <a:latin typeface="Calibri" panose="020F0502020204030204" pitchFamily="34" charset="0"/>
            </a:endParaRPr>
          </a:p>
        </p:txBody>
      </p:sp>
      <p:sp>
        <p:nvSpPr>
          <p:cNvPr id="44" name="Rectangle 43"/>
          <p:cNvSpPr/>
          <p:nvPr/>
        </p:nvSpPr>
        <p:spPr>
          <a:xfrm>
            <a:off x="3810000" y="22098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Capacity Management</a:t>
            </a:r>
            <a:endParaRPr lang="en-US" sz="900" dirty="0">
              <a:latin typeface="Calibri" panose="020F0502020204030204" pitchFamily="34" charset="0"/>
            </a:endParaRPr>
          </a:p>
        </p:txBody>
      </p:sp>
      <p:sp>
        <p:nvSpPr>
          <p:cNvPr id="45" name="Rectangle 44"/>
          <p:cNvSpPr/>
          <p:nvPr/>
        </p:nvSpPr>
        <p:spPr>
          <a:xfrm>
            <a:off x="3810000" y="2438400"/>
            <a:ext cx="5029200" cy="152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sz="900" dirty="0" smtClean="0">
                <a:latin typeface="Calibri" panose="020F0502020204030204" pitchFamily="34" charset="0"/>
              </a:rPr>
              <a:t>Availability Management</a:t>
            </a:r>
            <a:endParaRPr lang="en-US" sz="900" dirty="0">
              <a:latin typeface="Calibri" panose="020F0502020204030204" pitchFamily="34" charset="0"/>
            </a:endParaRPr>
          </a:p>
        </p:txBody>
      </p:sp>
      <p:sp>
        <p:nvSpPr>
          <p:cNvPr id="2" name="Rectangle 1"/>
          <p:cNvSpPr/>
          <p:nvPr/>
        </p:nvSpPr>
        <p:spPr>
          <a:xfrm>
            <a:off x="304800" y="914400"/>
            <a:ext cx="1524000"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Service Measurement</a:t>
            </a:r>
            <a:endParaRPr lang="en-US" sz="1400" dirty="0">
              <a:latin typeface="Calibri" panose="020F0502020204030204" pitchFamily="34" charset="0"/>
            </a:endParaRPr>
          </a:p>
        </p:txBody>
      </p:sp>
      <p:sp>
        <p:nvSpPr>
          <p:cNvPr id="46" name="Rectangle 45"/>
          <p:cNvSpPr/>
          <p:nvPr/>
        </p:nvSpPr>
        <p:spPr>
          <a:xfrm>
            <a:off x="314739" y="2667000"/>
            <a:ext cx="1524000"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Service Reporting</a:t>
            </a:r>
            <a:endParaRPr lang="en-US" sz="1400" dirty="0">
              <a:latin typeface="Calibri" panose="020F0502020204030204" pitchFamily="34" charset="0"/>
            </a:endParaRPr>
          </a:p>
        </p:txBody>
      </p:sp>
      <p:sp>
        <p:nvSpPr>
          <p:cNvPr id="47" name="Rectangle 46"/>
          <p:cNvSpPr/>
          <p:nvPr/>
        </p:nvSpPr>
        <p:spPr>
          <a:xfrm>
            <a:off x="304800" y="4419600"/>
            <a:ext cx="1524000" cy="1676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libri" panose="020F0502020204030204" pitchFamily="34" charset="0"/>
              </a:rPr>
              <a:t>Service Improvement</a:t>
            </a:r>
            <a:endParaRPr lang="en-US" sz="1400" dirty="0">
              <a:latin typeface="Calibri" panose="020F0502020204030204" pitchFamily="34" charset="0"/>
            </a:endParaRPr>
          </a:p>
        </p:txBody>
      </p:sp>
      <p:sp>
        <p:nvSpPr>
          <p:cNvPr id="3" name="Rectangle 2"/>
          <p:cNvSpPr/>
          <p:nvPr/>
        </p:nvSpPr>
        <p:spPr>
          <a:xfrm>
            <a:off x="228600" y="228600"/>
            <a:ext cx="3429000" cy="2286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Service Lifecycle Governance Processes</a:t>
            </a:r>
            <a:endParaRPr lang="en-US" sz="1200" dirty="0">
              <a:latin typeface="Calibri" panose="020F0502020204030204" pitchFamily="34" charset="0"/>
            </a:endParaRPr>
          </a:p>
        </p:txBody>
      </p:sp>
      <p:sp>
        <p:nvSpPr>
          <p:cNvPr id="48" name="Rectangle 47"/>
          <p:cNvSpPr/>
          <p:nvPr/>
        </p:nvSpPr>
        <p:spPr>
          <a:xfrm>
            <a:off x="3733800" y="228600"/>
            <a:ext cx="5105400" cy="228600"/>
          </a:xfrm>
          <a:prstGeom prst="rect">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latin typeface="Calibri" panose="020F0502020204030204" pitchFamily="34" charset="0"/>
              </a:rPr>
              <a:t>Service </a:t>
            </a:r>
            <a:r>
              <a:rPr lang="en-US" sz="1200" smtClean="0">
                <a:latin typeface="Calibri" panose="020F0502020204030204" pitchFamily="34" charset="0"/>
              </a:rPr>
              <a:t>Lifecycle Operational Processes</a:t>
            </a:r>
            <a:endParaRPr lang="en-US" sz="1200" dirty="0">
              <a:latin typeface="Calibri" panose="020F0502020204030204" pitchFamily="34" charset="0"/>
            </a:endParaRPr>
          </a:p>
        </p:txBody>
      </p:sp>
    </p:spTree>
    <p:extLst>
      <p:ext uri="{BB962C8B-B14F-4D97-AF65-F5344CB8AC3E}">
        <p14:creationId xmlns:p14="http://schemas.microsoft.com/office/powerpoint/2010/main" val="4066341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2" name="Straight Arrow Connector 41"/>
          <p:cNvCxnSpPr/>
          <p:nvPr/>
        </p:nvCxnSpPr>
        <p:spPr>
          <a:xfrm>
            <a:off x="29718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44958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248400" y="22860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10" idx="1"/>
          </p:cNvCxnSpPr>
          <p:nvPr/>
        </p:nvCxnSpPr>
        <p:spPr>
          <a:xfrm>
            <a:off x="5486400" y="3390900"/>
            <a:ext cx="19050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8" idx="1"/>
          </p:cNvCxnSpPr>
          <p:nvPr/>
        </p:nvCxnSpPr>
        <p:spPr>
          <a:xfrm>
            <a:off x="762000" y="3352800"/>
            <a:ext cx="144780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d-ID" dirty="0" smtClean="0">
                <a:latin typeface="Calibri" panose="020F0502020204030204" pitchFamily="34" charset="0"/>
              </a:rPr>
              <a:t>Service Lifecycle Stages</a:t>
            </a:r>
            <a:endParaRPr lang="id-ID" dirty="0">
              <a:latin typeface="Calibri" panose="020F0502020204030204" pitchFamily="34" charset="0"/>
            </a:endParaRPr>
          </a:p>
        </p:txBody>
      </p:sp>
      <p:sp>
        <p:nvSpPr>
          <p:cNvPr id="4" name="Rounded Rectangle 3"/>
          <p:cNvSpPr/>
          <p:nvPr/>
        </p:nvSpPr>
        <p:spPr>
          <a:xfrm>
            <a:off x="457200" y="1676400"/>
            <a:ext cx="1447800" cy="24384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panose="020F0502020204030204" pitchFamily="34" charset="0"/>
            </a:endParaRPr>
          </a:p>
        </p:txBody>
      </p:sp>
      <p:sp>
        <p:nvSpPr>
          <p:cNvPr id="5" name="Rounded Rectangle 4"/>
          <p:cNvSpPr/>
          <p:nvPr/>
        </p:nvSpPr>
        <p:spPr>
          <a:xfrm>
            <a:off x="1600200" y="1676400"/>
            <a:ext cx="7239000" cy="6858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latin typeface="Calibri" panose="020F0502020204030204" pitchFamily="34" charset="0"/>
              </a:rPr>
              <a:t>Service Strategy</a:t>
            </a:r>
            <a:endParaRPr lang="en-US" sz="2800" dirty="0">
              <a:latin typeface="Calibri" panose="020F0502020204030204" pitchFamily="34" charset="0"/>
            </a:endParaRPr>
          </a:p>
        </p:txBody>
      </p:sp>
      <p:sp>
        <p:nvSpPr>
          <p:cNvPr id="6" name="Rounded Rectangle 5"/>
          <p:cNvSpPr/>
          <p:nvPr/>
        </p:nvSpPr>
        <p:spPr>
          <a:xfrm>
            <a:off x="7391400" y="3124200"/>
            <a:ext cx="1447800" cy="24384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Calibri" panose="020F0502020204030204" pitchFamily="34" charset="0"/>
            </a:endParaRPr>
          </a:p>
        </p:txBody>
      </p:sp>
      <p:sp>
        <p:nvSpPr>
          <p:cNvPr id="7" name="Rounded Rectangle 6"/>
          <p:cNvSpPr/>
          <p:nvPr/>
        </p:nvSpPr>
        <p:spPr>
          <a:xfrm>
            <a:off x="457200" y="4876800"/>
            <a:ext cx="7239000" cy="685800"/>
          </a:xfrm>
          <a:prstGeom prst="round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smtClean="0">
                <a:latin typeface="Calibri" panose="020F0502020204030204" pitchFamily="34" charset="0"/>
              </a:rPr>
              <a:t>Continual Service Improvement</a:t>
            </a:r>
            <a:endParaRPr lang="en-US" sz="2800" dirty="0">
              <a:latin typeface="Calibri" panose="020F0502020204030204" pitchFamily="34" charset="0"/>
            </a:endParaRPr>
          </a:p>
        </p:txBody>
      </p:sp>
      <p:sp>
        <p:nvSpPr>
          <p:cNvPr id="8" name="Rounded Rectangle 7"/>
          <p:cNvSpPr/>
          <p:nvPr/>
        </p:nvSpPr>
        <p:spPr>
          <a:xfrm>
            <a:off x="2209800" y="2971800"/>
            <a:ext cx="13716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panose="020F0502020204030204" pitchFamily="34" charset="0"/>
              </a:rPr>
              <a:t>Service Design</a:t>
            </a:r>
            <a:endParaRPr lang="en-US" sz="2000" dirty="0">
              <a:latin typeface="Calibri" panose="020F0502020204030204" pitchFamily="34" charset="0"/>
            </a:endParaRPr>
          </a:p>
        </p:txBody>
      </p:sp>
      <p:sp>
        <p:nvSpPr>
          <p:cNvPr id="9" name="Rounded Rectangle 8"/>
          <p:cNvSpPr/>
          <p:nvPr/>
        </p:nvSpPr>
        <p:spPr>
          <a:xfrm>
            <a:off x="3810000" y="2971800"/>
            <a:ext cx="13716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panose="020F0502020204030204" pitchFamily="34" charset="0"/>
              </a:rPr>
              <a:t>Service Transition</a:t>
            </a:r>
            <a:endParaRPr lang="en-US" sz="2000" dirty="0">
              <a:latin typeface="Calibri" panose="020F0502020204030204" pitchFamily="34" charset="0"/>
            </a:endParaRPr>
          </a:p>
        </p:txBody>
      </p:sp>
      <p:sp>
        <p:nvSpPr>
          <p:cNvPr id="10" name="Rounded Rectangle 9"/>
          <p:cNvSpPr/>
          <p:nvPr/>
        </p:nvSpPr>
        <p:spPr>
          <a:xfrm>
            <a:off x="5486400" y="2971800"/>
            <a:ext cx="1447800" cy="838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latin typeface="Calibri" panose="020F0502020204030204" pitchFamily="34" charset="0"/>
              </a:rPr>
              <a:t>Service Operation</a:t>
            </a:r>
            <a:endParaRPr lang="en-US" sz="2000" dirty="0">
              <a:latin typeface="Calibri" panose="020F0502020204030204" pitchFamily="34" charset="0"/>
            </a:endParaRPr>
          </a:p>
        </p:txBody>
      </p:sp>
      <p:cxnSp>
        <p:nvCxnSpPr>
          <p:cNvPr id="17" name="Straight Arrow Connector 16"/>
          <p:cNvCxnSpPr>
            <a:stCxn id="8" idx="3"/>
            <a:endCxn id="9" idx="1"/>
          </p:cNvCxnSpPr>
          <p:nvPr/>
        </p:nvCxnSpPr>
        <p:spPr>
          <a:xfrm>
            <a:off x="3581400" y="3390900"/>
            <a:ext cx="2286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9" idx="3"/>
            <a:endCxn id="10" idx="1"/>
          </p:cNvCxnSpPr>
          <p:nvPr/>
        </p:nvCxnSpPr>
        <p:spPr>
          <a:xfrm>
            <a:off x="5181600" y="3390900"/>
            <a:ext cx="304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838200" y="41148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1447800" y="4114800"/>
            <a:ext cx="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7772400" y="2362200"/>
            <a:ext cx="0" cy="6858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8382000" y="2362200"/>
            <a:ext cx="0" cy="685800"/>
          </a:xfrm>
          <a:prstGeom prst="straightConnector1">
            <a:avLst/>
          </a:prstGeom>
          <a:ln>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2971800" y="39624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4495800" y="38862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248400" y="3886200"/>
            <a:ext cx="0" cy="762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0798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Calibri" panose="020F0502020204030204" pitchFamily="34" charset="0"/>
              </a:rPr>
              <a:t>Functions, Roles &amp; Processes</a:t>
            </a:r>
            <a:endParaRPr lang="en-US" dirty="0">
              <a:latin typeface="Calibri" panose="020F0502020204030204" pitchFamily="34" charset="0"/>
            </a:endParaRPr>
          </a:p>
        </p:txBody>
      </p:sp>
      <p:sp>
        <p:nvSpPr>
          <p:cNvPr id="4" name="Subtitle 3"/>
          <p:cNvSpPr>
            <a:spLocks noGrp="1"/>
          </p:cNvSpPr>
          <p:nvPr>
            <p:ph type="subTitle" idx="1"/>
          </p:nvPr>
        </p:nvSpPr>
        <p:spPr/>
        <p:txBody>
          <a:bodyPr/>
          <a:lstStyle/>
          <a:p>
            <a:r>
              <a:rPr lang="en-US" dirty="0">
                <a:latin typeface="Calibri" panose="020F0502020204030204" pitchFamily="34" charset="0"/>
              </a:rPr>
              <a:t>Introduction to </a:t>
            </a:r>
            <a:r>
              <a:rPr lang="en-US" dirty="0" smtClean="0">
                <a:latin typeface="Calibri" panose="020F0502020204030204" pitchFamily="34" charset="0"/>
              </a:rPr>
              <a:t>IT </a:t>
            </a:r>
            <a:r>
              <a:rPr lang="en-US" dirty="0">
                <a:latin typeface="Calibri" panose="020F0502020204030204" pitchFamily="34" charset="0"/>
              </a:rPr>
              <a:t>Service Management</a:t>
            </a:r>
          </a:p>
        </p:txBody>
      </p:sp>
    </p:spTree>
    <p:extLst>
      <p:ext uri="{BB962C8B-B14F-4D97-AF65-F5344CB8AC3E}">
        <p14:creationId xmlns:p14="http://schemas.microsoft.com/office/powerpoint/2010/main" val="415413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7800" y="2362200"/>
            <a:ext cx="5867400" cy="1085022"/>
          </a:xfrm>
          <a:prstGeom prst="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a:latin typeface="Calibri" panose="020F0502020204030204" pitchFamily="34" charset="0"/>
              </a:rPr>
              <a:t>Strategic</a:t>
            </a:r>
          </a:p>
        </p:txBody>
      </p:sp>
      <p:sp>
        <p:nvSpPr>
          <p:cNvPr id="13" name="Rectangle 12"/>
          <p:cNvSpPr/>
          <p:nvPr/>
        </p:nvSpPr>
        <p:spPr>
          <a:xfrm>
            <a:off x="1447800" y="3447222"/>
            <a:ext cx="5867400" cy="1085022"/>
          </a:xfrm>
          <a:prstGeom prst="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smtClean="0">
                <a:latin typeface="Calibri" panose="020F0502020204030204" pitchFamily="34" charset="0"/>
              </a:rPr>
              <a:t>Tactical</a:t>
            </a:r>
            <a:endParaRPr lang="en-US" sz="2400" b="1" dirty="0">
              <a:latin typeface="Calibri" panose="020F0502020204030204" pitchFamily="34" charset="0"/>
            </a:endParaRPr>
          </a:p>
        </p:txBody>
      </p:sp>
      <p:sp>
        <p:nvSpPr>
          <p:cNvPr id="14" name="Rectangle 13"/>
          <p:cNvSpPr/>
          <p:nvPr/>
        </p:nvSpPr>
        <p:spPr>
          <a:xfrm>
            <a:off x="1447800" y="4514022"/>
            <a:ext cx="5867400" cy="1085022"/>
          </a:xfrm>
          <a:prstGeom prst="rect">
            <a:avLst/>
          </a:prstGeom>
          <a:solidFill>
            <a:schemeClr val="tx2">
              <a:lumMod val="20000"/>
              <a:lumOff val="80000"/>
            </a:schemeClr>
          </a:solidFill>
          <a:ln>
            <a:solidFill>
              <a:schemeClr val="tx2">
                <a:lumMod val="40000"/>
                <a:lumOff val="6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en-US" sz="2400" b="1" dirty="0" smtClean="0">
                <a:latin typeface="Calibri" panose="020F0502020204030204" pitchFamily="34" charset="0"/>
              </a:rPr>
              <a:t>Operational</a:t>
            </a:r>
            <a:endParaRPr lang="en-US" sz="2400" b="1" dirty="0">
              <a:latin typeface="Calibri" panose="020F0502020204030204" pitchFamily="34" charset="0"/>
            </a:endParaRPr>
          </a:p>
        </p:txBody>
      </p:sp>
      <p:sp>
        <p:nvSpPr>
          <p:cNvPr id="3" name="Title 2"/>
          <p:cNvSpPr>
            <a:spLocks noGrp="1"/>
          </p:cNvSpPr>
          <p:nvPr>
            <p:ph type="title"/>
          </p:nvPr>
        </p:nvSpPr>
        <p:spPr/>
        <p:txBody>
          <a:bodyPr>
            <a:normAutofit/>
          </a:bodyPr>
          <a:lstStyle/>
          <a:p>
            <a:r>
              <a:rPr lang="en-US" dirty="0" smtClean="0">
                <a:latin typeface="Calibri" panose="020F0502020204030204" pitchFamily="34" charset="0"/>
              </a:rPr>
              <a:t>Service Lifecycle Decision Levels</a:t>
            </a:r>
            <a:endParaRPr lang="en-US" dirty="0">
              <a:latin typeface="Calibri" panose="020F0502020204030204" pitchFamily="34" charset="0"/>
            </a:endParaRPr>
          </a:p>
        </p:txBody>
      </p:sp>
      <p:sp>
        <p:nvSpPr>
          <p:cNvPr id="8" name="Rectangle 7"/>
          <p:cNvSpPr/>
          <p:nvPr/>
        </p:nvSpPr>
        <p:spPr>
          <a:xfrm>
            <a:off x="3505200" y="2380422"/>
            <a:ext cx="1981200" cy="762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Service Strategy</a:t>
            </a:r>
            <a:endParaRPr lang="en-US" dirty="0">
              <a:latin typeface="Calibri" panose="020F0502020204030204" pitchFamily="34" charset="0"/>
            </a:endParaRPr>
          </a:p>
        </p:txBody>
      </p:sp>
      <p:sp>
        <p:nvSpPr>
          <p:cNvPr id="9" name="Rectangle 8"/>
          <p:cNvSpPr/>
          <p:nvPr/>
        </p:nvSpPr>
        <p:spPr>
          <a:xfrm>
            <a:off x="3505200" y="3194603"/>
            <a:ext cx="1981200" cy="7620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latin typeface="Calibri" panose="020F0502020204030204" pitchFamily="34" charset="0"/>
              </a:rPr>
              <a:t>Service Design</a:t>
            </a:r>
            <a:endParaRPr lang="en-US" dirty="0">
              <a:latin typeface="Calibri" panose="020F0502020204030204" pitchFamily="34" charset="0"/>
            </a:endParaRPr>
          </a:p>
        </p:txBody>
      </p:sp>
      <p:sp>
        <p:nvSpPr>
          <p:cNvPr id="10" name="Rectangle 9"/>
          <p:cNvSpPr/>
          <p:nvPr/>
        </p:nvSpPr>
        <p:spPr>
          <a:xfrm>
            <a:off x="3505200" y="4818822"/>
            <a:ext cx="1981200" cy="7620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latin typeface="Calibri" panose="020F0502020204030204" pitchFamily="34" charset="0"/>
              </a:rPr>
              <a:t>Service Operation</a:t>
            </a:r>
            <a:endParaRPr lang="en-US" dirty="0">
              <a:latin typeface="Calibri" panose="020F0502020204030204" pitchFamily="34" charset="0"/>
            </a:endParaRPr>
          </a:p>
        </p:txBody>
      </p:sp>
      <p:sp>
        <p:nvSpPr>
          <p:cNvPr id="11" name="Rounded Rectangle 10"/>
          <p:cNvSpPr/>
          <p:nvPr/>
        </p:nvSpPr>
        <p:spPr>
          <a:xfrm rot="5400000">
            <a:off x="4762500" y="3180522"/>
            <a:ext cx="3200400" cy="1600200"/>
          </a:xfrm>
          <a:prstGeom prst="roundRect">
            <a:avLst>
              <a:gd name="adj" fmla="val 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atin typeface="Calibri" panose="020F0502020204030204" pitchFamily="34" charset="0"/>
              </a:rPr>
              <a:t>Continual Service Improvement</a:t>
            </a:r>
            <a:endParaRPr lang="en-US" dirty="0">
              <a:latin typeface="Calibri" panose="020F0502020204030204" pitchFamily="34" charset="0"/>
            </a:endParaRPr>
          </a:p>
        </p:txBody>
      </p:sp>
      <p:sp>
        <p:nvSpPr>
          <p:cNvPr id="12" name="Rectangle 11"/>
          <p:cNvSpPr/>
          <p:nvPr/>
        </p:nvSpPr>
        <p:spPr>
          <a:xfrm>
            <a:off x="3505200" y="4018722"/>
            <a:ext cx="1981200" cy="7620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atin typeface="Calibri" panose="020F0502020204030204" pitchFamily="34" charset="0"/>
              </a:rPr>
              <a:t>Service Transition</a:t>
            </a:r>
            <a:endParaRPr lang="en-US" dirty="0">
              <a:latin typeface="Calibri" panose="020F0502020204030204" pitchFamily="34" charset="0"/>
            </a:endParaRPr>
          </a:p>
        </p:txBody>
      </p:sp>
    </p:spTree>
    <p:extLst>
      <p:ext uri="{BB962C8B-B14F-4D97-AF65-F5344CB8AC3E}">
        <p14:creationId xmlns:p14="http://schemas.microsoft.com/office/powerpoint/2010/main" val="394026100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latin typeface="Calibri" panose="020F0502020204030204" pitchFamily="34" charset="0"/>
              </a:rPr>
              <a:t>Summary</a:t>
            </a:r>
            <a:endParaRPr lang="id-ID" dirty="0">
              <a:latin typeface="Calibri" panose="020F0502020204030204" pitchFamily="34" charset="0"/>
            </a:endParaRPr>
          </a:p>
        </p:txBody>
      </p:sp>
      <p:sp>
        <p:nvSpPr>
          <p:cNvPr id="4" name="Rounded Rectangle 3"/>
          <p:cNvSpPr/>
          <p:nvPr/>
        </p:nvSpPr>
        <p:spPr>
          <a:xfrm>
            <a:off x="533400" y="2057400"/>
            <a:ext cx="1752600" cy="1371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id-ID" sz="1600" b="1" dirty="0" smtClean="0">
                <a:latin typeface="Calibri" panose="020F0502020204030204" pitchFamily="34" charset="0"/>
              </a:rPr>
              <a:t>Service Strategy</a:t>
            </a:r>
          </a:p>
          <a:p>
            <a:pPr algn="ctr"/>
            <a:endParaRPr lang="id-ID" sz="1600" b="1" dirty="0" smtClean="0">
              <a:latin typeface="Calibri" panose="020F0502020204030204" pitchFamily="34" charset="0"/>
            </a:endParaRPr>
          </a:p>
          <a:p>
            <a:pPr algn="ctr"/>
            <a:endParaRPr lang="id-ID" sz="1600" b="1" dirty="0" smtClean="0">
              <a:latin typeface="Calibri" panose="020F0502020204030204" pitchFamily="34" charset="0"/>
            </a:endParaRPr>
          </a:p>
          <a:p>
            <a:pPr algn="ctr"/>
            <a:endParaRPr lang="id-ID" sz="1600" b="1" dirty="0">
              <a:latin typeface="Calibri" panose="020F0502020204030204" pitchFamily="34" charset="0"/>
            </a:endParaRPr>
          </a:p>
        </p:txBody>
      </p:sp>
      <p:sp>
        <p:nvSpPr>
          <p:cNvPr id="6" name="Rounded Rectangle 5"/>
          <p:cNvSpPr/>
          <p:nvPr/>
        </p:nvSpPr>
        <p:spPr>
          <a:xfrm>
            <a:off x="2362200" y="2362200"/>
            <a:ext cx="1752600" cy="1371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d-ID" sz="1600" b="1" dirty="0" smtClean="0">
                <a:latin typeface="Calibri" panose="020F0502020204030204" pitchFamily="34" charset="0"/>
              </a:rPr>
              <a:t>Service Design</a:t>
            </a:r>
          </a:p>
          <a:p>
            <a:pPr algn="ctr"/>
            <a:r>
              <a:rPr lang="id-ID" sz="1400" dirty="0" smtClean="0">
                <a:latin typeface="Calibri" panose="020F0502020204030204" pitchFamily="34" charset="0"/>
              </a:rPr>
              <a:t>Plan to create and Modify Services and Service Management processes</a:t>
            </a:r>
            <a:endParaRPr lang="id-ID" sz="1600" b="1" dirty="0" smtClean="0">
              <a:latin typeface="Calibri" panose="020F0502020204030204" pitchFamily="34" charset="0"/>
            </a:endParaRPr>
          </a:p>
        </p:txBody>
      </p:sp>
      <p:sp>
        <p:nvSpPr>
          <p:cNvPr id="7" name="Rounded Rectangle 6"/>
          <p:cNvSpPr/>
          <p:nvPr/>
        </p:nvSpPr>
        <p:spPr>
          <a:xfrm>
            <a:off x="4191000" y="2819400"/>
            <a:ext cx="1905000" cy="1371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d-ID" sz="1600" b="1" dirty="0" smtClean="0">
                <a:latin typeface="Calibri" panose="020F0502020204030204" pitchFamily="34" charset="0"/>
              </a:rPr>
              <a:t>Service Transition</a:t>
            </a:r>
          </a:p>
          <a:p>
            <a:pPr algn="ctr"/>
            <a:r>
              <a:rPr lang="id-ID" sz="1400" dirty="0" smtClean="0">
                <a:latin typeface="Calibri" panose="020F0502020204030204" pitchFamily="34" charset="0"/>
              </a:rPr>
              <a:t>Manage transition of a New or changed Service or Service Management process into production </a:t>
            </a:r>
          </a:p>
        </p:txBody>
      </p:sp>
      <p:sp>
        <p:nvSpPr>
          <p:cNvPr id="8" name="Rounded Rectangle 7"/>
          <p:cNvSpPr/>
          <p:nvPr/>
        </p:nvSpPr>
        <p:spPr>
          <a:xfrm>
            <a:off x="6172200" y="3352800"/>
            <a:ext cx="1981200" cy="1371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sz="1600" b="1" dirty="0" smtClean="0">
                <a:latin typeface="Calibri" panose="020F0502020204030204" pitchFamily="34" charset="0"/>
              </a:rPr>
              <a:t>Service Operation</a:t>
            </a:r>
          </a:p>
          <a:p>
            <a:pPr algn="ctr"/>
            <a:r>
              <a:rPr lang="id-ID" sz="1400" dirty="0" smtClean="0">
                <a:latin typeface="Calibri" panose="020F0502020204030204" pitchFamily="34" charset="0"/>
              </a:rPr>
              <a:t>Day-to-day operations of Services and</a:t>
            </a:r>
          </a:p>
          <a:p>
            <a:pPr algn="ctr"/>
            <a:r>
              <a:rPr lang="id-ID" sz="1400" dirty="0" smtClean="0">
                <a:latin typeface="Calibri" panose="020F0502020204030204" pitchFamily="34" charset="0"/>
              </a:rPr>
              <a:t>Service Management processes</a:t>
            </a:r>
          </a:p>
        </p:txBody>
      </p:sp>
      <p:sp>
        <p:nvSpPr>
          <p:cNvPr id="9" name="Rounded Rectangle 8"/>
          <p:cNvSpPr/>
          <p:nvPr/>
        </p:nvSpPr>
        <p:spPr>
          <a:xfrm>
            <a:off x="1600200" y="5410200"/>
            <a:ext cx="64770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sz="1600" b="1" dirty="0" smtClean="0">
                <a:latin typeface="Calibri" panose="020F0502020204030204" pitchFamily="34" charset="0"/>
              </a:rPr>
              <a:t>Continual Service Improvement</a:t>
            </a:r>
          </a:p>
          <a:p>
            <a:pPr algn="ctr"/>
            <a:r>
              <a:rPr lang="id-ID" sz="1600" dirty="0" smtClean="0">
                <a:latin typeface="Calibri" panose="020F0502020204030204" pitchFamily="34" charset="0"/>
              </a:rPr>
              <a:t>Activities embedded within the Service Lifecycle</a:t>
            </a:r>
            <a:endParaRPr lang="id-ID" sz="1400" dirty="0">
              <a:latin typeface="Calibri" panose="020F0502020204030204" pitchFamily="34" charset="0"/>
            </a:endParaRPr>
          </a:p>
        </p:txBody>
      </p:sp>
      <p:sp>
        <p:nvSpPr>
          <p:cNvPr id="10" name="TextBox 9"/>
          <p:cNvSpPr txBox="1"/>
          <p:nvPr/>
        </p:nvSpPr>
        <p:spPr>
          <a:xfrm>
            <a:off x="838200" y="2537936"/>
            <a:ext cx="1015214" cy="738664"/>
          </a:xfrm>
          <a:prstGeom prst="rect">
            <a:avLst/>
          </a:prstGeom>
          <a:noFill/>
        </p:spPr>
        <p:txBody>
          <a:bodyPr wrap="none" rtlCol="0">
            <a:spAutoFit/>
          </a:bodyPr>
          <a:lstStyle/>
          <a:p>
            <a:pPr>
              <a:buFont typeface="Arial" pitchFamily="34" charset="0"/>
              <a:buChar char="•"/>
            </a:pPr>
            <a:r>
              <a:rPr lang="id-ID" sz="1400" dirty="0" smtClean="0">
                <a:latin typeface="Calibri" panose="020F0502020204030204" pitchFamily="34" charset="0"/>
              </a:rPr>
              <a:t> Strategies</a:t>
            </a:r>
          </a:p>
          <a:p>
            <a:pPr>
              <a:buFont typeface="Arial" pitchFamily="34" charset="0"/>
              <a:buChar char="•"/>
            </a:pPr>
            <a:r>
              <a:rPr lang="id-ID" sz="1400" dirty="0" smtClean="0">
                <a:latin typeface="Calibri" panose="020F0502020204030204" pitchFamily="34" charset="0"/>
              </a:rPr>
              <a:t> Policies</a:t>
            </a:r>
          </a:p>
          <a:p>
            <a:pPr>
              <a:buFont typeface="Arial" pitchFamily="34" charset="0"/>
              <a:buChar char="•"/>
            </a:pPr>
            <a:r>
              <a:rPr lang="id-ID" sz="1400" dirty="0" smtClean="0">
                <a:latin typeface="Calibri" panose="020F0502020204030204" pitchFamily="34" charset="0"/>
              </a:rPr>
              <a:t> Standards</a:t>
            </a:r>
            <a:endParaRPr lang="id-ID" sz="1400" dirty="0">
              <a:latin typeface="Calibri" panose="020F0502020204030204" pitchFamily="34" charset="0"/>
            </a:endParaRPr>
          </a:p>
        </p:txBody>
      </p:sp>
      <p:cxnSp>
        <p:nvCxnSpPr>
          <p:cNvPr id="14" name="Straight Arrow Connector 13"/>
          <p:cNvCxnSpPr/>
          <p:nvPr/>
        </p:nvCxnSpPr>
        <p:spPr>
          <a:xfrm rot="5400000">
            <a:off x="1219200" y="3810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2972594" y="40378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4953794" y="4495006"/>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934994" y="5028406"/>
            <a:ext cx="4572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3963194" y="4799806"/>
            <a:ext cx="9144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867694" y="4533106"/>
            <a:ext cx="14478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456406" y="4723606"/>
            <a:ext cx="22860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00200" y="3962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52800" y="4267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334000" y="47244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38200" y="5867400"/>
            <a:ext cx="685800" cy="1588"/>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a:off x="2514600" y="2133600"/>
            <a:ext cx="51816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7124700" y="2705100"/>
            <a:ext cx="11430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4267200" y="2590800"/>
            <a:ext cx="34290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6248400" y="2971800"/>
            <a:ext cx="1447800" cy="158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066800" y="4114800"/>
            <a:ext cx="801823" cy="338554"/>
          </a:xfrm>
          <a:prstGeom prst="rect">
            <a:avLst/>
          </a:prstGeom>
          <a:noFill/>
        </p:spPr>
        <p:txBody>
          <a:bodyPr wrap="none" rtlCol="0">
            <a:spAutoFit/>
          </a:bodyPr>
          <a:lstStyle/>
          <a:p>
            <a:r>
              <a:rPr lang="id-ID" sz="1600" dirty="0" smtClean="0">
                <a:latin typeface="Calibri" panose="020F0502020204030204" pitchFamily="34" charset="0"/>
              </a:rPr>
              <a:t>Output</a:t>
            </a:r>
            <a:endParaRPr lang="id-ID" sz="1600" dirty="0">
              <a:latin typeface="Calibri" panose="020F0502020204030204" pitchFamily="34" charset="0"/>
            </a:endParaRPr>
          </a:p>
        </p:txBody>
      </p:sp>
      <p:sp>
        <p:nvSpPr>
          <p:cNvPr id="39" name="TextBox 38"/>
          <p:cNvSpPr txBox="1"/>
          <p:nvPr/>
        </p:nvSpPr>
        <p:spPr>
          <a:xfrm>
            <a:off x="2743200" y="4267200"/>
            <a:ext cx="801823" cy="338554"/>
          </a:xfrm>
          <a:prstGeom prst="rect">
            <a:avLst/>
          </a:prstGeom>
          <a:noFill/>
        </p:spPr>
        <p:txBody>
          <a:bodyPr wrap="none" rtlCol="0">
            <a:spAutoFit/>
          </a:bodyPr>
          <a:lstStyle/>
          <a:p>
            <a:r>
              <a:rPr lang="id-ID" sz="1600" dirty="0" smtClean="0">
                <a:latin typeface="Calibri" panose="020F0502020204030204" pitchFamily="34" charset="0"/>
              </a:rPr>
              <a:t>Output</a:t>
            </a:r>
            <a:endParaRPr lang="id-ID" sz="1600" dirty="0">
              <a:latin typeface="Calibri" panose="020F0502020204030204" pitchFamily="34" charset="0"/>
            </a:endParaRPr>
          </a:p>
        </p:txBody>
      </p:sp>
      <p:sp>
        <p:nvSpPr>
          <p:cNvPr id="40" name="TextBox 39"/>
          <p:cNvSpPr txBox="1"/>
          <p:nvPr/>
        </p:nvSpPr>
        <p:spPr>
          <a:xfrm>
            <a:off x="4724400" y="4724400"/>
            <a:ext cx="801823" cy="338554"/>
          </a:xfrm>
          <a:prstGeom prst="rect">
            <a:avLst/>
          </a:prstGeom>
          <a:noFill/>
        </p:spPr>
        <p:txBody>
          <a:bodyPr wrap="none" rtlCol="0">
            <a:spAutoFit/>
          </a:bodyPr>
          <a:lstStyle/>
          <a:p>
            <a:r>
              <a:rPr lang="id-ID" sz="1600" dirty="0" smtClean="0">
                <a:latin typeface="Calibri" panose="020F0502020204030204" pitchFamily="34" charset="0"/>
              </a:rPr>
              <a:t>Output</a:t>
            </a:r>
            <a:endParaRPr lang="id-ID" sz="1600" dirty="0">
              <a:latin typeface="Calibri" panose="020F0502020204030204" pitchFamily="34" charset="0"/>
            </a:endParaRPr>
          </a:p>
        </p:txBody>
      </p:sp>
      <p:sp>
        <p:nvSpPr>
          <p:cNvPr id="41" name="TextBox 40"/>
          <p:cNvSpPr txBox="1"/>
          <p:nvPr/>
        </p:nvSpPr>
        <p:spPr>
          <a:xfrm>
            <a:off x="5181600" y="2209800"/>
            <a:ext cx="2234779" cy="338554"/>
          </a:xfrm>
          <a:prstGeom prst="rect">
            <a:avLst/>
          </a:prstGeom>
          <a:noFill/>
        </p:spPr>
        <p:txBody>
          <a:bodyPr wrap="none" rtlCol="0">
            <a:spAutoFit/>
          </a:bodyPr>
          <a:lstStyle/>
          <a:p>
            <a:r>
              <a:rPr lang="id-ID" sz="1600" dirty="0" smtClean="0">
                <a:latin typeface="Calibri" panose="020F0502020204030204" pitchFamily="34" charset="0"/>
              </a:rPr>
              <a:t>Feedback – lesson learnt</a:t>
            </a:r>
            <a:endParaRPr lang="id-ID" sz="1600" dirty="0">
              <a:latin typeface="Calibri" panose="020F0502020204030204" pitchFamily="34" charset="0"/>
            </a:endParaRPr>
          </a:p>
        </p:txBody>
      </p:sp>
      <p:sp>
        <p:nvSpPr>
          <p:cNvPr id="42" name="TextBox 41"/>
          <p:cNvSpPr txBox="1"/>
          <p:nvPr/>
        </p:nvSpPr>
        <p:spPr>
          <a:xfrm>
            <a:off x="5943600" y="2590800"/>
            <a:ext cx="1598899" cy="338554"/>
          </a:xfrm>
          <a:prstGeom prst="rect">
            <a:avLst/>
          </a:prstGeom>
          <a:noFill/>
        </p:spPr>
        <p:txBody>
          <a:bodyPr wrap="none" rtlCol="0">
            <a:spAutoFit/>
          </a:bodyPr>
          <a:lstStyle/>
          <a:p>
            <a:r>
              <a:rPr lang="id-ID" sz="1600" dirty="0" smtClean="0">
                <a:latin typeface="Calibri" panose="020F0502020204030204" pitchFamily="34" charset="0"/>
              </a:rPr>
              <a:t>for improvement</a:t>
            </a:r>
            <a:endParaRPr lang="id-ID" sz="1600" dirty="0">
              <a:latin typeface="Calibri" panose="020F0502020204030204" pitchFamily="34" charset="0"/>
            </a:endParaRPr>
          </a:p>
        </p:txBody>
      </p:sp>
      <p:sp>
        <p:nvSpPr>
          <p:cNvPr id="43" name="TextBox 42"/>
          <p:cNvSpPr txBox="1"/>
          <p:nvPr/>
        </p:nvSpPr>
        <p:spPr>
          <a:xfrm>
            <a:off x="381000" y="1447800"/>
            <a:ext cx="7624908" cy="338554"/>
          </a:xfrm>
          <a:prstGeom prst="rect">
            <a:avLst/>
          </a:prstGeom>
          <a:noFill/>
        </p:spPr>
        <p:txBody>
          <a:bodyPr wrap="none" rtlCol="0">
            <a:spAutoFit/>
          </a:bodyPr>
          <a:lstStyle/>
          <a:p>
            <a:r>
              <a:rPr lang="id-ID" sz="1600" dirty="0" smtClean="0">
                <a:latin typeface="Calibri" panose="020F0502020204030204" pitchFamily="34" charset="0"/>
              </a:rPr>
              <a:t>For every stage within the Service Lifecycle we see an input/feedback into all other stages</a:t>
            </a:r>
            <a:endParaRPr lang="id-ID" sz="1600" dirty="0">
              <a:latin typeface="Calibri" panose="020F0502020204030204" pitchFamily="34" charset="0"/>
            </a:endParaRPr>
          </a:p>
        </p:txBody>
      </p:sp>
    </p:spTree>
    <p:extLst>
      <p:ext uri="{BB962C8B-B14F-4D97-AF65-F5344CB8AC3E}">
        <p14:creationId xmlns:p14="http://schemas.microsoft.com/office/powerpoint/2010/main" val="1381730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Calibri" panose="020F0502020204030204" pitchFamily="34" charset="0"/>
              </a:rPr>
              <a:t>Cultural Aspects &amp; Excellence in Service Management</a:t>
            </a:r>
            <a:endParaRPr lang="en-US" dirty="0">
              <a:latin typeface="Calibri" panose="020F0502020204030204" pitchFamily="34" charset="0"/>
            </a:endParaRPr>
          </a:p>
        </p:txBody>
      </p:sp>
    </p:spTree>
    <p:extLst>
      <p:ext uri="{BB962C8B-B14F-4D97-AF65-F5344CB8AC3E}">
        <p14:creationId xmlns:p14="http://schemas.microsoft.com/office/powerpoint/2010/main" val="20916397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Cultural Aspects &amp; Excellence</a:t>
            </a:r>
            <a:endParaRPr lang="id-ID"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9773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653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95600"/>
            <a:ext cx="31813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Calibri" panose="020F0502020204030204" pitchFamily="34" charset="0"/>
              </a:rPr>
              <a:t>Customers &amp; Consumer (User)</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800" dirty="0" smtClean="0">
                <a:latin typeface="Calibri" panose="020F0502020204030204" pitchFamily="34" charset="0"/>
              </a:rPr>
              <a:t>A customer is a recipient of a service - someone who deals with trader &amp; habitually purchases from them</a:t>
            </a:r>
          </a:p>
          <a:p>
            <a:r>
              <a:rPr lang="en-US" sz="2800" dirty="0" smtClean="0">
                <a:latin typeface="Calibri" panose="020F0502020204030204" pitchFamily="34" charset="0"/>
              </a:rPr>
              <a:t>A user, in ITIL terms, is the person using the service on daily basis</a:t>
            </a:r>
          </a:p>
          <a:p>
            <a:r>
              <a:rPr lang="en-GB" b="1" dirty="0" smtClean="0">
                <a:latin typeface="Calibri" panose="020F0502020204030204" pitchFamily="34" charset="0"/>
              </a:rPr>
              <a:t>The way in which service is </a:t>
            </a:r>
            <a:br>
              <a:rPr lang="en-GB" b="1" dirty="0" smtClean="0">
                <a:latin typeface="Calibri" panose="020F0502020204030204" pitchFamily="34" charset="0"/>
              </a:rPr>
            </a:br>
            <a:r>
              <a:rPr lang="en-GB" b="1" dirty="0" smtClean="0">
                <a:latin typeface="Calibri" panose="020F0502020204030204" pitchFamily="34" charset="0"/>
              </a:rPr>
              <a:t>delivered is dependent on </a:t>
            </a:r>
            <a:br>
              <a:rPr lang="en-GB" b="1" dirty="0" smtClean="0">
                <a:latin typeface="Calibri" panose="020F0502020204030204" pitchFamily="34" charset="0"/>
              </a:rPr>
            </a:br>
            <a:r>
              <a:rPr lang="en-GB" b="1" dirty="0" smtClean="0">
                <a:latin typeface="Calibri" panose="020F0502020204030204" pitchFamily="34" charset="0"/>
              </a:rPr>
              <a:t>the people delivering the service</a:t>
            </a:r>
          </a:p>
          <a:p>
            <a:endParaRPr lang="en-US" dirty="0" smtClean="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val="34277127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550" y="1600200"/>
            <a:ext cx="2838450"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latin typeface="Calibri" panose="020F0502020204030204" pitchFamily="34" charset="0"/>
              </a:rPr>
              <a:t>What do customers want from IT?</a:t>
            </a:r>
            <a:br>
              <a:rPr lang="en-US" dirty="0" smtClean="0">
                <a:latin typeface="Calibri" panose="020F0502020204030204" pitchFamily="34" charset="0"/>
              </a:rPr>
            </a:br>
            <a:r>
              <a:rPr lang="en-US" sz="2800" dirty="0" smtClean="0">
                <a:latin typeface="Calibri" panose="020F0502020204030204" pitchFamily="34" charset="0"/>
              </a:rPr>
              <a:t>(Back to Basic)‏</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sz="2800" dirty="0" smtClean="0">
                <a:latin typeface="Calibri" panose="020F0502020204030204" pitchFamily="34" charset="0"/>
              </a:rPr>
              <a:t>Services are available WHEN THEY NEED THEM</a:t>
            </a:r>
          </a:p>
          <a:p>
            <a:r>
              <a:rPr lang="en-US" sz="2800" dirty="0" smtClean="0">
                <a:latin typeface="Calibri" panose="020F0502020204030204" pitchFamily="34" charset="0"/>
              </a:rPr>
              <a:t>Value for money</a:t>
            </a:r>
          </a:p>
          <a:p>
            <a:r>
              <a:rPr lang="en-US" sz="2800" dirty="0" smtClean="0">
                <a:latin typeface="Calibri" panose="020F0502020204030204" pitchFamily="34" charset="0"/>
              </a:rPr>
              <a:t>Services are Business Aligned</a:t>
            </a:r>
          </a:p>
          <a:p>
            <a:r>
              <a:rPr lang="en-US" sz="2800" dirty="0" smtClean="0">
                <a:latin typeface="Calibri" panose="020F0502020204030204" pitchFamily="34" charset="0"/>
              </a:rPr>
              <a:t>Their expectations are better managed</a:t>
            </a:r>
          </a:p>
          <a:p>
            <a:r>
              <a:rPr lang="en-US" sz="2800" dirty="0" smtClean="0">
                <a:latin typeface="Calibri" panose="020F0502020204030204" pitchFamily="34" charset="0"/>
              </a:rPr>
              <a:t>To be kept informed</a:t>
            </a:r>
          </a:p>
          <a:p>
            <a:r>
              <a:rPr lang="en-US" sz="2800" dirty="0" smtClean="0">
                <a:latin typeface="Calibri" panose="020F0502020204030204" pitchFamily="34" charset="0"/>
              </a:rPr>
              <a:t>Confidence in IT’s ability to deliver</a:t>
            </a:r>
          </a:p>
          <a:p>
            <a:r>
              <a:rPr lang="en-US" sz="2800" dirty="0" smtClean="0">
                <a:latin typeface="Calibri" panose="020F0502020204030204" pitchFamily="34" charset="0"/>
              </a:rPr>
              <a:t>A single point of contact &amp; communication</a:t>
            </a:r>
          </a:p>
        </p:txBody>
      </p:sp>
    </p:spTree>
    <p:extLst>
      <p:ext uri="{BB962C8B-B14F-4D97-AF65-F5344CB8AC3E}">
        <p14:creationId xmlns:p14="http://schemas.microsoft.com/office/powerpoint/2010/main" val="13149271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8453" y="2604656"/>
            <a:ext cx="2897387" cy="37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Calibri" panose="020F0502020204030204" pitchFamily="34" charset="0"/>
              </a:rPr>
              <a:t>What do IT Manager’s want?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To deliver a professional, stable &amp; consistently improved service to the business</a:t>
            </a:r>
          </a:p>
          <a:p>
            <a:r>
              <a:rPr lang="en-US" dirty="0" smtClean="0">
                <a:latin typeface="Calibri" panose="020F0502020204030204" pitchFamily="34" charset="0"/>
              </a:rPr>
              <a:t>To demonstrate accountability </a:t>
            </a:r>
            <a:br>
              <a:rPr lang="en-US" dirty="0" smtClean="0">
                <a:latin typeface="Calibri" panose="020F0502020204030204" pitchFamily="34" charset="0"/>
              </a:rPr>
            </a:br>
            <a:r>
              <a:rPr lang="en-US" dirty="0" smtClean="0">
                <a:latin typeface="Calibri" panose="020F0502020204030204" pitchFamily="34" charset="0"/>
              </a:rPr>
              <a:t>and value for money</a:t>
            </a:r>
          </a:p>
          <a:p>
            <a:r>
              <a:rPr lang="en-US" dirty="0" smtClean="0">
                <a:latin typeface="Calibri" panose="020F0502020204030204" pitchFamily="34" charset="0"/>
              </a:rPr>
              <a:t>To build a flexible &amp; scalable service department they &amp; their team </a:t>
            </a:r>
            <a:br>
              <a:rPr lang="en-US" dirty="0" smtClean="0">
                <a:latin typeface="Calibri" panose="020F0502020204030204" pitchFamily="34" charset="0"/>
              </a:rPr>
            </a:br>
            <a:r>
              <a:rPr lang="en-US" dirty="0" smtClean="0">
                <a:latin typeface="Calibri" panose="020F0502020204030204" pitchFamily="34" charset="0"/>
              </a:rPr>
              <a:t>are proud of</a:t>
            </a:r>
          </a:p>
          <a:p>
            <a:endParaRPr lang="en-US" dirty="0">
              <a:latin typeface="Calibri" panose="020F0502020204030204" pitchFamily="34" charset="0"/>
            </a:endParaRPr>
          </a:p>
        </p:txBody>
      </p:sp>
    </p:spTree>
    <p:extLst>
      <p:ext uri="{BB962C8B-B14F-4D97-AF65-F5344CB8AC3E}">
        <p14:creationId xmlns:p14="http://schemas.microsoft.com/office/powerpoint/2010/main" val="2425076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276567"/>
            <a:ext cx="4389783" cy="320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latin typeface="Calibri" panose="020F0502020204030204" pitchFamily="34" charset="0"/>
              </a:rPr>
              <a:t>Process Improvement</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Service Management implementation is a </a:t>
            </a:r>
            <a:r>
              <a:rPr lang="en-US" b="1" dirty="0" smtClean="0">
                <a:latin typeface="Calibri" panose="020F0502020204030204" pitchFamily="34" charset="0"/>
              </a:rPr>
              <a:t>process improvement</a:t>
            </a:r>
          </a:p>
          <a:p>
            <a:r>
              <a:rPr lang="en-US" dirty="0" smtClean="0">
                <a:latin typeface="Calibri" panose="020F0502020204030204" pitchFamily="34" charset="0"/>
              </a:rPr>
              <a:t>The objective of process improvement is </a:t>
            </a:r>
            <a:r>
              <a:rPr lang="en-US" b="1" dirty="0" smtClean="0">
                <a:latin typeface="Calibri" panose="020F0502020204030204" pitchFamily="34" charset="0"/>
              </a:rPr>
              <a:t>to improve the service</a:t>
            </a:r>
          </a:p>
          <a:p>
            <a:r>
              <a:rPr lang="en-US" dirty="0" smtClean="0">
                <a:latin typeface="Calibri" panose="020F0502020204030204" pitchFamily="34" charset="0"/>
              </a:rPr>
              <a:t>A </a:t>
            </a:r>
            <a:r>
              <a:rPr lang="id-ID" dirty="0" smtClean="0">
                <a:latin typeface="Calibri" panose="020F0502020204030204" pitchFamily="34" charset="0"/>
              </a:rPr>
              <a:t>Continual </a:t>
            </a:r>
            <a:r>
              <a:rPr lang="en-US" dirty="0" smtClean="0">
                <a:latin typeface="Calibri" panose="020F0502020204030204" pitchFamily="34" charset="0"/>
              </a:rPr>
              <a:t>Service </a:t>
            </a:r>
            <a:br>
              <a:rPr lang="en-US" dirty="0" smtClean="0">
                <a:latin typeface="Calibri" panose="020F0502020204030204" pitchFamily="34" charset="0"/>
              </a:rPr>
            </a:br>
            <a:r>
              <a:rPr lang="en-US" dirty="0" smtClean="0">
                <a:latin typeface="Calibri" panose="020F0502020204030204" pitchFamily="34" charset="0"/>
              </a:rPr>
              <a:t>Improvement (</a:t>
            </a:r>
            <a:r>
              <a:rPr lang="id-ID" dirty="0" smtClean="0">
                <a:latin typeface="Calibri" panose="020F0502020204030204" pitchFamily="34" charset="0"/>
              </a:rPr>
              <a:t>CSI</a:t>
            </a:r>
            <a:r>
              <a:rPr lang="en-US" dirty="0" smtClean="0">
                <a:latin typeface="Calibri" panose="020F0502020204030204" pitchFamily="34" charset="0"/>
              </a:rPr>
              <a:t>) </a:t>
            </a:r>
            <a:br>
              <a:rPr lang="en-US" dirty="0" smtClean="0">
                <a:latin typeface="Calibri" panose="020F0502020204030204" pitchFamily="34" charset="0"/>
              </a:rPr>
            </a:br>
            <a:r>
              <a:rPr lang="en-US" dirty="0" smtClean="0">
                <a:latin typeface="Calibri" panose="020F0502020204030204" pitchFamily="34" charset="0"/>
              </a:rPr>
              <a:t>is an ongoing initiatives</a:t>
            </a:r>
            <a:endParaRPr lang="en-US" dirty="0">
              <a:latin typeface="Calibri" panose="020F0502020204030204" pitchFamily="34" charset="0"/>
            </a:endParaRPr>
          </a:p>
        </p:txBody>
      </p:sp>
    </p:spTree>
    <p:extLst>
      <p:ext uri="{BB962C8B-B14F-4D97-AF65-F5344CB8AC3E}">
        <p14:creationId xmlns:p14="http://schemas.microsoft.com/office/powerpoint/2010/main" val="17320779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Management Commitment</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smtClean="0">
                <a:latin typeface="Calibri" panose="020F0502020204030204" pitchFamily="34" charset="0"/>
              </a:rPr>
              <a:t>Motivating &amp; leading by example</a:t>
            </a:r>
          </a:p>
          <a:p>
            <a:r>
              <a:rPr lang="en-US" dirty="0" smtClean="0">
                <a:latin typeface="Calibri" panose="020F0502020204030204" pitchFamily="34" charset="0"/>
              </a:rPr>
              <a:t>Authority given to required decision makers</a:t>
            </a:r>
          </a:p>
          <a:p>
            <a:r>
              <a:rPr lang="en-US" dirty="0" smtClean="0">
                <a:latin typeface="Calibri" panose="020F0502020204030204" pitchFamily="34" charset="0"/>
              </a:rPr>
              <a:t>Sponsor &amp; ITSM “champion” assigned</a:t>
            </a:r>
          </a:p>
          <a:p>
            <a:r>
              <a:rPr lang="en-US" dirty="0" smtClean="0">
                <a:latin typeface="Calibri" panose="020F0502020204030204" pitchFamily="34" charset="0"/>
              </a:rPr>
              <a:t>Training</a:t>
            </a:r>
          </a:p>
          <a:p>
            <a:r>
              <a:rPr lang="en-US" dirty="0" smtClean="0">
                <a:latin typeface="Calibri" panose="020F0502020204030204" pitchFamily="34" charset="0"/>
              </a:rPr>
              <a:t>Big picture &amp; long term strategic solution</a:t>
            </a:r>
          </a:p>
          <a:p>
            <a:r>
              <a:rPr lang="en-US" dirty="0" smtClean="0">
                <a:latin typeface="Calibri" panose="020F0502020204030204" pitchFamily="34" charset="0"/>
              </a:rPr>
              <a:t>Realistic implementation timetable</a:t>
            </a:r>
          </a:p>
          <a:p>
            <a:r>
              <a:rPr lang="en-US" dirty="0" smtClean="0">
                <a:latin typeface="Calibri" panose="020F0502020204030204" pitchFamily="34" charset="0"/>
              </a:rPr>
              <a:t>Appropriate tools to support the process</a:t>
            </a:r>
          </a:p>
          <a:p>
            <a:r>
              <a:rPr lang="en-US" dirty="0" smtClean="0">
                <a:latin typeface="Calibri" panose="020F0502020204030204" pitchFamily="34" charset="0"/>
              </a:rPr>
              <a:t>Under Project Management</a:t>
            </a:r>
          </a:p>
          <a:p>
            <a:endParaRPr lang="en-US" dirty="0">
              <a:latin typeface="Calibri" panose="020F0502020204030204" pitchFamily="34" charset="0"/>
            </a:endParaRPr>
          </a:p>
        </p:txBody>
      </p:sp>
      <p:sp>
        <p:nvSpPr>
          <p:cNvPr id="4" name="Rectangle 3"/>
          <p:cNvSpPr/>
          <p:nvPr/>
        </p:nvSpPr>
        <p:spPr>
          <a:xfrm>
            <a:off x="0" y="0"/>
            <a:ext cx="9157252" cy="6331527"/>
          </a:xfrm>
          <a:prstGeom prst="rect">
            <a:avLst/>
          </a:prstGeom>
          <a:blipFill dpi="0" rotWithShape="1">
            <a:blip r:embed="rId3">
              <a:alphaModFix amt="1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6822843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1219200"/>
            <a:ext cx="7772400" cy="4114800"/>
          </a:xfrm>
          <a:prstGeom prst="rect">
            <a:avLst/>
          </a:prstGeom>
          <a:ln/>
        </p:spPr>
        <p:txBody>
          <a:bodyPr/>
          <a:lstStyle/>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800" b="0" i="1" u="none" strike="noStrike" kern="1200" cap="none" spc="0" normalizeH="0" baseline="0" noProof="0" dirty="0" smtClean="0">
                <a:ln>
                  <a:noFill/>
                </a:ln>
                <a:solidFill>
                  <a:schemeClr val="tx1"/>
                </a:solidFill>
                <a:effectLst/>
                <a:uLnTx/>
                <a:uFillTx/>
                <a:latin typeface="Calibri" panose="020F0502020204030204" pitchFamily="34" charset="0"/>
              </a:rPr>
              <a:t>“A customer is the most important visitor on our premises. He is not dependent on us. We are dependent on him. He is not an interruption of our work. He is the purpose of it. He is not an outsider to our business. He is part of it. We are not doing him a favour by serving him. He is doing us a favour by giving us the opportunity to do so.”</a:t>
            </a:r>
          </a:p>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2400" b="0" i="1" u="none" strike="noStrike" kern="1200" cap="none" spc="0" normalizeH="0" baseline="0" noProof="0" dirty="0" smtClean="0">
              <a:ln>
                <a:noFill/>
              </a:ln>
              <a:solidFill>
                <a:schemeClr val="tx1"/>
              </a:solidFill>
              <a:effectLst/>
              <a:uLnTx/>
              <a:uFillTx/>
              <a:latin typeface="Calibri" panose="020F0502020204030204" pitchFamily="34" charset="0"/>
            </a:endParaRPr>
          </a:p>
          <a:p>
            <a:pPr marL="342900" marR="0" lvl="0" indent="-342900" algn="ct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kumimoji="0" lang="en-GB" sz="2400" b="0" i="1" u="none" strike="noStrike" kern="1200" cap="none" spc="0" normalizeH="0" baseline="0" noProof="0" dirty="0" smtClean="0">
              <a:ln>
                <a:noFill/>
              </a:ln>
              <a:solidFill>
                <a:schemeClr val="tx1"/>
              </a:solidFill>
              <a:effectLst/>
              <a:uLnTx/>
              <a:uFillTx/>
              <a:latin typeface="Calibri" panose="020F0502020204030204" pitchFamily="34" charset="0"/>
            </a:endParaRPr>
          </a:p>
          <a:p>
            <a:pPr marL="342900" marR="0" lvl="0" indent="-342900" algn="r" defTabSz="914400" rtl="0" eaLnBrk="0" fontAlgn="base" latinLnBrk="0" hangingPunct="0">
              <a:lnSpc>
                <a:spcPct val="100000"/>
              </a:lnSpc>
              <a:spcBef>
                <a:spcPts val="600"/>
              </a:spcBef>
              <a:spcAft>
                <a:spcPct val="0"/>
              </a:spcAft>
              <a:buClrTx/>
              <a:buSzTx/>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kumimoji="0" lang="en-GB" sz="2400" b="0" i="1" u="none" strike="noStrike" kern="1200" cap="none" spc="0" normalizeH="0" baseline="0" noProof="0" dirty="0" smtClean="0">
                <a:ln>
                  <a:noFill/>
                </a:ln>
                <a:solidFill>
                  <a:schemeClr val="tx1"/>
                </a:solidFill>
                <a:effectLst/>
                <a:uLnTx/>
                <a:uFillTx/>
                <a:latin typeface="Calibri" panose="020F0502020204030204" pitchFamily="34" charset="0"/>
              </a:rPr>
              <a:t>Mahatma Gandhi</a:t>
            </a:r>
            <a:endParaRPr kumimoji="0" lang="en-GB" sz="2400" b="0" i="1" u="none" strike="noStrike" kern="1200" cap="none" spc="0" normalizeH="0" baseline="0" noProof="0" dirty="0">
              <a:ln>
                <a:noFill/>
              </a:ln>
              <a:solidFill>
                <a:schemeClr val="tx1"/>
              </a:solidFill>
              <a:effectLst/>
              <a:uLnTx/>
              <a:uFillTx/>
              <a:latin typeface="Calibri" panose="020F0502020204030204"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5105400" y="4800600"/>
            <a:ext cx="942975" cy="1133475"/>
          </a:xfrm>
          <a:prstGeom prst="rect">
            <a:avLst/>
          </a:prstGeom>
          <a:noFill/>
          <a:ln w="9525">
            <a:noFill/>
            <a:miter lim="800000"/>
            <a:headEnd/>
            <a:tailEnd/>
          </a:ln>
          <a:effectLst/>
        </p:spPr>
      </p:pic>
    </p:spTree>
    <p:extLst>
      <p:ext uri="{BB962C8B-B14F-4D97-AF65-F5344CB8AC3E}">
        <p14:creationId xmlns:p14="http://schemas.microsoft.com/office/powerpoint/2010/main" val="3079443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is Functions?</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sz="2800" b="1" dirty="0" smtClean="0">
                <a:latin typeface="Calibri" panose="020F0502020204030204" pitchFamily="34" charset="0"/>
              </a:rPr>
              <a:t>Functions</a:t>
            </a:r>
            <a:r>
              <a:rPr lang="en-US" sz="2800" dirty="0" smtClean="0">
                <a:latin typeface="Calibri" panose="020F0502020204030204" pitchFamily="34" charset="0"/>
              </a:rPr>
              <a:t> are unit of </a:t>
            </a:r>
            <a:r>
              <a:rPr lang="en-US" sz="2800" dirty="0" err="1" smtClean="0">
                <a:latin typeface="Calibri" panose="020F0502020204030204" pitchFamily="34" charset="0"/>
              </a:rPr>
              <a:t>organisations</a:t>
            </a:r>
            <a:r>
              <a:rPr lang="en-US" sz="2800" dirty="0" smtClean="0">
                <a:latin typeface="Calibri" panose="020F0502020204030204" pitchFamily="34" charset="0"/>
              </a:rPr>
              <a:t> (e.g. a team department or group of people) </a:t>
            </a:r>
            <a:r>
              <a:rPr lang="en-US" sz="2800" dirty="0" err="1" smtClean="0">
                <a:latin typeface="Calibri" panose="020F0502020204030204" pitchFamily="34" charset="0"/>
              </a:rPr>
              <a:t>specialised</a:t>
            </a:r>
            <a:r>
              <a:rPr lang="en-US" sz="2800" dirty="0" smtClean="0">
                <a:latin typeface="Calibri" panose="020F0502020204030204" pitchFamily="34" charset="0"/>
              </a:rPr>
              <a:t> to perform certain type of work and responsible for specific outcomes</a:t>
            </a:r>
          </a:p>
          <a:p>
            <a:pPr lvl="1"/>
            <a:r>
              <a:rPr lang="en-US" sz="2400" dirty="0" smtClean="0">
                <a:latin typeface="Calibri" panose="020F0502020204030204" pitchFamily="34" charset="0"/>
              </a:rPr>
              <a:t>The Service Desk is an example of a Function</a:t>
            </a:r>
          </a:p>
          <a:p>
            <a:r>
              <a:rPr lang="en-US" sz="2800" b="1" dirty="0" smtClean="0">
                <a:latin typeface="Calibri" panose="020F0502020204030204" pitchFamily="34" charset="0"/>
              </a:rPr>
              <a:t>They are self-contained with capabilities and resources necessary for their performance and outcomes</a:t>
            </a:r>
          </a:p>
          <a:p>
            <a:r>
              <a:rPr lang="en-US" sz="2800" dirty="0" smtClean="0">
                <a:latin typeface="Calibri" panose="020F0502020204030204" pitchFamily="34" charset="0"/>
              </a:rPr>
              <a:t>They have their own body of knowledge, which accumulates from experience</a:t>
            </a:r>
            <a:endParaRPr lang="en-US" sz="2800" dirty="0">
              <a:latin typeface="Calibri" panose="020F0502020204030204" pitchFamily="34" charset="0"/>
            </a:endParaRPr>
          </a:p>
        </p:txBody>
      </p:sp>
    </p:spTree>
    <p:extLst>
      <p:ext uri="{BB962C8B-B14F-4D97-AF65-F5344CB8AC3E}">
        <p14:creationId xmlns:p14="http://schemas.microsoft.com/office/powerpoint/2010/main" val="38476791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umbsup3.jpg"/>
          <p:cNvPicPr>
            <a:picLocks noChangeAspect="1"/>
          </p:cNvPicPr>
          <p:nvPr/>
        </p:nvPicPr>
        <p:blipFill>
          <a:blip r:embed="rId3" cstate="print"/>
          <a:stretch>
            <a:fillRect/>
          </a:stretch>
        </p:blipFill>
        <p:spPr>
          <a:xfrm>
            <a:off x="6324600" y="2667000"/>
            <a:ext cx="2819400" cy="3759200"/>
          </a:xfrm>
          <a:prstGeom prst="rect">
            <a:avLst/>
          </a:prstGeom>
        </p:spPr>
      </p:pic>
      <p:sp>
        <p:nvSpPr>
          <p:cNvPr id="2" name="Title 1"/>
          <p:cNvSpPr>
            <a:spLocks noGrp="1"/>
          </p:cNvSpPr>
          <p:nvPr>
            <p:ph type="title"/>
          </p:nvPr>
        </p:nvSpPr>
        <p:spPr/>
        <p:txBody>
          <a:bodyPr/>
          <a:lstStyle/>
          <a:p>
            <a:r>
              <a:rPr lang="en-US" dirty="0" smtClean="0">
                <a:latin typeface="Calibri" panose="020F0502020204030204" pitchFamily="34" charset="0"/>
              </a:rPr>
              <a:t>Service Culture</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A culture is value and beliefs of organization</a:t>
            </a:r>
          </a:p>
          <a:p>
            <a:r>
              <a:rPr lang="en-US" dirty="0" smtClean="0">
                <a:latin typeface="Calibri" panose="020F0502020204030204" pitchFamily="34" charset="0"/>
              </a:rPr>
              <a:t>A service culture means orientation towards helping people</a:t>
            </a:r>
          </a:p>
          <a:p>
            <a:endParaRPr lang="en-US" dirty="0" smtClean="0">
              <a:latin typeface="Calibri" panose="020F0502020204030204" pitchFamily="34" charset="0"/>
            </a:endParaRPr>
          </a:p>
          <a:p>
            <a:pPr>
              <a:buNone/>
            </a:pPr>
            <a:r>
              <a:rPr lang="en-US" dirty="0" smtClean="0">
                <a:solidFill>
                  <a:schemeClr val="tx2">
                    <a:lumMod val="60000"/>
                    <a:lumOff val="40000"/>
                  </a:schemeClr>
                </a:solidFill>
                <a:latin typeface="Calibri" panose="020F0502020204030204" pitchFamily="34" charset="0"/>
              </a:rPr>
              <a:t>   </a:t>
            </a:r>
            <a:r>
              <a:rPr lang="en-US" dirty="0" smtClean="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rPr>
              <a:t>“people don’t care how much you know until they know how much you care”</a:t>
            </a:r>
          </a:p>
          <a:p>
            <a:endParaRPr lang="en-US" dirty="0">
              <a:latin typeface="Calibri" panose="020F0502020204030204" pitchFamily="34" charset="0"/>
            </a:endParaRPr>
          </a:p>
        </p:txBody>
      </p:sp>
    </p:spTree>
    <p:extLst>
      <p:ext uri="{BB962C8B-B14F-4D97-AF65-F5344CB8AC3E}">
        <p14:creationId xmlns:p14="http://schemas.microsoft.com/office/powerpoint/2010/main" val="21998003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6477000"/>
          </a:xfrm>
          <a:prstGeom prst="rect">
            <a:avLst/>
          </a:prstGeom>
          <a:blipFill dpi="0" rotWithShape="1">
            <a:blip r:embed="rId3">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lstStyle/>
          <a:p>
            <a:r>
              <a:rPr lang="en-US" dirty="0" smtClean="0">
                <a:latin typeface="Calibri" panose="020F0502020204030204" pitchFamily="34" charset="0"/>
              </a:rPr>
              <a:t>Customer Service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panose="020F0502020204030204" pitchFamily="34" charset="0"/>
              </a:rPr>
              <a:t>Customer service is..</a:t>
            </a:r>
          </a:p>
          <a:p>
            <a:pPr lvl="1"/>
            <a:r>
              <a:rPr lang="en-US" dirty="0" smtClean="0">
                <a:latin typeface="Calibri" panose="020F0502020204030204" pitchFamily="34" charset="0"/>
              </a:rPr>
              <a:t>providing the right quality of services to meet the customer’s requirement</a:t>
            </a:r>
          </a:p>
          <a:p>
            <a:pPr lvl="1"/>
            <a:r>
              <a:rPr lang="en-US" dirty="0" smtClean="0">
                <a:latin typeface="Calibri" panose="020F0502020204030204" pitchFamily="34" charset="0"/>
              </a:rPr>
              <a:t>help customers make best use of these services</a:t>
            </a:r>
          </a:p>
          <a:p>
            <a:pPr lvl="1"/>
            <a:r>
              <a:rPr lang="en-US" dirty="0" smtClean="0">
                <a:latin typeface="Calibri" panose="020F0502020204030204" pitchFamily="34" charset="0"/>
              </a:rPr>
              <a:t>being receptive to customer’s needs and problems and provide them with effective support at all time</a:t>
            </a:r>
          </a:p>
          <a:p>
            <a:r>
              <a:rPr lang="en-US" dirty="0" smtClean="0">
                <a:latin typeface="Calibri" panose="020F0502020204030204" pitchFamily="34" charset="0"/>
              </a:rPr>
              <a:t>Tools: </a:t>
            </a:r>
            <a:r>
              <a:rPr lang="en-US" b="1" dirty="0" smtClean="0">
                <a:latin typeface="Calibri" panose="020F0502020204030204" pitchFamily="34" charset="0"/>
              </a:rPr>
              <a:t>Customer profiling</a:t>
            </a:r>
            <a:endParaRPr lang="en-US" b="1" dirty="0">
              <a:latin typeface="Calibri" panose="020F0502020204030204" pitchFamily="34" charset="0"/>
            </a:endParaRPr>
          </a:p>
        </p:txBody>
      </p:sp>
    </p:spTree>
    <p:extLst>
      <p:ext uri="{BB962C8B-B14F-4D97-AF65-F5344CB8AC3E}">
        <p14:creationId xmlns:p14="http://schemas.microsoft.com/office/powerpoint/2010/main" val="390467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Calibri" panose="020F0502020204030204" pitchFamily="34" charset="0"/>
              </a:rPr>
              <a:t>Testing Your Knowledge</a:t>
            </a:r>
            <a:endParaRPr lang="en-US" dirty="0">
              <a:latin typeface="Calibri" panose="020F0502020204030204" pitchFamily="34" charset="0"/>
            </a:endParaRPr>
          </a:p>
        </p:txBody>
      </p:sp>
    </p:spTree>
    <p:extLst>
      <p:ext uri="{BB962C8B-B14F-4D97-AF65-F5344CB8AC3E}">
        <p14:creationId xmlns:p14="http://schemas.microsoft.com/office/powerpoint/2010/main" val="304451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What is Process?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A set of coordinated activities combining and implementing resources and capabilities in order to produce an outcome which directly or indirectly </a:t>
            </a:r>
            <a:r>
              <a:rPr lang="en-US" dirty="0" smtClean="0">
                <a:solidFill>
                  <a:schemeClr val="tx2">
                    <a:lumMod val="60000"/>
                    <a:lumOff val="40000"/>
                  </a:schemeClr>
                </a:solidFill>
                <a:latin typeface="Calibri" panose="020F0502020204030204" pitchFamily="34" charset="0"/>
              </a:rPr>
              <a:t>creates to customer or stakeholder</a:t>
            </a:r>
          </a:p>
          <a:p>
            <a:r>
              <a:rPr lang="en-US" dirty="0" smtClean="0">
                <a:latin typeface="Calibri" panose="020F0502020204030204" pitchFamily="34" charset="0"/>
              </a:rPr>
              <a:t>Processes are </a:t>
            </a:r>
            <a:r>
              <a:rPr lang="en-US" dirty="0" smtClean="0">
                <a:solidFill>
                  <a:schemeClr val="tx2">
                    <a:lumMod val="60000"/>
                    <a:lumOff val="40000"/>
                  </a:schemeClr>
                </a:solidFill>
                <a:latin typeface="Calibri" panose="020F0502020204030204" pitchFamily="34" charset="0"/>
              </a:rPr>
              <a:t>strategic assets </a:t>
            </a:r>
            <a:r>
              <a:rPr lang="en-US" dirty="0" smtClean="0">
                <a:latin typeface="Calibri" panose="020F0502020204030204" pitchFamily="34" charset="0"/>
              </a:rPr>
              <a:t>when they create competitive advantage and market differentiation</a:t>
            </a:r>
            <a:endParaRPr lang="en-US" dirty="0">
              <a:latin typeface="Calibri" panose="020F0502020204030204" pitchFamily="34" charset="0"/>
            </a:endParaRPr>
          </a:p>
        </p:txBody>
      </p:sp>
    </p:spTree>
    <p:extLst>
      <p:ext uri="{BB962C8B-B14F-4D97-AF65-F5344CB8AC3E}">
        <p14:creationId xmlns:p14="http://schemas.microsoft.com/office/powerpoint/2010/main" val="3241033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3581400" y="2766536"/>
            <a:ext cx="1371600" cy="1371600"/>
          </a:xfrm>
          <a:prstGeom prst="ellipse">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Calibri" panose="020F0502020204030204" pitchFamily="34" charset="0"/>
            </a:endParaRPr>
          </a:p>
        </p:txBody>
      </p:sp>
      <p:sp>
        <p:nvSpPr>
          <p:cNvPr id="22" name="Rectangle 21"/>
          <p:cNvSpPr/>
          <p:nvPr/>
        </p:nvSpPr>
        <p:spPr>
          <a:xfrm>
            <a:off x="2362200" y="4366736"/>
            <a:ext cx="41910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atin typeface="Calibri" panose="020F0502020204030204" pitchFamily="34" charset="0"/>
            </a:endParaRPr>
          </a:p>
        </p:txBody>
      </p:sp>
      <p:sp>
        <p:nvSpPr>
          <p:cNvPr id="2" name="Title 1"/>
          <p:cNvSpPr>
            <a:spLocks noGrp="1"/>
          </p:cNvSpPr>
          <p:nvPr>
            <p:ph type="title"/>
          </p:nvPr>
        </p:nvSpPr>
        <p:spPr/>
        <p:txBody>
          <a:bodyPr/>
          <a:lstStyle/>
          <a:p>
            <a:r>
              <a:rPr lang="en-US" dirty="0" smtClean="0">
                <a:latin typeface="Calibri" panose="020F0502020204030204" pitchFamily="34" charset="0"/>
              </a:rPr>
              <a:t>Process Structure</a:t>
            </a:r>
            <a:endParaRPr lang="en-US" dirty="0">
              <a:latin typeface="Calibri" panose="020F0502020204030204" pitchFamily="34" charset="0"/>
            </a:endParaRPr>
          </a:p>
        </p:txBody>
      </p:sp>
      <p:sp>
        <p:nvSpPr>
          <p:cNvPr id="4" name="Snip Single Corner Rectangle 3"/>
          <p:cNvSpPr/>
          <p:nvPr/>
        </p:nvSpPr>
        <p:spPr>
          <a:xfrm>
            <a:off x="2667000" y="4671536"/>
            <a:ext cx="990600" cy="7620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Activity 1</a:t>
            </a:r>
            <a:endParaRPr lang="en-US" dirty="0">
              <a:latin typeface="Calibri" panose="020F0502020204030204" pitchFamily="34" charset="0"/>
            </a:endParaRPr>
          </a:p>
        </p:txBody>
      </p:sp>
      <p:sp>
        <p:nvSpPr>
          <p:cNvPr id="5" name="Snip Single Corner Rectangle 4"/>
          <p:cNvSpPr/>
          <p:nvPr/>
        </p:nvSpPr>
        <p:spPr>
          <a:xfrm>
            <a:off x="3962400" y="4671536"/>
            <a:ext cx="990600" cy="7620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Activity 2</a:t>
            </a:r>
            <a:endParaRPr lang="en-US" dirty="0">
              <a:latin typeface="Calibri" panose="020F0502020204030204" pitchFamily="34" charset="0"/>
            </a:endParaRPr>
          </a:p>
        </p:txBody>
      </p:sp>
      <p:sp>
        <p:nvSpPr>
          <p:cNvPr id="6" name="Snip Single Corner Rectangle 5"/>
          <p:cNvSpPr/>
          <p:nvPr/>
        </p:nvSpPr>
        <p:spPr>
          <a:xfrm>
            <a:off x="5257800" y="4671536"/>
            <a:ext cx="990600" cy="762000"/>
          </a:xfrm>
          <a:prstGeom prst="snip1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Calibri" panose="020F0502020204030204" pitchFamily="34" charset="0"/>
              </a:rPr>
              <a:t>Activity 3</a:t>
            </a:r>
            <a:endParaRPr lang="en-US" dirty="0">
              <a:latin typeface="Calibri" panose="020F0502020204030204" pitchFamily="34" charset="0"/>
            </a:endParaRPr>
          </a:p>
        </p:txBody>
      </p:sp>
      <p:cxnSp>
        <p:nvCxnSpPr>
          <p:cNvPr id="8" name="Straight Arrow Connector 7"/>
          <p:cNvCxnSpPr>
            <a:stCxn id="4" idx="0"/>
            <a:endCxn id="5" idx="2"/>
          </p:cNvCxnSpPr>
          <p:nvPr/>
        </p:nvCxnSpPr>
        <p:spPr>
          <a:xfrm>
            <a:off x="3657600" y="5052536"/>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0"/>
            <a:endCxn id="6" idx="2"/>
          </p:cNvCxnSpPr>
          <p:nvPr/>
        </p:nvCxnSpPr>
        <p:spPr>
          <a:xfrm>
            <a:off x="4953000" y="5052536"/>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905000" y="5052536"/>
            <a:ext cx="7620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248400" y="5052536"/>
            <a:ext cx="10668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315200" y="4747736"/>
            <a:ext cx="1127360" cy="707886"/>
          </a:xfrm>
          <a:prstGeom prst="rect">
            <a:avLst/>
          </a:prstGeom>
          <a:noFill/>
        </p:spPr>
        <p:txBody>
          <a:bodyPr wrap="none" rtlCol="0">
            <a:spAutoFit/>
          </a:bodyPr>
          <a:lstStyle/>
          <a:p>
            <a:r>
              <a:rPr lang="en-US" sz="2000" b="1" dirty="0" smtClean="0">
                <a:latin typeface="Calibri" panose="020F0502020204030204" pitchFamily="34" charset="0"/>
              </a:rPr>
              <a:t>Desired</a:t>
            </a:r>
          </a:p>
          <a:p>
            <a:r>
              <a:rPr lang="en-US" sz="2000" b="1" dirty="0" smtClean="0">
                <a:latin typeface="Calibri" panose="020F0502020204030204" pitchFamily="34" charset="0"/>
              </a:rPr>
              <a:t>outcome</a:t>
            </a:r>
            <a:endParaRPr lang="en-US" sz="2000" b="1" dirty="0">
              <a:latin typeface="Calibri" panose="020F0502020204030204" pitchFamily="34" charset="0"/>
            </a:endParaRPr>
          </a:p>
        </p:txBody>
      </p:sp>
      <p:sp>
        <p:nvSpPr>
          <p:cNvPr id="79" name="TextBox 78"/>
          <p:cNvSpPr txBox="1"/>
          <p:nvPr/>
        </p:nvSpPr>
        <p:spPr>
          <a:xfrm>
            <a:off x="990600" y="5281136"/>
            <a:ext cx="1239442" cy="738664"/>
          </a:xfrm>
          <a:prstGeom prst="rect">
            <a:avLst/>
          </a:prstGeom>
          <a:noFill/>
        </p:spPr>
        <p:txBody>
          <a:bodyPr wrap="none" rtlCol="0">
            <a:spAutoFit/>
          </a:bodyPr>
          <a:lstStyle/>
          <a:p>
            <a:r>
              <a:rPr lang="en-US" sz="1400" dirty="0" smtClean="0">
                <a:latin typeface="Calibri" panose="020F0502020204030204" pitchFamily="34" charset="0"/>
              </a:rPr>
              <a:t>Data,</a:t>
            </a:r>
            <a:br>
              <a:rPr lang="en-US" sz="1400" dirty="0" smtClean="0">
                <a:latin typeface="Calibri" panose="020F0502020204030204" pitchFamily="34" charset="0"/>
              </a:rPr>
            </a:br>
            <a:r>
              <a:rPr lang="en-US" sz="1400" dirty="0" smtClean="0">
                <a:latin typeface="Calibri" panose="020F0502020204030204" pitchFamily="34" charset="0"/>
              </a:rPr>
              <a:t>information &amp;</a:t>
            </a:r>
            <a:br>
              <a:rPr lang="en-US" sz="1400" dirty="0" smtClean="0">
                <a:latin typeface="Calibri" panose="020F0502020204030204" pitchFamily="34" charset="0"/>
              </a:rPr>
            </a:br>
            <a:r>
              <a:rPr lang="en-US" sz="1400" dirty="0" smtClean="0">
                <a:latin typeface="Calibri" panose="020F0502020204030204" pitchFamily="34" charset="0"/>
              </a:rPr>
              <a:t>knowledge</a:t>
            </a:r>
            <a:endParaRPr lang="en-US" sz="1400" dirty="0">
              <a:latin typeface="Calibri" panose="020F0502020204030204" pitchFamily="34" charset="0"/>
            </a:endParaRPr>
          </a:p>
        </p:txBody>
      </p:sp>
      <p:sp>
        <p:nvSpPr>
          <p:cNvPr id="24" name="TextBox 23"/>
          <p:cNvSpPr txBox="1"/>
          <p:nvPr/>
        </p:nvSpPr>
        <p:spPr>
          <a:xfrm>
            <a:off x="914400" y="4900136"/>
            <a:ext cx="755335" cy="400110"/>
          </a:xfrm>
          <a:prstGeom prst="rect">
            <a:avLst/>
          </a:prstGeom>
          <a:noFill/>
        </p:spPr>
        <p:txBody>
          <a:bodyPr wrap="none" rtlCol="0">
            <a:spAutoFit/>
          </a:bodyPr>
          <a:lstStyle/>
          <a:p>
            <a:r>
              <a:rPr lang="en-US" sz="2000" b="1" dirty="0" smtClean="0">
                <a:latin typeface="Calibri" panose="020F0502020204030204" pitchFamily="34" charset="0"/>
              </a:rPr>
              <a:t>Input</a:t>
            </a:r>
            <a:endParaRPr lang="en-US" sz="2000" b="1" dirty="0">
              <a:latin typeface="Calibri" panose="020F0502020204030204" pitchFamily="34" charset="0"/>
            </a:endParaRPr>
          </a:p>
        </p:txBody>
      </p:sp>
      <p:sp>
        <p:nvSpPr>
          <p:cNvPr id="27" name="Oval 26"/>
          <p:cNvSpPr/>
          <p:nvPr/>
        </p:nvSpPr>
        <p:spPr>
          <a:xfrm>
            <a:off x="3657600" y="2842736"/>
            <a:ext cx="1219200" cy="1219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Calibri" panose="020F0502020204030204" pitchFamily="34" charset="0"/>
            </a:endParaRPr>
          </a:p>
        </p:txBody>
      </p:sp>
      <p:cxnSp>
        <p:nvCxnSpPr>
          <p:cNvPr id="29" name="Straight Arrow Connector 28"/>
          <p:cNvCxnSpPr>
            <a:endCxn id="27" idx="1"/>
          </p:cNvCxnSpPr>
          <p:nvPr/>
        </p:nvCxnSpPr>
        <p:spPr>
          <a:xfrm rot="16200000" flipV="1">
            <a:off x="3798048" y="3059384"/>
            <a:ext cx="507252" cy="43105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7" idx="4"/>
          </p:cNvCxnSpPr>
          <p:nvPr/>
        </p:nvCxnSpPr>
        <p:spPr>
          <a:xfrm rot="5400000">
            <a:off x="4038600" y="4290536"/>
            <a:ext cx="457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7" idx="6"/>
          </p:cNvCxnSpPr>
          <p:nvPr/>
        </p:nvCxnSpPr>
        <p:spPr>
          <a:xfrm rot="10800000">
            <a:off x="4953000" y="3452336"/>
            <a:ext cx="2667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2"/>
          </p:cNvCxnSpPr>
          <p:nvPr/>
        </p:nvCxnSpPr>
        <p:spPr>
          <a:xfrm rot="10800000">
            <a:off x="1219200" y="3452336"/>
            <a:ext cx="2362200" cy="158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a:off x="6972300" y="4100036"/>
            <a:ext cx="1295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33400" y="4138136"/>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4039394" y="2537142"/>
            <a:ext cx="457200" cy="158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62200" y="2514600"/>
            <a:ext cx="1182055" cy="400110"/>
          </a:xfrm>
          <a:prstGeom prst="rect">
            <a:avLst/>
          </a:prstGeom>
          <a:noFill/>
        </p:spPr>
        <p:txBody>
          <a:bodyPr wrap="none" rtlCol="0">
            <a:spAutoFit/>
          </a:bodyPr>
          <a:lstStyle/>
          <a:p>
            <a:r>
              <a:rPr lang="en-US" sz="2000" b="1" dirty="0" smtClean="0">
                <a:latin typeface="Calibri" panose="020F0502020204030204" pitchFamily="34" charset="0"/>
              </a:rPr>
              <a:t>Measure </a:t>
            </a:r>
            <a:endParaRPr lang="en-US" sz="2000" b="1" dirty="0">
              <a:latin typeface="Calibri" panose="020F0502020204030204" pitchFamily="34" charset="0"/>
            </a:endParaRPr>
          </a:p>
        </p:txBody>
      </p:sp>
      <p:sp>
        <p:nvSpPr>
          <p:cNvPr id="52" name="TextBox 51"/>
          <p:cNvSpPr txBox="1"/>
          <p:nvPr/>
        </p:nvSpPr>
        <p:spPr>
          <a:xfrm>
            <a:off x="3733800" y="1828800"/>
            <a:ext cx="950901" cy="400110"/>
          </a:xfrm>
          <a:prstGeom prst="rect">
            <a:avLst/>
          </a:prstGeom>
          <a:noFill/>
        </p:spPr>
        <p:txBody>
          <a:bodyPr wrap="none" rtlCol="0">
            <a:spAutoFit/>
          </a:bodyPr>
          <a:lstStyle/>
          <a:p>
            <a:r>
              <a:rPr lang="en-US" sz="2000" b="1" dirty="0" smtClean="0">
                <a:latin typeface="Calibri" panose="020F0502020204030204" pitchFamily="34" charset="0"/>
              </a:rPr>
              <a:t>Norms </a:t>
            </a:r>
            <a:endParaRPr lang="en-US" sz="2000" b="1" dirty="0">
              <a:latin typeface="Calibri" panose="020F0502020204030204" pitchFamily="34" charset="0"/>
            </a:endParaRPr>
          </a:p>
        </p:txBody>
      </p:sp>
      <p:sp>
        <p:nvSpPr>
          <p:cNvPr id="53" name="Flowchart: Multidocument 52"/>
          <p:cNvSpPr/>
          <p:nvPr/>
        </p:nvSpPr>
        <p:spPr>
          <a:xfrm>
            <a:off x="4800600" y="1600200"/>
            <a:ext cx="609600" cy="685800"/>
          </a:xfrm>
          <a:prstGeom prst="flowChartMultidocumen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latin typeface="Calibri" panose="020F0502020204030204" pitchFamily="34" charset="0"/>
            </a:endParaRPr>
          </a:p>
        </p:txBody>
      </p:sp>
    </p:spTree>
    <p:extLst>
      <p:ext uri="{BB962C8B-B14F-4D97-AF65-F5344CB8AC3E}">
        <p14:creationId xmlns:p14="http://schemas.microsoft.com/office/powerpoint/2010/main" val="2697233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Characteristics of Process</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96225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7200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Calibri" panose="020F0502020204030204" pitchFamily="34" charset="0"/>
              </a:rPr>
              <a:t>What is a Role?</a:t>
            </a:r>
            <a:endParaRPr lang="en-US" dirty="0">
              <a:latin typeface="Calibri" panose="020F0502020204030204" pitchFamily="34" charset="0"/>
            </a:endParaRPr>
          </a:p>
        </p:txBody>
      </p:sp>
      <p:sp>
        <p:nvSpPr>
          <p:cNvPr id="4" name="Content Placeholder 3"/>
          <p:cNvSpPr>
            <a:spLocks noGrp="1"/>
          </p:cNvSpPr>
          <p:nvPr>
            <p:ph idx="1"/>
          </p:nvPr>
        </p:nvSpPr>
        <p:spPr/>
        <p:txBody>
          <a:bodyPr/>
          <a:lstStyle/>
          <a:p>
            <a:r>
              <a:rPr lang="en-US" dirty="0" smtClean="0">
                <a:latin typeface="Calibri" panose="020F0502020204030204" pitchFamily="34" charset="0"/>
              </a:rPr>
              <a:t>“A set of responsibilities, activities and authorities granted to someone”</a:t>
            </a:r>
          </a:p>
          <a:p>
            <a:r>
              <a:rPr lang="en-US" dirty="0" smtClean="0">
                <a:latin typeface="Calibri" panose="020F0502020204030204" pitchFamily="34" charset="0"/>
              </a:rPr>
              <a:t>One person or team may have multiple roles</a:t>
            </a:r>
          </a:p>
          <a:p>
            <a:pPr lvl="1"/>
            <a:r>
              <a:rPr lang="en-US" dirty="0" smtClean="0">
                <a:latin typeface="Calibri" panose="020F0502020204030204" pitchFamily="34" charset="0"/>
              </a:rPr>
              <a:t>For example, the roles of Configuration Manager and Change Manager may be carried out by a single person</a:t>
            </a:r>
          </a:p>
          <a:p>
            <a:r>
              <a:rPr lang="en-US" dirty="0" smtClean="0">
                <a:latin typeface="Calibri" panose="020F0502020204030204" pitchFamily="34" charset="0"/>
              </a:rPr>
              <a:t>Roles are described within processes</a:t>
            </a:r>
            <a:endParaRPr lang="en-US" dirty="0">
              <a:latin typeface="Calibri" panose="020F0502020204030204" pitchFamily="34" charset="0"/>
            </a:endParaRPr>
          </a:p>
        </p:txBody>
      </p:sp>
    </p:spTree>
    <p:extLst>
      <p:ext uri="{BB962C8B-B14F-4D97-AF65-F5344CB8AC3E}">
        <p14:creationId xmlns:p14="http://schemas.microsoft.com/office/powerpoint/2010/main" val="1621183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Units of </a:t>
            </a:r>
            <a:r>
              <a:rPr lang="en-US" dirty="0" err="1" smtClean="0">
                <a:latin typeface="Calibri" panose="020F0502020204030204" pitchFamily="34" charset="0"/>
              </a:rPr>
              <a:t>Organisation</a:t>
            </a:r>
            <a:r>
              <a:rPr lang="en-US" dirty="0" smtClean="0">
                <a:latin typeface="Calibri" panose="020F0502020204030204" pitchFamily="34" charset="0"/>
              </a:rPr>
              <a:t> Structure</a:t>
            </a:r>
            <a:endParaRPr lang="en-US"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60660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5959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latin typeface="Calibri" panose="020F0502020204030204" pitchFamily="34" charset="0"/>
              </a:rPr>
              <a:t>Process Owner, Service Owner &amp; the RACI Model</a:t>
            </a:r>
            <a:endParaRPr lang="en-US" dirty="0">
              <a:latin typeface="Calibri" panose="020F0502020204030204" pitchFamily="34" charset="0"/>
            </a:endParaRPr>
          </a:p>
        </p:txBody>
      </p:sp>
      <p:sp>
        <p:nvSpPr>
          <p:cNvPr id="4" name="Subtitle 3"/>
          <p:cNvSpPr>
            <a:spLocks noGrp="1"/>
          </p:cNvSpPr>
          <p:nvPr>
            <p:ph type="subTitle" idx="1"/>
          </p:nvPr>
        </p:nvSpPr>
        <p:spPr/>
        <p:txBody>
          <a:bodyPr/>
          <a:lstStyle/>
          <a:p>
            <a:r>
              <a:rPr lang="en-US" dirty="0">
                <a:latin typeface="Calibri" panose="020F0502020204030204" pitchFamily="34" charset="0"/>
              </a:rPr>
              <a:t>Introduction to </a:t>
            </a:r>
            <a:r>
              <a:rPr lang="en-US" dirty="0" smtClean="0">
                <a:latin typeface="Calibri" panose="020F0502020204030204" pitchFamily="34" charset="0"/>
              </a:rPr>
              <a:t>IT </a:t>
            </a:r>
            <a:r>
              <a:rPr lang="en-US" dirty="0">
                <a:latin typeface="Calibri" panose="020F0502020204030204" pitchFamily="34" charset="0"/>
              </a:rPr>
              <a:t>Service Management</a:t>
            </a:r>
          </a:p>
        </p:txBody>
      </p:sp>
    </p:spTree>
    <p:extLst>
      <p:ext uri="{BB962C8B-B14F-4D97-AF65-F5344CB8AC3E}">
        <p14:creationId xmlns:p14="http://schemas.microsoft.com/office/powerpoint/2010/main" val="3749746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1593</Words>
  <Application>Microsoft Office PowerPoint</Application>
  <PresentationFormat>On-screen Show (4:3)</PresentationFormat>
  <Paragraphs>474</Paragraphs>
  <Slides>32</Slides>
  <Notes>14</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Introduction to ITIL and IT Service Management</vt:lpstr>
      <vt:lpstr>Functions, Roles &amp; Processes</vt:lpstr>
      <vt:lpstr>What is Functions?</vt:lpstr>
      <vt:lpstr>What is Process?</vt:lpstr>
      <vt:lpstr>Process Structure</vt:lpstr>
      <vt:lpstr>Characteristics of Process</vt:lpstr>
      <vt:lpstr>What is a Role?</vt:lpstr>
      <vt:lpstr>Units of Organisation Structure</vt:lpstr>
      <vt:lpstr>Process Owner, Service Owner &amp; the RACI Model</vt:lpstr>
      <vt:lpstr>Process Owner</vt:lpstr>
      <vt:lpstr>Service Owner</vt:lpstr>
      <vt:lpstr>Process &amp; Service Owners - RACI</vt:lpstr>
      <vt:lpstr>Sample of RACI Model</vt:lpstr>
      <vt:lpstr>Key Advantages of ITIL</vt:lpstr>
      <vt:lpstr>Key ITIL/ITSM Objectives</vt:lpstr>
      <vt:lpstr>The Service Lifecycle</vt:lpstr>
      <vt:lpstr>The Service Lifecycle</vt:lpstr>
      <vt:lpstr>PowerPoint Presentation</vt:lpstr>
      <vt:lpstr>Service Lifecycle Stages</vt:lpstr>
      <vt:lpstr>Service Lifecycle Decision Levels</vt:lpstr>
      <vt:lpstr>Summary</vt:lpstr>
      <vt:lpstr>Cultural Aspects &amp; Excellence in Service Management</vt:lpstr>
      <vt:lpstr>Cultural Aspects &amp; Excellence</vt:lpstr>
      <vt:lpstr>Customers &amp; Consumer (User)</vt:lpstr>
      <vt:lpstr>What do customers want from IT? (Back to Basic)‏</vt:lpstr>
      <vt:lpstr>What do IT Manager’s want?</vt:lpstr>
      <vt:lpstr>Process Improvement</vt:lpstr>
      <vt:lpstr>Management Commitment</vt:lpstr>
      <vt:lpstr>PowerPoint Presentation</vt:lpstr>
      <vt:lpstr>Service Culture</vt:lpstr>
      <vt:lpstr>Customer Service</vt:lpstr>
      <vt:lpstr>Testing Your Knowledge</vt:lpstr>
    </vt:vector>
  </TitlesOfParts>
  <Company>INIXINDO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Partono Rudiarto</dc:creator>
  <cp:lastModifiedBy>Riya Widayanti</cp:lastModifiedBy>
  <cp:revision>68</cp:revision>
  <dcterms:created xsi:type="dcterms:W3CDTF">2013-06-19T10:29:46Z</dcterms:created>
  <dcterms:modified xsi:type="dcterms:W3CDTF">2018-05-24T04:11:47Z</dcterms:modified>
</cp:coreProperties>
</file>