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5.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7"/>
  </p:notesMasterIdLst>
  <p:handoutMasterIdLst>
    <p:handoutMasterId r:id="rId88"/>
  </p:handoutMasterIdLst>
  <p:sldIdLst>
    <p:sldId id="388" r:id="rId2"/>
    <p:sldId id="304" r:id="rId3"/>
    <p:sldId id="305" r:id="rId4"/>
    <p:sldId id="306" r:id="rId5"/>
    <p:sldId id="307" r:id="rId6"/>
    <p:sldId id="308" r:id="rId7"/>
    <p:sldId id="309" r:id="rId8"/>
    <p:sldId id="310" r:id="rId9"/>
    <p:sldId id="387" r:id="rId10"/>
    <p:sldId id="311" r:id="rId11"/>
    <p:sldId id="312" r:id="rId12"/>
    <p:sldId id="313" r:id="rId13"/>
    <p:sldId id="314" r:id="rId14"/>
    <p:sldId id="315" r:id="rId15"/>
    <p:sldId id="316" r:id="rId16"/>
    <p:sldId id="317" r:id="rId17"/>
    <p:sldId id="318" r:id="rId18"/>
    <p:sldId id="319" r:id="rId19"/>
    <p:sldId id="320" r:id="rId20"/>
    <p:sldId id="321" r:id="rId21"/>
    <p:sldId id="322" r:id="rId22"/>
    <p:sldId id="323" r:id="rId23"/>
    <p:sldId id="324" r:id="rId24"/>
    <p:sldId id="325" r:id="rId25"/>
    <p:sldId id="326" r:id="rId26"/>
    <p:sldId id="327" r:id="rId27"/>
    <p:sldId id="328" r:id="rId28"/>
    <p:sldId id="329" r:id="rId29"/>
    <p:sldId id="330" r:id="rId30"/>
    <p:sldId id="331" r:id="rId31"/>
    <p:sldId id="332" r:id="rId32"/>
    <p:sldId id="333" r:id="rId33"/>
    <p:sldId id="334" r:id="rId34"/>
    <p:sldId id="335" r:id="rId35"/>
    <p:sldId id="336" r:id="rId36"/>
    <p:sldId id="337" r:id="rId37"/>
    <p:sldId id="338" r:id="rId38"/>
    <p:sldId id="339" r:id="rId39"/>
    <p:sldId id="340" r:id="rId40"/>
    <p:sldId id="341" r:id="rId41"/>
    <p:sldId id="342" r:id="rId42"/>
    <p:sldId id="343" r:id="rId43"/>
    <p:sldId id="344" r:id="rId44"/>
    <p:sldId id="345" r:id="rId45"/>
    <p:sldId id="346" r:id="rId46"/>
    <p:sldId id="347" r:id="rId47"/>
    <p:sldId id="348" r:id="rId48"/>
    <p:sldId id="349" r:id="rId49"/>
    <p:sldId id="350" r:id="rId50"/>
    <p:sldId id="351" r:id="rId51"/>
    <p:sldId id="352" r:id="rId52"/>
    <p:sldId id="353" r:id="rId53"/>
    <p:sldId id="354" r:id="rId54"/>
    <p:sldId id="355" r:id="rId55"/>
    <p:sldId id="356" r:id="rId56"/>
    <p:sldId id="368" r:id="rId57"/>
    <p:sldId id="370" r:id="rId58"/>
    <p:sldId id="371" r:id="rId59"/>
    <p:sldId id="369" r:id="rId60"/>
    <p:sldId id="382" r:id="rId61"/>
    <p:sldId id="372" r:id="rId62"/>
    <p:sldId id="373" r:id="rId63"/>
    <p:sldId id="374" r:id="rId64"/>
    <p:sldId id="375" r:id="rId65"/>
    <p:sldId id="376" r:id="rId66"/>
    <p:sldId id="377" r:id="rId67"/>
    <p:sldId id="378" r:id="rId68"/>
    <p:sldId id="379" r:id="rId69"/>
    <p:sldId id="380" r:id="rId70"/>
    <p:sldId id="381" r:id="rId71"/>
    <p:sldId id="383" r:id="rId72"/>
    <p:sldId id="384" r:id="rId73"/>
    <p:sldId id="385" r:id="rId74"/>
    <p:sldId id="386" r:id="rId75"/>
    <p:sldId id="357" r:id="rId76"/>
    <p:sldId id="358" r:id="rId77"/>
    <p:sldId id="359" r:id="rId78"/>
    <p:sldId id="360" r:id="rId79"/>
    <p:sldId id="361" r:id="rId80"/>
    <p:sldId id="362" r:id="rId81"/>
    <p:sldId id="363" r:id="rId82"/>
    <p:sldId id="364" r:id="rId83"/>
    <p:sldId id="365" r:id="rId84"/>
    <p:sldId id="366" r:id="rId85"/>
    <p:sldId id="367" r:id="rId8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32" d="100"/>
          <a:sy n="32" d="100"/>
        </p:scale>
        <p:origin x="-1512" y="-7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handoutMaster" Target="handoutMasters/handout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diagrams/_rels/data6.xml.rels><?xml version="1.0" encoding="UTF-8" standalone="yes"?>
<Relationships xmlns="http://schemas.openxmlformats.org/package/2006/relationships"><Relationship Id="rId1" Type="http://schemas.openxmlformats.org/officeDocument/2006/relationships/image" Target="../media/image9.png"/></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16">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17">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9">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10">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E50626-29AE-4841-A34A-219B6C064062}" type="doc">
      <dgm:prSet loTypeId="urn:microsoft.com/office/officeart/2011/layout/ConvergingText#3" loCatId="process" qsTypeId="urn:microsoft.com/office/officeart/2005/8/quickstyle/simple1" qsCatId="simple" csTypeId="urn:microsoft.com/office/officeart/2005/8/colors/colorful1#1" csCatId="colorful" phldr="1"/>
      <dgm:spPr/>
      <dgm:t>
        <a:bodyPr/>
        <a:lstStyle/>
        <a:p>
          <a:endParaRPr lang="en-US"/>
        </a:p>
      </dgm:t>
    </dgm:pt>
    <dgm:pt modelId="{D18D4A74-1FB0-46F4-A184-21D969A44EBE}">
      <dgm:prSet phldrT="[Text]"/>
      <dgm:spPr/>
      <dgm:t>
        <a:bodyPr/>
        <a:lstStyle/>
        <a:p>
          <a:r>
            <a:rPr lang="en-US" dirty="0" smtClean="0"/>
            <a:t>Service Strategy</a:t>
          </a:r>
          <a:endParaRPr lang="en-US" dirty="0"/>
        </a:p>
      </dgm:t>
    </dgm:pt>
    <dgm:pt modelId="{F763A4A7-865B-42E2-B6B7-0996EA5F1452}" type="parTrans" cxnId="{52BF21DF-F28A-48B9-B592-A680C3DC5E30}">
      <dgm:prSet/>
      <dgm:spPr/>
      <dgm:t>
        <a:bodyPr/>
        <a:lstStyle/>
        <a:p>
          <a:endParaRPr lang="en-US"/>
        </a:p>
      </dgm:t>
    </dgm:pt>
    <dgm:pt modelId="{AF515BC4-B60E-4CA8-983D-5FB53AB8BE21}" type="sibTrans" cxnId="{52BF21DF-F28A-48B9-B592-A680C3DC5E30}">
      <dgm:prSet/>
      <dgm:spPr/>
      <dgm:t>
        <a:bodyPr/>
        <a:lstStyle/>
        <a:p>
          <a:endParaRPr lang="en-US"/>
        </a:p>
      </dgm:t>
    </dgm:pt>
    <dgm:pt modelId="{D010C82D-BE6D-4FBD-AA5E-44B82F92E84D}">
      <dgm:prSet phldrT="[Text]"/>
      <dgm:spPr/>
      <dgm:t>
        <a:bodyPr/>
        <a:lstStyle/>
        <a:p>
          <a:r>
            <a:rPr lang="id-ID" smtClean="0"/>
            <a:t>Policies</a:t>
          </a:r>
          <a:endParaRPr lang="en-US" dirty="0"/>
        </a:p>
      </dgm:t>
    </dgm:pt>
    <dgm:pt modelId="{B507CD3B-32EC-4DB7-A329-1F8244454F06}" type="parTrans" cxnId="{6E286B11-0320-4DDE-82EE-AD43654181F1}">
      <dgm:prSet/>
      <dgm:spPr/>
      <dgm:t>
        <a:bodyPr/>
        <a:lstStyle/>
        <a:p>
          <a:endParaRPr lang="en-US"/>
        </a:p>
      </dgm:t>
    </dgm:pt>
    <dgm:pt modelId="{54B9ADF8-ADB3-4429-BDA8-F676E938A5F0}" type="sibTrans" cxnId="{6E286B11-0320-4DDE-82EE-AD43654181F1}">
      <dgm:prSet/>
      <dgm:spPr/>
      <dgm:t>
        <a:bodyPr/>
        <a:lstStyle/>
        <a:p>
          <a:endParaRPr lang="en-US"/>
        </a:p>
      </dgm:t>
    </dgm:pt>
    <dgm:pt modelId="{6BFDB490-16B5-42F1-B1A1-1AFA88B3BB67}">
      <dgm:prSet/>
      <dgm:spPr/>
      <dgm:t>
        <a:bodyPr/>
        <a:lstStyle/>
        <a:p>
          <a:r>
            <a:rPr lang="id-ID" smtClean="0"/>
            <a:t>Guidelines</a:t>
          </a:r>
          <a:endParaRPr lang="id-ID" dirty="0" smtClean="0"/>
        </a:p>
      </dgm:t>
    </dgm:pt>
    <dgm:pt modelId="{81EC4137-E64C-4279-A1CA-5E19A4F8D47E}" type="parTrans" cxnId="{2B4CA00D-1D30-4763-9E88-7AD1AEA755F1}">
      <dgm:prSet/>
      <dgm:spPr/>
      <dgm:t>
        <a:bodyPr/>
        <a:lstStyle/>
        <a:p>
          <a:endParaRPr lang="en-US"/>
        </a:p>
      </dgm:t>
    </dgm:pt>
    <dgm:pt modelId="{D96DB1DF-F813-4E01-B835-A8AFBCEC05B7}" type="sibTrans" cxnId="{2B4CA00D-1D30-4763-9E88-7AD1AEA755F1}">
      <dgm:prSet/>
      <dgm:spPr/>
      <dgm:t>
        <a:bodyPr/>
        <a:lstStyle/>
        <a:p>
          <a:endParaRPr lang="en-US"/>
        </a:p>
      </dgm:t>
    </dgm:pt>
    <dgm:pt modelId="{1144A446-390E-40D5-9F35-777ABFE11B37}">
      <dgm:prSet/>
      <dgm:spPr/>
      <dgm:t>
        <a:bodyPr/>
        <a:lstStyle/>
        <a:p>
          <a:r>
            <a:rPr lang="id-ID" smtClean="0"/>
            <a:t>Processes</a:t>
          </a:r>
          <a:endParaRPr lang="id-ID" dirty="0"/>
        </a:p>
      </dgm:t>
    </dgm:pt>
    <dgm:pt modelId="{A63D49ED-48C6-40D4-8273-1B24202B1F71}" type="parTrans" cxnId="{4ABC3B55-33D6-44FA-808B-EFED9D0E1B98}">
      <dgm:prSet/>
      <dgm:spPr/>
      <dgm:t>
        <a:bodyPr/>
        <a:lstStyle/>
        <a:p>
          <a:endParaRPr lang="en-US"/>
        </a:p>
      </dgm:t>
    </dgm:pt>
    <dgm:pt modelId="{5153BE82-2854-4272-9C48-AED6C378D111}" type="sibTrans" cxnId="{4ABC3B55-33D6-44FA-808B-EFED9D0E1B98}">
      <dgm:prSet/>
      <dgm:spPr/>
      <dgm:t>
        <a:bodyPr/>
        <a:lstStyle/>
        <a:p>
          <a:endParaRPr lang="en-US"/>
        </a:p>
      </dgm:t>
    </dgm:pt>
    <dgm:pt modelId="{2F712850-67F1-4950-9DE7-E5E95EF67E76}" type="pres">
      <dgm:prSet presAssocID="{19E50626-29AE-4841-A34A-219B6C064062}" presName="Name0" presStyleCnt="0">
        <dgm:presLayoutVars>
          <dgm:chMax/>
          <dgm:chPref val="1"/>
          <dgm:dir/>
          <dgm:animOne val="branch"/>
          <dgm:animLvl val="lvl"/>
          <dgm:resizeHandles/>
        </dgm:presLayoutVars>
      </dgm:prSet>
      <dgm:spPr/>
      <dgm:t>
        <a:bodyPr/>
        <a:lstStyle/>
        <a:p>
          <a:endParaRPr lang="en-US"/>
        </a:p>
      </dgm:t>
    </dgm:pt>
    <dgm:pt modelId="{B2289CE5-6DC7-45E4-BBCD-9BC22B71CF4F}" type="pres">
      <dgm:prSet presAssocID="{D18D4A74-1FB0-46F4-A184-21D969A44EBE}" presName="composite" presStyleCnt="0"/>
      <dgm:spPr/>
    </dgm:pt>
    <dgm:pt modelId="{8E4B3D14-07A8-4CC9-B189-3DA88B49EF70}" type="pres">
      <dgm:prSet presAssocID="{D18D4A74-1FB0-46F4-A184-21D969A44EBE}" presName="ParentAccent1" presStyleLbl="alignNode1" presStyleIdx="0" presStyleCnt="34"/>
      <dgm:spPr/>
    </dgm:pt>
    <dgm:pt modelId="{6D773E0F-4983-4D41-A094-D3FEAD3C4435}" type="pres">
      <dgm:prSet presAssocID="{D18D4A74-1FB0-46F4-A184-21D969A44EBE}" presName="ParentAccent2" presStyleLbl="alignNode1" presStyleIdx="1" presStyleCnt="34"/>
      <dgm:spPr/>
    </dgm:pt>
    <dgm:pt modelId="{85A3D2C0-D3A3-412D-B73D-70A1F3C6CBA5}" type="pres">
      <dgm:prSet presAssocID="{D18D4A74-1FB0-46F4-A184-21D969A44EBE}" presName="ParentAccent3" presStyleLbl="alignNode1" presStyleIdx="2" presStyleCnt="34"/>
      <dgm:spPr/>
    </dgm:pt>
    <dgm:pt modelId="{716D86A2-B7C8-41CC-A48C-14505BCFC8C9}" type="pres">
      <dgm:prSet presAssocID="{D18D4A74-1FB0-46F4-A184-21D969A44EBE}" presName="ParentAccent4" presStyleLbl="alignNode1" presStyleIdx="3" presStyleCnt="34"/>
      <dgm:spPr/>
    </dgm:pt>
    <dgm:pt modelId="{DC5320D1-6CC3-4DBD-B2D3-303D8A648050}" type="pres">
      <dgm:prSet presAssocID="{D18D4A74-1FB0-46F4-A184-21D969A44EBE}" presName="ParentAccent5" presStyleLbl="alignNode1" presStyleIdx="4" presStyleCnt="34"/>
      <dgm:spPr/>
    </dgm:pt>
    <dgm:pt modelId="{CC3243BB-66A4-4DF6-B305-D72FD3D5C751}" type="pres">
      <dgm:prSet presAssocID="{D18D4A74-1FB0-46F4-A184-21D969A44EBE}" presName="ParentAccent6" presStyleLbl="alignNode1" presStyleIdx="5" presStyleCnt="34"/>
      <dgm:spPr/>
    </dgm:pt>
    <dgm:pt modelId="{0C410AAC-3B23-4006-8392-7F3FC066D720}" type="pres">
      <dgm:prSet presAssocID="{D18D4A74-1FB0-46F4-A184-21D969A44EBE}" presName="ParentAccent7" presStyleLbl="alignNode1" presStyleIdx="6" presStyleCnt="34"/>
      <dgm:spPr/>
    </dgm:pt>
    <dgm:pt modelId="{6D9682A2-77AB-49CC-AFDB-F1D497953AB9}" type="pres">
      <dgm:prSet presAssocID="{D18D4A74-1FB0-46F4-A184-21D969A44EBE}" presName="ParentAccent8" presStyleLbl="alignNode1" presStyleIdx="7" presStyleCnt="34"/>
      <dgm:spPr/>
    </dgm:pt>
    <dgm:pt modelId="{044F8B62-D854-4F7D-BB88-35BF6798AAA6}" type="pres">
      <dgm:prSet presAssocID="{D18D4A74-1FB0-46F4-A184-21D969A44EBE}" presName="ParentAccent9" presStyleLbl="alignNode1" presStyleIdx="8" presStyleCnt="34"/>
      <dgm:spPr/>
    </dgm:pt>
    <dgm:pt modelId="{C0A7E9C6-3AD1-475F-A554-F5F2F9F78F0C}" type="pres">
      <dgm:prSet presAssocID="{D18D4A74-1FB0-46F4-A184-21D969A44EBE}" presName="ParentAccent10" presStyleLbl="alignNode1" presStyleIdx="9" presStyleCnt="34"/>
      <dgm:spPr/>
    </dgm:pt>
    <dgm:pt modelId="{E8108AD7-D373-479A-B543-8EF58967EAC7}" type="pres">
      <dgm:prSet presAssocID="{D18D4A74-1FB0-46F4-A184-21D969A44EBE}" presName="Parent" presStyleLbl="alignNode1" presStyleIdx="10" presStyleCnt="34">
        <dgm:presLayoutVars>
          <dgm:chMax val="5"/>
          <dgm:chPref val="3"/>
          <dgm:bulletEnabled val="1"/>
        </dgm:presLayoutVars>
      </dgm:prSet>
      <dgm:spPr/>
      <dgm:t>
        <a:bodyPr/>
        <a:lstStyle/>
        <a:p>
          <a:endParaRPr lang="en-US"/>
        </a:p>
      </dgm:t>
    </dgm:pt>
    <dgm:pt modelId="{A20647BD-4987-4A29-B800-3AD88126D375}" type="pres">
      <dgm:prSet presAssocID="{D010C82D-BE6D-4FBD-AA5E-44B82F92E84D}" presName="Child1Accent1" presStyleLbl="alignNode1" presStyleIdx="11" presStyleCnt="34"/>
      <dgm:spPr/>
    </dgm:pt>
    <dgm:pt modelId="{3DF661B9-F101-4B4E-AA8E-4C7B3A56560A}" type="pres">
      <dgm:prSet presAssocID="{D010C82D-BE6D-4FBD-AA5E-44B82F92E84D}" presName="Child1Accent2" presStyleLbl="alignNode1" presStyleIdx="12" presStyleCnt="34"/>
      <dgm:spPr/>
    </dgm:pt>
    <dgm:pt modelId="{532EC975-684B-4AFD-89A7-F6447ACCEEA6}" type="pres">
      <dgm:prSet presAssocID="{D010C82D-BE6D-4FBD-AA5E-44B82F92E84D}" presName="Child1Accent3" presStyleLbl="alignNode1" presStyleIdx="13" presStyleCnt="34"/>
      <dgm:spPr/>
    </dgm:pt>
    <dgm:pt modelId="{FF3BE97E-29C7-4A71-99A4-3CBC4BD83058}" type="pres">
      <dgm:prSet presAssocID="{D010C82D-BE6D-4FBD-AA5E-44B82F92E84D}" presName="Child1Accent4" presStyleLbl="alignNode1" presStyleIdx="14" presStyleCnt="34"/>
      <dgm:spPr/>
    </dgm:pt>
    <dgm:pt modelId="{C707D4A5-5B05-45F0-9992-79ACFF201604}" type="pres">
      <dgm:prSet presAssocID="{D010C82D-BE6D-4FBD-AA5E-44B82F92E84D}" presName="Child1Accent5" presStyleLbl="alignNode1" presStyleIdx="15" presStyleCnt="34"/>
      <dgm:spPr/>
    </dgm:pt>
    <dgm:pt modelId="{FF2B2C98-BBE5-4902-9807-572EC3071ADD}" type="pres">
      <dgm:prSet presAssocID="{D010C82D-BE6D-4FBD-AA5E-44B82F92E84D}" presName="Child1Accent6" presStyleLbl="alignNode1" presStyleIdx="16" presStyleCnt="34"/>
      <dgm:spPr/>
    </dgm:pt>
    <dgm:pt modelId="{633F1D42-B6E9-4D2E-935E-B50A6D701690}" type="pres">
      <dgm:prSet presAssocID="{D010C82D-BE6D-4FBD-AA5E-44B82F92E84D}" presName="Child1Accent7" presStyleLbl="alignNode1" presStyleIdx="17" presStyleCnt="34"/>
      <dgm:spPr/>
    </dgm:pt>
    <dgm:pt modelId="{89A6FB7A-80C9-4EE2-86A3-B311EC3D33A8}" type="pres">
      <dgm:prSet presAssocID="{D010C82D-BE6D-4FBD-AA5E-44B82F92E84D}" presName="Child1Accent8" presStyleLbl="alignNode1" presStyleIdx="18" presStyleCnt="34"/>
      <dgm:spPr/>
    </dgm:pt>
    <dgm:pt modelId="{3C4C0E82-72B0-46CB-997D-94E9C0B5C7E9}" type="pres">
      <dgm:prSet presAssocID="{D010C82D-BE6D-4FBD-AA5E-44B82F92E84D}" presName="Child1Accent9" presStyleLbl="alignNode1" presStyleIdx="19" presStyleCnt="34"/>
      <dgm:spPr/>
    </dgm:pt>
    <dgm:pt modelId="{4CBA94C2-5926-415E-8074-08FBCF753178}" type="pres">
      <dgm:prSet presAssocID="{D010C82D-BE6D-4FBD-AA5E-44B82F92E84D}" presName="Child1" presStyleLbl="revTx" presStyleIdx="0" presStyleCnt="3">
        <dgm:presLayoutVars>
          <dgm:chMax/>
          <dgm:chPref val="0"/>
          <dgm:bulletEnabled val="1"/>
        </dgm:presLayoutVars>
      </dgm:prSet>
      <dgm:spPr/>
      <dgm:t>
        <a:bodyPr/>
        <a:lstStyle/>
        <a:p>
          <a:endParaRPr lang="en-US"/>
        </a:p>
      </dgm:t>
    </dgm:pt>
    <dgm:pt modelId="{E4D5AE0A-81CF-45F7-871A-DA4D41631D8B}" type="pres">
      <dgm:prSet presAssocID="{6BFDB490-16B5-42F1-B1A1-1AFA88B3BB67}" presName="Child2Accent1" presStyleLbl="alignNode1" presStyleIdx="20" presStyleCnt="34"/>
      <dgm:spPr/>
    </dgm:pt>
    <dgm:pt modelId="{487B336B-D0AD-4B87-8E73-6347FE2FC9E0}" type="pres">
      <dgm:prSet presAssocID="{6BFDB490-16B5-42F1-B1A1-1AFA88B3BB67}" presName="Child2Accent2" presStyleLbl="alignNode1" presStyleIdx="21" presStyleCnt="34"/>
      <dgm:spPr/>
    </dgm:pt>
    <dgm:pt modelId="{9B258179-539F-441C-8426-5140F21EE605}" type="pres">
      <dgm:prSet presAssocID="{6BFDB490-16B5-42F1-B1A1-1AFA88B3BB67}" presName="Child2Accent3" presStyleLbl="alignNode1" presStyleIdx="22" presStyleCnt="34"/>
      <dgm:spPr/>
    </dgm:pt>
    <dgm:pt modelId="{2E5D23F2-F621-4310-95DA-AE48B8739F81}" type="pres">
      <dgm:prSet presAssocID="{6BFDB490-16B5-42F1-B1A1-1AFA88B3BB67}" presName="Child2Accent4" presStyleLbl="alignNode1" presStyleIdx="23" presStyleCnt="34"/>
      <dgm:spPr/>
    </dgm:pt>
    <dgm:pt modelId="{58AF745B-58FF-4FB4-9482-B09C2128DB6D}" type="pres">
      <dgm:prSet presAssocID="{6BFDB490-16B5-42F1-B1A1-1AFA88B3BB67}" presName="Child2Accent5" presStyleLbl="alignNode1" presStyleIdx="24" presStyleCnt="34"/>
      <dgm:spPr/>
    </dgm:pt>
    <dgm:pt modelId="{FE01EF7D-4DDA-423D-BF12-F17E24460B7A}" type="pres">
      <dgm:prSet presAssocID="{6BFDB490-16B5-42F1-B1A1-1AFA88B3BB67}" presName="Child2Accent6" presStyleLbl="alignNode1" presStyleIdx="25" presStyleCnt="34"/>
      <dgm:spPr/>
    </dgm:pt>
    <dgm:pt modelId="{5889810F-6CC0-4E11-9EA7-BA6DEF13890D}" type="pres">
      <dgm:prSet presAssocID="{6BFDB490-16B5-42F1-B1A1-1AFA88B3BB67}" presName="Child2Accent7" presStyleLbl="alignNode1" presStyleIdx="26" presStyleCnt="34"/>
      <dgm:spPr/>
    </dgm:pt>
    <dgm:pt modelId="{E2BE2E32-2B56-43B3-9712-5942A4BB806B}" type="pres">
      <dgm:prSet presAssocID="{6BFDB490-16B5-42F1-B1A1-1AFA88B3BB67}" presName="Child2" presStyleLbl="revTx" presStyleIdx="1" presStyleCnt="3">
        <dgm:presLayoutVars>
          <dgm:chMax/>
          <dgm:chPref val="0"/>
          <dgm:bulletEnabled val="1"/>
        </dgm:presLayoutVars>
      </dgm:prSet>
      <dgm:spPr/>
      <dgm:t>
        <a:bodyPr/>
        <a:lstStyle/>
        <a:p>
          <a:endParaRPr lang="en-US"/>
        </a:p>
      </dgm:t>
    </dgm:pt>
    <dgm:pt modelId="{53543D48-63B1-44C8-9938-BADF8D0759FF}" type="pres">
      <dgm:prSet presAssocID="{1144A446-390E-40D5-9F35-777ABFE11B37}" presName="Child3Accent1" presStyleLbl="alignNode1" presStyleIdx="27" presStyleCnt="34"/>
      <dgm:spPr/>
    </dgm:pt>
    <dgm:pt modelId="{02E165BF-EF23-4E91-86F9-E54D4D7739E7}" type="pres">
      <dgm:prSet presAssocID="{1144A446-390E-40D5-9F35-777ABFE11B37}" presName="Child3Accent2" presStyleLbl="alignNode1" presStyleIdx="28" presStyleCnt="34"/>
      <dgm:spPr/>
    </dgm:pt>
    <dgm:pt modelId="{7434F5FC-A2B1-4591-B241-CBA6D0A2CB9B}" type="pres">
      <dgm:prSet presAssocID="{1144A446-390E-40D5-9F35-777ABFE11B37}" presName="Child3Accent3" presStyleLbl="alignNode1" presStyleIdx="29" presStyleCnt="34"/>
      <dgm:spPr/>
    </dgm:pt>
    <dgm:pt modelId="{E7809BD4-4048-4B79-B463-3580BB32759C}" type="pres">
      <dgm:prSet presAssocID="{1144A446-390E-40D5-9F35-777ABFE11B37}" presName="Child3Accent4" presStyleLbl="alignNode1" presStyleIdx="30" presStyleCnt="34"/>
      <dgm:spPr/>
    </dgm:pt>
    <dgm:pt modelId="{557F397F-EA35-420E-BBC8-CE87427F2F97}" type="pres">
      <dgm:prSet presAssocID="{1144A446-390E-40D5-9F35-777ABFE11B37}" presName="Child3Accent5" presStyleLbl="alignNode1" presStyleIdx="31" presStyleCnt="34"/>
      <dgm:spPr/>
    </dgm:pt>
    <dgm:pt modelId="{6836C163-F145-4251-8ED5-FC1DF99FEB57}" type="pres">
      <dgm:prSet presAssocID="{1144A446-390E-40D5-9F35-777ABFE11B37}" presName="Child3Accent6" presStyleLbl="alignNode1" presStyleIdx="32" presStyleCnt="34"/>
      <dgm:spPr/>
    </dgm:pt>
    <dgm:pt modelId="{C92B4845-A5A2-4323-8079-731989E312F7}" type="pres">
      <dgm:prSet presAssocID="{1144A446-390E-40D5-9F35-777ABFE11B37}" presName="Child3Accent7" presStyleLbl="alignNode1" presStyleIdx="33" presStyleCnt="34"/>
      <dgm:spPr/>
    </dgm:pt>
    <dgm:pt modelId="{517A6633-0038-487C-933A-A210330B1D07}" type="pres">
      <dgm:prSet presAssocID="{1144A446-390E-40D5-9F35-777ABFE11B37}" presName="Child3" presStyleLbl="revTx" presStyleIdx="2" presStyleCnt="3">
        <dgm:presLayoutVars>
          <dgm:chMax/>
          <dgm:chPref val="0"/>
          <dgm:bulletEnabled val="1"/>
        </dgm:presLayoutVars>
      </dgm:prSet>
      <dgm:spPr/>
      <dgm:t>
        <a:bodyPr/>
        <a:lstStyle/>
        <a:p>
          <a:endParaRPr lang="en-US"/>
        </a:p>
      </dgm:t>
    </dgm:pt>
  </dgm:ptLst>
  <dgm:cxnLst>
    <dgm:cxn modelId="{9CD4D103-F782-4530-8E37-DB70B38411EB}" type="presOf" srcId="{1144A446-390E-40D5-9F35-777ABFE11B37}" destId="{517A6633-0038-487C-933A-A210330B1D07}" srcOrd="0" destOrd="0" presId="urn:microsoft.com/office/officeart/2011/layout/ConvergingText#3"/>
    <dgm:cxn modelId="{52BF21DF-F28A-48B9-B592-A680C3DC5E30}" srcId="{19E50626-29AE-4841-A34A-219B6C064062}" destId="{D18D4A74-1FB0-46F4-A184-21D969A44EBE}" srcOrd="0" destOrd="0" parTransId="{F763A4A7-865B-42E2-B6B7-0996EA5F1452}" sibTransId="{AF515BC4-B60E-4CA8-983D-5FB53AB8BE21}"/>
    <dgm:cxn modelId="{4ABC3B55-33D6-44FA-808B-EFED9D0E1B98}" srcId="{D18D4A74-1FB0-46F4-A184-21D969A44EBE}" destId="{1144A446-390E-40D5-9F35-777ABFE11B37}" srcOrd="2" destOrd="0" parTransId="{A63D49ED-48C6-40D4-8273-1B24202B1F71}" sibTransId="{5153BE82-2854-4272-9C48-AED6C378D111}"/>
    <dgm:cxn modelId="{2B4CA00D-1D30-4763-9E88-7AD1AEA755F1}" srcId="{D18D4A74-1FB0-46F4-A184-21D969A44EBE}" destId="{6BFDB490-16B5-42F1-B1A1-1AFA88B3BB67}" srcOrd="1" destOrd="0" parTransId="{81EC4137-E64C-4279-A1CA-5E19A4F8D47E}" sibTransId="{D96DB1DF-F813-4E01-B835-A8AFBCEC05B7}"/>
    <dgm:cxn modelId="{F0976807-1571-4192-94E2-CBA5F51F0265}" type="presOf" srcId="{6BFDB490-16B5-42F1-B1A1-1AFA88B3BB67}" destId="{E2BE2E32-2B56-43B3-9712-5942A4BB806B}" srcOrd="0" destOrd="0" presId="urn:microsoft.com/office/officeart/2011/layout/ConvergingText#3"/>
    <dgm:cxn modelId="{69015C02-1C1D-47C6-A252-4F92AAED2B59}" type="presOf" srcId="{19E50626-29AE-4841-A34A-219B6C064062}" destId="{2F712850-67F1-4950-9DE7-E5E95EF67E76}" srcOrd="0" destOrd="0" presId="urn:microsoft.com/office/officeart/2011/layout/ConvergingText#3"/>
    <dgm:cxn modelId="{85AAFD6C-5AA0-4F5A-96B0-8E7EFE757EE7}" type="presOf" srcId="{D010C82D-BE6D-4FBD-AA5E-44B82F92E84D}" destId="{4CBA94C2-5926-415E-8074-08FBCF753178}" srcOrd="0" destOrd="0" presId="urn:microsoft.com/office/officeart/2011/layout/ConvergingText#3"/>
    <dgm:cxn modelId="{6E286B11-0320-4DDE-82EE-AD43654181F1}" srcId="{D18D4A74-1FB0-46F4-A184-21D969A44EBE}" destId="{D010C82D-BE6D-4FBD-AA5E-44B82F92E84D}" srcOrd="0" destOrd="0" parTransId="{B507CD3B-32EC-4DB7-A329-1F8244454F06}" sibTransId="{54B9ADF8-ADB3-4429-BDA8-F676E938A5F0}"/>
    <dgm:cxn modelId="{3568EFB1-B2B4-4226-A49E-22A598999929}" type="presOf" srcId="{D18D4A74-1FB0-46F4-A184-21D969A44EBE}" destId="{E8108AD7-D373-479A-B543-8EF58967EAC7}" srcOrd="0" destOrd="0" presId="urn:microsoft.com/office/officeart/2011/layout/ConvergingText#3"/>
    <dgm:cxn modelId="{5B185C5B-2D73-47DF-8B5E-002C4DE3090F}" type="presParOf" srcId="{2F712850-67F1-4950-9DE7-E5E95EF67E76}" destId="{B2289CE5-6DC7-45E4-BBCD-9BC22B71CF4F}" srcOrd="0" destOrd="0" presId="urn:microsoft.com/office/officeart/2011/layout/ConvergingText#3"/>
    <dgm:cxn modelId="{CA854FB9-392F-4DEF-A819-1993200ADB8E}" type="presParOf" srcId="{B2289CE5-6DC7-45E4-BBCD-9BC22B71CF4F}" destId="{8E4B3D14-07A8-4CC9-B189-3DA88B49EF70}" srcOrd="0" destOrd="0" presId="urn:microsoft.com/office/officeart/2011/layout/ConvergingText#3"/>
    <dgm:cxn modelId="{7D14CC34-5DB0-4F93-AC02-1858C34C03B0}" type="presParOf" srcId="{B2289CE5-6DC7-45E4-BBCD-9BC22B71CF4F}" destId="{6D773E0F-4983-4D41-A094-D3FEAD3C4435}" srcOrd="1" destOrd="0" presId="urn:microsoft.com/office/officeart/2011/layout/ConvergingText#3"/>
    <dgm:cxn modelId="{E4F30229-70A3-4C88-825A-39BC54011B9D}" type="presParOf" srcId="{B2289CE5-6DC7-45E4-BBCD-9BC22B71CF4F}" destId="{85A3D2C0-D3A3-412D-B73D-70A1F3C6CBA5}" srcOrd="2" destOrd="0" presId="urn:microsoft.com/office/officeart/2011/layout/ConvergingText#3"/>
    <dgm:cxn modelId="{F8109835-B206-4A64-8913-329E9515353B}" type="presParOf" srcId="{B2289CE5-6DC7-45E4-BBCD-9BC22B71CF4F}" destId="{716D86A2-B7C8-41CC-A48C-14505BCFC8C9}" srcOrd="3" destOrd="0" presId="urn:microsoft.com/office/officeart/2011/layout/ConvergingText#3"/>
    <dgm:cxn modelId="{438D379C-3277-4924-831F-FC80138CF692}" type="presParOf" srcId="{B2289CE5-6DC7-45E4-BBCD-9BC22B71CF4F}" destId="{DC5320D1-6CC3-4DBD-B2D3-303D8A648050}" srcOrd="4" destOrd="0" presId="urn:microsoft.com/office/officeart/2011/layout/ConvergingText#3"/>
    <dgm:cxn modelId="{F01308BA-32BB-4645-972D-034705584797}" type="presParOf" srcId="{B2289CE5-6DC7-45E4-BBCD-9BC22B71CF4F}" destId="{CC3243BB-66A4-4DF6-B305-D72FD3D5C751}" srcOrd="5" destOrd="0" presId="urn:microsoft.com/office/officeart/2011/layout/ConvergingText#3"/>
    <dgm:cxn modelId="{8F13E9EA-60B8-4C52-95B3-1C002D39D76B}" type="presParOf" srcId="{B2289CE5-6DC7-45E4-BBCD-9BC22B71CF4F}" destId="{0C410AAC-3B23-4006-8392-7F3FC066D720}" srcOrd="6" destOrd="0" presId="urn:microsoft.com/office/officeart/2011/layout/ConvergingText#3"/>
    <dgm:cxn modelId="{5D9D8E5C-A03F-4AF9-B1AD-01DA07C70E9E}" type="presParOf" srcId="{B2289CE5-6DC7-45E4-BBCD-9BC22B71CF4F}" destId="{6D9682A2-77AB-49CC-AFDB-F1D497953AB9}" srcOrd="7" destOrd="0" presId="urn:microsoft.com/office/officeart/2011/layout/ConvergingText#3"/>
    <dgm:cxn modelId="{625D13CB-C584-4061-A37E-4015D15CE6BE}" type="presParOf" srcId="{B2289CE5-6DC7-45E4-BBCD-9BC22B71CF4F}" destId="{044F8B62-D854-4F7D-BB88-35BF6798AAA6}" srcOrd="8" destOrd="0" presId="urn:microsoft.com/office/officeart/2011/layout/ConvergingText#3"/>
    <dgm:cxn modelId="{1FAF2209-C7D7-46A5-BB29-1C38B6E7D53B}" type="presParOf" srcId="{B2289CE5-6DC7-45E4-BBCD-9BC22B71CF4F}" destId="{C0A7E9C6-3AD1-475F-A554-F5F2F9F78F0C}" srcOrd="9" destOrd="0" presId="urn:microsoft.com/office/officeart/2011/layout/ConvergingText#3"/>
    <dgm:cxn modelId="{D96BE150-8B19-45B7-9090-E9086767F4C9}" type="presParOf" srcId="{B2289CE5-6DC7-45E4-BBCD-9BC22B71CF4F}" destId="{E8108AD7-D373-479A-B543-8EF58967EAC7}" srcOrd="10" destOrd="0" presId="urn:microsoft.com/office/officeart/2011/layout/ConvergingText#3"/>
    <dgm:cxn modelId="{30B1A782-4371-41E4-B4EE-F95CFC4D5564}" type="presParOf" srcId="{B2289CE5-6DC7-45E4-BBCD-9BC22B71CF4F}" destId="{A20647BD-4987-4A29-B800-3AD88126D375}" srcOrd="11" destOrd="0" presId="urn:microsoft.com/office/officeart/2011/layout/ConvergingText#3"/>
    <dgm:cxn modelId="{1F257939-B2D2-4B53-84EA-F9A2A861482B}" type="presParOf" srcId="{B2289CE5-6DC7-45E4-BBCD-9BC22B71CF4F}" destId="{3DF661B9-F101-4B4E-AA8E-4C7B3A56560A}" srcOrd="12" destOrd="0" presId="urn:microsoft.com/office/officeart/2011/layout/ConvergingText#3"/>
    <dgm:cxn modelId="{A31A167F-8F0A-4602-8758-B750F457E4AA}" type="presParOf" srcId="{B2289CE5-6DC7-45E4-BBCD-9BC22B71CF4F}" destId="{532EC975-684B-4AFD-89A7-F6447ACCEEA6}" srcOrd="13" destOrd="0" presId="urn:microsoft.com/office/officeart/2011/layout/ConvergingText#3"/>
    <dgm:cxn modelId="{CE76FCC6-3308-4885-8925-B38252CD1A45}" type="presParOf" srcId="{B2289CE5-6DC7-45E4-BBCD-9BC22B71CF4F}" destId="{FF3BE97E-29C7-4A71-99A4-3CBC4BD83058}" srcOrd="14" destOrd="0" presId="urn:microsoft.com/office/officeart/2011/layout/ConvergingText#3"/>
    <dgm:cxn modelId="{C087E296-9DC6-4F1C-A5DC-509188015C1D}" type="presParOf" srcId="{B2289CE5-6DC7-45E4-BBCD-9BC22B71CF4F}" destId="{C707D4A5-5B05-45F0-9992-79ACFF201604}" srcOrd="15" destOrd="0" presId="urn:microsoft.com/office/officeart/2011/layout/ConvergingText#3"/>
    <dgm:cxn modelId="{20B257AA-3915-4DFA-A5C3-8953E41320DC}" type="presParOf" srcId="{B2289CE5-6DC7-45E4-BBCD-9BC22B71CF4F}" destId="{FF2B2C98-BBE5-4902-9807-572EC3071ADD}" srcOrd="16" destOrd="0" presId="urn:microsoft.com/office/officeart/2011/layout/ConvergingText#3"/>
    <dgm:cxn modelId="{282BC5EF-F599-4A6A-A335-83724FE3FFAD}" type="presParOf" srcId="{B2289CE5-6DC7-45E4-BBCD-9BC22B71CF4F}" destId="{633F1D42-B6E9-4D2E-935E-B50A6D701690}" srcOrd="17" destOrd="0" presId="urn:microsoft.com/office/officeart/2011/layout/ConvergingText#3"/>
    <dgm:cxn modelId="{26485C87-704A-428C-9D1E-85BCB09991CC}" type="presParOf" srcId="{B2289CE5-6DC7-45E4-BBCD-9BC22B71CF4F}" destId="{89A6FB7A-80C9-4EE2-86A3-B311EC3D33A8}" srcOrd="18" destOrd="0" presId="urn:microsoft.com/office/officeart/2011/layout/ConvergingText#3"/>
    <dgm:cxn modelId="{D98DE6A3-3FCD-43A8-8934-E1527A78B5F3}" type="presParOf" srcId="{B2289CE5-6DC7-45E4-BBCD-9BC22B71CF4F}" destId="{3C4C0E82-72B0-46CB-997D-94E9C0B5C7E9}" srcOrd="19" destOrd="0" presId="urn:microsoft.com/office/officeart/2011/layout/ConvergingText#3"/>
    <dgm:cxn modelId="{FB99596D-8062-4361-8695-F0CDBD480863}" type="presParOf" srcId="{B2289CE5-6DC7-45E4-BBCD-9BC22B71CF4F}" destId="{4CBA94C2-5926-415E-8074-08FBCF753178}" srcOrd="20" destOrd="0" presId="urn:microsoft.com/office/officeart/2011/layout/ConvergingText#3"/>
    <dgm:cxn modelId="{08E2577E-88AC-4E3E-A5D5-CA53DA363B57}" type="presParOf" srcId="{B2289CE5-6DC7-45E4-BBCD-9BC22B71CF4F}" destId="{E4D5AE0A-81CF-45F7-871A-DA4D41631D8B}" srcOrd="21" destOrd="0" presId="urn:microsoft.com/office/officeart/2011/layout/ConvergingText#3"/>
    <dgm:cxn modelId="{2D85F559-BD39-4F90-BF77-401EB0EB5E20}" type="presParOf" srcId="{B2289CE5-6DC7-45E4-BBCD-9BC22B71CF4F}" destId="{487B336B-D0AD-4B87-8E73-6347FE2FC9E0}" srcOrd="22" destOrd="0" presId="urn:microsoft.com/office/officeart/2011/layout/ConvergingText#3"/>
    <dgm:cxn modelId="{5B018D62-B3D0-48AF-9587-60E4642C5D4C}" type="presParOf" srcId="{B2289CE5-6DC7-45E4-BBCD-9BC22B71CF4F}" destId="{9B258179-539F-441C-8426-5140F21EE605}" srcOrd="23" destOrd="0" presId="urn:microsoft.com/office/officeart/2011/layout/ConvergingText#3"/>
    <dgm:cxn modelId="{F7D4FB34-131E-4A6D-9D0B-577B4933AB88}" type="presParOf" srcId="{B2289CE5-6DC7-45E4-BBCD-9BC22B71CF4F}" destId="{2E5D23F2-F621-4310-95DA-AE48B8739F81}" srcOrd="24" destOrd="0" presId="urn:microsoft.com/office/officeart/2011/layout/ConvergingText#3"/>
    <dgm:cxn modelId="{71E1E06C-AF28-42F2-AB7F-F784A15E84AC}" type="presParOf" srcId="{B2289CE5-6DC7-45E4-BBCD-9BC22B71CF4F}" destId="{58AF745B-58FF-4FB4-9482-B09C2128DB6D}" srcOrd="25" destOrd="0" presId="urn:microsoft.com/office/officeart/2011/layout/ConvergingText#3"/>
    <dgm:cxn modelId="{7D3348F5-D71C-448B-AA65-86CF71690850}" type="presParOf" srcId="{B2289CE5-6DC7-45E4-BBCD-9BC22B71CF4F}" destId="{FE01EF7D-4DDA-423D-BF12-F17E24460B7A}" srcOrd="26" destOrd="0" presId="urn:microsoft.com/office/officeart/2011/layout/ConvergingText#3"/>
    <dgm:cxn modelId="{111D7112-8630-4F95-8EC6-3AA7201A516D}" type="presParOf" srcId="{B2289CE5-6DC7-45E4-BBCD-9BC22B71CF4F}" destId="{5889810F-6CC0-4E11-9EA7-BA6DEF13890D}" srcOrd="27" destOrd="0" presId="urn:microsoft.com/office/officeart/2011/layout/ConvergingText#3"/>
    <dgm:cxn modelId="{53E33872-A4C9-475E-A1C5-5FBE635E4340}" type="presParOf" srcId="{B2289CE5-6DC7-45E4-BBCD-9BC22B71CF4F}" destId="{E2BE2E32-2B56-43B3-9712-5942A4BB806B}" srcOrd="28" destOrd="0" presId="urn:microsoft.com/office/officeart/2011/layout/ConvergingText#3"/>
    <dgm:cxn modelId="{400A0078-9B7A-4179-BAC7-2D6B07B7FF9B}" type="presParOf" srcId="{B2289CE5-6DC7-45E4-BBCD-9BC22B71CF4F}" destId="{53543D48-63B1-44C8-9938-BADF8D0759FF}" srcOrd="29" destOrd="0" presId="urn:microsoft.com/office/officeart/2011/layout/ConvergingText#3"/>
    <dgm:cxn modelId="{593B3647-97A3-44D6-8E7F-E80E31F9070A}" type="presParOf" srcId="{B2289CE5-6DC7-45E4-BBCD-9BC22B71CF4F}" destId="{02E165BF-EF23-4E91-86F9-E54D4D7739E7}" srcOrd="30" destOrd="0" presId="urn:microsoft.com/office/officeart/2011/layout/ConvergingText#3"/>
    <dgm:cxn modelId="{D5D40A44-814A-42AB-AC31-7121AC2CEF3D}" type="presParOf" srcId="{B2289CE5-6DC7-45E4-BBCD-9BC22B71CF4F}" destId="{7434F5FC-A2B1-4591-B241-CBA6D0A2CB9B}" srcOrd="31" destOrd="0" presId="urn:microsoft.com/office/officeart/2011/layout/ConvergingText#3"/>
    <dgm:cxn modelId="{F8EA5A5C-5C9A-4238-B8DE-F3AD7D063B3C}" type="presParOf" srcId="{B2289CE5-6DC7-45E4-BBCD-9BC22B71CF4F}" destId="{E7809BD4-4048-4B79-B463-3580BB32759C}" srcOrd="32" destOrd="0" presId="urn:microsoft.com/office/officeart/2011/layout/ConvergingText#3"/>
    <dgm:cxn modelId="{64133A54-2467-41AD-85A0-357F68A3CF3F}" type="presParOf" srcId="{B2289CE5-6DC7-45E4-BBCD-9BC22B71CF4F}" destId="{557F397F-EA35-420E-BBC8-CE87427F2F97}" srcOrd="33" destOrd="0" presId="urn:microsoft.com/office/officeart/2011/layout/ConvergingText#3"/>
    <dgm:cxn modelId="{6DB63D03-BCB7-4358-8F2C-29E6049DF8C8}" type="presParOf" srcId="{B2289CE5-6DC7-45E4-BBCD-9BC22B71CF4F}" destId="{6836C163-F145-4251-8ED5-FC1DF99FEB57}" srcOrd="34" destOrd="0" presId="urn:microsoft.com/office/officeart/2011/layout/ConvergingText#3"/>
    <dgm:cxn modelId="{2AF83286-CF2A-46C7-80CD-F78CB841E4B0}" type="presParOf" srcId="{B2289CE5-6DC7-45E4-BBCD-9BC22B71CF4F}" destId="{C92B4845-A5A2-4323-8079-731989E312F7}" srcOrd="35" destOrd="0" presId="urn:microsoft.com/office/officeart/2011/layout/ConvergingText#3"/>
    <dgm:cxn modelId="{45734BCC-E2CE-4501-B047-41F233C40383}" type="presParOf" srcId="{B2289CE5-6DC7-45E4-BBCD-9BC22B71CF4F}" destId="{517A6633-0038-487C-933A-A210330B1D07}" srcOrd="36" destOrd="0" presId="urn:microsoft.com/office/officeart/2011/layout/ConvergingTex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F8A35D5-1F8A-4BAE-81BC-A8CC22AF0832}" type="doc">
      <dgm:prSet loTypeId="urn:microsoft.com/office/officeart/2005/8/layout/arrow6" loCatId="relationship" qsTypeId="urn:microsoft.com/office/officeart/2005/8/quickstyle/simple1" qsCatId="simple" csTypeId="urn:microsoft.com/office/officeart/2005/8/colors/colorful3" csCatId="colorful" phldr="1"/>
      <dgm:spPr/>
      <dgm:t>
        <a:bodyPr/>
        <a:lstStyle/>
        <a:p>
          <a:endParaRPr lang="en-US"/>
        </a:p>
      </dgm:t>
    </dgm:pt>
    <dgm:pt modelId="{BE8B64D9-524A-4132-83E6-55DA475C7FB3}">
      <dgm:prSet phldrT="[Text]"/>
      <dgm:spPr/>
      <dgm:t>
        <a:bodyPr/>
        <a:lstStyle/>
        <a:p>
          <a:r>
            <a:rPr lang="id-ID" b="1" dirty="0" smtClean="0"/>
            <a:t>Provisioning Value</a:t>
          </a:r>
          <a:endParaRPr lang="en-US" dirty="0"/>
        </a:p>
      </dgm:t>
    </dgm:pt>
    <dgm:pt modelId="{EB7A0091-D209-4809-BEF2-DCA2F107BBF6}" type="parTrans" cxnId="{F5E5F449-07CE-48BD-A471-77D0576ED6D8}">
      <dgm:prSet/>
      <dgm:spPr/>
      <dgm:t>
        <a:bodyPr/>
        <a:lstStyle/>
        <a:p>
          <a:endParaRPr lang="en-US"/>
        </a:p>
      </dgm:t>
    </dgm:pt>
    <dgm:pt modelId="{160BC73B-E2D9-4E28-B679-713072BBBFEA}" type="sibTrans" cxnId="{F5E5F449-07CE-48BD-A471-77D0576ED6D8}">
      <dgm:prSet/>
      <dgm:spPr/>
      <dgm:t>
        <a:bodyPr/>
        <a:lstStyle/>
        <a:p>
          <a:endParaRPr lang="en-US"/>
        </a:p>
      </dgm:t>
    </dgm:pt>
    <dgm:pt modelId="{F6482BAC-1010-4B8A-9E9C-4DCDEF159879}">
      <dgm:prSet/>
      <dgm:spPr/>
      <dgm:t>
        <a:bodyPr/>
        <a:lstStyle/>
        <a:p>
          <a:r>
            <a:rPr lang="id-ID" b="1" dirty="0" smtClean="0"/>
            <a:t>Service Value Potential</a:t>
          </a:r>
          <a:endParaRPr lang="id-ID" dirty="0"/>
        </a:p>
      </dgm:t>
    </dgm:pt>
    <dgm:pt modelId="{722CA21C-358F-44B0-BBB9-C3856AD41C4A}" type="parTrans" cxnId="{EB301668-5980-4D98-8C33-23FC5BB3EB35}">
      <dgm:prSet/>
      <dgm:spPr/>
      <dgm:t>
        <a:bodyPr/>
        <a:lstStyle/>
        <a:p>
          <a:endParaRPr lang="en-US"/>
        </a:p>
      </dgm:t>
    </dgm:pt>
    <dgm:pt modelId="{28FF6FDD-51A9-44CD-9C19-9845E6D0D966}" type="sibTrans" cxnId="{EB301668-5980-4D98-8C33-23FC5BB3EB35}">
      <dgm:prSet/>
      <dgm:spPr/>
      <dgm:t>
        <a:bodyPr/>
        <a:lstStyle/>
        <a:p>
          <a:endParaRPr lang="en-US"/>
        </a:p>
      </dgm:t>
    </dgm:pt>
    <dgm:pt modelId="{0302E92A-0840-4A1C-A41D-FB92A0049D4A}">
      <dgm:prSet phldrT="[Text]"/>
      <dgm:spPr/>
      <dgm:t>
        <a:bodyPr/>
        <a:lstStyle/>
        <a:p>
          <a:r>
            <a:rPr lang="id-ID" dirty="0" smtClean="0"/>
            <a:t> the actual underlying cost to IT related to providing a service</a:t>
          </a:r>
          <a:endParaRPr lang="en-US" dirty="0"/>
        </a:p>
      </dgm:t>
    </dgm:pt>
    <dgm:pt modelId="{6C82790C-FAE2-45A0-9C7F-F5D370B3BA92}" type="parTrans" cxnId="{CB650CF9-CE7F-4C83-8751-D3746FB3E9C4}">
      <dgm:prSet/>
      <dgm:spPr/>
      <dgm:t>
        <a:bodyPr/>
        <a:lstStyle/>
        <a:p>
          <a:endParaRPr lang="en-US"/>
        </a:p>
      </dgm:t>
    </dgm:pt>
    <dgm:pt modelId="{E3D7A2D7-6A5D-46AD-9EC5-DFB639E21D87}" type="sibTrans" cxnId="{CB650CF9-CE7F-4C83-8751-D3746FB3E9C4}">
      <dgm:prSet/>
      <dgm:spPr/>
      <dgm:t>
        <a:bodyPr/>
        <a:lstStyle/>
        <a:p>
          <a:endParaRPr lang="en-US"/>
        </a:p>
      </dgm:t>
    </dgm:pt>
    <dgm:pt modelId="{15C4499F-6140-4C15-9DB6-42D2C3B4F847}">
      <dgm:prSet/>
      <dgm:spPr/>
      <dgm:t>
        <a:bodyPr/>
        <a:lstStyle/>
        <a:p>
          <a:r>
            <a:rPr lang="id-ID" dirty="0" smtClean="0"/>
            <a:t>‘value-add’</a:t>
          </a:r>
          <a:r>
            <a:rPr lang="en-US" dirty="0" smtClean="0"/>
            <a:t> of the service in monetary term</a:t>
          </a:r>
          <a:endParaRPr lang="id-ID" dirty="0"/>
        </a:p>
      </dgm:t>
    </dgm:pt>
    <dgm:pt modelId="{6226F9A8-83E8-4B6D-9291-81345B3AC067}" type="parTrans" cxnId="{AEE989EA-4FFB-49A2-AC19-304A05693AD8}">
      <dgm:prSet/>
      <dgm:spPr/>
      <dgm:t>
        <a:bodyPr/>
        <a:lstStyle/>
        <a:p>
          <a:endParaRPr lang="en-US"/>
        </a:p>
      </dgm:t>
    </dgm:pt>
    <dgm:pt modelId="{41654CF1-C579-458C-A06D-224367DC99C0}" type="sibTrans" cxnId="{AEE989EA-4FFB-49A2-AC19-304A05693AD8}">
      <dgm:prSet/>
      <dgm:spPr/>
      <dgm:t>
        <a:bodyPr/>
        <a:lstStyle/>
        <a:p>
          <a:endParaRPr lang="en-US"/>
        </a:p>
      </dgm:t>
    </dgm:pt>
    <dgm:pt modelId="{407DFCEB-1CAD-48CF-B1DA-A5C0CDF2F864}" type="pres">
      <dgm:prSet presAssocID="{3F8A35D5-1F8A-4BAE-81BC-A8CC22AF0832}" presName="compositeShape" presStyleCnt="0">
        <dgm:presLayoutVars>
          <dgm:chMax val="2"/>
          <dgm:dir/>
          <dgm:resizeHandles val="exact"/>
        </dgm:presLayoutVars>
      </dgm:prSet>
      <dgm:spPr/>
      <dgm:t>
        <a:bodyPr/>
        <a:lstStyle/>
        <a:p>
          <a:endParaRPr lang="en-US"/>
        </a:p>
      </dgm:t>
    </dgm:pt>
    <dgm:pt modelId="{5975D9E5-2DE3-4CEB-9F90-9777E11C923C}" type="pres">
      <dgm:prSet presAssocID="{3F8A35D5-1F8A-4BAE-81BC-A8CC22AF0832}" presName="ribbon" presStyleLbl="node1" presStyleIdx="0" presStyleCnt="1"/>
      <dgm:spPr/>
    </dgm:pt>
    <dgm:pt modelId="{76C624F5-A0AE-4A35-A71D-01B4D9347D31}" type="pres">
      <dgm:prSet presAssocID="{3F8A35D5-1F8A-4BAE-81BC-A8CC22AF0832}" presName="leftArrowText" presStyleLbl="node1" presStyleIdx="0" presStyleCnt="1">
        <dgm:presLayoutVars>
          <dgm:chMax val="0"/>
          <dgm:bulletEnabled val="1"/>
        </dgm:presLayoutVars>
      </dgm:prSet>
      <dgm:spPr/>
      <dgm:t>
        <a:bodyPr/>
        <a:lstStyle/>
        <a:p>
          <a:endParaRPr lang="en-US"/>
        </a:p>
      </dgm:t>
    </dgm:pt>
    <dgm:pt modelId="{AE196BDA-DE31-44C0-928A-1653CF2227CE}" type="pres">
      <dgm:prSet presAssocID="{3F8A35D5-1F8A-4BAE-81BC-A8CC22AF0832}" presName="rightArrowText" presStyleLbl="node1" presStyleIdx="0" presStyleCnt="1">
        <dgm:presLayoutVars>
          <dgm:chMax val="0"/>
          <dgm:bulletEnabled val="1"/>
        </dgm:presLayoutVars>
      </dgm:prSet>
      <dgm:spPr/>
      <dgm:t>
        <a:bodyPr/>
        <a:lstStyle/>
        <a:p>
          <a:endParaRPr lang="en-US"/>
        </a:p>
      </dgm:t>
    </dgm:pt>
  </dgm:ptLst>
  <dgm:cxnLst>
    <dgm:cxn modelId="{871ED573-6984-4E25-86F5-C9165CC52AAE}" type="presOf" srcId="{15C4499F-6140-4C15-9DB6-42D2C3B4F847}" destId="{AE196BDA-DE31-44C0-928A-1653CF2227CE}" srcOrd="0" destOrd="1" presId="urn:microsoft.com/office/officeart/2005/8/layout/arrow6"/>
    <dgm:cxn modelId="{AEE989EA-4FFB-49A2-AC19-304A05693AD8}" srcId="{F6482BAC-1010-4B8A-9E9C-4DCDEF159879}" destId="{15C4499F-6140-4C15-9DB6-42D2C3B4F847}" srcOrd="0" destOrd="0" parTransId="{6226F9A8-83E8-4B6D-9291-81345B3AC067}" sibTransId="{41654CF1-C579-458C-A06D-224367DC99C0}"/>
    <dgm:cxn modelId="{30AAD82D-0282-436B-8E42-D0DEDFE172C3}" type="presOf" srcId="{3F8A35D5-1F8A-4BAE-81BC-A8CC22AF0832}" destId="{407DFCEB-1CAD-48CF-B1DA-A5C0CDF2F864}" srcOrd="0" destOrd="0" presId="urn:microsoft.com/office/officeart/2005/8/layout/arrow6"/>
    <dgm:cxn modelId="{0A51BAFF-27E4-438D-98C0-9B42409A8148}" type="presOf" srcId="{F6482BAC-1010-4B8A-9E9C-4DCDEF159879}" destId="{AE196BDA-DE31-44C0-928A-1653CF2227CE}" srcOrd="0" destOrd="0" presId="urn:microsoft.com/office/officeart/2005/8/layout/arrow6"/>
    <dgm:cxn modelId="{F5E5F449-07CE-48BD-A471-77D0576ED6D8}" srcId="{3F8A35D5-1F8A-4BAE-81BC-A8CC22AF0832}" destId="{BE8B64D9-524A-4132-83E6-55DA475C7FB3}" srcOrd="0" destOrd="0" parTransId="{EB7A0091-D209-4809-BEF2-DCA2F107BBF6}" sibTransId="{160BC73B-E2D9-4E28-B679-713072BBBFEA}"/>
    <dgm:cxn modelId="{CB650CF9-CE7F-4C83-8751-D3746FB3E9C4}" srcId="{BE8B64D9-524A-4132-83E6-55DA475C7FB3}" destId="{0302E92A-0840-4A1C-A41D-FB92A0049D4A}" srcOrd="0" destOrd="0" parTransId="{6C82790C-FAE2-45A0-9C7F-F5D370B3BA92}" sibTransId="{E3D7A2D7-6A5D-46AD-9EC5-DFB639E21D87}"/>
    <dgm:cxn modelId="{15AF9C95-90A0-4071-8F09-FF9E4CE932F1}" type="presOf" srcId="{BE8B64D9-524A-4132-83E6-55DA475C7FB3}" destId="{76C624F5-A0AE-4A35-A71D-01B4D9347D31}" srcOrd="0" destOrd="0" presId="urn:microsoft.com/office/officeart/2005/8/layout/arrow6"/>
    <dgm:cxn modelId="{7C8CFBE4-6191-41F1-BF55-300BB1FBBCB7}" type="presOf" srcId="{0302E92A-0840-4A1C-A41D-FB92A0049D4A}" destId="{76C624F5-A0AE-4A35-A71D-01B4D9347D31}" srcOrd="0" destOrd="1" presId="urn:microsoft.com/office/officeart/2005/8/layout/arrow6"/>
    <dgm:cxn modelId="{EB301668-5980-4D98-8C33-23FC5BB3EB35}" srcId="{3F8A35D5-1F8A-4BAE-81BC-A8CC22AF0832}" destId="{F6482BAC-1010-4B8A-9E9C-4DCDEF159879}" srcOrd="1" destOrd="0" parTransId="{722CA21C-358F-44B0-BBB9-C3856AD41C4A}" sibTransId="{28FF6FDD-51A9-44CD-9C19-9845E6D0D966}"/>
    <dgm:cxn modelId="{0DC43137-678C-45FF-AA49-B777680D356E}" type="presParOf" srcId="{407DFCEB-1CAD-48CF-B1DA-A5C0CDF2F864}" destId="{5975D9E5-2DE3-4CEB-9F90-9777E11C923C}" srcOrd="0" destOrd="0" presId="urn:microsoft.com/office/officeart/2005/8/layout/arrow6"/>
    <dgm:cxn modelId="{77452CEE-6FE4-41A5-9118-A76408D2BB6A}" type="presParOf" srcId="{407DFCEB-1CAD-48CF-B1DA-A5C0CDF2F864}" destId="{76C624F5-A0AE-4A35-A71D-01B4D9347D31}" srcOrd="1" destOrd="0" presId="urn:microsoft.com/office/officeart/2005/8/layout/arrow6"/>
    <dgm:cxn modelId="{83D1318D-0A9A-49FA-8E0D-E5AD4ED2034D}" type="presParOf" srcId="{407DFCEB-1CAD-48CF-B1DA-A5C0CDF2F864}" destId="{AE196BDA-DE31-44C0-928A-1653CF2227CE}"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1D31FE2-082D-4E0A-B9F5-70275C2DF58D}"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id-ID"/>
        </a:p>
      </dgm:t>
    </dgm:pt>
    <dgm:pt modelId="{F19A8C9E-72E1-4791-88FF-B94AC927A1E1}">
      <dgm:prSet phldrT="[Text]"/>
      <dgm:spPr/>
      <dgm:t>
        <a:bodyPr/>
        <a:lstStyle/>
        <a:p>
          <a:r>
            <a:rPr lang="id-ID" dirty="0" smtClean="0"/>
            <a:t>Service Provisioning value</a:t>
          </a:r>
          <a:endParaRPr lang="id-ID" dirty="0"/>
        </a:p>
      </dgm:t>
    </dgm:pt>
    <dgm:pt modelId="{1E5B0685-5844-41D7-AC2E-4A617B877777}" type="parTrans" cxnId="{BB516F23-E224-403C-AF80-77D7B9B62DD8}">
      <dgm:prSet/>
      <dgm:spPr/>
      <dgm:t>
        <a:bodyPr/>
        <a:lstStyle/>
        <a:p>
          <a:endParaRPr lang="id-ID"/>
        </a:p>
      </dgm:t>
    </dgm:pt>
    <dgm:pt modelId="{4F308B96-88B1-4142-8C19-391AC74EB2B6}" type="sibTrans" cxnId="{BB516F23-E224-403C-AF80-77D7B9B62DD8}">
      <dgm:prSet/>
      <dgm:spPr/>
      <dgm:t>
        <a:bodyPr/>
        <a:lstStyle/>
        <a:p>
          <a:endParaRPr lang="id-ID"/>
        </a:p>
      </dgm:t>
    </dgm:pt>
    <dgm:pt modelId="{39D1B58D-B527-421F-BD38-FF60373F7F82}">
      <dgm:prSet phldrT="[Text]"/>
      <dgm:spPr/>
      <dgm:t>
        <a:bodyPr/>
        <a:lstStyle/>
        <a:p>
          <a:r>
            <a:rPr lang="id-ID" dirty="0" smtClean="0"/>
            <a:t>Service Asset</a:t>
          </a:r>
          <a:endParaRPr lang="id-ID" dirty="0"/>
        </a:p>
      </dgm:t>
    </dgm:pt>
    <dgm:pt modelId="{FAA9FDAB-8178-49C9-AE8C-B94AD185133F}" type="parTrans" cxnId="{D824CF79-5FF0-43B8-9DEF-A62F3779C3B2}">
      <dgm:prSet/>
      <dgm:spPr/>
      <dgm:t>
        <a:bodyPr/>
        <a:lstStyle/>
        <a:p>
          <a:endParaRPr lang="id-ID"/>
        </a:p>
      </dgm:t>
    </dgm:pt>
    <dgm:pt modelId="{350D62DF-91D1-484D-9C50-56C93AC03C36}" type="sibTrans" cxnId="{D824CF79-5FF0-43B8-9DEF-A62F3779C3B2}">
      <dgm:prSet/>
      <dgm:spPr/>
      <dgm:t>
        <a:bodyPr/>
        <a:lstStyle/>
        <a:p>
          <a:endParaRPr lang="id-ID"/>
        </a:p>
      </dgm:t>
    </dgm:pt>
    <dgm:pt modelId="{DB87A00D-07EF-4387-B5C7-8A6EE857D39C}">
      <dgm:prSet phldrT="[Text]"/>
      <dgm:spPr/>
      <dgm:t>
        <a:bodyPr/>
        <a:lstStyle/>
        <a:p>
          <a:r>
            <a:rPr lang="id-ID" dirty="0" smtClean="0"/>
            <a:t>Service Value Potential</a:t>
          </a:r>
          <a:endParaRPr lang="id-ID" dirty="0"/>
        </a:p>
      </dgm:t>
    </dgm:pt>
    <dgm:pt modelId="{E3BEC794-1127-4EE6-A8A0-A4BBFA95E7B9}" type="parTrans" cxnId="{0D9F8BE2-5049-42FE-A05D-485DE340DEAD}">
      <dgm:prSet/>
      <dgm:spPr/>
      <dgm:t>
        <a:bodyPr/>
        <a:lstStyle/>
        <a:p>
          <a:endParaRPr lang="id-ID"/>
        </a:p>
      </dgm:t>
    </dgm:pt>
    <dgm:pt modelId="{1E469979-F087-431F-A6DD-996A0D08AACC}" type="sibTrans" cxnId="{0D9F8BE2-5049-42FE-A05D-485DE340DEAD}">
      <dgm:prSet/>
      <dgm:spPr/>
      <dgm:t>
        <a:bodyPr/>
        <a:lstStyle/>
        <a:p>
          <a:endParaRPr lang="id-ID"/>
        </a:p>
      </dgm:t>
    </dgm:pt>
    <dgm:pt modelId="{8FD0A680-3199-4A88-85BE-DE7C9E2E115B}">
      <dgm:prSet phldrT="[Text]"/>
      <dgm:spPr/>
      <dgm:t>
        <a:bodyPr/>
        <a:lstStyle/>
        <a:p>
          <a:r>
            <a:rPr lang="id-ID" dirty="0" smtClean="0"/>
            <a:t>Service level performance designed &amp; delivered</a:t>
          </a:r>
          <a:endParaRPr lang="id-ID" dirty="0"/>
        </a:p>
      </dgm:t>
    </dgm:pt>
    <dgm:pt modelId="{F1FF184E-E576-463E-8F04-E74F42F8E6C1}" type="parTrans" cxnId="{198BCCA9-8FF0-4279-A38F-E393C63BC7C6}">
      <dgm:prSet/>
      <dgm:spPr/>
      <dgm:t>
        <a:bodyPr/>
        <a:lstStyle/>
        <a:p>
          <a:endParaRPr lang="id-ID"/>
        </a:p>
      </dgm:t>
    </dgm:pt>
    <dgm:pt modelId="{67AD3BB3-E26F-4B1F-96B8-377AC3A5B413}" type="sibTrans" cxnId="{198BCCA9-8FF0-4279-A38F-E393C63BC7C6}">
      <dgm:prSet/>
      <dgm:spPr/>
      <dgm:t>
        <a:bodyPr/>
        <a:lstStyle/>
        <a:p>
          <a:endParaRPr lang="id-ID"/>
        </a:p>
      </dgm:t>
    </dgm:pt>
    <dgm:pt modelId="{0A37787C-9CFF-4AA3-A603-7073EE505ADD}">
      <dgm:prSet phldrT="[Text]"/>
      <dgm:spPr/>
      <dgm:t>
        <a:bodyPr/>
        <a:lstStyle/>
        <a:p>
          <a:r>
            <a:rPr lang="id-ID" dirty="0" smtClean="0"/>
            <a:t>Performance potentital</a:t>
          </a:r>
          <a:endParaRPr lang="id-ID" dirty="0"/>
        </a:p>
      </dgm:t>
    </dgm:pt>
    <dgm:pt modelId="{58A4B60C-67E3-429C-B875-5F8AD771E720}" type="parTrans" cxnId="{9A4A4E94-F16D-4403-9260-896EB0FCB19A}">
      <dgm:prSet/>
      <dgm:spPr/>
      <dgm:t>
        <a:bodyPr/>
        <a:lstStyle/>
        <a:p>
          <a:endParaRPr lang="id-ID"/>
        </a:p>
      </dgm:t>
    </dgm:pt>
    <dgm:pt modelId="{7E8E8EA6-A0FE-4151-855B-8BA16D0FDD8A}" type="sibTrans" cxnId="{9A4A4E94-F16D-4403-9260-896EB0FCB19A}">
      <dgm:prSet/>
      <dgm:spPr/>
      <dgm:t>
        <a:bodyPr/>
        <a:lstStyle/>
        <a:p>
          <a:endParaRPr lang="id-ID"/>
        </a:p>
      </dgm:t>
    </dgm:pt>
    <dgm:pt modelId="{F4EADA93-DEF2-482F-A61A-5C12412902B7}">
      <dgm:prSet phldrT="[Text]"/>
      <dgm:spPr/>
      <dgm:t>
        <a:bodyPr/>
        <a:lstStyle/>
        <a:p>
          <a:r>
            <a:rPr lang="id-ID" dirty="0" smtClean="0"/>
            <a:t>Customer assets</a:t>
          </a:r>
          <a:endParaRPr lang="id-ID" dirty="0"/>
        </a:p>
      </dgm:t>
    </dgm:pt>
    <dgm:pt modelId="{A2C5C00D-DA59-474E-84A6-3CC1EE021CB3}" type="parTrans" cxnId="{54E27088-72FB-495B-AB99-CC8D49B9C551}">
      <dgm:prSet/>
      <dgm:spPr/>
      <dgm:t>
        <a:bodyPr/>
        <a:lstStyle/>
        <a:p>
          <a:endParaRPr lang="id-ID"/>
        </a:p>
      </dgm:t>
    </dgm:pt>
    <dgm:pt modelId="{16D04E9E-2D1B-42A4-B364-12FF4DF32F4E}" type="sibTrans" cxnId="{54E27088-72FB-495B-AB99-CC8D49B9C551}">
      <dgm:prSet/>
      <dgm:spPr/>
      <dgm:t>
        <a:bodyPr/>
        <a:lstStyle/>
        <a:p>
          <a:endParaRPr lang="id-ID"/>
        </a:p>
      </dgm:t>
    </dgm:pt>
    <dgm:pt modelId="{DE04271B-3C60-4941-BCF4-558C6AFCA22E}">
      <dgm:prSet phldrT="[Text]"/>
      <dgm:spPr/>
      <dgm:t>
        <a:bodyPr/>
        <a:lstStyle/>
        <a:p>
          <a:r>
            <a:rPr lang="id-ID" dirty="0" smtClean="0"/>
            <a:t>Unlocked value potential</a:t>
          </a:r>
          <a:endParaRPr lang="id-ID" dirty="0"/>
        </a:p>
      </dgm:t>
    </dgm:pt>
    <dgm:pt modelId="{1B82B654-2F9A-4FA0-87A4-F848EEC8174C}" type="parTrans" cxnId="{A5CEB30A-01E0-46F4-8A59-CB7F58E7BD3A}">
      <dgm:prSet/>
      <dgm:spPr/>
      <dgm:t>
        <a:bodyPr/>
        <a:lstStyle/>
        <a:p>
          <a:endParaRPr lang="id-ID"/>
        </a:p>
      </dgm:t>
    </dgm:pt>
    <dgm:pt modelId="{12F763CB-BD5D-4B39-8226-8EB9236B20C3}" type="sibTrans" cxnId="{A5CEB30A-01E0-46F4-8A59-CB7F58E7BD3A}">
      <dgm:prSet/>
      <dgm:spPr/>
      <dgm:t>
        <a:bodyPr/>
        <a:lstStyle/>
        <a:p>
          <a:endParaRPr lang="id-ID"/>
        </a:p>
      </dgm:t>
    </dgm:pt>
    <dgm:pt modelId="{840554A3-1FA2-457D-9193-70E3538AE06A}">
      <dgm:prSet phldrT="[Text]"/>
      <dgm:spPr/>
      <dgm:t>
        <a:bodyPr/>
        <a:lstStyle/>
        <a:p>
          <a:r>
            <a:rPr lang="id-ID" dirty="0" smtClean="0"/>
            <a:t>Desired Outcome</a:t>
          </a:r>
          <a:endParaRPr lang="id-ID" dirty="0"/>
        </a:p>
      </dgm:t>
    </dgm:pt>
    <dgm:pt modelId="{2887D5C1-C000-478E-8552-002CBB0EDD23}" type="parTrans" cxnId="{233712E9-C1E4-4694-8F78-295DD79C4A72}">
      <dgm:prSet/>
      <dgm:spPr/>
      <dgm:t>
        <a:bodyPr/>
        <a:lstStyle/>
        <a:p>
          <a:endParaRPr lang="id-ID"/>
        </a:p>
      </dgm:t>
    </dgm:pt>
    <dgm:pt modelId="{354E71E5-ACC9-4551-BA15-66E0FC842A19}" type="sibTrans" cxnId="{233712E9-C1E4-4694-8F78-295DD79C4A72}">
      <dgm:prSet/>
      <dgm:spPr/>
      <dgm:t>
        <a:bodyPr/>
        <a:lstStyle/>
        <a:p>
          <a:endParaRPr lang="id-ID"/>
        </a:p>
      </dgm:t>
    </dgm:pt>
    <dgm:pt modelId="{B1C2C16D-01E5-42A3-BBA4-9CFEBEC0DD90}" type="pres">
      <dgm:prSet presAssocID="{B1D31FE2-082D-4E0A-B9F5-70275C2DF58D}" presName="Name0" presStyleCnt="0">
        <dgm:presLayoutVars>
          <dgm:dir/>
          <dgm:animLvl val="lvl"/>
          <dgm:resizeHandles val="exact"/>
        </dgm:presLayoutVars>
      </dgm:prSet>
      <dgm:spPr/>
      <dgm:t>
        <a:bodyPr/>
        <a:lstStyle/>
        <a:p>
          <a:endParaRPr lang="id-ID"/>
        </a:p>
      </dgm:t>
    </dgm:pt>
    <dgm:pt modelId="{6A73A60B-CF75-4A0B-82C4-2AE67F5FBD20}" type="pres">
      <dgm:prSet presAssocID="{B1D31FE2-082D-4E0A-B9F5-70275C2DF58D}" presName="tSp" presStyleCnt="0"/>
      <dgm:spPr/>
    </dgm:pt>
    <dgm:pt modelId="{309D3673-FF24-4CEB-B384-9276BDE2D14A}" type="pres">
      <dgm:prSet presAssocID="{B1D31FE2-082D-4E0A-B9F5-70275C2DF58D}" presName="bSp" presStyleCnt="0"/>
      <dgm:spPr/>
    </dgm:pt>
    <dgm:pt modelId="{B8E4F001-7935-4CFD-9973-6EC277CF0338}" type="pres">
      <dgm:prSet presAssocID="{B1D31FE2-082D-4E0A-B9F5-70275C2DF58D}" presName="process" presStyleCnt="0"/>
      <dgm:spPr/>
    </dgm:pt>
    <dgm:pt modelId="{B61F9C27-C30E-4EE8-8313-3D38074EBF0D}" type="pres">
      <dgm:prSet presAssocID="{F19A8C9E-72E1-4791-88FF-B94AC927A1E1}" presName="composite1" presStyleCnt="0"/>
      <dgm:spPr/>
    </dgm:pt>
    <dgm:pt modelId="{DA610542-2567-48B2-B75A-A9D75EB96DC9}" type="pres">
      <dgm:prSet presAssocID="{F19A8C9E-72E1-4791-88FF-B94AC927A1E1}" presName="dummyNode1" presStyleLbl="node1" presStyleIdx="0" presStyleCnt="4"/>
      <dgm:spPr/>
    </dgm:pt>
    <dgm:pt modelId="{DD0286C6-CE5A-4132-AAD3-B2AD7D6D6488}" type="pres">
      <dgm:prSet presAssocID="{F19A8C9E-72E1-4791-88FF-B94AC927A1E1}" presName="childNode1" presStyleLbl="bgAcc1" presStyleIdx="0" presStyleCnt="4">
        <dgm:presLayoutVars>
          <dgm:bulletEnabled val="1"/>
        </dgm:presLayoutVars>
      </dgm:prSet>
      <dgm:spPr/>
      <dgm:t>
        <a:bodyPr/>
        <a:lstStyle/>
        <a:p>
          <a:endParaRPr lang="id-ID"/>
        </a:p>
      </dgm:t>
    </dgm:pt>
    <dgm:pt modelId="{00FBE8BE-1704-433F-96B7-AEFF53830E21}" type="pres">
      <dgm:prSet presAssocID="{F19A8C9E-72E1-4791-88FF-B94AC927A1E1}" presName="childNode1tx" presStyleLbl="bgAcc1" presStyleIdx="0" presStyleCnt="4">
        <dgm:presLayoutVars>
          <dgm:bulletEnabled val="1"/>
        </dgm:presLayoutVars>
      </dgm:prSet>
      <dgm:spPr/>
      <dgm:t>
        <a:bodyPr/>
        <a:lstStyle/>
        <a:p>
          <a:endParaRPr lang="id-ID"/>
        </a:p>
      </dgm:t>
    </dgm:pt>
    <dgm:pt modelId="{C008BAE7-56E2-4F80-B882-95DDCD6B10C9}" type="pres">
      <dgm:prSet presAssocID="{F19A8C9E-72E1-4791-88FF-B94AC927A1E1}" presName="parentNode1" presStyleLbl="node1" presStyleIdx="0" presStyleCnt="4">
        <dgm:presLayoutVars>
          <dgm:chMax val="1"/>
          <dgm:bulletEnabled val="1"/>
        </dgm:presLayoutVars>
      </dgm:prSet>
      <dgm:spPr/>
      <dgm:t>
        <a:bodyPr/>
        <a:lstStyle/>
        <a:p>
          <a:endParaRPr lang="id-ID"/>
        </a:p>
      </dgm:t>
    </dgm:pt>
    <dgm:pt modelId="{5D600CF8-5621-43D8-9F3C-F99C723DCF12}" type="pres">
      <dgm:prSet presAssocID="{F19A8C9E-72E1-4791-88FF-B94AC927A1E1}" presName="connSite1" presStyleCnt="0"/>
      <dgm:spPr/>
    </dgm:pt>
    <dgm:pt modelId="{0ACD5BB0-17B4-4FB4-9A4C-3A7C6379EC61}" type="pres">
      <dgm:prSet presAssocID="{4F308B96-88B1-4142-8C19-391AC74EB2B6}" presName="Name9" presStyleLbl="sibTrans2D1" presStyleIdx="0" presStyleCnt="3"/>
      <dgm:spPr/>
      <dgm:t>
        <a:bodyPr/>
        <a:lstStyle/>
        <a:p>
          <a:endParaRPr lang="id-ID"/>
        </a:p>
      </dgm:t>
    </dgm:pt>
    <dgm:pt modelId="{450B81E0-4253-47DA-B707-F535A6D6DB4A}" type="pres">
      <dgm:prSet presAssocID="{DB87A00D-07EF-4387-B5C7-8A6EE857D39C}" presName="composite2" presStyleCnt="0"/>
      <dgm:spPr/>
    </dgm:pt>
    <dgm:pt modelId="{3060392D-A8B3-4E93-BD71-9C2C973744A6}" type="pres">
      <dgm:prSet presAssocID="{DB87A00D-07EF-4387-B5C7-8A6EE857D39C}" presName="dummyNode2" presStyleLbl="node1" presStyleIdx="0" presStyleCnt="4"/>
      <dgm:spPr/>
    </dgm:pt>
    <dgm:pt modelId="{1015F61A-D78F-428A-87D7-B6A0A0960603}" type="pres">
      <dgm:prSet presAssocID="{DB87A00D-07EF-4387-B5C7-8A6EE857D39C}" presName="childNode2" presStyleLbl="bgAcc1" presStyleIdx="1" presStyleCnt="4">
        <dgm:presLayoutVars>
          <dgm:bulletEnabled val="1"/>
        </dgm:presLayoutVars>
      </dgm:prSet>
      <dgm:spPr/>
      <dgm:t>
        <a:bodyPr/>
        <a:lstStyle/>
        <a:p>
          <a:endParaRPr lang="id-ID"/>
        </a:p>
      </dgm:t>
    </dgm:pt>
    <dgm:pt modelId="{7C641DC3-F6EF-4780-94BD-1B66BBA2E6A6}" type="pres">
      <dgm:prSet presAssocID="{DB87A00D-07EF-4387-B5C7-8A6EE857D39C}" presName="childNode2tx" presStyleLbl="bgAcc1" presStyleIdx="1" presStyleCnt="4">
        <dgm:presLayoutVars>
          <dgm:bulletEnabled val="1"/>
        </dgm:presLayoutVars>
      </dgm:prSet>
      <dgm:spPr/>
      <dgm:t>
        <a:bodyPr/>
        <a:lstStyle/>
        <a:p>
          <a:endParaRPr lang="id-ID"/>
        </a:p>
      </dgm:t>
    </dgm:pt>
    <dgm:pt modelId="{489EBED5-F34B-450B-8827-651F0306F44D}" type="pres">
      <dgm:prSet presAssocID="{DB87A00D-07EF-4387-B5C7-8A6EE857D39C}" presName="parentNode2" presStyleLbl="node1" presStyleIdx="1" presStyleCnt="4">
        <dgm:presLayoutVars>
          <dgm:chMax val="0"/>
          <dgm:bulletEnabled val="1"/>
        </dgm:presLayoutVars>
      </dgm:prSet>
      <dgm:spPr/>
      <dgm:t>
        <a:bodyPr/>
        <a:lstStyle/>
        <a:p>
          <a:endParaRPr lang="id-ID"/>
        </a:p>
      </dgm:t>
    </dgm:pt>
    <dgm:pt modelId="{5DE74135-018B-415B-A6BC-17F8A3FFA7F0}" type="pres">
      <dgm:prSet presAssocID="{DB87A00D-07EF-4387-B5C7-8A6EE857D39C}" presName="connSite2" presStyleCnt="0"/>
      <dgm:spPr/>
    </dgm:pt>
    <dgm:pt modelId="{B0AA92B8-DB25-4FEC-996C-606EAF59C635}" type="pres">
      <dgm:prSet presAssocID="{1E469979-F087-431F-A6DD-996A0D08AACC}" presName="Name18" presStyleLbl="sibTrans2D1" presStyleIdx="1" presStyleCnt="3"/>
      <dgm:spPr/>
      <dgm:t>
        <a:bodyPr/>
        <a:lstStyle/>
        <a:p>
          <a:endParaRPr lang="id-ID"/>
        </a:p>
      </dgm:t>
    </dgm:pt>
    <dgm:pt modelId="{46CCD73F-CCBB-4E80-B49B-A1F0ECB8107E}" type="pres">
      <dgm:prSet presAssocID="{0A37787C-9CFF-4AA3-A603-7073EE505ADD}" presName="composite1" presStyleCnt="0"/>
      <dgm:spPr/>
    </dgm:pt>
    <dgm:pt modelId="{D96EDB86-B9F7-40C6-AF78-85273D0BB906}" type="pres">
      <dgm:prSet presAssocID="{0A37787C-9CFF-4AA3-A603-7073EE505ADD}" presName="dummyNode1" presStyleLbl="node1" presStyleIdx="1" presStyleCnt="4"/>
      <dgm:spPr/>
    </dgm:pt>
    <dgm:pt modelId="{160EDBE1-7070-4832-8C9D-4B5E0B4C15DA}" type="pres">
      <dgm:prSet presAssocID="{0A37787C-9CFF-4AA3-A603-7073EE505ADD}" presName="childNode1" presStyleLbl="bgAcc1" presStyleIdx="2" presStyleCnt="4">
        <dgm:presLayoutVars>
          <dgm:bulletEnabled val="1"/>
        </dgm:presLayoutVars>
      </dgm:prSet>
      <dgm:spPr/>
      <dgm:t>
        <a:bodyPr/>
        <a:lstStyle/>
        <a:p>
          <a:endParaRPr lang="id-ID"/>
        </a:p>
      </dgm:t>
    </dgm:pt>
    <dgm:pt modelId="{83D5BC13-3199-4A55-817F-6CF809FBEE8F}" type="pres">
      <dgm:prSet presAssocID="{0A37787C-9CFF-4AA3-A603-7073EE505ADD}" presName="childNode1tx" presStyleLbl="bgAcc1" presStyleIdx="2" presStyleCnt="4">
        <dgm:presLayoutVars>
          <dgm:bulletEnabled val="1"/>
        </dgm:presLayoutVars>
      </dgm:prSet>
      <dgm:spPr/>
      <dgm:t>
        <a:bodyPr/>
        <a:lstStyle/>
        <a:p>
          <a:endParaRPr lang="id-ID"/>
        </a:p>
      </dgm:t>
    </dgm:pt>
    <dgm:pt modelId="{C964B63E-464D-47C6-933F-6D7E523C25B6}" type="pres">
      <dgm:prSet presAssocID="{0A37787C-9CFF-4AA3-A603-7073EE505ADD}" presName="parentNode1" presStyleLbl="node1" presStyleIdx="2" presStyleCnt="4">
        <dgm:presLayoutVars>
          <dgm:chMax val="1"/>
          <dgm:bulletEnabled val="1"/>
        </dgm:presLayoutVars>
      </dgm:prSet>
      <dgm:spPr/>
      <dgm:t>
        <a:bodyPr/>
        <a:lstStyle/>
        <a:p>
          <a:endParaRPr lang="id-ID"/>
        </a:p>
      </dgm:t>
    </dgm:pt>
    <dgm:pt modelId="{135675CB-10C9-4AD3-8F7E-B64B9C4AE41E}" type="pres">
      <dgm:prSet presAssocID="{0A37787C-9CFF-4AA3-A603-7073EE505ADD}" presName="connSite1" presStyleCnt="0"/>
      <dgm:spPr/>
    </dgm:pt>
    <dgm:pt modelId="{5686592E-E7FC-45B5-9EC5-9A8FE84C9240}" type="pres">
      <dgm:prSet presAssocID="{7E8E8EA6-A0FE-4151-855B-8BA16D0FDD8A}" presName="Name9" presStyleLbl="sibTrans2D1" presStyleIdx="2" presStyleCnt="3"/>
      <dgm:spPr/>
      <dgm:t>
        <a:bodyPr/>
        <a:lstStyle/>
        <a:p>
          <a:endParaRPr lang="id-ID"/>
        </a:p>
      </dgm:t>
    </dgm:pt>
    <dgm:pt modelId="{475019A3-2677-471D-AF00-2FDC48B84338}" type="pres">
      <dgm:prSet presAssocID="{DE04271B-3C60-4941-BCF4-558C6AFCA22E}" presName="composite2" presStyleCnt="0"/>
      <dgm:spPr/>
    </dgm:pt>
    <dgm:pt modelId="{80C13655-C326-4CC2-AAB4-F7C15792841E}" type="pres">
      <dgm:prSet presAssocID="{DE04271B-3C60-4941-BCF4-558C6AFCA22E}" presName="dummyNode2" presStyleLbl="node1" presStyleIdx="2" presStyleCnt="4"/>
      <dgm:spPr/>
    </dgm:pt>
    <dgm:pt modelId="{947E0366-A9F2-44AC-BF34-5FEFF3E939D5}" type="pres">
      <dgm:prSet presAssocID="{DE04271B-3C60-4941-BCF4-558C6AFCA22E}" presName="childNode2" presStyleLbl="bgAcc1" presStyleIdx="3" presStyleCnt="4">
        <dgm:presLayoutVars>
          <dgm:bulletEnabled val="1"/>
        </dgm:presLayoutVars>
      </dgm:prSet>
      <dgm:spPr/>
      <dgm:t>
        <a:bodyPr/>
        <a:lstStyle/>
        <a:p>
          <a:endParaRPr lang="id-ID"/>
        </a:p>
      </dgm:t>
    </dgm:pt>
    <dgm:pt modelId="{2E448291-AFC7-418D-999C-DDDE7C86BB98}" type="pres">
      <dgm:prSet presAssocID="{DE04271B-3C60-4941-BCF4-558C6AFCA22E}" presName="childNode2tx" presStyleLbl="bgAcc1" presStyleIdx="3" presStyleCnt="4">
        <dgm:presLayoutVars>
          <dgm:bulletEnabled val="1"/>
        </dgm:presLayoutVars>
      </dgm:prSet>
      <dgm:spPr/>
      <dgm:t>
        <a:bodyPr/>
        <a:lstStyle/>
        <a:p>
          <a:endParaRPr lang="id-ID"/>
        </a:p>
      </dgm:t>
    </dgm:pt>
    <dgm:pt modelId="{094F4DB9-5ED4-402E-B443-24D51AB8E3E9}" type="pres">
      <dgm:prSet presAssocID="{DE04271B-3C60-4941-BCF4-558C6AFCA22E}" presName="parentNode2" presStyleLbl="node1" presStyleIdx="3" presStyleCnt="4">
        <dgm:presLayoutVars>
          <dgm:chMax val="0"/>
          <dgm:bulletEnabled val="1"/>
        </dgm:presLayoutVars>
      </dgm:prSet>
      <dgm:spPr/>
      <dgm:t>
        <a:bodyPr/>
        <a:lstStyle/>
        <a:p>
          <a:endParaRPr lang="id-ID"/>
        </a:p>
      </dgm:t>
    </dgm:pt>
    <dgm:pt modelId="{912BC1BF-2FE7-4767-AEA6-A330585C2B86}" type="pres">
      <dgm:prSet presAssocID="{DE04271B-3C60-4941-BCF4-558C6AFCA22E}" presName="connSite2" presStyleCnt="0"/>
      <dgm:spPr/>
    </dgm:pt>
  </dgm:ptLst>
  <dgm:cxnLst>
    <dgm:cxn modelId="{E804D4D1-F722-4C55-AF9F-3632737B9694}" type="presOf" srcId="{DB87A00D-07EF-4387-B5C7-8A6EE857D39C}" destId="{489EBED5-F34B-450B-8827-651F0306F44D}" srcOrd="0" destOrd="0" presId="urn:microsoft.com/office/officeart/2005/8/layout/hProcess4"/>
    <dgm:cxn modelId="{D824CF79-5FF0-43B8-9DEF-A62F3779C3B2}" srcId="{F19A8C9E-72E1-4791-88FF-B94AC927A1E1}" destId="{39D1B58D-B527-421F-BD38-FF60373F7F82}" srcOrd="0" destOrd="0" parTransId="{FAA9FDAB-8178-49C9-AE8C-B94AD185133F}" sibTransId="{350D62DF-91D1-484D-9C50-56C93AC03C36}"/>
    <dgm:cxn modelId="{A5CEB30A-01E0-46F4-8A59-CB7F58E7BD3A}" srcId="{B1D31FE2-082D-4E0A-B9F5-70275C2DF58D}" destId="{DE04271B-3C60-4941-BCF4-558C6AFCA22E}" srcOrd="3" destOrd="0" parTransId="{1B82B654-2F9A-4FA0-87A4-F848EEC8174C}" sibTransId="{12F763CB-BD5D-4B39-8226-8EB9236B20C3}"/>
    <dgm:cxn modelId="{233712E9-C1E4-4694-8F78-295DD79C4A72}" srcId="{DE04271B-3C60-4941-BCF4-558C6AFCA22E}" destId="{840554A3-1FA2-457D-9193-70E3538AE06A}" srcOrd="0" destOrd="0" parTransId="{2887D5C1-C000-478E-8552-002CBB0EDD23}" sibTransId="{354E71E5-ACC9-4551-BA15-66E0FC842A19}"/>
    <dgm:cxn modelId="{9E7E3412-D0BA-43F6-8ADA-AFA33ABF4440}" type="presOf" srcId="{1E469979-F087-431F-A6DD-996A0D08AACC}" destId="{B0AA92B8-DB25-4FEC-996C-606EAF59C635}" srcOrd="0" destOrd="0" presId="urn:microsoft.com/office/officeart/2005/8/layout/hProcess4"/>
    <dgm:cxn modelId="{198BCCA9-8FF0-4279-A38F-E393C63BC7C6}" srcId="{DB87A00D-07EF-4387-B5C7-8A6EE857D39C}" destId="{8FD0A680-3199-4A88-85BE-DE7C9E2E115B}" srcOrd="0" destOrd="0" parTransId="{F1FF184E-E576-463E-8F04-E74F42F8E6C1}" sibTransId="{67AD3BB3-E26F-4B1F-96B8-377AC3A5B413}"/>
    <dgm:cxn modelId="{41B2A340-00B0-4FAB-AEA9-5A0FE22F176E}" type="presOf" srcId="{8FD0A680-3199-4A88-85BE-DE7C9E2E115B}" destId="{7C641DC3-F6EF-4780-94BD-1B66BBA2E6A6}" srcOrd="1" destOrd="0" presId="urn:microsoft.com/office/officeart/2005/8/layout/hProcess4"/>
    <dgm:cxn modelId="{9A4A4E94-F16D-4403-9260-896EB0FCB19A}" srcId="{B1D31FE2-082D-4E0A-B9F5-70275C2DF58D}" destId="{0A37787C-9CFF-4AA3-A603-7073EE505ADD}" srcOrd="2" destOrd="0" parTransId="{58A4B60C-67E3-429C-B875-5F8AD771E720}" sibTransId="{7E8E8EA6-A0FE-4151-855B-8BA16D0FDD8A}"/>
    <dgm:cxn modelId="{78EA277C-F49E-4B21-BBCA-B7AC00773D90}" type="presOf" srcId="{39D1B58D-B527-421F-BD38-FF60373F7F82}" destId="{DD0286C6-CE5A-4132-AAD3-B2AD7D6D6488}" srcOrd="0" destOrd="0" presId="urn:microsoft.com/office/officeart/2005/8/layout/hProcess4"/>
    <dgm:cxn modelId="{613930BA-2706-4A2B-9AD3-CA215C5B9DDF}" type="presOf" srcId="{840554A3-1FA2-457D-9193-70E3538AE06A}" destId="{947E0366-A9F2-44AC-BF34-5FEFF3E939D5}" srcOrd="0" destOrd="0" presId="urn:microsoft.com/office/officeart/2005/8/layout/hProcess4"/>
    <dgm:cxn modelId="{C34C79B5-7F05-4F0B-9F0E-01A3AE09BC78}" type="presOf" srcId="{F4EADA93-DEF2-482F-A61A-5C12412902B7}" destId="{160EDBE1-7070-4832-8C9D-4B5E0B4C15DA}" srcOrd="0" destOrd="0" presId="urn:microsoft.com/office/officeart/2005/8/layout/hProcess4"/>
    <dgm:cxn modelId="{B23B0C9B-B9BC-4597-BA78-5293656DDF06}" type="presOf" srcId="{F4EADA93-DEF2-482F-A61A-5C12412902B7}" destId="{83D5BC13-3199-4A55-817F-6CF809FBEE8F}" srcOrd="1" destOrd="0" presId="urn:microsoft.com/office/officeart/2005/8/layout/hProcess4"/>
    <dgm:cxn modelId="{CB1A674B-A9F2-4CF0-A269-5702A5C6460B}" type="presOf" srcId="{4F308B96-88B1-4142-8C19-391AC74EB2B6}" destId="{0ACD5BB0-17B4-4FB4-9A4C-3A7C6379EC61}" srcOrd="0" destOrd="0" presId="urn:microsoft.com/office/officeart/2005/8/layout/hProcess4"/>
    <dgm:cxn modelId="{305F5F7C-B36B-4D98-B4A4-9047C9338D75}" type="presOf" srcId="{39D1B58D-B527-421F-BD38-FF60373F7F82}" destId="{00FBE8BE-1704-433F-96B7-AEFF53830E21}" srcOrd="1" destOrd="0" presId="urn:microsoft.com/office/officeart/2005/8/layout/hProcess4"/>
    <dgm:cxn modelId="{4AEAA984-788F-43BA-96B8-C2F975C7A995}" type="presOf" srcId="{DE04271B-3C60-4941-BCF4-558C6AFCA22E}" destId="{094F4DB9-5ED4-402E-B443-24D51AB8E3E9}" srcOrd="0" destOrd="0" presId="urn:microsoft.com/office/officeart/2005/8/layout/hProcess4"/>
    <dgm:cxn modelId="{9BD96533-5E38-4AA6-AF1A-C703ECBF42B8}" type="presOf" srcId="{8FD0A680-3199-4A88-85BE-DE7C9E2E115B}" destId="{1015F61A-D78F-428A-87D7-B6A0A0960603}" srcOrd="0" destOrd="0" presId="urn:microsoft.com/office/officeart/2005/8/layout/hProcess4"/>
    <dgm:cxn modelId="{F422034F-9756-4EE4-AAB1-06DC499D6A74}" type="presOf" srcId="{F19A8C9E-72E1-4791-88FF-B94AC927A1E1}" destId="{C008BAE7-56E2-4F80-B882-95DDCD6B10C9}" srcOrd="0" destOrd="0" presId="urn:microsoft.com/office/officeart/2005/8/layout/hProcess4"/>
    <dgm:cxn modelId="{0D9F8BE2-5049-42FE-A05D-485DE340DEAD}" srcId="{B1D31FE2-082D-4E0A-B9F5-70275C2DF58D}" destId="{DB87A00D-07EF-4387-B5C7-8A6EE857D39C}" srcOrd="1" destOrd="0" parTransId="{E3BEC794-1127-4EE6-A8A0-A4BBFA95E7B9}" sibTransId="{1E469979-F087-431F-A6DD-996A0D08AACC}"/>
    <dgm:cxn modelId="{9C82AFCE-51F5-4878-8F3A-7B06FFF11158}" type="presOf" srcId="{7E8E8EA6-A0FE-4151-855B-8BA16D0FDD8A}" destId="{5686592E-E7FC-45B5-9EC5-9A8FE84C9240}" srcOrd="0" destOrd="0" presId="urn:microsoft.com/office/officeart/2005/8/layout/hProcess4"/>
    <dgm:cxn modelId="{0AE09C34-B6D8-4A10-9FBA-6B960E1AD173}" type="presOf" srcId="{0A37787C-9CFF-4AA3-A603-7073EE505ADD}" destId="{C964B63E-464D-47C6-933F-6D7E523C25B6}" srcOrd="0" destOrd="0" presId="urn:microsoft.com/office/officeart/2005/8/layout/hProcess4"/>
    <dgm:cxn modelId="{BB516F23-E224-403C-AF80-77D7B9B62DD8}" srcId="{B1D31FE2-082D-4E0A-B9F5-70275C2DF58D}" destId="{F19A8C9E-72E1-4791-88FF-B94AC927A1E1}" srcOrd="0" destOrd="0" parTransId="{1E5B0685-5844-41D7-AC2E-4A617B877777}" sibTransId="{4F308B96-88B1-4142-8C19-391AC74EB2B6}"/>
    <dgm:cxn modelId="{54E27088-72FB-495B-AB99-CC8D49B9C551}" srcId="{0A37787C-9CFF-4AA3-A603-7073EE505ADD}" destId="{F4EADA93-DEF2-482F-A61A-5C12412902B7}" srcOrd="0" destOrd="0" parTransId="{A2C5C00D-DA59-474E-84A6-3CC1EE021CB3}" sibTransId="{16D04E9E-2D1B-42A4-B364-12FF4DF32F4E}"/>
    <dgm:cxn modelId="{4C5FE819-2AA2-43D8-AFEB-05350AF5CC35}" type="presOf" srcId="{B1D31FE2-082D-4E0A-B9F5-70275C2DF58D}" destId="{B1C2C16D-01E5-42A3-BBA4-9CFEBEC0DD90}" srcOrd="0" destOrd="0" presId="urn:microsoft.com/office/officeart/2005/8/layout/hProcess4"/>
    <dgm:cxn modelId="{DF680139-5600-49D4-AB36-A74AA58B6010}" type="presOf" srcId="{840554A3-1FA2-457D-9193-70E3538AE06A}" destId="{2E448291-AFC7-418D-999C-DDDE7C86BB98}" srcOrd="1" destOrd="0" presId="urn:microsoft.com/office/officeart/2005/8/layout/hProcess4"/>
    <dgm:cxn modelId="{560186D1-F11F-420B-9BC1-DA37FDAA08B9}" type="presParOf" srcId="{B1C2C16D-01E5-42A3-BBA4-9CFEBEC0DD90}" destId="{6A73A60B-CF75-4A0B-82C4-2AE67F5FBD20}" srcOrd="0" destOrd="0" presId="urn:microsoft.com/office/officeart/2005/8/layout/hProcess4"/>
    <dgm:cxn modelId="{A460E9F0-BA4C-42A8-8CB8-4DE8A6759394}" type="presParOf" srcId="{B1C2C16D-01E5-42A3-BBA4-9CFEBEC0DD90}" destId="{309D3673-FF24-4CEB-B384-9276BDE2D14A}" srcOrd="1" destOrd="0" presId="urn:microsoft.com/office/officeart/2005/8/layout/hProcess4"/>
    <dgm:cxn modelId="{D92C1E3E-8CC4-4131-90FB-4216CCE95232}" type="presParOf" srcId="{B1C2C16D-01E5-42A3-BBA4-9CFEBEC0DD90}" destId="{B8E4F001-7935-4CFD-9973-6EC277CF0338}" srcOrd="2" destOrd="0" presId="urn:microsoft.com/office/officeart/2005/8/layout/hProcess4"/>
    <dgm:cxn modelId="{63DD6BB9-73BF-41DA-BA2A-269E36B99918}" type="presParOf" srcId="{B8E4F001-7935-4CFD-9973-6EC277CF0338}" destId="{B61F9C27-C30E-4EE8-8313-3D38074EBF0D}" srcOrd="0" destOrd="0" presId="urn:microsoft.com/office/officeart/2005/8/layout/hProcess4"/>
    <dgm:cxn modelId="{128FA3C8-70BB-418D-BBD1-1CDECF08E3D6}" type="presParOf" srcId="{B61F9C27-C30E-4EE8-8313-3D38074EBF0D}" destId="{DA610542-2567-48B2-B75A-A9D75EB96DC9}" srcOrd="0" destOrd="0" presId="urn:microsoft.com/office/officeart/2005/8/layout/hProcess4"/>
    <dgm:cxn modelId="{EC1FC722-C57A-4749-BBE3-C7510F3A56D6}" type="presParOf" srcId="{B61F9C27-C30E-4EE8-8313-3D38074EBF0D}" destId="{DD0286C6-CE5A-4132-AAD3-B2AD7D6D6488}" srcOrd="1" destOrd="0" presId="urn:microsoft.com/office/officeart/2005/8/layout/hProcess4"/>
    <dgm:cxn modelId="{A19F96C1-AB1B-49A0-B340-B5B7747F35EF}" type="presParOf" srcId="{B61F9C27-C30E-4EE8-8313-3D38074EBF0D}" destId="{00FBE8BE-1704-433F-96B7-AEFF53830E21}" srcOrd="2" destOrd="0" presId="urn:microsoft.com/office/officeart/2005/8/layout/hProcess4"/>
    <dgm:cxn modelId="{E1DC0859-0F5D-4CE1-8194-DB87A014EFEA}" type="presParOf" srcId="{B61F9C27-C30E-4EE8-8313-3D38074EBF0D}" destId="{C008BAE7-56E2-4F80-B882-95DDCD6B10C9}" srcOrd="3" destOrd="0" presId="urn:microsoft.com/office/officeart/2005/8/layout/hProcess4"/>
    <dgm:cxn modelId="{A9D360B3-632D-4622-81C7-476152372E1E}" type="presParOf" srcId="{B61F9C27-C30E-4EE8-8313-3D38074EBF0D}" destId="{5D600CF8-5621-43D8-9F3C-F99C723DCF12}" srcOrd="4" destOrd="0" presId="urn:microsoft.com/office/officeart/2005/8/layout/hProcess4"/>
    <dgm:cxn modelId="{AD9C76E6-409D-4981-A760-5CD63BBF9351}" type="presParOf" srcId="{B8E4F001-7935-4CFD-9973-6EC277CF0338}" destId="{0ACD5BB0-17B4-4FB4-9A4C-3A7C6379EC61}" srcOrd="1" destOrd="0" presId="urn:microsoft.com/office/officeart/2005/8/layout/hProcess4"/>
    <dgm:cxn modelId="{2B0DC1BE-59A8-4B6A-814D-A0AA83C48ACF}" type="presParOf" srcId="{B8E4F001-7935-4CFD-9973-6EC277CF0338}" destId="{450B81E0-4253-47DA-B707-F535A6D6DB4A}" srcOrd="2" destOrd="0" presId="urn:microsoft.com/office/officeart/2005/8/layout/hProcess4"/>
    <dgm:cxn modelId="{3B4D77FA-73EC-46CD-B577-0A2F5B5B0154}" type="presParOf" srcId="{450B81E0-4253-47DA-B707-F535A6D6DB4A}" destId="{3060392D-A8B3-4E93-BD71-9C2C973744A6}" srcOrd="0" destOrd="0" presId="urn:microsoft.com/office/officeart/2005/8/layout/hProcess4"/>
    <dgm:cxn modelId="{250F8D13-C04D-495B-A0BA-F3B958E8B77F}" type="presParOf" srcId="{450B81E0-4253-47DA-B707-F535A6D6DB4A}" destId="{1015F61A-D78F-428A-87D7-B6A0A0960603}" srcOrd="1" destOrd="0" presId="urn:microsoft.com/office/officeart/2005/8/layout/hProcess4"/>
    <dgm:cxn modelId="{09069C58-6278-4244-8C13-FB9F1A0E66C0}" type="presParOf" srcId="{450B81E0-4253-47DA-B707-F535A6D6DB4A}" destId="{7C641DC3-F6EF-4780-94BD-1B66BBA2E6A6}" srcOrd="2" destOrd="0" presId="urn:microsoft.com/office/officeart/2005/8/layout/hProcess4"/>
    <dgm:cxn modelId="{ADF3FACE-B1A3-40D4-9626-9589680263B9}" type="presParOf" srcId="{450B81E0-4253-47DA-B707-F535A6D6DB4A}" destId="{489EBED5-F34B-450B-8827-651F0306F44D}" srcOrd="3" destOrd="0" presId="urn:microsoft.com/office/officeart/2005/8/layout/hProcess4"/>
    <dgm:cxn modelId="{44CD6931-5658-40DB-9E05-7BF299D0FA8F}" type="presParOf" srcId="{450B81E0-4253-47DA-B707-F535A6D6DB4A}" destId="{5DE74135-018B-415B-A6BC-17F8A3FFA7F0}" srcOrd="4" destOrd="0" presId="urn:microsoft.com/office/officeart/2005/8/layout/hProcess4"/>
    <dgm:cxn modelId="{55A2B466-3BC5-423F-9806-97E0189E52F7}" type="presParOf" srcId="{B8E4F001-7935-4CFD-9973-6EC277CF0338}" destId="{B0AA92B8-DB25-4FEC-996C-606EAF59C635}" srcOrd="3" destOrd="0" presId="urn:microsoft.com/office/officeart/2005/8/layout/hProcess4"/>
    <dgm:cxn modelId="{0A8215BF-AF17-4E0C-93B2-EC681169D88F}" type="presParOf" srcId="{B8E4F001-7935-4CFD-9973-6EC277CF0338}" destId="{46CCD73F-CCBB-4E80-B49B-A1F0ECB8107E}" srcOrd="4" destOrd="0" presId="urn:microsoft.com/office/officeart/2005/8/layout/hProcess4"/>
    <dgm:cxn modelId="{5D87CFBB-2F64-4840-8A95-761E64F4E40E}" type="presParOf" srcId="{46CCD73F-CCBB-4E80-B49B-A1F0ECB8107E}" destId="{D96EDB86-B9F7-40C6-AF78-85273D0BB906}" srcOrd="0" destOrd="0" presId="urn:microsoft.com/office/officeart/2005/8/layout/hProcess4"/>
    <dgm:cxn modelId="{1377E10B-22DA-4F22-8EBA-05E25ECCADBC}" type="presParOf" srcId="{46CCD73F-CCBB-4E80-B49B-A1F0ECB8107E}" destId="{160EDBE1-7070-4832-8C9D-4B5E0B4C15DA}" srcOrd="1" destOrd="0" presId="urn:microsoft.com/office/officeart/2005/8/layout/hProcess4"/>
    <dgm:cxn modelId="{6E905928-F080-4765-96D3-DADE071B8052}" type="presParOf" srcId="{46CCD73F-CCBB-4E80-B49B-A1F0ECB8107E}" destId="{83D5BC13-3199-4A55-817F-6CF809FBEE8F}" srcOrd="2" destOrd="0" presId="urn:microsoft.com/office/officeart/2005/8/layout/hProcess4"/>
    <dgm:cxn modelId="{91CD5EEF-37D1-41B8-AFAD-F6E3CA1FE97F}" type="presParOf" srcId="{46CCD73F-CCBB-4E80-B49B-A1F0ECB8107E}" destId="{C964B63E-464D-47C6-933F-6D7E523C25B6}" srcOrd="3" destOrd="0" presId="urn:microsoft.com/office/officeart/2005/8/layout/hProcess4"/>
    <dgm:cxn modelId="{B243019D-72D1-473E-B7FC-F0321B008AE8}" type="presParOf" srcId="{46CCD73F-CCBB-4E80-B49B-A1F0ECB8107E}" destId="{135675CB-10C9-4AD3-8F7E-B64B9C4AE41E}" srcOrd="4" destOrd="0" presId="urn:microsoft.com/office/officeart/2005/8/layout/hProcess4"/>
    <dgm:cxn modelId="{A0010D56-5580-47DE-973E-C80CC240778A}" type="presParOf" srcId="{B8E4F001-7935-4CFD-9973-6EC277CF0338}" destId="{5686592E-E7FC-45B5-9EC5-9A8FE84C9240}" srcOrd="5" destOrd="0" presId="urn:microsoft.com/office/officeart/2005/8/layout/hProcess4"/>
    <dgm:cxn modelId="{255B3330-9FE1-49D4-AA14-F50FBA3ABAD4}" type="presParOf" srcId="{B8E4F001-7935-4CFD-9973-6EC277CF0338}" destId="{475019A3-2677-471D-AF00-2FDC48B84338}" srcOrd="6" destOrd="0" presId="urn:microsoft.com/office/officeart/2005/8/layout/hProcess4"/>
    <dgm:cxn modelId="{39941E6F-BDB5-4734-84D6-53B367B99DA1}" type="presParOf" srcId="{475019A3-2677-471D-AF00-2FDC48B84338}" destId="{80C13655-C326-4CC2-AAB4-F7C15792841E}" srcOrd="0" destOrd="0" presId="urn:microsoft.com/office/officeart/2005/8/layout/hProcess4"/>
    <dgm:cxn modelId="{51DB91C6-E024-4DBF-B860-180C2FA3FDDD}" type="presParOf" srcId="{475019A3-2677-471D-AF00-2FDC48B84338}" destId="{947E0366-A9F2-44AC-BF34-5FEFF3E939D5}" srcOrd="1" destOrd="0" presId="urn:microsoft.com/office/officeart/2005/8/layout/hProcess4"/>
    <dgm:cxn modelId="{E0987832-9A3F-4F1E-AACC-07EBBEC24A41}" type="presParOf" srcId="{475019A3-2677-471D-AF00-2FDC48B84338}" destId="{2E448291-AFC7-418D-999C-DDDE7C86BB98}" srcOrd="2" destOrd="0" presId="urn:microsoft.com/office/officeart/2005/8/layout/hProcess4"/>
    <dgm:cxn modelId="{8904A77C-6549-4299-B2BB-5BF8E1A0306E}" type="presParOf" srcId="{475019A3-2677-471D-AF00-2FDC48B84338}" destId="{094F4DB9-5ED4-402E-B443-24D51AB8E3E9}" srcOrd="3" destOrd="0" presId="urn:microsoft.com/office/officeart/2005/8/layout/hProcess4"/>
    <dgm:cxn modelId="{FB24562B-5550-4709-88EF-94C3DFC4EF4F}" type="presParOf" srcId="{475019A3-2677-471D-AF00-2FDC48B84338}" destId="{912BC1BF-2FE7-4767-AEA6-A330585C2B86}"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D6184B5-58FC-41B9-BA54-970AC0C41E95}" type="doc">
      <dgm:prSet loTypeId="urn:microsoft.com/office/officeart/2008/layout/SquareAccentList" loCatId="list" qsTypeId="urn:microsoft.com/office/officeart/2005/8/quickstyle/simple1" qsCatId="simple" csTypeId="urn:microsoft.com/office/officeart/2005/8/colors/accent1_2" csCatId="accent1" phldr="1"/>
      <dgm:spPr/>
      <dgm:t>
        <a:bodyPr/>
        <a:lstStyle/>
        <a:p>
          <a:endParaRPr lang="en-US"/>
        </a:p>
      </dgm:t>
    </dgm:pt>
    <dgm:pt modelId="{9F8B78C4-A6E0-4191-ABA1-EDFBBD5395EC}">
      <dgm:prSet phldrT="[Text]"/>
      <dgm:spPr/>
      <dgm:t>
        <a:bodyPr/>
        <a:lstStyle/>
        <a:p>
          <a:r>
            <a:rPr lang="en-US" dirty="0" smtClean="0"/>
            <a:t>Service management initiative </a:t>
          </a:r>
          <a:endParaRPr lang="en-US" dirty="0"/>
        </a:p>
      </dgm:t>
    </dgm:pt>
    <dgm:pt modelId="{AA3855AA-EA1F-49DB-AB6D-B1B0D7A0B9E6}" type="parTrans" cxnId="{A7FEF2A0-39DE-4B34-A16D-5CFE73FC21A6}">
      <dgm:prSet/>
      <dgm:spPr/>
      <dgm:t>
        <a:bodyPr/>
        <a:lstStyle/>
        <a:p>
          <a:endParaRPr lang="en-US"/>
        </a:p>
      </dgm:t>
    </dgm:pt>
    <dgm:pt modelId="{4C408981-25FF-4735-AFA5-9E0AAF66634D}" type="sibTrans" cxnId="{A7FEF2A0-39DE-4B34-A16D-5CFE73FC21A6}">
      <dgm:prSet/>
      <dgm:spPr/>
      <dgm:t>
        <a:bodyPr/>
        <a:lstStyle/>
        <a:p>
          <a:endParaRPr lang="en-US"/>
        </a:p>
      </dgm:t>
    </dgm:pt>
    <dgm:pt modelId="{0F85795A-B6DB-4EA0-A7DB-9CF9DDF580B1}">
      <dgm:prSet/>
      <dgm:spPr/>
      <dgm:t>
        <a:bodyPr/>
        <a:lstStyle/>
        <a:p>
          <a:r>
            <a:rPr lang="en-US" dirty="0" smtClean="0"/>
            <a:t>Standardization and control of configurations</a:t>
          </a:r>
          <a:endParaRPr lang="en-US" dirty="0"/>
        </a:p>
      </dgm:t>
    </dgm:pt>
    <dgm:pt modelId="{D867CFF8-37B1-497E-89EC-1D82E757A553}" type="parTrans" cxnId="{239D0ACE-42FF-4A3C-989F-793A735D055B}">
      <dgm:prSet/>
      <dgm:spPr/>
      <dgm:t>
        <a:bodyPr/>
        <a:lstStyle/>
        <a:p>
          <a:endParaRPr lang="en-US"/>
        </a:p>
      </dgm:t>
    </dgm:pt>
    <dgm:pt modelId="{E085FD47-B601-4707-9F40-8EAAFBF63FEA}" type="sibTrans" cxnId="{239D0ACE-42FF-4A3C-989F-793A735D055B}">
      <dgm:prSet/>
      <dgm:spPr/>
      <dgm:t>
        <a:bodyPr/>
        <a:lstStyle/>
        <a:p>
          <a:endParaRPr lang="en-US"/>
        </a:p>
      </dgm:t>
    </dgm:pt>
    <dgm:pt modelId="{D5FDCE66-F3AA-415D-BA02-A7463B4E3926}">
      <dgm:prSet/>
      <dgm:spPr/>
      <dgm:t>
        <a:bodyPr/>
        <a:lstStyle/>
        <a:p>
          <a:r>
            <a:rPr lang="en-US" dirty="0" smtClean="0"/>
            <a:t>Centralization of administration functions</a:t>
          </a:r>
          <a:endParaRPr lang="en-US" dirty="0"/>
        </a:p>
      </dgm:t>
    </dgm:pt>
    <dgm:pt modelId="{3410D0F7-E19D-4161-8AEB-11243175C955}" type="parTrans" cxnId="{D62E8F9D-B33F-437D-B662-A27E58B4554F}">
      <dgm:prSet/>
      <dgm:spPr/>
      <dgm:t>
        <a:bodyPr/>
        <a:lstStyle/>
        <a:p>
          <a:endParaRPr lang="en-US"/>
        </a:p>
      </dgm:t>
    </dgm:pt>
    <dgm:pt modelId="{0D00945B-7B3F-45D0-8C99-79A93400087A}" type="sibTrans" cxnId="{D62E8F9D-B33F-437D-B662-A27E58B4554F}">
      <dgm:prSet/>
      <dgm:spPr/>
      <dgm:t>
        <a:bodyPr/>
        <a:lstStyle/>
        <a:p>
          <a:endParaRPr lang="en-US"/>
        </a:p>
      </dgm:t>
    </dgm:pt>
    <dgm:pt modelId="{4130694C-D196-42B0-A0E6-7CE001E595A9}">
      <dgm:prSet phldrT="[Text]"/>
      <dgm:spPr/>
      <dgm:t>
        <a:bodyPr/>
        <a:lstStyle/>
        <a:p>
          <a:r>
            <a:rPr lang="en-US" dirty="0" smtClean="0"/>
            <a:t>Increasing service potential from capabilities</a:t>
          </a:r>
          <a:endParaRPr lang="en-US" dirty="0"/>
        </a:p>
      </dgm:t>
    </dgm:pt>
    <dgm:pt modelId="{6E7ED773-904E-48F5-B823-1C3ED20A9F25}" type="parTrans" cxnId="{EF949A9E-F9B3-4948-9C70-3E3EC7627949}">
      <dgm:prSet/>
      <dgm:spPr/>
      <dgm:t>
        <a:bodyPr/>
        <a:lstStyle/>
        <a:p>
          <a:endParaRPr lang="en-US"/>
        </a:p>
      </dgm:t>
    </dgm:pt>
    <dgm:pt modelId="{73C46E89-036C-4D9E-8AB9-06687B9AF5AC}" type="sibTrans" cxnId="{EF949A9E-F9B3-4948-9C70-3E3EC7627949}">
      <dgm:prSet/>
      <dgm:spPr/>
      <dgm:t>
        <a:bodyPr/>
        <a:lstStyle/>
        <a:p>
          <a:endParaRPr lang="en-US"/>
        </a:p>
      </dgm:t>
    </dgm:pt>
    <dgm:pt modelId="{9A1D3DFF-63D5-4802-B186-77ED42858445}">
      <dgm:prSet/>
      <dgm:spPr/>
      <dgm:t>
        <a:bodyPr/>
        <a:lstStyle/>
        <a:p>
          <a:r>
            <a:rPr lang="en-US" smtClean="0"/>
            <a:t>Data centre rationalization</a:t>
          </a:r>
          <a:endParaRPr lang="en-US" dirty="0"/>
        </a:p>
      </dgm:t>
    </dgm:pt>
    <dgm:pt modelId="{B3BDF85A-07A6-4AF5-A572-96B27200B7A2}" type="parTrans" cxnId="{B4C43FC5-4CEF-4260-B506-C8F0B2E4BB87}">
      <dgm:prSet/>
      <dgm:spPr/>
      <dgm:t>
        <a:bodyPr/>
        <a:lstStyle/>
        <a:p>
          <a:endParaRPr lang="en-US"/>
        </a:p>
      </dgm:t>
    </dgm:pt>
    <dgm:pt modelId="{55483E19-9323-41D9-965A-24C523251162}" type="sibTrans" cxnId="{B4C43FC5-4CEF-4260-B506-C8F0B2E4BB87}">
      <dgm:prSet/>
      <dgm:spPr/>
      <dgm:t>
        <a:bodyPr/>
        <a:lstStyle/>
        <a:p>
          <a:endParaRPr lang="en-US"/>
        </a:p>
      </dgm:t>
    </dgm:pt>
    <dgm:pt modelId="{2D00FDDE-6117-46D8-BB35-7323055E00F1}">
      <dgm:prSet/>
      <dgm:spPr/>
      <dgm:t>
        <a:bodyPr/>
        <a:lstStyle/>
        <a:p>
          <a:r>
            <a:rPr lang="en-US" dirty="0" smtClean="0"/>
            <a:t>Training and certification</a:t>
          </a:r>
          <a:endParaRPr lang="en-US" dirty="0"/>
        </a:p>
      </dgm:t>
    </dgm:pt>
    <dgm:pt modelId="{8519ABC7-F817-4D64-A82F-47EDB0BB4629}" type="parTrans" cxnId="{F4983B67-2FC2-4514-B419-7C6966FF6A63}">
      <dgm:prSet/>
      <dgm:spPr/>
      <dgm:t>
        <a:bodyPr/>
        <a:lstStyle/>
        <a:p>
          <a:endParaRPr lang="en-US"/>
        </a:p>
      </dgm:t>
    </dgm:pt>
    <dgm:pt modelId="{107C66E8-52E7-413D-A30A-6C14006C57E2}" type="sibTrans" cxnId="{F4983B67-2FC2-4514-B419-7C6966FF6A63}">
      <dgm:prSet/>
      <dgm:spPr/>
      <dgm:t>
        <a:bodyPr/>
        <a:lstStyle/>
        <a:p>
          <a:endParaRPr lang="en-US"/>
        </a:p>
      </dgm:t>
    </dgm:pt>
    <dgm:pt modelId="{E4821608-2F7A-4669-A6C9-CC87C53CE80C}">
      <dgm:prSet/>
      <dgm:spPr/>
      <dgm:t>
        <a:bodyPr/>
        <a:lstStyle/>
        <a:p>
          <a:r>
            <a:rPr lang="en-US" dirty="0" smtClean="0"/>
            <a:t>Implement Incident Management process</a:t>
          </a:r>
          <a:endParaRPr lang="en-US" dirty="0"/>
        </a:p>
      </dgm:t>
    </dgm:pt>
    <dgm:pt modelId="{06D7E3C0-C2EE-41B1-A76F-0A47F804FBF7}" type="parTrans" cxnId="{6A7F6A61-9303-49D2-A553-18A353072C3C}">
      <dgm:prSet/>
      <dgm:spPr/>
      <dgm:t>
        <a:bodyPr/>
        <a:lstStyle/>
        <a:p>
          <a:endParaRPr lang="en-US"/>
        </a:p>
      </dgm:t>
    </dgm:pt>
    <dgm:pt modelId="{59FB66E2-83AA-41B2-8A1F-D28981D660BA}" type="sibTrans" cxnId="{6A7F6A61-9303-49D2-A553-18A353072C3C}">
      <dgm:prSet/>
      <dgm:spPr/>
      <dgm:t>
        <a:bodyPr/>
        <a:lstStyle/>
        <a:p>
          <a:endParaRPr lang="en-US"/>
        </a:p>
      </dgm:t>
    </dgm:pt>
    <dgm:pt modelId="{FD374116-749B-465B-8CCE-61025DB69231}">
      <dgm:prSet/>
      <dgm:spPr/>
      <dgm:t>
        <a:bodyPr/>
        <a:lstStyle/>
        <a:p>
          <a:r>
            <a:rPr lang="en-US" dirty="0" smtClean="0"/>
            <a:t>Develop service design process</a:t>
          </a:r>
          <a:endParaRPr lang="en-US" dirty="0"/>
        </a:p>
      </dgm:t>
    </dgm:pt>
    <dgm:pt modelId="{6DB16BC5-F015-44FB-999D-C6DB2E7777BC}" type="parTrans" cxnId="{E540E650-A992-4175-B1F5-CDD620706BAA}">
      <dgm:prSet/>
      <dgm:spPr/>
      <dgm:t>
        <a:bodyPr/>
        <a:lstStyle/>
        <a:p>
          <a:endParaRPr lang="en-US"/>
        </a:p>
      </dgm:t>
    </dgm:pt>
    <dgm:pt modelId="{8676DF1E-AE9A-4B0A-9C8E-F6D3852557F1}" type="sibTrans" cxnId="{E540E650-A992-4175-B1F5-CDD620706BAA}">
      <dgm:prSet/>
      <dgm:spPr/>
      <dgm:t>
        <a:bodyPr/>
        <a:lstStyle/>
        <a:p>
          <a:endParaRPr lang="en-US"/>
        </a:p>
      </dgm:t>
    </dgm:pt>
    <dgm:pt modelId="{5781392A-7EFC-4851-90A7-E85505353603}">
      <dgm:prSet/>
      <dgm:spPr/>
      <dgm:t>
        <a:bodyPr/>
        <a:lstStyle/>
        <a:p>
          <a:r>
            <a:rPr lang="en-US" dirty="0" smtClean="0"/>
            <a:t>Thin-client computing</a:t>
          </a:r>
          <a:endParaRPr lang="en-US" dirty="0"/>
        </a:p>
      </dgm:t>
    </dgm:pt>
    <dgm:pt modelId="{8E7310CC-D9DE-4896-B011-0B777E5B69D5}" type="parTrans" cxnId="{1CAD6F29-F5DE-4795-904D-F3FEC36862D1}">
      <dgm:prSet/>
      <dgm:spPr/>
      <dgm:t>
        <a:bodyPr/>
        <a:lstStyle/>
        <a:p>
          <a:endParaRPr lang="en-US"/>
        </a:p>
      </dgm:t>
    </dgm:pt>
    <dgm:pt modelId="{0DB7DF72-D225-4F8F-B75B-EA0A4D0AA5CA}" type="sibTrans" cxnId="{1CAD6F29-F5DE-4795-904D-F3FEC36862D1}">
      <dgm:prSet/>
      <dgm:spPr/>
      <dgm:t>
        <a:bodyPr/>
        <a:lstStyle/>
        <a:p>
          <a:endParaRPr lang="en-US"/>
        </a:p>
      </dgm:t>
    </dgm:pt>
    <dgm:pt modelId="{ED8DFCF9-08BE-4AC1-BCB2-3DFF4F62707C}">
      <dgm:prSet phldrT="[Text]"/>
      <dgm:spPr/>
      <dgm:t>
        <a:bodyPr/>
        <a:lstStyle/>
        <a:p>
          <a:r>
            <a:rPr lang="en-US" dirty="0" smtClean="0"/>
            <a:t>Increasing service potential from resources</a:t>
          </a:r>
          <a:endParaRPr lang="en-US" dirty="0"/>
        </a:p>
      </dgm:t>
    </dgm:pt>
    <dgm:pt modelId="{5071F08C-A9F0-4507-8CEB-25E00E575ADD}" type="parTrans" cxnId="{C7B853CD-FF2D-4757-8C79-1A8DA601B841}">
      <dgm:prSet/>
      <dgm:spPr/>
      <dgm:t>
        <a:bodyPr/>
        <a:lstStyle/>
        <a:p>
          <a:endParaRPr lang="en-US"/>
        </a:p>
      </dgm:t>
    </dgm:pt>
    <dgm:pt modelId="{1A55D7DF-442E-4C2C-9069-1C368540E4A5}" type="sibTrans" cxnId="{C7B853CD-FF2D-4757-8C79-1A8DA601B841}">
      <dgm:prSet/>
      <dgm:spPr/>
      <dgm:t>
        <a:bodyPr/>
        <a:lstStyle/>
        <a:p>
          <a:endParaRPr lang="en-US"/>
        </a:p>
      </dgm:t>
    </dgm:pt>
    <dgm:pt modelId="{9505C959-05F7-49DF-843A-6461C61380A4}">
      <dgm:prSet/>
      <dgm:spPr/>
      <dgm:t>
        <a:bodyPr/>
        <a:lstStyle/>
        <a:p>
          <a:r>
            <a:rPr lang="en-US" smtClean="0"/>
            <a:t>Better control over service operations</a:t>
          </a:r>
          <a:endParaRPr lang="en-US" dirty="0"/>
        </a:p>
      </dgm:t>
    </dgm:pt>
    <dgm:pt modelId="{343B12E4-A037-4CCC-8201-5EE7D1E5CDAC}" type="parTrans" cxnId="{082D3188-19B0-4CD7-AC5C-D7FC4F1CE567}">
      <dgm:prSet/>
      <dgm:spPr/>
      <dgm:t>
        <a:bodyPr/>
        <a:lstStyle/>
        <a:p>
          <a:endParaRPr lang="en-US"/>
        </a:p>
      </dgm:t>
    </dgm:pt>
    <dgm:pt modelId="{2283E6BB-FA69-4D99-B1EE-3B77E12CCFA7}" type="sibTrans" cxnId="{082D3188-19B0-4CD7-AC5C-D7FC4F1CE567}">
      <dgm:prSet/>
      <dgm:spPr/>
      <dgm:t>
        <a:bodyPr/>
        <a:lstStyle/>
        <a:p>
          <a:endParaRPr lang="en-US"/>
        </a:p>
      </dgm:t>
    </dgm:pt>
    <dgm:pt modelId="{8F6D9925-1FF0-407E-A1E9-0CC6208E5A56}">
      <dgm:prSet/>
      <dgm:spPr/>
      <dgm:t>
        <a:bodyPr/>
        <a:lstStyle/>
        <a:p>
          <a:r>
            <a:rPr lang="en-US" dirty="0" smtClean="0"/>
            <a:t>Lower complexity in infrastructure</a:t>
          </a:r>
          <a:endParaRPr lang="en-US" dirty="0"/>
        </a:p>
      </dgm:t>
    </dgm:pt>
    <dgm:pt modelId="{B68F33A5-890C-411D-832F-B1339F751C4C}" type="parTrans" cxnId="{4704BC58-0A79-470E-80DC-FF8F9660B2D9}">
      <dgm:prSet/>
      <dgm:spPr/>
      <dgm:t>
        <a:bodyPr/>
        <a:lstStyle/>
        <a:p>
          <a:endParaRPr lang="en-US"/>
        </a:p>
      </dgm:t>
    </dgm:pt>
    <dgm:pt modelId="{4A285545-3D0E-4A1E-9FFA-07DFFCD871B8}" type="sibTrans" cxnId="{4704BC58-0A79-470E-80DC-FF8F9660B2D9}">
      <dgm:prSet/>
      <dgm:spPr/>
      <dgm:t>
        <a:bodyPr/>
        <a:lstStyle/>
        <a:p>
          <a:endParaRPr lang="en-US"/>
        </a:p>
      </dgm:t>
    </dgm:pt>
    <dgm:pt modelId="{6BDA195D-40F6-408D-8AF1-68D2DA0A76F5}">
      <dgm:prSet/>
      <dgm:spPr/>
      <dgm:t>
        <a:bodyPr/>
        <a:lstStyle/>
        <a:p>
          <a:r>
            <a:rPr lang="en-US" dirty="0" smtClean="0"/>
            <a:t>Development of infrastructure and technology assets</a:t>
          </a:r>
          <a:endParaRPr lang="en-US" dirty="0"/>
        </a:p>
      </dgm:t>
    </dgm:pt>
    <dgm:pt modelId="{77803954-CD78-4131-BC65-01A8C8840DCE}" type="parTrans" cxnId="{E4E3D146-0957-4F7F-A3CE-6F16488B7413}">
      <dgm:prSet/>
      <dgm:spPr/>
      <dgm:t>
        <a:bodyPr/>
        <a:lstStyle/>
        <a:p>
          <a:endParaRPr lang="en-US"/>
        </a:p>
      </dgm:t>
    </dgm:pt>
    <dgm:pt modelId="{042518F5-21B7-4A84-BD9C-4F123FDA08DE}" type="sibTrans" cxnId="{E4E3D146-0957-4F7F-A3CE-6F16488B7413}">
      <dgm:prSet/>
      <dgm:spPr/>
      <dgm:t>
        <a:bodyPr/>
        <a:lstStyle/>
        <a:p>
          <a:endParaRPr lang="en-US"/>
        </a:p>
      </dgm:t>
    </dgm:pt>
    <dgm:pt modelId="{DAC1A3BB-8B80-4F02-9D66-EA3EF841CBCB}">
      <dgm:prSet/>
      <dgm:spPr/>
      <dgm:t>
        <a:bodyPr/>
        <a:lstStyle/>
        <a:p>
          <a:r>
            <a:rPr lang="en-US" dirty="0" smtClean="0"/>
            <a:t>Systematic design of services</a:t>
          </a:r>
          <a:endParaRPr lang="en-US" dirty="0"/>
        </a:p>
      </dgm:t>
    </dgm:pt>
    <dgm:pt modelId="{C177F3B4-46D8-42E1-A16B-FE773297E2EE}" type="parTrans" cxnId="{14312A8F-6BFA-4AE2-9CC6-D7EA5ABCBA71}">
      <dgm:prSet/>
      <dgm:spPr/>
      <dgm:t>
        <a:bodyPr/>
        <a:lstStyle/>
        <a:p>
          <a:endParaRPr lang="en-US"/>
        </a:p>
      </dgm:t>
    </dgm:pt>
    <dgm:pt modelId="{46C90640-0565-4BC6-BB6B-AAED3FAC1266}" type="sibTrans" cxnId="{14312A8F-6BFA-4AE2-9CC6-D7EA5ABCBA71}">
      <dgm:prSet/>
      <dgm:spPr/>
      <dgm:t>
        <a:bodyPr/>
        <a:lstStyle/>
        <a:p>
          <a:endParaRPr lang="en-US"/>
        </a:p>
      </dgm:t>
    </dgm:pt>
    <dgm:pt modelId="{FF6FE054-D3C5-4448-9E57-A8407C44DB5E}">
      <dgm:prSet/>
      <dgm:spPr/>
      <dgm:t>
        <a:bodyPr/>
        <a:lstStyle/>
        <a:p>
          <a:r>
            <a:rPr lang="en-US" dirty="0" smtClean="0"/>
            <a:t>Enhanced service continuity capabilities</a:t>
          </a:r>
          <a:endParaRPr lang="en-US" dirty="0"/>
        </a:p>
      </dgm:t>
    </dgm:pt>
    <dgm:pt modelId="{1FD89A22-6155-403B-AFAE-8639BD062B70}" type="parTrans" cxnId="{B542BA2B-52BE-482B-8AB9-C4BC97444F5D}">
      <dgm:prSet/>
      <dgm:spPr/>
      <dgm:t>
        <a:bodyPr/>
        <a:lstStyle/>
        <a:p>
          <a:endParaRPr lang="en-US"/>
        </a:p>
      </dgm:t>
    </dgm:pt>
    <dgm:pt modelId="{DC108463-ED74-4304-9B18-E58B295FA0E7}" type="sibTrans" cxnId="{B542BA2B-52BE-482B-8AB9-C4BC97444F5D}">
      <dgm:prSet/>
      <dgm:spPr/>
      <dgm:t>
        <a:bodyPr/>
        <a:lstStyle/>
        <a:p>
          <a:endParaRPr lang="en-US"/>
        </a:p>
      </dgm:t>
    </dgm:pt>
    <dgm:pt modelId="{9E447760-BEE1-44FA-BAE5-1FD7CB16D887}">
      <dgm:prSet/>
      <dgm:spPr/>
      <dgm:t>
        <a:bodyPr/>
        <a:lstStyle/>
        <a:p>
          <a:r>
            <a:rPr lang="en-US" smtClean="0"/>
            <a:t>Knowledgeable staff in control of Service Lifecycle</a:t>
          </a:r>
          <a:endParaRPr lang="en-US" dirty="0"/>
        </a:p>
      </dgm:t>
    </dgm:pt>
    <dgm:pt modelId="{5E84D851-DBC5-40E0-BABD-C59F8A2ADAFD}" type="parTrans" cxnId="{DBAB1CFD-7D33-42D0-A95B-DE09D935E067}">
      <dgm:prSet/>
      <dgm:spPr/>
      <dgm:t>
        <a:bodyPr/>
        <a:lstStyle/>
        <a:p>
          <a:endParaRPr lang="en-US"/>
        </a:p>
      </dgm:t>
    </dgm:pt>
    <dgm:pt modelId="{E79E6A7C-9E6F-4462-AE4D-CC216EB33E0D}" type="sibTrans" cxnId="{DBAB1CFD-7D33-42D0-A95B-DE09D935E067}">
      <dgm:prSet/>
      <dgm:spPr/>
      <dgm:t>
        <a:bodyPr/>
        <a:lstStyle/>
        <a:p>
          <a:endParaRPr lang="en-US"/>
        </a:p>
      </dgm:t>
    </dgm:pt>
    <dgm:pt modelId="{DBD3C217-79BA-4C09-9065-D2305AB1A5B2}">
      <dgm:prSet/>
      <dgm:spPr/>
      <dgm:t>
        <a:bodyPr/>
        <a:lstStyle/>
        <a:p>
          <a:r>
            <a:rPr lang="en-US" dirty="0" smtClean="0"/>
            <a:t>Improved analysis and decisions</a:t>
          </a:r>
          <a:endParaRPr lang="en-US" dirty="0"/>
        </a:p>
      </dgm:t>
    </dgm:pt>
    <dgm:pt modelId="{F439EC15-3F54-4F81-86DC-AF9ECDE6442E}" type="parTrans" cxnId="{D1C51E45-18FE-49B8-AE76-BFCD4E48A1D3}">
      <dgm:prSet/>
      <dgm:spPr/>
      <dgm:t>
        <a:bodyPr/>
        <a:lstStyle/>
        <a:p>
          <a:endParaRPr lang="en-US"/>
        </a:p>
      </dgm:t>
    </dgm:pt>
    <dgm:pt modelId="{3B2CCD7F-CF84-4777-B024-AC084BD4FAAE}" type="sibTrans" cxnId="{D1C51E45-18FE-49B8-AE76-BFCD4E48A1D3}">
      <dgm:prSet/>
      <dgm:spPr/>
      <dgm:t>
        <a:bodyPr/>
        <a:lstStyle/>
        <a:p>
          <a:endParaRPr lang="en-US"/>
        </a:p>
      </dgm:t>
    </dgm:pt>
    <dgm:pt modelId="{1321CBEF-4ABF-4A35-BBE1-79B53DAA0C0E}">
      <dgm:prSet/>
      <dgm:spPr/>
      <dgm:t>
        <a:bodyPr/>
        <a:lstStyle/>
        <a:p>
          <a:r>
            <a:rPr lang="en-US" smtClean="0"/>
            <a:t>Better response to Service Incidents</a:t>
          </a:r>
          <a:endParaRPr lang="en-US" dirty="0"/>
        </a:p>
      </dgm:t>
    </dgm:pt>
    <dgm:pt modelId="{FDDEC21A-9D11-45A3-B8AF-94934B34152D}" type="parTrans" cxnId="{298E3DE6-73E6-4D18-998D-557C94001265}">
      <dgm:prSet/>
      <dgm:spPr/>
      <dgm:t>
        <a:bodyPr/>
        <a:lstStyle/>
        <a:p>
          <a:endParaRPr lang="en-US"/>
        </a:p>
      </dgm:t>
    </dgm:pt>
    <dgm:pt modelId="{137EFCE7-F60E-4EF0-A127-8D43F4ED5A19}" type="sibTrans" cxnId="{298E3DE6-73E6-4D18-998D-557C94001265}">
      <dgm:prSet/>
      <dgm:spPr/>
      <dgm:t>
        <a:bodyPr/>
        <a:lstStyle/>
        <a:p>
          <a:endParaRPr lang="en-US"/>
        </a:p>
      </dgm:t>
    </dgm:pt>
    <dgm:pt modelId="{2FB64F4A-1639-4616-B287-4C00917BD162}">
      <dgm:prSet/>
      <dgm:spPr/>
      <dgm:t>
        <a:bodyPr/>
        <a:lstStyle/>
        <a:p>
          <a:r>
            <a:rPr lang="en-US" dirty="0" smtClean="0"/>
            <a:t>Prioritization of recovery activities</a:t>
          </a:r>
          <a:endParaRPr lang="en-US" dirty="0"/>
        </a:p>
      </dgm:t>
    </dgm:pt>
    <dgm:pt modelId="{0D51C559-0C0D-44DA-A5C9-93E7030D02FF}" type="parTrans" cxnId="{6E1F884C-79F2-400F-B607-AB9C92C52961}">
      <dgm:prSet/>
      <dgm:spPr/>
      <dgm:t>
        <a:bodyPr/>
        <a:lstStyle/>
        <a:p>
          <a:endParaRPr lang="en-US"/>
        </a:p>
      </dgm:t>
    </dgm:pt>
    <dgm:pt modelId="{1D40E7D8-B7E1-4A1D-99A9-954F4D4F0477}" type="sibTrans" cxnId="{6E1F884C-79F2-400F-B607-AB9C92C52961}">
      <dgm:prSet/>
      <dgm:spPr/>
      <dgm:t>
        <a:bodyPr/>
        <a:lstStyle/>
        <a:p>
          <a:endParaRPr lang="en-US"/>
        </a:p>
      </dgm:t>
    </dgm:pt>
    <dgm:pt modelId="{4E628BDC-26E5-453D-BF3C-ECD7BCC6B29D}">
      <dgm:prSet/>
      <dgm:spPr/>
      <dgm:t>
        <a:bodyPr/>
        <a:lstStyle/>
        <a:p>
          <a:r>
            <a:rPr lang="en-US" dirty="0" smtClean="0"/>
            <a:t>Enrichment of design portfolio</a:t>
          </a:r>
          <a:endParaRPr lang="en-US" dirty="0"/>
        </a:p>
      </dgm:t>
    </dgm:pt>
    <dgm:pt modelId="{7788B1B5-47C3-4AF2-A7D0-279EB7D7AE74}" type="parTrans" cxnId="{B6088CBB-F354-46C5-8F5A-7FB989372465}">
      <dgm:prSet/>
      <dgm:spPr/>
      <dgm:t>
        <a:bodyPr/>
        <a:lstStyle/>
        <a:p>
          <a:endParaRPr lang="en-US"/>
        </a:p>
      </dgm:t>
    </dgm:pt>
    <dgm:pt modelId="{861406C7-4955-41B0-ACA1-0A20DCDF8A24}" type="sibTrans" cxnId="{B6088CBB-F354-46C5-8F5A-7FB989372465}">
      <dgm:prSet/>
      <dgm:spPr/>
      <dgm:t>
        <a:bodyPr/>
        <a:lstStyle/>
        <a:p>
          <a:endParaRPr lang="en-US"/>
        </a:p>
      </dgm:t>
    </dgm:pt>
    <dgm:pt modelId="{CF4915CC-F46C-4430-A402-05E7C8CAFF8B}">
      <dgm:prSet/>
      <dgm:spPr/>
      <dgm:t>
        <a:bodyPr/>
        <a:lstStyle/>
        <a:p>
          <a:r>
            <a:rPr lang="en-US" smtClean="0"/>
            <a:t>Increased </a:t>
          </a:r>
          <a:r>
            <a:rPr lang="en-US" dirty="0" smtClean="0"/>
            <a:t>flexibility in work locations</a:t>
          </a:r>
          <a:endParaRPr lang="en-US"/>
        </a:p>
      </dgm:t>
    </dgm:pt>
    <dgm:pt modelId="{36A64B8C-CBEA-4904-BE05-569CA6646EB2}" type="parTrans" cxnId="{996C09AF-20F0-46BF-903B-1305E189A922}">
      <dgm:prSet/>
      <dgm:spPr/>
      <dgm:t>
        <a:bodyPr/>
        <a:lstStyle/>
        <a:p>
          <a:endParaRPr lang="en-US"/>
        </a:p>
      </dgm:t>
    </dgm:pt>
    <dgm:pt modelId="{D4D33521-9521-46AD-BB86-4BF045FE05DB}" type="sibTrans" cxnId="{996C09AF-20F0-46BF-903B-1305E189A922}">
      <dgm:prSet/>
      <dgm:spPr/>
      <dgm:t>
        <a:bodyPr/>
        <a:lstStyle/>
        <a:p>
          <a:endParaRPr lang="en-US"/>
        </a:p>
      </dgm:t>
    </dgm:pt>
    <dgm:pt modelId="{4E1778B5-4B8A-4224-8109-C04CB42B8B56}">
      <dgm:prSet/>
      <dgm:spPr/>
      <dgm:t>
        <a:bodyPr/>
        <a:lstStyle/>
        <a:p>
          <a:r>
            <a:rPr lang="en-US" dirty="0" smtClean="0"/>
            <a:t>Increases the capacity of assets</a:t>
          </a:r>
          <a:endParaRPr lang="en-US" dirty="0"/>
        </a:p>
      </dgm:t>
    </dgm:pt>
    <dgm:pt modelId="{FDB82DDF-7960-42BC-9359-01CCF66DE7D9}" type="parTrans" cxnId="{CD5D3490-5210-4B06-85FD-4E324AFEF62C}">
      <dgm:prSet/>
      <dgm:spPr/>
      <dgm:t>
        <a:bodyPr/>
        <a:lstStyle/>
        <a:p>
          <a:endParaRPr lang="en-US"/>
        </a:p>
      </dgm:t>
    </dgm:pt>
    <dgm:pt modelId="{36A5576C-545B-4747-92A9-B45F612A1CD6}" type="sibTrans" cxnId="{CD5D3490-5210-4B06-85FD-4E324AFEF62C}">
      <dgm:prSet/>
      <dgm:spPr/>
      <dgm:t>
        <a:bodyPr/>
        <a:lstStyle/>
        <a:p>
          <a:endParaRPr lang="en-US"/>
        </a:p>
      </dgm:t>
    </dgm:pt>
    <dgm:pt modelId="{B26B05D0-DD28-4B9C-A72F-E545BF7E72B1}">
      <dgm:prSet/>
      <dgm:spPr/>
      <dgm:t>
        <a:bodyPr/>
        <a:lstStyle/>
        <a:p>
          <a:r>
            <a:rPr lang="en-US" dirty="0" smtClean="0"/>
            <a:t>Increases economies of scale and scope</a:t>
          </a:r>
          <a:endParaRPr lang="en-US" dirty="0"/>
        </a:p>
      </dgm:t>
    </dgm:pt>
    <dgm:pt modelId="{8FE38E6D-D7EF-4B18-B607-91144FC088E2}" type="parTrans" cxnId="{EA59347A-89CB-40DA-BE67-DF89029E1150}">
      <dgm:prSet/>
      <dgm:spPr/>
      <dgm:t>
        <a:bodyPr/>
        <a:lstStyle/>
        <a:p>
          <a:endParaRPr lang="en-US"/>
        </a:p>
      </dgm:t>
    </dgm:pt>
    <dgm:pt modelId="{ACCB719F-CD82-4CE7-8166-E3054DA0E022}" type="sibTrans" cxnId="{EA59347A-89CB-40DA-BE67-DF89029E1150}">
      <dgm:prSet/>
      <dgm:spPr/>
      <dgm:t>
        <a:bodyPr/>
        <a:lstStyle/>
        <a:p>
          <a:endParaRPr lang="en-US"/>
        </a:p>
      </dgm:t>
    </dgm:pt>
    <dgm:pt modelId="{AD0EC677-8581-489F-B206-09C83DD87ACD}">
      <dgm:prSet/>
      <dgm:spPr/>
      <dgm:t>
        <a:bodyPr/>
        <a:lstStyle/>
        <a:p>
          <a:r>
            <a:rPr lang="en-US" dirty="0" smtClean="0"/>
            <a:t>Capacity building in service assets</a:t>
          </a:r>
          <a:endParaRPr lang="en-US" dirty="0"/>
        </a:p>
      </dgm:t>
    </dgm:pt>
    <dgm:pt modelId="{11048364-7DE6-4BA6-AF35-27D799BFD273}" type="parTrans" cxnId="{D8B57FC7-10B6-41DF-ADD6-8A574AB9099F}">
      <dgm:prSet/>
      <dgm:spPr/>
      <dgm:t>
        <a:bodyPr/>
        <a:lstStyle/>
        <a:p>
          <a:endParaRPr lang="en-US"/>
        </a:p>
      </dgm:t>
    </dgm:pt>
    <dgm:pt modelId="{F56853DD-96DD-4278-BEB8-B92996010F25}" type="sibTrans" cxnId="{D8B57FC7-10B6-41DF-ADD6-8A574AB9099F}">
      <dgm:prSet/>
      <dgm:spPr/>
      <dgm:t>
        <a:bodyPr/>
        <a:lstStyle/>
        <a:p>
          <a:endParaRPr lang="en-US"/>
        </a:p>
      </dgm:t>
    </dgm:pt>
    <dgm:pt modelId="{5BFF99AB-4FD1-4BC8-A362-3F8290DD473B}">
      <dgm:prSet/>
      <dgm:spPr/>
      <dgm:t>
        <a:bodyPr/>
        <a:lstStyle/>
        <a:p>
          <a:r>
            <a:rPr lang="en-US" smtClean="0"/>
            <a:t>Staffing of key competencies</a:t>
          </a:r>
          <a:endParaRPr lang="en-US" dirty="0"/>
        </a:p>
      </dgm:t>
    </dgm:pt>
    <dgm:pt modelId="{0B77DFF2-C599-4E59-8F1B-DDEE429E8D89}" type="parTrans" cxnId="{00AABC3D-DBAF-49E4-B03B-30905C9FC769}">
      <dgm:prSet/>
      <dgm:spPr/>
      <dgm:t>
        <a:bodyPr/>
        <a:lstStyle/>
        <a:p>
          <a:endParaRPr lang="en-US"/>
        </a:p>
      </dgm:t>
    </dgm:pt>
    <dgm:pt modelId="{46ABEE00-D54E-404B-8E64-8D71C4E45E82}" type="sibTrans" cxnId="{00AABC3D-DBAF-49E4-B03B-30905C9FC769}">
      <dgm:prSet/>
      <dgm:spPr/>
      <dgm:t>
        <a:bodyPr/>
        <a:lstStyle/>
        <a:p>
          <a:endParaRPr lang="en-US"/>
        </a:p>
      </dgm:t>
    </dgm:pt>
    <dgm:pt modelId="{DE2134FE-08F8-4875-AC21-5187E70B918D}">
      <dgm:prSet/>
      <dgm:spPr/>
      <dgm:t>
        <a:bodyPr/>
        <a:lstStyle/>
        <a:p>
          <a:r>
            <a:rPr lang="en-US" dirty="0" smtClean="0"/>
            <a:t>Extension of Service Desk hours</a:t>
          </a:r>
          <a:endParaRPr lang="en-US" dirty="0"/>
        </a:p>
      </dgm:t>
    </dgm:pt>
    <dgm:pt modelId="{51984F05-588C-4B17-B2C7-C80512F0375A}" type="parTrans" cxnId="{DC1B6DE6-576A-4027-952D-0B4CE25B4F68}">
      <dgm:prSet/>
      <dgm:spPr/>
      <dgm:t>
        <a:bodyPr/>
        <a:lstStyle/>
        <a:p>
          <a:endParaRPr lang="en-US"/>
        </a:p>
      </dgm:t>
    </dgm:pt>
    <dgm:pt modelId="{383A97A9-DCC6-40DF-87E8-1AB91BE1E837}" type="sibTrans" cxnId="{DC1B6DE6-576A-4027-952D-0B4CE25B4F68}">
      <dgm:prSet/>
      <dgm:spPr/>
      <dgm:t>
        <a:bodyPr/>
        <a:lstStyle/>
        <a:p>
          <a:endParaRPr lang="en-US"/>
        </a:p>
      </dgm:t>
    </dgm:pt>
    <dgm:pt modelId="{FB58E8CD-20DC-4CB1-B3D8-F2CCD82C907A}">
      <dgm:prSet/>
      <dgm:spPr/>
      <dgm:t>
        <a:bodyPr/>
        <a:lstStyle/>
        <a:p>
          <a:r>
            <a:rPr lang="en-US" dirty="0" smtClean="0"/>
            <a:t>Reducing losses in resource utilization</a:t>
          </a:r>
          <a:endParaRPr lang="en-US" dirty="0"/>
        </a:p>
      </dgm:t>
    </dgm:pt>
    <dgm:pt modelId="{32A41E84-80DD-472B-A210-97E960AEF4BF}" type="parTrans" cxnId="{1E15D9D8-A402-4C64-BE20-5399E48D4ABD}">
      <dgm:prSet/>
      <dgm:spPr/>
      <dgm:t>
        <a:bodyPr/>
        <a:lstStyle/>
        <a:p>
          <a:endParaRPr lang="en-US"/>
        </a:p>
      </dgm:t>
    </dgm:pt>
    <dgm:pt modelId="{F533B90D-5A6A-4359-84DE-03BEDB476402}" type="sibTrans" cxnId="{1E15D9D8-A402-4C64-BE20-5399E48D4ABD}">
      <dgm:prSet/>
      <dgm:spPr/>
      <dgm:t>
        <a:bodyPr/>
        <a:lstStyle/>
        <a:p>
          <a:endParaRPr lang="en-US"/>
        </a:p>
      </dgm:t>
    </dgm:pt>
    <dgm:pt modelId="{34EE1CEB-942F-464E-8A81-9358CE8C6D7E}">
      <dgm:prSet/>
      <dgm:spPr/>
      <dgm:t>
        <a:bodyPr/>
        <a:lstStyle/>
        <a:p>
          <a:r>
            <a:rPr lang="en-US" smtClean="0"/>
            <a:t>Re-use of service components</a:t>
          </a:r>
          <a:endParaRPr lang="en-US" dirty="0"/>
        </a:p>
      </dgm:t>
    </dgm:pt>
    <dgm:pt modelId="{C418DCE0-E9F5-4602-8F9F-DCAE13BC31E7}" type="parTrans" cxnId="{887916C3-BA31-4D52-BE4D-539995994BF6}">
      <dgm:prSet/>
      <dgm:spPr/>
      <dgm:t>
        <a:bodyPr/>
        <a:lstStyle/>
        <a:p>
          <a:endParaRPr lang="en-US"/>
        </a:p>
      </dgm:t>
    </dgm:pt>
    <dgm:pt modelId="{DB6EA473-5098-4E74-8F81-25AF592D7230}" type="sibTrans" cxnId="{887916C3-BA31-4D52-BE4D-539995994BF6}">
      <dgm:prSet/>
      <dgm:spPr/>
      <dgm:t>
        <a:bodyPr/>
        <a:lstStyle/>
        <a:p>
          <a:endParaRPr lang="en-US"/>
        </a:p>
      </dgm:t>
    </dgm:pt>
    <dgm:pt modelId="{850967F7-B08E-45F7-B4F8-C853D40409B4}">
      <dgm:prSet/>
      <dgm:spPr/>
      <dgm:t>
        <a:bodyPr/>
        <a:lstStyle/>
        <a:p>
          <a:r>
            <a:rPr lang="en-US" dirty="0" smtClean="0"/>
            <a:t>Fewer service failures through design</a:t>
          </a:r>
          <a:endParaRPr lang="en-US" dirty="0"/>
        </a:p>
      </dgm:t>
    </dgm:pt>
    <dgm:pt modelId="{6344AFA0-5A73-42E3-A7A0-C8447CB1D325}" type="parTrans" cxnId="{ABE9777B-C6DF-4850-91B4-FB45BD270A42}">
      <dgm:prSet/>
      <dgm:spPr/>
      <dgm:t>
        <a:bodyPr/>
        <a:lstStyle/>
        <a:p>
          <a:endParaRPr lang="en-US"/>
        </a:p>
      </dgm:t>
    </dgm:pt>
    <dgm:pt modelId="{053195AE-C5D6-471D-B165-D582D6B54446}" type="sibTrans" cxnId="{ABE9777B-C6DF-4850-91B4-FB45BD270A42}">
      <dgm:prSet/>
      <dgm:spPr/>
      <dgm:t>
        <a:bodyPr/>
        <a:lstStyle/>
        <a:p>
          <a:endParaRPr lang="en-US"/>
        </a:p>
      </dgm:t>
    </dgm:pt>
    <dgm:pt modelId="{ABEFD7C7-678E-49E6-9373-807FB0630CCD}" type="pres">
      <dgm:prSet presAssocID="{3D6184B5-58FC-41B9-BA54-970AC0C41E95}" presName="layout" presStyleCnt="0">
        <dgm:presLayoutVars>
          <dgm:chMax/>
          <dgm:chPref/>
          <dgm:dir/>
          <dgm:resizeHandles/>
        </dgm:presLayoutVars>
      </dgm:prSet>
      <dgm:spPr/>
      <dgm:t>
        <a:bodyPr/>
        <a:lstStyle/>
        <a:p>
          <a:endParaRPr lang="en-US"/>
        </a:p>
      </dgm:t>
    </dgm:pt>
    <dgm:pt modelId="{0D6DC76C-1211-4638-9679-DD8F72FA6A0B}" type="pres">
      <dgm:prSet presAssocID="{9F8B78C4-A6E0-4191-ABA1-EDFBBD5395EC}" presName="root" presStyleCnt="0">
        <dgm:presLayoutVars>
          <dgm:chMax/>
          <dgm:chPref/>
        </dgm:presLayoutVars>
      </dgm:prSet>
      <dgm:spPr/>
    </dgm:pt>
    <dgm:pt modelId="{41C53FBF-A2D8-48B2-A4DD-345661467F18}" type="pres">
      <dgm:prSet presAssocID="{9F8B78C4-A6E0-4191-ABA1-EDFBBD5395EC}" presName="rootComposite" presStyleCnt="0">
        <dgm:presLayoutVars/>
      </dgm:prSet>
      <dgm:spPr/>
    </dgm:pt>
    <dgm:pt modelId="{93D7A33F-5F15-487C-8727-2F840DA0AC2B}" type="pres">
      <dgm:prSet presAssocID="{9F8B78C4-A6E0-4191-ABA1-EDFBBD5395EC}" presName="ParentAccent" presStyleLbl="alignNode1" presStyleIdx="0" presStyleCnt="3"/>
      <dgm:spPr/>
    </dgm:pt>
    <dgm:pt modelId="{A87D4F7D-898C-44E8-947E-245445D683B2}" type="pres">
      <dgm:prSet presAssocID="{9F8B78C4-A6E0-4191-ABA1-EDFBBD5395EC}" presName="ParentSmallAccent" presStyleLbl="fgAcc1" presStyleIdx="0" presStyleCnt="3"/>
      <dgm:spPr/>
    </dgm:pt>
    <dgm:pt modelId="{7D430642-51B2-4C13-A728-57A5F31F30E7}" type="pres">
      <dgm:prSet presAssocID="{9F8B78C4-A6E0-4191-ABA1-EDFBBD5395EC}" presName="Parent" presStyleLbl="revTx" presStyleIdx="0" presStyleCnt="29">
        <dgm:presLayoutVars>
          <dgm:chMax/>
          <dgm:chPref val="4"/>
          <dgm:bulletEnabled val="1"/>
        </dgm:presLayoutVars>
      </dgm:prSet>
      <dgm:spPr/>
      <dgm:t>
        <a:bodyPr/>
        <a:lstStyle/>
        <a:p>
          <a:endParaRPr lang="en-US"/>
        </a:p>
      </dgm:t>
    </dgm:pt>
    <dgm:pt modelId="{E8E0D650-A00C-44DF-BFA5-812F14ED05F0}" type="pres">
      <dgm:prSet presAssocID="{9F8B78C4-A6E0-4191-ABA1-EDFBBD5395EC}" presName="childShape" presStyleCnt="0">
        <dgm:presLayoutVars>
          <dgm:chMax val="0"/>
          <dgm:chPref val="0"/>
        </dgm:presLayoutVars>
      </dgm:prSet>
      <dgm:spPr/>
    </dgm:pt>
    <dgm:pt modelId="{8D9FA46A-AF1C-4DE6-9451-9EBD253DEED5}" type="pres">
      <dgm:prSet presAssocID="{9A1D3DFF-63D5-4802-B186-77ED42858445}" presName="childComposite" presStyleCnt="0">
        <dgm:presLayoutVars>
          <dgm:chMax val="0"/>
          <dgm:chPref val="0"/>
        </dgm:presLayoutVars>
      </dgm:prSet>
      <dgm:spPr/>
    </dgm:pt>
    <dgm:pt modelId="{178BDD7E-9405-44DA-A09B-B95A06A75863}" type="pres">
      <dgm:prSet presAssocID="{9A1D3DFF-63D5-4802-B186-77ED42858445}" presName="ChildAccent" presStyleLbl="solidFgAcc1" presStyleIdx="0" presStyleCnt="26"/>
      <dgm:spPr/>
    </dgm:pt>
    <dgm:pt modelId="{586180E3-6976-467A-B747-84E429C0948D}" type="pres">
      <dgm:prSet presAssocID="{9A1D3DFF-63D5-4802-B186-77ED42858445}" presName="Child" presStyleLbl="revTx" presStyleIdx="1" presStyleCnt="29">
        <dgm:presLayoutVars>
          <dgm:chMax val="0"/>
          <dgm:chPref val="0"/>
          <dgm:bulletEnabled val="1"/>
        </dgm:presLayoutVars>
      </dgm:prSet>
      <dgm:spPr/>
      <dgm:t>
        <a:bodyPr/>
        <a:lstStyle/>
        <a:p>
          <a:endParaRPr lang="en-US"/>
        </a:p>
      </dgm:t>
    </dgm:pt>
    <dgm:pt modelId="{1212E338-DF73-4240-86A4-F70EE542A21F}" type="pres">
      <dgm:prSet presAssocID="{2D00FDDE-6117-46D8-BB35-7323055E00F1}" presName="childComposite" presStyleCnt="0">
        <dgm:presLayoutVars>
          <dgm:chMax val="0"/>
          <dgm:chPref val="0"/>
        </dgm:presLayoutVars>
      </dgm:prSet>
      <dgm:spPr/>
    </dgm:pt>
    <dgm:pt modelId="{83E6D1D4-6E1F-4291-A4CE-91DDD94ADFE7}" type="pres">
      <dgm:prSet presAssocID="{2D00FDDE-6117-46D8-BB35-7323055E00F1}" presName="ChildAccent" presStyleLbl="solidFgAcc1" presStyleIdx="1" presStyleCnt="26"/>
      <dgm:spPr/>
    </dgm:pt>
    <dgm:pt modelId="{B2F94FD8-C55F-436C-A0EF-E2440F651FC2}" type="pres">
      <dgm:prSet presAssocID="{2D00FDDE-6117-46D8-BB35-7323055E00F1}" presName="Child" presStyleLbl="revTx" presStyleIdx="2" presStyleCnt="29">
        <dgm:presLayoutVars>
          <dgm:chMax val="0"/>
          <dgm:chPref val="0"/>
          <dgm:bulletEnabled val="1"/>
        </dgm:presLayoutVars>
      </dgm:prSet>
      <dgm:spPr/>
      <dgm:t>
        <a:bodyPr/>
        <a:lstStyle/>
        <a:p>
          <a:endParaRPr lang="en-US"/>
        </a:p>
      </dgm:t>
    </dgm:pt>
    <dgm:pt modelId="{31D563AA-A555-4CEA-802D-5C50BE7D8D71}" type="pres">
      <dgm:prSet presAssocID="{E4821608-2F7A-4669-A6C9-CC87C53CE80C}" presName="childComposite" presStyleCnt="0">
        <dgm:presLayoutVars>
          <dgm:chMax val="0"/>
          <dgm:chPref val="0"/>
        </dgm:presLayoutVars>
      </dgm:prSet>
      <dgm:spPr/>
    </dgm:pt>
    <dgm:pt modelId="{20555867-0328-42A4-9266-6601041DBA79}" type="pres">
      <dgm:prSet presAssocID="{E4821608-2F7A-4669-A6C9-CC87C53CE80C}" presName="ChildAccent" presStyleLbl="solidFgAcc1" presStyleIdx="2" presStyleCnt="26"/>
      <dgm:spPr/>
    </dgm:pt>
    <dgm:pt modelId="{2F4058C8-A836-4619-9A16-18C7F1DAA5AE}" type="pres">
      <dgm:prSet presAssocID="{E4821608-2F7A-4669-A6C9-CC87C53CE80C}" presName="Child" presStyleLbl="revTx" presStyleIdx="3" presStyleCnt="29">
        <dgm:presLayoutVars>
          <dgm:chMax val="0"/>
          <dgm:chPref val="0"/>
          <dgm:bulletEnabled val="1"/>
        </dgm:presLayoutVars>
      </dgm:prSet>
      <dgm:spPr/>
      <dgm:t>
        <a:bodyPr/>
        <a:lstStyle/>
        <a:p>
          <a:endParaRPr lang="en-US"/>
        </a:p>
      </dgm:t>
    </dgm:pt>
    <dgm:pt modelId="{B4DB4B2B-844B-4647-8E61-EC39521D013C}" type="pres">
      <dgm:prSet presAssocID="{FD374116-749B-465B-8CCE-61025DB69231}" presName="childComposite" presStyleCnt="0">
        <dgm:presLayoutVars>
          <dgm:chMax val="0"/>
          <dgm:chPref val="0"/>
        </dgm:presLayoutVars>
      </dgm:prSet>
      <dgm:spPr/>
    </dgm:pt>
    <dgm:pt modelId="{C0176629-57F2-48EA-B7B7-88EE2A3AE6A4}" type="pres">
      <dgm:prSet presAssocID="{FD374116-749B-465B-8CCE-61025DB69231}" presName="ChildAccent" presStyleLbl="solidFgAcc1" presStyleIdx="3" presStyleCnt="26"/>
      <dgm:spPr/>
    </dgm:pt>
    <dgm:pt modelId="{371D2679-419D-471E-AC83-F43D6E93F6F5}" type="pres">
      <dgm:prSet presAssocID="{FD374116-749B-465B-8CCE-61025DB69231}" presName="Child" presStyleLbl="revTx" presStyleIdx="4" presStyleCnt="29">
        <dgm:presLayoutVars>
          <dgm:chMax val="0"/>
          <dgm:chPref val="0"/>
          <dgm:bulletEnabled val="1"/>
        </dgm:presLayoutVars>
      </dgm:prSet>
      <dgm:spPr/>
      <dgm:t>
        <a:bodyPr/>
        <a:lstStyle/>
        <a:p>
          <a:endParaRPr lang="en-US"/>
        </a:p>
      </dgm:t>
    </dgm:pt>
    <dgm:pt modelId="{04AB6897-C8DB-4C19-8DE3-DA7F24D918C7}" type="pres">
      <dgm:prSet presAssocID="{5781392A-7EFC-4851-90A7-E85505353603}" presName="childComposite" presStyleCnt="0">
        <dgm:presLayoutVars>
          <dgm:chMax val="0"/>
          <dgm:chPref val="0"/>
        </dgm:presLayoutVars>
      </dgm:prSet>
      <dgm:spPr/>
    </dgm:pt>
    <dgm:pt modelId="{A7E68C4F-EEDB-49F1-B9F6-8DA9DE9597F2}" type="pres">
      <dgm:prSet presAssocID="{5781392A-7EFC-4851-90A7-E85505353603}" presName="ChildAccent" presStyleLbl="solidFgAcc1" presStyleIdx="4" presStyleCnt="26"/>
      <dgm:spPr/>
    </dgm:pt>
    <dgm:pt modelId="{B6C5BE19-5003-4BC6-9A10-8341BF364AE5}" type="pres">
      <dgm:prSet presAssocID="{5781392A-7EFC-4851-90A7-E85505353603}" presName="Child" presStyleLbl="revTx" presStyleIdx="5" presStyleCnt="29">
        <dgm:presLayoutVars>
          <dgm:chMax val="0"/>
          <dgm:chPref val="0"/>
          <dgm:bulletEnabled val="1"/>
        </dgm:presLayoutVars>
      </dgm:prSet>
      <dgm:spPr/>
      <dgm:t>
        <a:bodyPr/>
        <a:lstStyle/>
        <a:p>
          <a:endParaRPr lang="en-US"/>
        </a:p>
      </dgm:t>
    </dgm:pt>
    <dgm:pt modelId="{5B80818E-A49B-40DD-BEFA-085D8F6A9147}" type="pres">
      <dgm:prSet presAssocID="{4130694C-D196-42B0-A0E6-7CE001E595A9}" presName="root" presStyleCnt="0">
        <dgm:presLayoutVars>
          <dgm:chMax/>
          <dgm:chPref/>
        </dgm:presLayoutVars>
      </dgm:prSet>
      <dgm:spPr/>
    </dgm:pt>
    <dgm:pt modelId="{6A5EF712-96B1-488B-9B36-17C56144BD73}" type="pres">
      <dgm:prSet presAssocID="{4130694C-D196-42B0-A0E6-7CE001E595A9}" presName="rootComposite" presStyleCnt="0">
        <dgm:presLayoutVars/>
      </dgm:prSet>
      <dgm:spPr/>
    </dgm:pt>
    <dgm:pt modelId="{A0DC394A-5D51-471D-B92B-6BD24A84B8EF}" type="pres">
      <dgm:prSet presAssocID="{4130694C-D196-42B0-A0E6-7CE001E595A9}" presName="ParentAccent" presStyleLbl="alignNode1" presStyleIdx="1" presStyleCnt="3"/>
      <dgm:spPr/>
    </dgm:pt>
    <dgm:pt modelId="{369045E2-C6D1-44AF-90FB-B57959364E1C}" type="pres">
      <dgm:prSet presAssocID="{4130694C-D196-42B0-A0E6-7CE001E595A9}" presName="ParentSmallAccent" presStyleLbl="fgAcc1" presStyleIdx="1" presStyleCnt="3"/>
      <dgm:spPr/>
    </dgm:pt>
    <dgm:pt modelId="{0FEC0325-A842-4D56-BAFD-8B5EA944CF78}" type="pres">
      <dgm:prSet presAssocID="{4130694C-D196-42B0-A0E6-7CE001E595A9}" presName="Parent" presStyleLbl="revTx" presStyleIdx="6" presStyleCnt="29">
        <dgm:presLayoutVars>
          <dgm:chMax/>
          <dgm:chPref val="4"/>
          <dgm:bulletEnabled val="1"/>
        </dgm:presLayoutVars>
      </dgm:prSet>
      <dgm:spPr/>
      <dgm:t>
        <a:bodyPr/>
        <a:lstStyle/>
        <a:p>
          <a:endParaRPr lang="en-US"/>
        </a:p>
      </dgm:t>
    </dgm:pt>
    <dgm:pt modelId="{05CE301A-45BC-4D06-BA42-EAF3786017F6}" type="pres">
      <dgm:prSet presAssocID="{4130694C-D196-42B0-A0E6-7CE001E595A9}" presName="childShape" presStyleCnt="0">
        <dgm:presLayoutVars>
          <dgm:chMax val="0"/>
          <dgm:chPref val="0"/>
        </dgm:presLayoutVars>
      </dgm:prSet>
      <dgm:spPr/>
    </dgm:pt>
    <dgm:pt modelId="{ACD3725C-B075-4C7F-AA79-9528978547AF}" type="pres">
      <dgm:prSet presAssocID="{9505C959-05F7-49DF-843A-6461C61380A4}" presName="childComposite" presStyleCnt="0">
        <dgm:presLayoutVars>
          <dgm:chMax val="0"/>
          <dgm:chPref val="0"/>
        </dgm:presLayoutVars>
      </dgm:prSet>
      <dgm:spPr/>
    </dgm:pt>
    <dgm:pt modelId="{275184BA-8D96-450B-AB77-AB26F1BB917F}" type="pres">
      <dgm:prSet presAssocID="{9505C959-05F7-49DF-843A-6461C61380A4}" presName="ChildAccent" presStyleLbl="solidFgAcc1" presStyleIdx="5" presStyleCnt="26"/>
      <dgm:spPr/>
    </dgm:pt>
    <dgm:pt modelId="{CD5386A7-3397-44B0-AB6F-4A6632E5A803}" type="pres">
      <dgm:prSet presAssocID="{9505C959-05F7-49DF-843A-6461C61380A4}" presName="Child" presStyleLbl="revTx" presStyleIdx="7" presStyleCnt="29">
        <dgm:presLayoutVars>
          <dgm:chMax val="0"/>
          <dgm:chPref val="0"/>
          <dgm:bulletEnabled val="1"/>
        </dgm:presLayoutVars>
      </dgm:prSet>
      <dgm:spPr/>
      <dgm:t>
        <a:bodyPr/>
        <a:lstStyle/>
        <a:p>
          <a:endParaRPr lang="en-US"/>
        </a:p>
      </dgm:t>
    </dgm:pt>
    <dgm:pt modelId="{DC70F8D9-BF3B-40C8-B1E9-C1C60357F193}" type="pres">
      <dgm:prSet presAssocID="{8F6D9925-1FF0-407E-A1E9-0CC6208E5A56}" presName="childComposite" presStyleCnt="0">
        <dgm:presLayoutVars>
          <dgm:chMax val="0"/>
          <dgm:chPref val="0"/>
        </dgm:presLayoutVars>
      </dgm:prSet>
      <dgm:spPr/>
    </dgm:pt>
    <dgm:pt modelId="{45E4775D-4AF8-4B26-9A07-F196E6002EE3}" type="pres">
      <dgm:prSet presAssocID="{8F6D9925-1FF0-407E-A1E9-0CC6208E5A56}" presName="ChildAccent" presStyleLbl="solidFgAcc1" presStyleIdx="6" presStyleCnt="26"/>
      <dgm:spPr/>
    </dgm:pt>
    <dgm:pt modelId="{0FB28692-467F-4AFC-8548-04478661A6F7}" type="pres">
      <dgm:prSet presAssocID="{8F6D9925-1FF0-407E-A1E9-0CC6208E5A56}" presName="Child" presStyleLbl="revTx" presStyleIdx="8" presStyleCnt="29">
        <dgm:presLayoutVars>
          <dgm:chMax val="0"/>
          <dgm:chPref val="0"/>
          <dgm:bulletEnabled val="1"/>
        </dgm:presLayoutVars>
      </dgm:prSet>
      <dgm:spPr/>
      <dgm:t>
        <a:bodyPr/>
        <a:lstStyle/>
        <a:p>
          <a:endParaRPr lang="en-US"/>
        </a:p>
      </dgm:t>
    </dgm:pt>
    <dgm:pt modelId="{0B12CC6D-4787-40F4-87B9-0F4B1A7A1849}" type="pres">
      <dgm:prSet presAssocID="{6BDA195D-40F6-408D-8AF1-68D2DA0A76F5}" presName="childComposite" presStyleCnt="0">
        <dgm:presLayoutVars>
          <dgm:chMax val="0"/>
          <dgm:chPref val="0"/>
        </dgm:presLayoutVars>
      </dgm:prSet>
      <dgm:spPr/>
    </dgm:pt>
    <dgm:pt modelId="{712BA8B5-56FF-4915-8ECF-102D80AECE77}" type="pres">
      <dgm:prSet presAssocID="{6BDA195D-40F6-408D-8AF1-68D2DA0A76F5}" presName="ChildAccent" presStyleLbl="solidFgAcc1" presStyleIdx="7" presStyleCnt="26"/>
      <dgm:spPr/>
    </dgm:pt>
    <dgm:pt modelId="{5A371403-87B6-4233-8523-6265A8913584}" type="pres">
      <dgm:prSet presAssocID="{6BDA195D-40F6-408D-8AF1-68D2DA0A76F5}" presName="Child" presStyleLbl="revTx" presStyleIdx="9" presStyleCnt="29">
        <dgm:presLayoutVars>
          <dgm:chMax val="0"/>
          <dgm:chPref val="0"/>
          <dgm:bulletEnabled val="1"/>
        </dgm:presLayoutVars>
      </dgm:prSet>
      <dgm:spPr/>
      <dgm:t>
        <a:bodyPr/>
        <a:lstStyle/>
        <a:p>
          <a:endParaRPr lang="en-US"/>
        </a:p>
      </dgm:t>
    </dgm:pt>
    <dgm:pt modelId="{566085DF-4A87-43F1-8C6C-576B0A051BBC}" type="pres">
      <dgm:prSet presAssocID="{9E447760-BEE1-44FA-BAE5-1FD7CB16D887}" presName="childComposite" presStyleCnt="0">
        <dgm:presLayoutVars>
          <dgm:chMax val="0"/>
          <dgm:chPref val="0"/>
        </dgm:presLayoutVars>
      </dgm:prSet>
      <dgm:spPr/>
    </dgm:pt>
    <dgm:pt modelId="{46EF5232-433B-490E-AF54-A2E5CED75C26}" type="pres">
      <dgm:prSet presAssocID="{9E447760-BEE1-44FA-BAE5-1FD7CB16D887}" presName="ChildAccent" presStyleLbl="solidFgAcc1" presStyleIdx="8" presStyleCnt="26"/>
      <dgm:spPr/>
    </dgm:pt>
    <dgm:pt modelId="{58332E2E-2B59-4CE5-A24E-6E7A2B67A9F0}" type="pres">
      <dgm:prSet presAssocID="{9E447760-BEE1-44FA-BAE5-1FD7CB16D887}" presName="Child" presStyleLbl="revTx" presStyleIdx="10" presStyleCnt="29">
        <dgm:presLayoutVars>
          <dgm:chMax val="0"/>
          <dgm:chPref val="0"/>
          <dgm:bulletEnabled val="1"/>
        </dgm:presLayoutVars>
      </dgm:prSet>
      <dgm:spPr/>
      <dgm:t>
        <a:bodyPr/>
        <a:lstStyle/>
        <a:p>
          <a:endParaRPr lang="en-US"/>
        </a:p>
      </dgm:t>
    </dgm:pt>
    <dgm:pt modelId="{44434C24-DF7C-4628-A7A6-0534CA3D3DE4}" type="pres">
      <dgm:prSet presAssocID="{DBD3C217-79BA-4C09-9065-D2305AB1A5B2}" presName="childComposite" presStyleCnt="0">
        <dgm:presLayoutVars>
          <dgm:chMax val="0"/>
          <dgm:chPref val="0"/>
        </dgm:presLayoutVars>
      </dgm:prSet>
      <dgm:spPr/>
    </dgm:pt>
    <dgm:pt modelId="{ED526042-62DA-4967-B246-5C0C7BC81DCA}" type="pres">
      <dgm:prSet presAssocID="{DBD3C217-79BA-4C09-9065-D2305AB1A5B2}" presName="ChildAccent" presStyleLbl="solidFgAcc1" presStyleIdx="9" presStyleCnt="26"/>
      <dgm:spPr/>
    </dgm:pt>
    <dgm:pt modelId="{273EB8F1-DAE1-4933-B587-8A66A334CFD8}" type="pres">
      <dgm:prSet presAssocID="{DBD3C217-79BA-4C09-9065-D2305AB1A5B2}" presName="Child" presStyleLbl="revTx" presStyleIdx="11" presStyleCnt="29">
        <dgm:presLayoutVars>
          <dgm:chMax val="0"/>
          <dgm:chPref val="0"/>
          <dgm:bulletEnabled val="1"/>
        </dgm:presLayoutVars>
      </dgm:prSet>
      <dgm:spPr/>
      <dgm:t>
        <a:bodyPr/>
        <a:lstStyle/>
        <a:p>
          <a:endParaRPr lang="en-US"/>
        </a:p>
      </dgm:t>
    </dgm:pt>
    <dgm:pt modelId="{8B975173-0CD5-4252-9AFE-BF4719D0F592}" type="pres">
      <dgm:prSet presAssocID="{1321CBEF-4ABF-4A35-BBE1-79B53DAA0C0E}" presName="childComposite" presStyleCnt="0">
        <dgm:presLayoutVars>
          <dgm:chMax val="0"/>
          <dgm:chPref val="0"/>
        </dgm:presLayoutVars>
      </dgm:prSet>
      <dgm:spPr/>
    </dgm:pt>
    <dgm:pt modelId="{071C8DB2-57BB-4364-B73E-898C6157E6C5}" type="pres">
      <dgm:prSet presAssocID="{1321CBEF-4ABF-4A35-BBE1-79B53DAA0C0E}" presName="ChildAccent" presStyleLbl="solidFgAcc1" presStyleIdx="10" presStyleCnt="26"/>
      <dgm:spPr/>
    </dgm:pt>
    <dgm:pt modelId="{319551A5-EE1C-44D6-9DD4-E653B8FE28FB}" type="pres">
      <dgm:prSet presAssocID="{1321CBEF-4ABF-4A35-BBE1-79B53DAA0C0E}" presName="Child" presStyleLbl="revTx" presStyleIdx="12" presStyleCnt="29">
        <dgm:presLayoutVars>
          <dgm:chMax val="0"/>
          <dgm:chPref val="0"/>
          <dgm:bulletEnabled val="1"/>
        </dgm:presLayoutVars>
      </dgm:prSet>
      <dgm:spPr/>
      <dgm:t>
        <a:bodyPr/>
        <a:lstStyle/>
        <a:p>
          <a:endParaRPr lang="en-US"/>
        </a:p>
      </dgm:t>
    </dgm:pt>
    <dgm:pt modelId="{2887BD9A-9261-4228-B128-1EFDD4BEC9AF}" type="pres">
      <dgm:prSet presAssocID="{2FB64F4A-1639-4616-B287-4C00917BD162}" presName="childComposite" presStyleCnt="0">
        <dgm:presLayoutVars>
          <dgm:chMax val="0"/>
          <dgm:chPref val="0"/>
        </dgm:presLayoutVars>
      </dgm:prSet>
      <dgm:spPr/>
    </dgm:pt>
    <dgm:pt modelId="{3F1689AC-82DA-437E-A4F1-2CF957A52A99}" type="pres">
      <dgm:prSet presAssocID="{2FB64F4A-1639-4616-B287-4C00917BD162}" presName="ChildAccent" presStyleLbl="solidFgAcc1" presStyleIdx="11" presStyleCnt="26"/>
      <dgm:spPr/>
    </dgm:pt>
    <dgm:pt modelId="{0D018A45-AB71-4023-B3E9-06F7FAC86D22}" type="pres">
      <dgm:prSet presAssocID="{2FB64F4A-1639-4616-B287-4C00917BD162}" presName="Child" presStyleLbl="revTx" presStyleIdx="13" presStyleCnt="29">
        <dgm:presLayoutVars>
          <dgm:chMax val="0"/>
          <dgm:chPref val="0"/>
          <dgm:bulletEnabled val="1"/>
        </dgm:presLayoutVars>
      </dgm:prSet>
      <dgm:spPr/>
      <dgm:t>
        <a:bodyPr/>
        <a:lstStyle/>
        <a:p>
          <a:endParaRPr lang="en-US"/>
        </a:p>
      </dgm:t>
    </dgm:pt>
    <dgm:pt modelId="{CACD32E4-CD5B-4454-AC7C-2DC0A92E464B}" type="pres">
      <dgm:prSet presAssocID="{DAC1A3BB-8B80-4F02-9D66-EA3EF841CBCB}" presName="childComposite" presStyleCnt="0">
        <dgm:presLayoutVars>
          <dgm:chMax val="0"/>
          <dgm:chPref val="0"/>
        </dgm:presLayoutVars>
      </dgm:prSet>
      <dgm:spPr/>
    </dgm:pt>
    <dgm:pt modelId="{61290879-557D-4F6B-93CC-B8C4DA5B1A42}" type="pres">
      <dgm:prSet presAssocID="{DAC1A3BB-8B80-4F02-9D66-EA3EF841CBCB}" presName="ChildAccent" presStyleLbl="solidFgAcc1" presStyleIdx="12" presStyleCnt="26"/>
      <dgm:spPr/>
    </dgm:pt>
    <dgm:pt modelId="{69D3E532-474D-4C97-A71B-950351E385B9}" type="pres">
      <dgm:prSet presAssocID="{DAC1A3BB-8B80-4F02-9D66-EA3EF841CBCB}" presName="Child" presStyleLbl="revTx" presStyleIdx="14" presStyleCnt="29">
        <dgm:presLayoutVars>
          <dgm:chMax val="0"/>
          <dgm:chPref val="0"/>
          <dgm:bulletEnabled val="1"/>
        </dgm:presLayoutVars>
      </dgm:prSet>
      <dgm:spPr/>
      <dgm:t>
        <a:bodyPr/>
        <a:lstStyle/>
        <a:p>
          <a:endParaRPr lang="en-US"/>
        </a:p>
      </dgm:t>
    </dgm:pt>
    <dgm:pt modelId="{7CDEE1BE-33C7-4D54-93A1-D74475DD69DA}" type="pres">
      <dgm:prSet presAssocID="{4E628BDC-26E5-453D-BF3C-ECD7BCC6B29D}" presName="childComposite" presStyleCnt="0">
        <dgm:presLayoutVars>
          <dgm:chMax val="0"/>
          <dgm:chPref val="0"/>
        </dgm:presLayoutVars>
      </dgm:prSet>
      <dgm:spPr/>
    </dgm:pt>
    <dgm:pt modelId="{AF7FF356-897F-42FB-A501-F908D400E6D8}" type="pres">
      <dgm:prSet presAssocID="{4E628BDC-26E5-453D-BF3C-ECD7BCC6B29D}" presName="ChildAccent" presStyleLbl="solidFgAcc1" presStyleIdx="13" presStyleCnt="26"/>
      <dgm:spPr/>
    </dgm:pt>
    <dgm:pt modelId="{C25CA4A6-675F-4908-9675-944D03D73208}" type="pres">
      <dgm:prSet presAssocID="{4E628BDC-26E5-453D-BF3C-ECD7BCC6B29D}" presName="Child" presStyleLbl="revTx" presStyleIdx="15" presStyleCnt="29">
        <dgm:presLayoutVars>
          <dgm:chMax val="0"/>
          <dgm:chPref val="0"/>
          <dgm:bulletEnabled val="1"/>
        </dgm:presLayoutVars>
      </dgm:prSet>
      <dgm:spPr/>
      <dgm:t>
        <a:bodyPr/>
        <a:lstStyle/>
        <a:p>
          <a:endParaRPr lang="en-US"/>
        </a:p>
      </dgm:t>
    </dgm:pt>
    <dgm:pt modelId="{C51E4C7A-BFF9-4CFD-800C-AA723E557563}" type="pres">
      <dgm:prSet presAssocID="{CF4915CC-F46C-4430-A402-05E7C8CAFF8B}" presName="childComposite" presStyleCnt="0">
        <dgm:presLayoutVars>
          <dgm:chMax val="0"/>
          <dgm:chPref val="0"/>
        </dgm:presLayoutVars>
      </dgm:prSet>
      <dgm:spPr/>
    </dgm:pt>
    <dgm:pt modelId="{79008303-EF4C-4E99-AB67-F3C81CED6E7B}" type="pres">
      <dgm:prSet presAssocID="{CF4915CC-F46C-4430-A402-05E7C8CAFF8B}" presName="ChildAccent" presStyleLbl="solidFgAcc1" presStyleIdx="14" presStyleCnt="26"/>
      <dgm:spPr/>
    </dgm:pt>
    <dgm:pt modelId="{EA023F3E-7378-40A6-8970-BF515E001137}" type="pres">
      <dgm:prSet presAssocID="{CF4915CC-F46C-4430-A402-05E7C8CAFF8B}" presName="Child" presStyleLbl="revTx" presStyleIdx="16" presStyleCnt="29">
        <dgm:presLayoutVars>
          <dgm:chMax val="0"/>
          <dgm:chPref val="0"/>
          <dgm:bulletEnabled val="1"/>
        </dgm:presLayoutVars>
      </dgm:prSet>
      <dgm:spPr/>
      <dgm:t>
        <a:bodyPr/>
        <a:lstStyle/>
        <a:p>
          <a:endParaRPr lang="en-US"/>
        </a:p>
      </dgm:t>
    </dgm:pt>
    <dgm:pt modelId="{CB44A6D0-FA69-407C-A8FE-AB4A92CA8534}" type="pres">
      <dgm:prSet presAssocID="{FF6FE054-D3C5-4448-9E57-A8407C44DB5E}" presName="childComposite" presStyleCnt="0">
        <dgm:presLayoutVars>
          <dgm:chMax val="0"/>
          <dgm:chPref val="0"/>
        </dgm:presLayoutVars>
      </dgm:prSet>
      <dgm:spPr/>
    </dgm:pt>
    <dgm:pt modelId="{85E4BFFF-016B-4F4C-9F08-D53AAE2FF461}" type="pres">
      <dgm:prSet presAssocID="{FF6FE054-D3C5-4448-9E57-A8407C44DB5E}" presName="ChildAccent" presStyleLbl="solidFgAcc1" presStyleIdx="15" presStyleCnt="26"/>
      <dgm:spPr/>
    </dgm:pt>
    <dgm:pt modelId="{038BFC7B-3840-4298-AC16-CB199C4D9AD3}" type="pres">
      <dgm:prSet presAssocID="{FF6FE054-D3C5-4448-9E57-A8407C44DB5E}" presName="Child" presStyleLbl="revTx" presStyleIdx="17" presStyleCnt="29">
        <dgm:presLayoutVars>
          <dgm:chMax val="0"/>
          <dgm:chPref val="0"/>
          <dgm:bulletEnabled val="1"/>
        </dgm:presLayoutVars>
      </dgm:prSet>
      <dgm:spPr/>
      <dgm:t>
        <a:bodyPr/>
        <a:lstStyle/>
        <a:p>
          <a:endParaRPr lang="en-US"/>
        </a:p>
      </dgm:t>
    </dgm:pt>
    <dgm:pt modelId="{F479EC68-922D-4A67-9A18-6D393C1C8377}" type="pres">
      <dgm:prSet presAssocID="{ED8DFCF9-08BE-4AC1-BCB2-3DFF4F62707C}" presName="root" presStyleCnt="0">
        <dgm:presLayoutVars>
          <dgm:chMax/>
          <dgm:chPref/>
        </dgm:presLayoutVars>
      </dgm:prSet>
      <dgm:spPr/>
    </dgm:pt>
    <dgm:pt modelId="{2672B541-046C-4B25-BEF6-264E2CC0ADCF}" type="pres">
      <dgm:prSet presAssocID="{ED8DFCF9-08BE-4AC1-BCB2-3DFF4F62707C}" presName="rootComposite" presStyleCnt="0">
        <dgm:presLayoutVars/>
      </dgm:prSet>
      <dgm:spPr/>
    </dgm:pt>
    <dgm:pt modelId="{32830F78-A755-40BB-AE7C-AF16B451E8AD}" type="pres">
      <dgm:prSet presAssocID="{ED8DFCF9-08BE-4AC1-BCB2-3DFF4F62707C}" presName="ParentAccent" presStyleLbl="alignNode1" presStyleIdx="2" presStyleCnt="3"/>
      <dgm:spPr/>
    </dgm:pt>
    <dgm:pt modelId="{3EEC36A3-C4D6-441C-BEF6-794B37D4628F}" type="pres">
      <dgm:prSet presAssocID="{ED8DFCF9-08BE-4AC1-BCB2-3DFF4F62707C}" presName="ParentSmallAccent" presStyleLbl="fgAcc1" presStyleIdx="2" presStyleCnt="3"/>
      <dgm:spPr/>
    </dgm:pt>
    <dgm:pt modelId="{6734C81B-E0AE-41B2-9CB9-1BBDFD29B13D}" type="pres">
      <dgm:prSet presAssocID="{ED8DFCF9-08BE-4AC1-BCB2-3DFF4F62707C}" presName="Parent" presStyleLbl="revTx" presStyleIdx="18" presStyleCnt="29">
        <dgm:presLayoutVars>
          <dgm:chMax/>
          <dgm:chPref val="4"/>
          <dgm:bulletEnabled val="1"/>
        </dgm:presLayoutVars>
      </dgm:prSet>
      <dgm:spPr/>
      <dgm:t>
        <a:bodyPr/>
        <a:lstStyle/>
        <a:p>
          <a:endParaRPr lang="en-US"/>
        </a:p>
      </dgm:t>
    </dgm:pt>
    <dgm:pt modelId="{53D03C2A-5122-4D05-9D12-5835D13F5DAA}" type="pres">
      <dgm:prSet presAssocID="{ED8DFCF9-08BE-4AC1-BCB2-3DFF4F62707C}" presName="childShape" presStyleCnt="0">
        <dgm:presLayoutVars>
          <dgm:chMax val="0"/>
          <dgm:chPref val="0"/>
        </dgm:presLayoutVars>
      </dgm:prSet>
      <dgm:spPr/>
    </dgm:pt>
    <dgm:pt modelId="{83CCEE48-21F6-48A1-A0E3-06FDEAEF4040}" type="pres">
      <dgm:prSet presAssocID="{4E1778B5-4B8A-4224-8109-C04CB42B8B56}" presName="childComposite" presStyleCnt="0">
        <dgm:presLayoutVars>
          <dgm:chMax val="0"/>
          <dgm:chPref val="0"/>
        </dgm:presLayoutVars>
      </dgm:prSet>
      <dgm:spPr/>
    </dgm:pt>
    <dgm:pt modelId="{373A7888-53C5-4CF2-AF3D-5F6B89CBB1F5}" type="pres">
      <dgm:prSet presAssocID="{4E1778B5-4B8A-4224-8109-C04CB42B8B56}" presName="ChildAccent" presStyleLbl="solidFgAcc1" presStyleIdx="16" presStyleCnt="26"/>
      <dgm:spPr/>
    </dgm:pt>
    <dgm:pt modelId="{A8F4A968-EC0B-456C-A741-E626AA250ED2}" type="pres">
      <dgm:prSet presAssocID="{4E1778B5-4B8A-4224-8109-C04CB42B8B56}" presName="Child" presStyleLbl="revTx" presStyleIdx="19" presStyleCnt="29">
        <dgm:presLayoutVars>
          <dgm:chMax val="0"/>
          <dgm:chPref val="0"/>
          <dgm:bulletEnabled val="1"/>
        </dgm:presLayoutVars>
      </dgm:prSet>
      <dgm:spPr/>
      <dgm:t>
        <a:bodyPr/>
        <a:lstStyle/>
        <a:p>
          <a:endParaRPr lang="en-US"/>
        </a:p>
      </dgm:t>
    </dgm:pt>
    <dgm:pt modelId="{E2A9D217-6102-44FE-AB38-B8FE605BC6B6}" type="pres">
      <dgm:prSet presAssocID="{B26B05D0-DD28-4B9C-A72F-E545BF7E72B1}" presName="childComposite" presStyleCnt="0">
        <dgm:presLayoutVars>
          <dgm:chMax val="0"/>
          <dgm:chPref val="0"/>
        </dgm:presLayoutVars>
      </dgm:prSet>
      <dgm:spPr/>
    </dgm:pt>
    <dgm:pt modelId="{879F7823-DB8F-4C01-88C6-C196F089496B}" type="pres">
      <dgm:prSet presAssocID="{B26B05D0-DD28-4B9C-A72F-E545BF7E72B1}" presName="ChildAccent" presStyleLbl="solidFgAcc1" presStyleIdx="17" presStyleCnt="26"/>
      <dgm:spPr/>
    </dgm:pt>
    <dgm:pt modelId="{780B17C1-F639-47C2-BA5C-DACCCF59A29A}" type="pres">
      <dgm:prSet presAssocID="{B26B05D0-DD28-4B9C-A72F-E545BF7E72B1}" presName="Child" presStyleLbl="revTx" presStyleIdx="20" presStyleCnt="29">
        <dgm:presLayoutVars>
          <dgm:chMax val="0"/>
          <dgm:chPref val="0"/>
          <dgm:bulletEnabled val="1"/>
        </dgm:presLayoutVars>
      </dgm:prSet>
      <dgm:spPr/>
      <dgm:t>
        <a:bodyPr/>
        <a:lstStyle/>
        <a:p>
          <a:endParaRPr lang="en-US"/>
        </a:p>
      </dgm:t>
    </dgm:pt>
    <dgm:pt modelId="{98AC36B8-69F5-4FAE-B36B-FF33C70C3677}" type="pres">
      <dgm:prSet presAssocID="{AD0EC677-8581-489F-B206-09C83DD87ACD}" presName="childComposite" presStyleCnt="0">
        <dgm:presLayoutVars>
          <dgm:chMax val="0"/>
          <dgm:chPref val="0"/>
        </dgm:presLayoutVars>
      </dgm:prSet>
      <dgm:spPr/>
    </dgm:pt>
    <dgm:pt modelId="{00EA4F78-99A8-404B-8BE6-3B4953F35565}" type="pres">
      <dgm:prSet presAssocID="{AD0EC677-8581-489F-B206-09C83DD87ACD}" presName="ChildAccent" presStyleLbl="solidFgAcc1" presStyleIdx="18" presStyleCnt="26"/>
      <dgm:spPr/>
    </dgm:pt>
    <dgm:pt modelId="{A296A022-56EC-47B5-8A8F-03193E608C7A}" type="pres">
      <dgm:prSet presAssocID="{AD0EC677-8581-489F-B206-09C83DD87ACD}" presName="Child" presStyleLbl="revTx" presStyleIdx="21" presStyleCnt="29">
        <dgm:presLayoutVars>
          <dgm:chMax val="0"/>
          <dgm:chPref val="0"/>
          <dgm:bulletEnabled val="1"/>
        </dgm:presLayoutVars>
      </dgm:prSet>
      <dgm:spPr/>
      <dgm:t>
        <a:bodyPr/>
        <a:lstStyle/>
        <a:p>
          <a:endParaRPr lang="en-US"/>
        </a:p>
      </dgm:t>
    </dgm:pt>
    <dgm:pt modelId="{088365C4-FDF7-4A7D-8611-CD22C90A7F3A}" type="pres">
      <dgm:prSet presAssocID="{5BFF99AB-4FD1-4BC8-A362-3F8290DD473B}" presName="childComposite" presStyleCnt="0">
        <dgm:presLayoutVars>
          <dgm:chMax val="0"/>
          <dgm:chPref val="0"/>
        </dgm:presLayoutVars>
      </dgm:prSet>
      <dgm:spPr/>
    </dgm:pt>
    <dgm:pt modelId="{C5482719-2F61-4E44-9C7C-C1AEE2101B0C}" type="pres">
      <dgm:prSet presAssocID="{5BFF99AB-4FD1-4BC8-A362-3F8290DD473B}" presName="ChildAccent" presStyleLbl="solidFgAcc1" presStyleIdx="19" presStyleCnt="26"/>
      <dgm:spPr/>
    </dgm:pt>
    <dgm:pt modelId="{61585B6D-74D9-49EF-B30B-89AE2A1847A6}" type="pres">
      <dgm:prSet presAssocID="{5BFF99AB-4FD1-4BC8-A362-3F8290DD473B}" presName="Child" presStyleLbl="revTx" presStyleIdx="22" presStyleCnt="29">
        <dgm:presLayoutVars>
          <dgm:chMax val="0"/>
          <dgm:chPref val="0"/>
          <dgm:bulletEnabled val="1"/>
        </dgm:presLayoutVars>
      </dgm:prSet>
      <dgm:spPr/>
      <dgm:t>
        <a:bodyPr/>
        <a:lstStyle/>
        <a:p>
          <a:endParaRPr lang="en-US"/>
        </a:p>
      </dgm:t>
    </dgm:pt>
    <dgm:pt modelId="{5232BF66-4487-4F5B-ADDC-F111C0F1813A}" type="pres">
      <dgm:prSet presAssocID="{DE2134FE-08F8-4875-AC21-5187E70B918D}" presName="childComposite" presStyleCnt="0">
        <dgm:presLayoutVars>
          <dgm:chMax val="0"/>
          <dgm:chPref val="0"/>
        </dgm:presLayoutVars>
      </dgm:prSet>
      <dgm:spPr/>
    </dgm:pt>
    <dgm:pt modelId="{1D06293F-50CB-4C9C-B202-C597BDBF36AD}" type="pres">
      <dgm:prSet presAssocID="{DE2134FE-08F8-4875-AC21-5187E70B918D}" presName="ChildAccent" presStyleLbl="solidFgAcc1" presStyleIdx="20" presStyleCnt="26"/>
      <dgm:spPr/>
    </dgm:pt>
    <dgm:pt modelId="{9D447BF6-625E-4336-B24A-CF4552BC46BA}" type="pres">
      <dgm:prSet presAssocID="{DE2134FE-08F8-4875-AC21-5187E70B918D}" presName="Child" presStyleLbl="revTx" presStyleIdx="23" presStyleCnt="29">
        <dgm:presLayoutVars>
          <dgm:chMax val="0"/>
          <dgm:chPref val="0"/>
          <dgm:bulletEnabled val="1"/>
        </dgm:presLayoutVars>
      </dgm:prSet>
      <dgm:spPr/>
      <dgm:t>
        <a:bodyPr/>
        <a:lstStyle/>
        <a:p>
          <a:endParaRPr lang="en-US"/>
        </a:p>
      </dgm:t>
    </dgm:pt>
    <dgm:pt modelId="{E5EF0CFD-4690-42D2-84BD-F1E63A35D6F5}" type="pres">
      <dgm:prSet presAssocID="{FB58E8CD-20DC-4CB1-B3D8-F2CCD82C907A}" presName="childComposite" presStyleCnt="0">
        <dgm:presLayoutVars>
          <dgm:chMax val="0"/>
          <dgm:chPref val="0"/>
        </dgm:presLayoutVars>
      </dgm:prSet>
      <dgm:spPr/>
    </dgm:pt>
    <dgm:pt modelId="{D4E5AEAC-2C0F-4660-A5CB-787B7B278E8E}" type="pres">
      <dgm:prSet presAssocID="{FB58E8CD-20DC-4CB1-B3D8-F2CCD82C907A}" presName="ChildAccent" presStyleLbl="solidFgAcc1" presStyleIdx="21" presStyleCnt="26"/>
      <dgm:spPr/>
    </dgm:pt>
    <dgm:pt modelId="{CB64B8AB-DCFB-4475-B301-61F9B293B72E}" type="pres">
      <dgm:prSet presAssocID="{FB58E8CD-20DC-4CB1-B3D8-F2CCD82C907A}" presName="Child" presStyleLbl="revTx" presStyleIdx="24" presStyleCnt="29">
        <dgm:presLayoutVars>
          <dgm:chMax val="0"/>
          <dgm:chPref val="0"/>
          <dgm:bulletEnabled val="1"/>
        </dgm:presLayoutVars>
      </dgm:prSet>
      <dgm:spPr/>
      <dgm:t>
        <a:bodyPr/>
        <a:lstStyle/>
        <a:p>
          <a:endParaRPr lang="en-US"/>
        </a:p>
      </dgm:t>
    </dgm:pt>
    <dgm:pt modelId="{DC16481F-CAA4-40A6-B4EF-951AE4690807}" type="pres">
      <dgm:prSet presAssocID="{34EE1CEB-942F-464E-8A81-9358CE8C6D7E}" presName="childComposite" presStyleCnt="0">
        <dgm:presLayoutVars>
          <dgm:chMax val="0"/>
          <dgm:chPref val="0"/>
        </dgm:presLayoutVars>
      </dgm:prSet>
      <dgm:spPr/>
    </dgm:pt>
    <dgm:pt modelId="{BD4AD45D-B5F1-4329-B9EC-0AEC1B9E1F52}" type="pres">
      <dgm:prSet presAssocID="{34EE1CEB-942F-464E-8A81-9358CE8C6D7E}" presName="ChildAccent" presStyleLbl="solidFgAcc1" presStyleIdx="22" presStyleCnt="26"/>
      <dgm:spPr/>
    </dgm:pt>
    <dgm:pt modelId="{F2B3AC0D-7E8D-4318-81D7-946C473CED5F}" type="pres">
      <dgm:prSet presAssocID="{34EE1CEB-942F-464E-8A81-9358CE8C6D7E}" presName="Child" presStyleLbl="revTx" presStyleIdx="25" presStyleCnt="29">
        <dgm:presLayoutVars>
          <dgm:chMax val="0"/>
          <dgm:chPref val="0"/>
          <dgm:bulletEnabled val="1"/>
        </dgm:presLayoutVars>
      </dgm:prSet>
      <dgm:spPr/>
      <dgm:t>
        <a:bodyPr/>
        <a:lstStyle/>
        <a:p>
          <a:endParaRPr lang="en-US"/>
        </a:p>
      </dgm:t>
    </dgm:pt>
    <dgm:pt modelId="{4F429050-44A8-4970-AB00-5E70C6F6F5BC}" type="pres">
      <dgm:prSet presAssocID="{850967F7-B08E-45F7-B4F8-C853D40409B4}" presName="childComposite" presStyleCnt="0">
        <dgm:presLayoutVars>
          <dgm:chMax val="0"/>
          <dgm:chPref val="0"/>
        </dgm:presLayoutVars>
      </dgm:prSet>
      <dgm:spPr/>
    </dgm:pt>
    <dgm:pt modelId="{BD27123E-A20C-4EFF-AF24-78D7BE299280}" type="pres">
      <dgm:prSet presAssocID="{850967F7-B08E-45F7-B4F8-C853D40409B4}" presName="ChildAccent" presStyleLbl="solidFgAcc1" presStyleIdx="23" presStyleCnt="26"/>
      <dgm:spPr/>
    </dgm:pt>
    <dgm:pt modelId="{98C2B34B-8898-48CB-871B-EDFC9D82E81E}" type="pres">
      <dgm:prSet presAssocID="{850967F7-B08E-45F7-B4F8-C853D40409B4}" presName="Child" presStyleLbl="revTx" presStyleIdx="26" presStyleCnt="29">
        <dgm:presLayoutVars>
          <dgm:chMax val="0"/>
          <dgm:chPref val="0"/>
          <dgm:bulletEnabled val="1"/>
        </dgm:presLayoutVars>
      </dgm:prSet>
      <dgm:spPr/>
      <dgm:t>
        <a:bodyPr/>
        <a:lstStyle/>
        <a:p>
          <a:endParaRPr lang="en-US"/>
        </a:p>
      </dgm:t>
    </dgm:pt>
    <dgm:pt modelId="{62DF9FD5-66D0-411D-9866-F01AADA5430B}" type="pres">
      <dgm:prSet presAssocID="{0F85795A-B6DB-4EA0-A7DB-9CF9DDF580B1}" presName="childComposite" presStyleCnt="0">
        <dgm:presLayoutVars>
          <dgm:chMax val="0"/>
          <dgm:chPref val="0"/>
        </dgm:presLayoutVars>
      </dgm:prSet>
      <dgm:spPr/>
    </dgm:pt>
    <dgm:pt modelId="{1FB99E24-64A1-4684-B95C-3F15F635120C}" type="pres">
      <dgm:prSet presAssocID="{0F85795A-B6DB-4EA0-A7DB-9CF9DDF580B1}" presName="ChildAccent" presStyleLbl="solidFgAcc1" presStyleIdx="24" presStyleCnt="26"/>
      <dgm:spPr/>
    </dgm:pt>
    <dgm:pt modelId="{B6658F54-5F8D-4416-9C55-25DE62CB9CCD}" type="pres">
      <dgm:prSet presAssocID="{0F85795A-B6DB-4EA0-A7DB-9CF9DDF580B1}" presName="Child" presStyleLbl="revTx" presStyleIdx="27" presStyleCnt="29">
        <dgm:presLayoutVars>
          <dgm:chMax val="0"/>
          <dgm:chPref val="0"/>
          <dgm:bulletEnabled val="1"/>
        </dgm:presLayoutVars>
      </dgm:prSet>
      <dgm:spPr/>
      <dgm:t>
        <a:bodyPr/>
        <a:lstStyle/>
        <a:p>
          <a:endParaRPr lang="en-US"/>
        </a:p>
      </dgm:t>
    </dgm:pt>
    <dgm:pt modelId="{D631A036-DA02-421A-966A-FDE5C09B15A5}" type="pres">
      <dgm:prSet presAssocID="{D5FDCE66-F3AA-415D-BA02-A7463B4E3926}" presName="childComposite" presStyleCnt="0">
        <dgm:presLayoutVars>
          <dgm:chMax val="0"/>
          <dgm:chPref val="0"/>
        </dgm:presLayoutVars>
      </dgm:prSet>
      <dgm:spPr/>
    </dgm:pt>
    <dgm:pt modelId="{1374188F-D7A4-42AF-A565-C7E223DB4790}" type="pres">
      <dgm:prSet presAssocID="{D5FDCE66-F3AA-415D-BA02-A7463B4E3926}" presName="ChildAccent" presStyleLbl="solidFgAcc1" presStyleIdx="25" presStyleCnt="26"/>
      <dgm:spPr/>
    </dgm:pt>
    <dgm:pt modelId="{1F7DE8CE-763C-4E92-95B8-404AC3A1A1C0}" type="pres">
      <dgm:prSet presAssocID="{D5FDCE66-F3AA-415D-BA02-A7463B4E3926}" presName="Child" presStyleLbl="revTx" presStyleIdx="28" presStyleCnt="29">
        <dgm:presLayoutVars>
          <dgm:chMax val="0"/>
          <dgm:chPref val="0"/>
          <dgm:bulletEnabled val="1"/>
        </dgm:presLayoutVars>
      </dgm:prSet>
      <dgm:spPr/>
      <dgm:t>
        <a:bodyPr/>
        <a:lstStyle/>
        <a:p>
          <a:endParaRPr lang="en-US"/>
        </a:p>
      </dgm:t>
    </dgm:pt>
  </dgm:ptLst>
  <dgm:cxnLst>
    <dgm:cxn modelId="{EE8B766C-AAF0-4601-81D9-876F74E6480E}" type="presOf" srcId="{5781392A-7EFC-4851-90A7-E85505353603}" destId="{B6C5BE19-5003-4BC6-9A10-8341BF364AE5}" srcOrd="0" destOrd="0" presId="urn:microsoft.com/office/officeart/2008/layout/SquareAccentList"/>
    <dgm:cxn modelId="{803CAF8B-EC84-4E61-AE34-83EF912168F4}" type="presOf" srcId="{4E1778B5-4B8A-4224-8109-C04CB42B8B56}" destId="{A8F4A968-EC0B-456C-A741-E626AA250ED2}" srcOrd="0" destOrd="0" presId="urn:microsoft.com/office/officeart/2008/layout/SquareAccentList"/>
    <dgm:cxn modelId="{ABE9777B-C6DF-4850-91B4-FB45BD270A42}" srcId="{ED8DFCF9-08BE-4AC1-BCB2-3DFF4F62707C}" destId="{850967F7-B08E-45F7-B4F8-C853D40409B4}" srcOrd="7" destOrd="0" parTransId="{6344AFA0-5A73-42E3-A7A0-C8447CB1D325}" sibTransId="{053195AE-C5D6-471D-B165-D582D6B54446}"/>
    <dgm:cxn modelId="{0018A02B-39F3-4CCD-8182-25185DB84040}" type="presOf" srcId="{9505C959-05F7-49DF-843A-6461C61380A4}" destId="{CD5386A7-3397-44B0-AB6F-4A6632E5A803}" srcOrd="0" destOrd="0" presId="urn:microsoft.com/office/officeart/2008/layout/SquareAccentList"/>
    <dgm:cxn modelId="{4F0BE640-8FE9-482B-A415-0662868F1057}" type="presOf" srcId="{CF4915CC-F46C-4430-A402-05E7C8CAFF8B}" destId="{EA023F3E-7378-40A6-8970-BF515E001137}" srcOrd="0" destOrd="0" presId="urn:microsoft.com/office/officeart/2008/layout/SquareAccentList"/>
    <dgm:cxn modelId="{C7B853CD-FF2D-4757-8C79-1A8DA601B841}" srcId="{3D6184B5-58FC-41B9-BA54-970AC0C41E95}" destId="{ED8DFCF9-08BE-4AC1-BCB2-3DFF4F62707C}" srcOrd="2" destOrd="0" parTransId="{5071F08C-A9F0-4507-8CEB-25E00E575ADD}" sibTransId="{1A55D7DF-442E-4C2C-9069-1C368540E4A5}"/>
    <dgm:cxn modelId="{D62E8F9D-B33F-437D-B662-A27E58B4554F}" srcId="{ED8DFCF9-08BE-4AC1-BCB2-3DFF4F62707C}" destId="{D5FDCE66-F3AA-415D-BA02-A7463B4E3926}" srcOrd="9" destOrd="0" parTransId="{3410D0F7-E19D-4161-8AEB-11243175C955}" sibTransId="{0D00945B-7B3F-45D0-8C99-79A93400087A}"/>
    <dgm:cxn modelId="{B496F950-345E-4F91-837A-39754BD8ABF5}" type="presOf" srcId="{6BDA195D-40F6-408D-8AF1-68D2DA0A76F5}" destId="{5A371403-87B6-4233-8523-6265A8913584}" srcOrd="0" destOrd="0" presId="urn:microsoft.com/office/officeart/2008/layout/SquareAccentList"/>
    <dgm:cxn modelId="{6C0AB5F6-5681-4ED4-82E7-58C3AE4CBAED}" type="presOf" srcId="{9A1D3DFF-63D5-4802-B186-77ED42858445}" destId="{586180E3-6976-467A-B747-84E429C0948D}" srcOrd="0" destOrd="0" presId="urn:microsoft.com/office/officeart/2008/layout/SquareAccentList"/>
    <dgm:cxn modelId="{14312A8F-6BFA-4AE2-9CC6-D7EA5ABCBA71}" srcId="{4130694C-D196-42B0-A0E6-7CE001E595A9}" destId="{DAC1A3BB-8B80-4F02-9D66-EA3EF841CBCB}" srcOrd="7" destOrd="0" parTransId="{C177F3B4-46D8-42E1-A16B-FE773297E2EE}" sibTransId="{46C90640-0565-4BC6-BB6B-AAED3FAC1266}"/>
    <dgm:cxn modelId="{1E15D9D8-A402-4C64-BE20-5399E48D4ABD}" srcId="{ED8DFCF9-08BE-4AC1-BCB2-3DFF4F62707C}" destId="{FB58E8CD-20DC-4CB1-B3D8-F2CCD82C907A}" srcOrd="5" destOrd="0" parTransId="{32A41E84-80DD-472B-A210-97E960AEF4BF}" sibTransId="{F533B90D-5A6A-4359-84DE-03BEDB476402}"/>
    <dgm:cxn modelId="{20ACF51C-3A95-4B31-96C6-0DE8571691C3}" type="presOf" srcId="{0F85795A-B6DB-4EA0-A7DB-9CF9DDF580B1}" destId="{B6658F54-5F8D-4416-9C55-25DE62CB9CCD}" srcOrd="0" destOrd="0" presId="urn:microsoft.com/office/officeart/2008/layout/SquareAccentList"/>
    <dgm:cxn modelId="{61FFE8BE-D5C4-4933-8783-6B9B0FF1D78A}" type="presOf" srcId="{E4821608-2F7A-4669-A6C9-CC87C53CE80C}" destId="{2F4058C8-A836-4619-9A16-18C7F1DAA5AE}" srcOrd="0" destOrd="0" presId="urn:microsoft.com/office/officeart/2008/layout/SquareAccentList"/>
    <dgm:cxn modelId="{23F2E1BA-5458-49D2-BED5-BA07782A060B}" type="presOf" srcId="{850967F7-B08E-45F7-B4F8-C853D40409B4}" destId="{98C2B34B-8898-48CB-871B-EDFC9D82E81E}" srcOrd="0" destOrd="0" presId="urn:microsoft.com/office/officeart/2008/layout/SquareAccentList"/>
    <dgm:cxn modelId="{B90AC273-80CC-4B79-BAC6-EA283B10E6C7}" type="presOf" srcId="{4E628BDC-26E5-453D-BF3C-ECD7BCC6B29D}" destId="{C25CA4A6-675F-4908-9675-944D03D73208}" srcOrd="0" destOrd="0" presId="urn:microsoft.com/office/officeart/2008/layout/SquareAccentList"/>
    <dgm:cxn modelId="{00AABC3D-DBAF-49E4-B03B-30905C9FC769}" srcId="{ED8DFCF9-08BE-4AC1-BCB2-3DFF4F62707C}" destId="{5BFF99AB-4FD1-4BC8-A362-3F8290DD473B}" srcOrd="3" destOrd="0" parTransId="{0B77DFF2-C599-4E59-8F1B-DDEE429E8D89}" sibTransId="{46ABEE00-D54E-404B-8E64-8D71C4E45E82}"/>
    <dgm:cxn modelId="{C6096290-DF4A-423D-A168-09AF3972BE0F}" type="presOf" srcId="{FB58E8CD-20DC-4CB1-B3D8-F2CCD82C907A}" destId="{CB64B8AB-DCFB-4475-B301-61F9B293B72E}" srcOrd="0" destOrd="0" presId="urn:microsoft.com/office/officeart/2008/layout/SquareAccentList"/>
    <dgm:cxn modelId="{1A0C4811-3D5F-4250-B704-3A7D56B42345}" type="presOf" srcId="{1321CBEF-4ABF-4A35-BBE1-79B53DAA0C0E}" destId="{319551A5-EE1C-44D6-9DD4-E653B8FE28FB}" srcOrd="0" destOrd="0" presId="urn:microsoft.com/office/officeart/2008/layout/SquareAccentList"/>
    <dgm:cxn modelId="{7D0DF036-E4B5-4E9C-8D3D-2F391259F50B}" type="presOf" srcId="{ED8DFCF9-08BE-4AC1-BCB2-3DFF4F62707C}" destId="{6734C81B-E0AE-41B2-9CB9-1BBDFD29B13D}" srcOrd="0" destOrd="0" presId="urn:microsoft.com/office/officeart/2008/layout/SquareAccentList"/>
    <dgm:cxn modelId="{7E63ECA0-1692-4B38-8FBD-8109D4655F28}" type="presOf" srcId="{D5FDCE66-F3AA-415D-BA02-A7463B4E3926}" destId="{1F7DE8CE-763C-4E92-95B8-404AC3A1A1C0}" srcOrd="0" destOrd="0" presId="urn:microsoft.com/office/officeart/2008/layout/SquareAccentList"/>
    <dgm:cxn modelId="{B5A2D894-485E-4C5F-98F9-4CBE633646BB}" type="presOf" srcId="{3D6184B5-58FC-41B9-BA54-970AC0C41E95}" destId="{ABEFD7C7-678E-49E6-9373-807FB0630CCD}" srcOrd="0" destOrd="0" presId="urn:microsoft.com/office/officeart/2008/layout/SquareAccentList"/>
    <dgm:cxn modelId="{C0BEFA34-142D-498F-8801-357746946D2D}" type="presOf" srcId="{B26B05D0-DD28-4B9C-A72F-E545BF7E72B1}" destId="{780B17C1-F639-47C2-BA5C-DACCCF59A29A}" srcOrd="0" destOrd="0" presId="urn:microsoft.com/office/officeart/2008/layout/SquareAccentList"/>
    <dgm:cxn modelId="{B6088CBB-F354-46C5-8F5A-7FB989372465}" srcId="{4130694C-D196-42B0-A0E6-7CE001E595A9}" destId="{4E628BDC-26E5-453D-BF3C-ECD7BCC6B29D}" srcOrd="8" destOrd="0" parTransId="{7788B1B5-47C3-4AF2-A7D0-279EB7D7AE74}" sibTransId="{861406C7-4955-41B0-ACA1-0A20DCDF8A24}"/>
    <dgm:cxn modelId="{A7FEF2A0-39DE-4B34-A16D-5CFE73FC21A6}" srcId="{3D6184B5-58FC-41B9-BA54-970AC0C41E95}" destId="{9F8B78C4-A6E0-4191-ABA1-EDFBBD5395EC}" srcOrd="0" destOrd="0" parTransId="{AA3855AA-EA1F-49DB-AB6D-B1B0D7A0B9E6}" sibTransId="{4C408981-25FF-4735-AFA5-9E0AAF66634D}"/>
    <dgm:cxn modelId="{E4938CEB-7E34-4D50-989F-F701027446E5}" type="presOf" srcId="{2FB64F4A-1639-4616-B287-4C00917BD162}" destId="{0D018A45-AB71-4023-B3E9-06F7FAC86D22}" srcOrd="0" destOrd="0" presId="urn:microsoft.com/office/officeart/2008/layout/SquareAccentList"/>
    <dgm:cxn modelId="{239D0ACE-42FF-4A3C-989F-793A735D055B}" srcId="{ED8DFCF9-08BE-4AC1-BCB2-3DFF4F62707C}" destId="{0F85795A-B6DB-4EA0-A7DB-9CF9DDF580B1}" srcOrd="8" destOrd="0" parTransId="{D867CFF8-37B1-497E-89EC-1D82E757A553}" sibTransId="{E085FD47-B601-4707-9F40-8EAAFBF63FEA}"/>
    <dgm:cxn modelId="{6A7F6A61-9303-49D2-A553-18A353072C3C}" srcId="{9F8B78C4-A6E0-4191-ABA1-EDFBBD5395EC}" destId="{E4821608-2F7A-4669-A6C9-CC87C53CE80C}" srcOrd="2" destOrd="0" parTransId="{06D7E3C0-C2EE-41B1-A76F-0A47F804FBF7}" sibTransId="{59FB66E2-83AA-41B2-8A1F-D28981D660BA}"/>
    <dgm:cxn modelId="{420B0798-9FF8-4124-A506-08DAAABB9D2E}" type="presOf" srcId="{4130694C-D196-42B0-A0E6-7CE001E595A9}" destId="{0FEC0325-A842-4D56-BAFD-8B5EA944CF78}" srcOrd="0" destOrd="0" presId="urn:microsoft.com/office/officeart/2008/layout/SquareAccentList"/>
    <dgm:cxn modelId="{D8B57FC7-10B6-41DF-ADD6-8A574AB9099F}" srcId="{ED8DFCF9-08BE-4AC1-BCB2-3DFF4F62707C}" destId="{AD0EC677-8581-489F-B206-09C83DD87ACD}" srcOrd="2" destOrd="0" parTransId="{11048364-7DE6-4BA6-AF35-27D799BFD273}" sibTransId="{F56853DD-96DD-4278-BEB8-B92996010F25}"/>
    <dgm:cxn modelId="{E4E3D146-0957-4F7F-A3CE-6F16488B7413}" srcId="{4130694C-D196-42B0-A0E6-7CE001E595A9}" destId="{6BDA195D-40F6-408D-8AF1-68D2DA0A76F5}" srcOrd="2" destOrd="0" parTransId="{77803954-CD78-4131-BC65-01A8C8840DCE}" sibTransId="{042518F5-21B7-4A84-BD9C-4F123FDA08DE}"/>
    <dgm:cxn modelId="{EA59347A-89CB-40DA-BE67-DF89029E1150}" srcId="{ED8DFCF9-08BE-4AC1-BCB2-3DFF4F62707C}" destId="{B26B05D0-DD28-4B9C-A72F-E545BF7E72B1}" srcOrd="1" destOrd="0" parTransId="{8FE38E6D-D7EF-4B18-B607-91144FC088E2}" sibTransId="{ACCB719F-CD82-4CE7-8166-E3054DA0E022}"/>
    <dgm:cxn modelId="{DC1B6DE6-576A-4027-952D-0B4CE25B4F68}" srcId="{ED8DFCF9-08BE-4AC1-BCB2-3DFF4F62707C}" destId="{DE2134FE-08F8-4875-AC21-5187E70B918D}" srcOrd="4" destOrd="0" parTransId="{51984F05-588C-4B17-B2C7-C80512F0375A}" sibTransId="{383A97A9-DCC6-40DF-87E8-1AB91BE1E837}"/>
    <dgm:cxn modelId="{4704BC58-0A79-470E-80DC-FF8F9660B2D9}" srcId="{4130694C-D196-42B0-A0E6-7CE001E595A9}" destId="{8F6D9925-1FF0-407E-A1E9-0CC6208E5A56}" srcOrd="1" destOrd="0" parTransId="{B68F33A5-890C-411D-832F-B1339F751C4C}" sibTransId="{4A285545-3D0E-4A1E-9FFA-07DFFCD871B8}"/>
    <dgm:cxn modelId="{B06124A7-E16D-42CD-95B8-DBD1E47D604C}" type="presOf" srcId="{8F6D9925-1FF0-407E-A1E9-0CC6208E5A56}" destId="{0FB28692-467F-4AFC-8548-04478661A6F7}" srcOrd="0" destOrd="0" presId="urn:microsoft.com/office/officeart/2008/layout/SquareAccentList"/>
    <dgm:cxn modelId="{DEC04CC8-9197-4897-A85A-67E840FBC9BB}" type="presOf" srcId="{AD0EC677-8581-489F-B206-09C83DD87ACD}" destId="{A296A022-56EC-47B5-8A8F-03193E608C7A}" srcOrd="0" destOrd="0" presId="urn:microsoft.com/office/officeart/2008/layout/SquareAccentList"/>
    <dgm:cxn modelId="{CC3844DA-6B20-41D4-8703-DD61D3F27594}" type="presOf" srcId="{FF6FE054-D3C5-4448-9E57-A8407C44DB5E}" destId="{038BFC7B-3840-4298-AC16-CB199C4D9AD3}" srcOrd="0" destOrd="0" presId="urn:microsoft.com/office/officeart/2008/layout/SquareAccentList"/>
    <dgm:cxn modelId="{B542BA2B-52BE-482B-8AB9-C4BC97444F5D}" srcId="{4130694C-D196-42B0-A0E6-7CE001E595A9}" destId="{FF6FE054-D3C5-4448-9E57-A8407C44DB5E}" srcOrd="10" destOrd="0" parTransId="{1FD89A22-6155-403B-AFAE-8639BD062B70}" sibTransId="{DC108463-ED74-4304-9B18-E58B295FA0E7}"/>
    <dgm:cxn modelId="{6E1F884C-79F2-400F-B607-AB9C92C52961}" srcId="{4130694C-D196-42B0-A0E6-7CE001E595A9}" destId="{2FB64F4A-1639-4616-B287-4C00917BD162}" srcOrd="6" destOrd="0" parTransId="{0D51C559-0C0D-44DA-A5C9-93E7030D02FF}" sibTransId="{1D40E7D8-B7E1-4A1D-99A9-954F4D4F0477}"/>
    <dgm:cxn modelId="{D1C51E45-18FE-49B8-AE76-BFCD4E48A1D3}" srcId="{4130694C-D196-42B0-A0E6-7CE001E595A9}" destId="{DBD3C217-79BA-4C09-9065-D2305AB1A5B2}" srcOrd="4" destOrd="0" parTransId="{F439EC15-3F54-4F81-86DC-AF9ECDE6442E}" sibTransId="{3B2CCD7F-CF84-4777-B024-AC084BD4FAAE}"/>
    <dgm:cxn modelId="{F4983B67-2FC2-4514-B419-7C6966FF6A63}" srcId="{9F8B78C4-A6E0-4191-ABA1-EDFBBD5395EC}" destId="{2D00FDDE-6117-46D8-BB35-7323055E00F1}" srcOrd="1" destOrd="0" parTransId="{8519ABC7-F817-4D64-A82F-47EDB0BB4629}" sibTransId="{107C66E8-52E7-413D-A30A-6C14006C57E2}"/>
    <dgm:cxn modelId="{28000CB2-CB2D-4150-871B-3F7881F37F12}" type="presOf" srcId="{DBD3C217-79BA-4C09-9065-D2305AB1A5B2}" destId="{273EB8F1-DAE1-4933-B587-8A66A334CFD8}" srcOrd="0" destOrd="0" presId="urn:microsoft.com/office/officeart/2008/layout/SquareAccentList"/>
    <dgm:cxn modelId="{EF949A9E-F9B3-4948-9C70-3E3EC7627949}" srcId="{3D6184B5-58FC-41B9-BA54-970AC0C41E95}" destId="{4130694C-D196-42B0-A0E6-7CE001E595A9}" srcOrd="1" destOrd="0" parTransId="{6E7ED773-904E-48F5-B823-1C3ED20A9F25}" sibTransId="{73C46E89-036C-4D9E-8AB9-06687B9AF5AC}"/>
    <dgm:cxn modelId="{3B3622DA-F312-49C9-AD11-C5C2A4630CDC}" type="presOf" srcId="{DE2134FE-08F8-4875-AC21-5187E70B918D}" destId="{9D447BF6-625E-4336-B24A-CF4552BC46BA}" srcOrd="0" destOrd="0" presId="urn:microsoft.com/office/officeart/2008/layout/SquareAccentList"/>
    <dgm:cxn modelId="{1CAD6F29-F5DE-4795-904D-F3FEC36862D1}" srcId="{9F8B78C4-A6E0-4191-ABA1-EDFBBD5395EC}" destId="{5781392A-7EFC-4851-90A7-E85505353603}" srcOrd="4" destOrd="0" parTransId="{8E7310CC-D9DE-4896-B011-0B777E5B69D5}" sibTransId="{0DB7DF72-D225-4F8F-B75B-EA0A4D0AA5CA}"/>
    <dgm:cxn modelId="{DBAB1CFD-7D33-42D0-A95B-DE09D935E067}" srcId="{4130694C-D196-42B0-A0E6-7CE001E595A9}" destId="{9E447760-BEE1-44FA-BAE5-1FD7CB16D887}" srcOrd="3" destOrd="0" parTransId="{5E84D851-DBC5-40E0-BABD-C59F8A2ADAFD}" sibTransId="{E79E6A7C-9E6F-4462-AE4D-CC216EB33E0D}"/>
    <dgm:cxn modelId="{B9C9F4C1-B588-4BAF-99E4-B1A175E33D66}" type="presOf" srcId="{DAC1A3BB-8B80-4F02-9D66-EA3EF841CBCB}" destId="{69D3E532-474D-4C97-A71B-950351E385B9}" srcOrd="0" destOrd="0" presId="urn:microsoft.com/office/officeart/2008/layout/SquareAccentList"/>
    <dgm:cxn modelId="{CD5D3490-5210-4B06-85FD-4E324AFEF62C}" srcId="{ED8DFCF9-08BE-4AC1-BCB2-3DFF4F62707C}" destId="{4E1778B5-4B8A-4224-8109-C04CB42B8B56}" srcOrd="0" destOrd="0" parTransId="{FDB82DDF-7960-42BC-9359-01CCF66DE7D9}" sibTransId="{36A5576C-545B-4747-92A9-B45F612A1CD6}"/>
    <dgm:cxn modelId="{298E3DE6-73E6-4D18-998D-557C94001265}" srcId="{4130694C-D196-42B0-A0E6-7CE001E595A9}" destId="{1321CBEF-4ABF-4A35-BBE1-79B53DAA0C0E}" srcOrd="5" destOrd="0" parTransId="{FDDEC21A-9D11-45A3-B8AF-94934B34152D}" sibTransId="{137EFCE7-F60E-4EF0-A127-8D43F4ED5A19}"/>
    <dgm:cxn modelId="{887916C3-BA31-4D52-BE4D-539995994BF6}" srcId="{ED8DFCF9-08BE-4AC1-BCB2-3DFF4F62707C}" destId="{34EE1CEB-942F-464E-8A81-9358CE8C6D7E}" srcOrd="6" destOrd="0" parTransId="{C418DCE0-E9F5-4602-8F9F-DCAE13BC31E7}" sibTransId="{DB6EA473-5098-4E74-8F81-25AF592D7230}"/>
    <dgm:cxn modelId="{B4C43FC5-4CEF-4260-B506-C8F0B2E4BB87}" srcId="{9F8B78C4-A6E0-4191-ABA1-EDFBBD5395EC}" destId="{9A1D3DFF-63D5-4802-B186-77ED42858445}" srcOrd="0" destOrd="0" parTransId="{B3BDF85A-07A6-4AF5-A572-96B27200B7A2}" sibTransId="{55483E19-9323-41D9-965A-24C523251162}"/>
    <dgm:cxn modelId="{282B2B54-9D6A-4A98-A7B9-328ECEAA4BF2}" type="presOf" srcId="{9F8B78C4-A6E0-4191-ABA1-EDFBBD5395EC}" destId="{7D430642-51B2-4C13-A728-57A5F31F30E7}" srcOrd="0" destOrd="0" presId="urn:microsoft.com/office/officeart/2008/layout/SquareAccentList"/>
    <dgm:cxn modelId="{082D3188-19B0-4CD7-AC5C-D7FC4F1CE567}" srcId="{4130694C-D196-42B0-A0E6-7CE001E595A9}" destId="{9505C959-05F7-49DF-843A-6461C61380A4}" srcOrd="0" destOrd="0" parTransId="{343B12E4-A037-4CCC-8201-5EE7D1E5CDAC}" sibTransId="{2283E6BB-FA69-4D99-B1EE-3B77E12CCFA7}"/>
    <dgm:cxn modelId="{C1A3C45C-D04D-48CD-975E-60768E7D1182}" type="presOf" srcId="{5BFF99AB-4FD1-4BC8-A362-3F8290DD473B}" destId="{61585B6D-74D9-49EF-B30B-89AE2A1847A6}" srcOrd="0" destOrd="0" presId="urn:microsoft.com/office/officeart/2008/layout/SquareAccentList"/>
    <dgm:cxn modelId="{C806987B-FAC9-4116-9D60-F3FA3F7D797B}" type="presOf" srcId="{34EE1CEB-942F-464E-8A81-9358CE8C6D7E}" destId="{F2B3AC0D-7E8D-4318-81D7-946C473CED5F}" srcOrd="0" destOrd="0" presId="urn:microsoft.com/office/officeart/2008/layout/SquareAccentList"/>
    <dgm:cxn modelId="{E540E650-A992-4175-B1F5-CDD620706BAA}" srcId="{9F8B78C4-A6E0-4191-ABA1-EDFBBD5395EC}" destId="{FD374116-749B-465B-8CCE-61025DB69231}" srcOrd="3" destOrd="0" parTransId="{6DB16BC5-F015-44FB-999D-C6DB2E7777BC}" sibTransId="{8676DF1E-AE9A-4B0A-9C8E-F6D3852557F1}"/>
    <dgm:cxn modelId="{996C09AF-20F0-46BF-903B-1305E189A922}" srcId="{4130694C-D196-42B0-A0E6-7CE001E595A9}" destId="{CF4915CC-F46C-4430-A402-05E7C8CAFF8B}" srcOrd="9" destOrd="0" parTransId="{36A64B8C-CBEA-4904-BE05-569CA6646EB2}" sibTransId="{D4D33521-9521-46AD-BB86-4BF045FE05DB}"/>
    <dgm:cxn modelId="{C316E933-54D4-4C15-A128-1DF16184F878}" type="presOf" srcId="{9E447760-BEE1-44FA-BAE5-1FD7CB16D887}" destId="{58332E2E-2B59-4CE5-A24E-6E7A2B67A9F0}" srcOrd="0" destOrd="0" presId="urn:microsoft.com/office/officeart/2008/layout/SquareAccentList"/>
    <dgm:cxn modelId="{0C37B30A-3212-433B-9BE8-FEAC8CE60924}" type="presOf" srcId="{2D00FDDE-6117-46D8-BB35-7323055E00F1}" destId="{B2F94FD8-C55F-436C-A0EF-E2440F651FC2}" srcOrd="0" destOrd="0" presId="urn:microsoft.com/office/officeart/2008/layout/SquareAccentList"/>
    <dgm:cxn modelId="{6AD9D905-EC1C-4EE7-B598-0D1E0130C2CF}" type="presOf" srcId="{FD374116-749B-465B-8CCE-61025DB69231}" destId="{371D2679-419D-471E-AC83-F43D6E93F6F5}" srcOrd="0" destOrd="0" presId="urn:microsoft.com/office/officeart/2008/layout/SquareAccentList"/>
    <dgm:cxn modelId="{6D85AC87-BAB4-4DA9-8671-62DE169C7C80}" type="presParOf" srcId="{ABEFD7C7-678E-49E6-9373-807FB0630CCD}" destId="{0D6DC76C-1211-4638-9679-DD8F72FA6A0B}" srcOrd="0" destOrd="0" presId="urn:microsoft.com/office/officeart/2008/layout/SquareAccentList"/>
    <dgm:cxn modelId="{64DE9499-FC2C-4EF1-BAED-ACE230EDE129}" type="presParOf" srcId="{0D6DC76C-1211-4638-9679-DD8F72FA6A0B}" destId="{41C53FBF-A2D8-48B2-A4DD-345661467F18}" srcOrd="0" destOrd="0" presId="urn:microsoft.com/office/officeart/2008/layout/SquareAccentList"/>
    <dgm:cxn modelId="{EDA445BD-A9DF-4B49-B65A-99801F6C2958}" type="presParOf" srcId="{41C53FBF-A2D8-48B2-A4DD-345661467F18}" destId="{93D7A33F-5F15-487C-8727-2F840DA0AC2B}" srcOrd="0" destOrd="0" presId="urn:microsoft.com/office/officeart/2008/layout/SquareAccentList"/>
    <dgm:cxn modelId="{3F763861-0722-4C78-AAC3-00E017E2B272}" type="presParOf" srcId="{41C53FBF-A2D8-48B2-A4DD-345661467F18}" destId="{A87D4F7D-898C-44E8-947E-245445D683B2}" srcOrd="1" destOrd="0" presId="urn:microsoft.com/office/officeart/2008/layout/SquareAccentList"/>
    <dgm:cxn modelId="{5C60472E-6E37-468F-B22A-93DC7072067A}" type="presParOf" srcId="{41C53FBF-A2D8-48B2-A4DD-345661467F18}" destId="{7D430642-51B2-4C13-A728-57A5F31F30E7}" srcOrd="2" destOrd="0" presId="urn:microsoft.com/office/officeart/2008/layout/SquareAccentList"/>
    <dgm:cxn modelId="{0B9D4DDE-FFE6-49C7-B7D7-EAED51F8512D}" type="presParOf" srcId="{0D6DC76C-1211-4638-9679-DD8F72FA6A0B}" destId="{E8E0D650-A00C-44DF-BFA5-812F14ED05F0}" srcOrd="1" destOrd="0" presId="urn:microsoft.com/office/officeart/2008/layout/SquareAccentList"/>
    <dgm:cxn modelId="{7A0D5D1F-3754-4DBC-A64A-3916F512764E}" type="presParOf" srcId="{E8E0D650-A00C-44DF-BFA5-812F14ED05F0}" destId="{8D9FA46A-AF1C-4DE6-9451-9EBD253DEED5}" srcOrd="0" destOrd="0" presId="urn:microsoft.com/office/officeart/2008/layout/SquareAccentList"/>
    <dgm:cxn modelId="{425BF5CC-7AE6-47F4-B708-A5014DD1F8F2}" type="presParOf" srcId="{8D9FA46A-AF1C-4DE6-9451-9EBD253DEED5}" destId="{178BDD7E-9405-44DA-A09B-B95A06A75863}" srcOrd="0" destOrd="0" presId="urn:microsoft.com/office/officeart/2008/layout/SquareAccentList"/>
    <dgm:cxn modelId="{76C05FB1-B45A-432C-B247-B0A48B230FE0}" type="presParOf" srcId="{8D9FA46A-AF1C-4DE6-9451-9EBD253DEED5}" destId="{586180E3-6976-467A-B747-84E429C0948D}" srcOrd="1" destOrd="0" presId="urn:microsoft.com/office/officeart/2008/layout/SquareAccentList"/>
    <dgm:cxn modelId="{08A0C601-9BE7-4E93-BF82-3BC13CEBB07D}" type="presParOf" srcId="{E8E0D650-A00C-44DF-BFA5-812F14ED05F0}" destId="{1212E338-DF73-4240-86A4-F70EE542A21F}" srcOrd="1" destOrd="0" presId="urn:microsoft.com/office/officeart/2008/layout/SquareAccentList"/>
    <dgm:cxn modelId="{888FC929-FEFD-49E6-BF0F-FC55B8D086D7}" type="presParOf" srcId="{1212E338-DF73-4240-86A4-F70EE542A21F}" destId="{83E6D1D4-6E1F-4291-A4CE-91DDD94ADFE7}" srcOrd="0" destOrd="0" presId="urn:microsoft.com/office/officeart/2008/layout/SquareAccentList"/>
    <dgm:cxn modelId="{8D73A823-F8E5-428A-931D-6A6DF85CCC5E}" type="presParOf" srcId="{1212E338-DF73-4240-86A4-F70EE542A21F}" destId="{B2F94FD8-C55F-436C-A0EF-E2440F651FC2}" srcOrd="1" destOrd="0" presId="urn:microsoft.com/office/officeart/2008/layout/SquareAccentList"/>
    <dgm:cxn modelId="{06FC16CD-AC7F-427C-A905-CA565530D423}" type="presParOf" srcId="{E8E0D650-A00C-44DF-BFA5-812F14ED05F0}" destId="{31D563AA-A555-4CEA-802D-5C50BE7D8D71}" srcOrd="2" destOrd="0" presId="urn:microsoft.com/office/officeart/2008/layout/SquareAccentList"/>
    <dgm:cxn modelId="{480F4189-5879-4E26-8439-02C956E4B2CB}" type="presParOf" srcId="{31D563AA-A555-4CEA-802D-5C50BE7D8D71}" destId="{20555867-0328-42A4-9266-6601041DBA79}" srcOrd="0" destOrd="0" presId="urn:microsoft.com/office/officeart/2008/layout/SquareAccentList"/>
    <dgm:cxn modelId="{F7B27FE9-06B8-4B5C-B10F-C2BAC2201B4F}" type="presParOf" srcId="{31D563AA-A555-4CEA-802D-5C50BE7D8D71}" destId="{2F4058C8-A836-4619-9A16-18C7F1DAA5AE}" srcOrd="1" destOrd="0" presId="urn:microsoft.com/office/officeart/2008/layout/SquareAccentList"/>
    <dgm:cxn modelId="{6A72CEAE-FB1E-41A0-98EB-7E85EC3F6102}" type="presParOf" srcId="{E8E0D650-A00C-44DF-BFA5-812F14ED05F0}" destId="{B4DB4B2B-844B-4647-8E61-EC39521D013C}" srcOrd="3" destOrd="0" presId="urn:microsoft.com/office/officeart/2008/layout/SquareAccentList"/>
    <dgm:cxn modelId="{C6D4CD1A-616E-4BF2-97BA-A9076066F9FF}" type="presParOf" srcId="{B4DB4B2B-844B-4647-8E61-EC39521D013C}" destId="{C0176629-57F2-48EA-B7B7-88EE2A3AE6A4}" srcOrd="0" destOrd="0" presId="urn:microsoft.com/office/officeart/2008/layout/SquareAccentList"/>
    <dgm:cxn modelId="{14B18A38-EFB2-41F6-97CB-6F7BE8BC64F0}" type="presParOf" srcId="{B4DB4B2B-844B-4647-8E61-EC39521D013C}" destId="{371D2679-419D-471E-AC83-F43D6E93F6F5}" srcOrd="1" destOrd="0" presId="urn:microsoft.com/office/officeart/2008/layout/SquareAccentList"/>
    <dgm:cxn modelId="{2B47C7BD-1381-4182-AB11-334E79A9C39B}" type="presParOf" srcId="{E8E0D650-A00C-44DF-BFA5-812F14ED05F0}" destId="{04AB6897-C8DB-4C19-8DE3-DA7F24D918C7}" srcOrd="4" destOrd="0" presId="urn:microsoft.com/office/officeart/2008/layout/SquareAccentList"/>
    <dgm:cxn modelId="{0C9A695D-E825-4C75-B3A0-908F647936AC}" type="presParOf" srcId="{04AB6897-C8DB-4C19-8DE3-DA7F24D918C7}" destId="{A7E68C4F-EEDB-49F1-B9F6-8DA9DE9597F2}" srcOrd="0" destOrd="0" presId="urn:microsoft.com/office/officeart/2008/layout/SquareAccentList"/>
    <dgm:cxn modelId="{820F7A01-F166-496D-AA2E-A5B5D1394AB3}" type="presParOf" srcId="{04AB6897-C8DB-4C19-8DE3-DA7F24D918C7}" destId="{B6C5BE19-5003-4BC6-9A10-8341BF364AE5}" srcOrd="1" destOrd="0" presId="urn:microsoft.com/office/officeart/2008/layout/SquareAccentList"/>
    <dgm:cxn modelId="{FFA9E4FB-5BA6-4F4F-B220-58318A4A38B6}" type="presParOf" srcId="{ABEFD7C7-678E-49E6-9373-807FB0630CCD}" destId="{5B80818E-A49B-40DD-BEFA-085D8F6A9147}" srcOrd="1" destOrd="0" presId="urn:microsoft.com/office/officeart/2008/layout/SquareAccentList"/>
    <dgm:cxn modelId="{3C082B8C-343D-46FC-80C3-7498AF3CE5CA}" type="presParOf" srcId="{5B80818E-A49B-40DD-BEFA-085D8F6A9147}" destId="{6A5EF712-96B1-488B-9B36-17C56144BD73}" srcOrd="0" destOrd="0" presId="urn:microsoft.com/office/officeart/2008/layout/SquareAccentList"/>
    <dgm:cxn modelId="{E2BD55F9-C953-4DEC-8077-32BAD32CAE26}" type="presParOf" srcId="{6A5EF712-96B1-488B-9B36-17C56144BD73}" destId="{A0DC394A-5D51-471D-B92B-6BD24A84B8EF}" srcOrd="0" destOrd="0" presId="urn:microsoft.com/office/officeart/2008/layout/SquareAccentList"/>
    <dgm:cxn modelId="{0F77809A-2318-4642-BC7C-3188562C4F28}" type="presParOf" srcId="{6A5EF712-96B1-488B-9B36-17C56144BD73}" destId="{369045E2-C6D1-44AF-90FB-B57959364E1C}" srcOrd="1" destOrd="0" presId="urn:microsoft.com/office/officeart/2008/layout/SquareAccentList"/>
    <dgm:cxn modelId="{CB2A64A1-C32D-45BC-8448-D005D532558E}" type="presParOf" srcId="{6A5EF712-96B1-488B-9B36-17C56144BD73}" destId="{0FEC0325-A842-4D56-BAFD-8B5EA944CF78}" srcOrd="2" destOrd="0" presId="urn:microsoft.com/office/officeart/2008/layout/SquareAccentList"/>
    <dgm:cxn modelId="{1F415036-CD75-4544-B7AF-D22A59FCB6B8}" type="presParOf" srcId="{5B80818E-A49B-40DD-BEFA-085D8F6A9147}" destId="{05CE301A-45BC-4D06-BA42-EAF3786017F6}" srcOrd="1" destOrd="0" presId="urn:microsoft.com/office/officeart/2008/layout/SquareAccentList"/>
    <dgm:cxn modelId="{30641CAC-6C83-43EC-85C8-7C8D9F1C947B}" type="presParOf" srcId="{05CE301A-45BC-4D06-BA42-EAF3786017F6}" destId="{ACD3725C-B075-4C7F-AA79-9528978547AF}" srcOrd="0" destOrd="0" presId="urn:microsoft.com/office/officeart/2008/layout/SquareAccentList"/>
    <dgm:cxn modelId="{8C933425-F66C-424A-B831-8D419271CF0B}" type="presParOf" srcId="{ACD3725C-B075-4C7F-AA79-9528978547AF}" destId="{275184BA-8D96-450B-AB77-AB26F1BB917F}" srcOrd="0" destOrd="0" presId="urn:microsoft.com/office/officeart/2008/layout/SquareAccentList"/>
    <dgm:cxn modelId="{851DBD2A-768E-49E6-8F02-06C2593C870E}" type="presParOf" srcId="{ACD3725C-B075-4C7F-AA79-9528978547AF}" destId="{CD5386A7-3397-44B0-AB6F-4A6632E5A803}" srcOrd="1" destOrd="0" presId="urn:microsoft.com/office/officeart/2008/layout/SquareAccentList"/>
    <dgm:cxn modelId="{22898A9D-E9BB-4DB3-B369-2F1E14AA0E53}" type="presParOf" srcId="{05CE301A-45BC-4D06-BA42-EAF3786017F6}" destId="{DC70F8D9-BF3B-40C8-B1E9-C1C60357F193}" srcOrd="1" destOrd="0" presId="urn:microsoft.com/office/officeart/2008/layout/SquareAccentList"/>
    <dgm:cxn modelId="{26FC0C0A-435C-4E47-AE9C-08D57846E517}" type="presParOf" srcId="{DC70F8D9-BF3B-40C8-B1E9-C1C60357F193}" destId="{45E4775D-4AF8-4B26-9A07-F196E6002EE3}" srcOrd="0" destOrd="0" presId="urn:microsoft.com/office/officeart/2008/layout/SquareAccentList"/>
    <dgm:cxn modelId="{264D17F9-1C46-4783-BA92-CFEE2D0EED83}" type="presParOf" srcId="{DC70F8D9-BF3B-40C8-B1E9-C1C60357F193}" destId="{0FB28692-467F-4AFC-8548-04478661A6F7}" srcOrd="1" destOrd="0" presId="urn:microsoft.com/office/officeart/2008/layout/SquareAccentList"/>
    <dgm:cxn modelId="{DC25A83E-5BBF-41D8-A2DF-147C809F1491}" type="presParOf" srcId="{05CE301A-45BC-4D06-BA42-EAF3786017F6}" destId="{0B12CC6D-4787-40F4-87B9-0F4B1A7A1849}" srcOrd="2" destOrd="0" presId="urn:microsoft.com/office/officeart/2008/layout/SquareAccentList"/>
    <dgm:cxn modelId="{C2B97767-7016-4190-893D-928B61CB0CE1}" type="presParOf" srcId="{0B12CC6D-4787-40F4-87B9-0F4B1A7A1849}" destId="{712BA8B5-56FF-4915-8ECF-102D80AECE77}" srcOrd="0" destOrd="0" presId="urn:microsoft.com/office/officeart/2008/layout/SquareAccentList"/>
    <dgm:cxn modelId="{B1F24653-206C-4092-96C5-0BEBC4ABB1EF}" type="presParOf" srcId="{0B12CC6D-4787-40F4-87B9-0F4B1A7A1849}" destId="{5A371403-87B6-4233-8523-6265A8913584}" srcOrd="1" destOrd="0" presId="urn:microsoft.com/office/officeart/2008/layout/SquareAccentList"/>
    <dgm:cxn modelId="{AE0A5D72-43B7-4C0D-AB12-3905F5D98C56}" type="presParOf" srcId="{05CE301A-45BC-4D06-BA42-EAF3786017F6}" destId="{566085DF-4A87-43F1-8C6C-576B0A051BBC}" srcOrd="3" destOrd="0" presId="urn:microsoft.com/office/officeart/2008/layout/SquareAccentList"/>
    <dgm:cxn modelId="{F35D62A4-17F1-44FD-90A4-6A13F18213EF}" type="presParOf" srcId="{566085DF-4A87-43F1-8C6C-576B0A051BBC}" destId="{46EF5232-433B-490E-AF54-A2E5CED75C26}" srcOrd="0" destOrd="0" presId="urn:microsoft.com/office/officeart/2008/layout/SquareAccentList"/>
    <dgm:cxn modelId="{C39B3DA8-A9B7-4360-8ED2-214FA96C847D}" type="presParOf" srcId="{566085DF-4A87-43F1-8C6C-576B0A051BBC}" destId="{58332E2E-2B59-4CE5-A24E-6E7A2B67A9F0}" srcOrd="1" destOrd="0" presId="urn:microsoft.com/office/officeart/2008/layout/SquareAccentList"/>
    <dgm:cxn modelId="{833DAFA7-DC59-4824-8C7B-9AA07BCC7886}" type="presParOf" srcId="{05CE301A-45BC-4D06-BA42-EAF3786017F6}" destId="{44434C24-DF7C-4628-A7A6-0534CA3D3DE4}" srcOrd="4" destOrd="0" presId="urn:microsoft.com/office/officeart/2008/layout/SquareAccentList"/>
    <dgm:cxn modelId="{DA539E5C-BFB7-41F5-873F-EB0FFFA1E202}" type="presParOf" srcId="{44434C24-DF7C-4628-A7A6-0534CA3D3DE4}" destId="{ED526042-62DA-4967-B246-5C0C7BC81DCA}" srcOrd="0" destOrd="0" presId="urn:microsoft.com/office/officeart/2008/layout/SquareAccentList"/>
    <dgm:cxn modelId="{FA06F664-51D4-485A-814C-F709F8CCB9D9}" type="presParOf" srcId="{44434C24-DF7C-4628-A7A6-0534CA3D3DE4}" destId="{273EB8F1-DAE1-4933-B587-8A66A334CFD8}" srcOrd="1" destOrd="0" presId="urn:microsoft.com/office/officeart/2008/layout/SquareAccentList"/>
    <dgm:cxn modelId="{0265DC9E-8B0A-4B9E-B46C-481647886ED8}" type="presParOf" srcId="{05CE301A-45BC-4D06-BA42-EAF3786017F6}" destId="{8B975173-0CD5-4252-9AFE-BF4719D0F592}" srcOrd="5" destOrd="0" presId="urn:microsoft.com/office/officeart/2008/layout/SquareAccentList"/>
    <dgm:cxn modelId="{A3E9BA67-6FC8-4683-804D-87AB8BA18CCB}" type="presParOf" srcId="{8B975173-0CD5-4252-9AFE-BF4719D0F592}" destId="{071C8DB2-57BB-4364-B73E-898C6157E6C5}" srcOrd="0" destOrd="0" presId="urn:microsoft.com/office/officeart/2008/layout/SquareAccentList"/>
    <dgm:cxn modelId="{30AD1760-5C9C-4018-8631-D0DF0A1DEC79}" type="presParOf" srcId="{8B975173-0CD5-4252-9AFE-BF4719D0F592}" destId="{319551A5-EE1C-44D6-9DD4-E653B8FE28FB}" srcOrd="1" destOrd="0" presId="urn:microsoft.com/office/officeart/2008/layout/SquareAccentList"/>
    <dgm:cxn modelId="{E3DDBF18-AC0B-4B73-936F-B00D31C1790D}" type="presParOf" srcId="{05CE301A-45BC-4D06-BA42-EAF3786017F6}" destId="{2887BD9A-9261-4228-B128-1EFDD4BEC9AF}" srcOrd="6" destOrd="0" presId="urn:microsoft.com/office/officeart/2008/layout/SquareAccentList"/>
    <dgm:cxn modelId="{353ADD14-391E-460A-8993-2A77A49E782A}" type="presParOf" srcId="{2887BD9A-9261-4228-B128-1EFDD4BEC9AF}" destId="{3F1689AC-82DA-437E-A4F1-2CF957A52A99}" srcOrd="0" destOrd="0" presId="urn:microsoft.com/office/officeart/2008/layout/SquareAccentList"/>
    <dgm:cxn modelId="{06FCC71F-0760-4485-90D9-D5433403B7A6}" type="presParOf" srcId="{2887BD9A-9261-4228-B128-1EFDD4BEC9AF}" destId="{0D018A45-AB71-4023-B3E9-06F7FAC86D22}" srcOrd="1" destOrd="0" presId="urn:microsoft.com/office/officeart/2008/layout/SquareAccentList"/>
    <dgm:cxn modelId="{7BD190D3-90D6-452A-9D74-E8BD22290C90}" type="presParOf" srcId="{05CE301A-45BC-4D06-BA42-EAF3786017F6}" destId="{CACD32E4-CD5B-4454-AC7C-2DC0A92E464B}" srcOrd="7" destOrd="0" presId="urn:microsoft.com/office/officeart/2008/layout/SquareAccentList"/>
    <dgm:cxn modelId="{56775ABB-C363-402E-BE6E-85B2EF4A71CC}" type="presParOf" srcId="{CACD32E4-CD5B-4454-AC7C-2DC0A92E464B}" destId="{61290879-557D-4F6B-93CC-B8C4DA5B1A42}" srcOrd="0" destOrd="0" presId="urn:microsoft.com/office/officeart/2008/layout/SquareAccentList"/>
    <dgm:cxn modelId="{157D8463-0D7B-4AE1-BE11-F0EAA2447E18}" type="presParOf" srcId="{CACD32E4-CD5B-4454-AC7C-2DC0A92E464B}" destId="{69D3E532-474D-4C97-A71B-950351E385B9}" srcOrd="1" destOrd="0" presId="urn:microsoft.com/office/officeart/2008/layout/SquareAccentList"/>
    <dgm:cxn modelId="{6D1DE6C6-4A1F-4A8D-9E07-222CE1027EB6}" type="presParOf" srcId="{05CE301A-45BC-4D06-BA42-EAF3786017F6}" destId="{7CDEE1BE-33C7-4D54-93A1-D74475DD69DA}" srcOrd="8" destOrd="0" presId="urn:microsoft.com/office/officeart/2008/layout/SquareAccentList"/>
    <dgm:cxn modelId="{7317AB77-1065-4746-83BD-5F54E69A7136}" type="presParOf" srcId="{7CDEE1BE-33C7-4D54-93A1-D74475DD69DA}" destId="{AF7FF356-897F-42FB-A501-F908D400E6D8}" srcOrd="0" destOrd="0" presId="urn:microsoft.com/office/officeart/2008/layout/SquareAccentList"/>
    <dgm:cxn modelId="{4F413DF0-5561-4FE1-844F-412C8B1EC7D8}" type="presParOf" srcId="{7CDEE1BE-33C7-4D54-93A1-D74475DD69DA}" destId="{C25CA4A6-675F-4908-9675-944D03D73208}" srcOrd="1" destOrd="0" presId="urn:microsoft.com/office/officeart/2008/layout/SquareAccentList"/>
    <dgm:cxn modelId="{276491B4-7686-4D5E-B9CF-5D1AF9052A2E}" type="presParOf" srcId="{05CE301A-45BC-4D06-BA42-EAF3786017F6}" destId="{C51E4C7A-BFF9-4CFD-800C-AA723E557563}" srcOrd="9" destOrd="0" presId="urn:microsoft.com/office/officeart/2008/layout/SquareAccentList"/>
    <dgm:cxn modelId="{3E2A5DD2-67DF-4574-AEAB-AC47B1EA0488}" type="presParOf" srcId="{C51E4C7A-BFF9-4CFD-800C-AA723E557563}" destId="{79008303-EF4C-4E99-AB67-F3C81CED6E7B}" srcOrd="0" destOrd="0" presId="urn:microsoft.com/office/officeart/2008/layout/SquareAccentList"/>
    <dgm:cxn modelId="{31E586F6-A786-40A6-91CE-0A9AC5734F33}" type="presParOf" srcId="{C51E4C7A-BFF9-4CFD-800C-AA723E557563}" destId="{EA023F3E-7378-40A6-8970-BF515E001137}" srcOrd="1" destOrd="0" presId="urn:microsoft.com/office/officeart/2008/layout/SquareAccentList"/>
    <dgm:cxn modelId="{CC397407-CE30-4E66-BCEC-C3CEC2185927}" type="presParOf" srcId="{05CE301A-45BC-4D06-BA42-EAF3786017F6}" destId="{CB44A6D0-FA69-407C-A8FE-AB4A92CA8534}" srcOrd="10" destOrd="0" presId="urn:microsoft.com/office/officeart/2008/layout/SquareAccentList"/>
    <dgm:cxn modelId="{68EDE106-7CD4-4546-8874-1ADE0F826C5B}" type="presParOf" srcId="{CB44A6D0-FA69-407C-A8FE-AB4A92CA8534}" destId="{85E4BFFF-016B-4F4C-9F08-D53AAE2FF461}" srcOrd="0" destOrd="0" presId="urn:microsoft.com/office/officeart/2008/layout/SquareAccentList"/>
    <dgm:cxn modelId="{826F9331-E6A8-4DF1-AF7A-DCE407F1616A}" type="presParOf" srcId="{CB44A6D0-FA69-407C-A8FE-AB4A92CA8534}" destId="{038BFC7B-3840-4298-AC16-CB199C4D9AD3}" srcOrd="1" destOrd="0" presId="urn:microsoft.com/office/officeart/2008/layout/SquareAccentList"/>
    <dgm:cxn modelId="{1C0364FB-9870-4B23-B33B-38919FF7E179}" type="presParOf" srcId="{ABEFD7C7-678E-49E6-9373-807FB0630CCD}" destId="{F479EC68-922D-4A67-9A18-6D393C1C8377}" srcOrd="2" destOrd="0" presId="urn:microsoft.com/office/officeart/2008/layout/SquareAccentList"/>
    <dgm:cxn modelId="{8DC0D9F9-01BD-4D4A-A937-320869CF3606}" type="presParOf" srcId="{F479EC68-922D-4A67-9A18-6D393C1C8377}" destId="{2672B541-046C-4B25-BEF6-264E2CC0ADCF}" srcOrd="0" destOrd="0" presId="urn:microsoft.com/office/officeart/2008/layout/SquareAccentList"/>
    <dgm:cxn modelId="{7095AA64-FF29-41CF-8D94-0F9C78396A59}" type="presParOf" srcId="{2672B541-046C-4B25-BEF6-264E2CC0ADCF}" destId="{32830F78-A755-40BB-AE7C-AF16B451E8AD}" srcOrd="0" destOrd="0" presId="urn:microsoft.com/office/officeart/2008/layout/SquareAccentList"/>
    <dgm:cxn modelId="{748A3116-37BC-42FE-87D8-C460ADAB7758}" type="presParOf" srcId="{2672B541-046C-4B25-BEF6-264E2CC0ADCF}" destId="{3EEC36A3-C4D6-441C-BEF6-794B37D4628F}" srcOrd="1" destOrd="0" presId="urn:microsoft.com/office/officeart/2008/layout/SquareAccentList"/>
    <dgm:cxn modelId="{89847AE4-82B6-469E-9E60-335BB9DE3BF1}" type="presParOf" srcId="{2672B541-046C-4B25-BEF6-264E2CC0ADCF}" destId="{6734C81B-E0AE-41B2-9CB9-1BBDFD29B13D}" srcOrd="2" destOrd="0" presId="urn:microsoft.com/office/officeart/2008/layout/SquareAccentList"/>
    <dgm:cxn modelId="{44831C45-F792-4742-BE01-A184E83055D8}" type="presParOf" srcId="{F479EC68-922D-4A67-9A18-6D393C1C8377}" destId="{53D03C2A-5122-4D05-9D12-5835D13F5DAA}" srcOrd="1" destOrd="0" presId="urn:microsoft.com/office/officeart/2008/layout/SquareAccentList"/>
    <dgm:cxn modelId="{B0055170-1695-41DF-8096-27E858784B9B}" type="presParOf" srcId="{53D03C2A-5122-4D05-9D12-5835D13F5DAA}" destId="{83CCEE48-21F6-48A1-A0E3-06FDEAEF4040}" srcOrd="0" destOrd="0" presId="urn:microsoft.com/office/officeart/2008/layout/SquareAccentList"/>
    <dgm:cxn modelId="{A801ADB4-82CB-458D-9E36-F41E2F979814}" type="presParOf" srcId="{83CCEE48-21F6-48A1-A0E3-06FDEAEF4040}" destId="{373A7888-53C5-4CF2-AF3D-5F6B89CBB1F5}" srcOrd="0" destOrd="0" presId="urn:microsoft.com/office/officeart/2008/layout/SquareAccentList"/>
    <dgm:cxn modelId="{BBCCAA4D-9A33-4037-842B-5DB9CD035402}" type="presParOf" srcId="{83CCEE48-21F6-48A1-A0E3-06FDEAEF4040}" destId="{A8F4A968-EC0B-456C-A741-E626AA250ED2}" srcOrd="1" destOrd="0" presId="urn:microsoft.com/office/officeart/2008/layout/SquareAccentList"/>
    <dgm:cxn modelId="{4852B3F7-49E0-4A38-BECF-7DAE2165E669}" type="presParOf" srcId="{53D03C2A-5122-4D05-9D12-5835D13F5DAA}" destId="{E2A9D217-6102-44FE-AB38-B8FE605BC6B6}" srcOrd="1" destOrd="0" presId="urn:microsoft.com/office/officeart/2008/layout/SquareAccentList"/>
    <dgm:cxn modelId="{EFB88CE1-EA07-4DF4-A0FD-49C299D63561}" type="presParOf" srcId="{E2A9D217-6102-44FE-AB38-B8FE605BC6B6}" destId="{879F7823-DB8F-4C01-88C6-C196F089496B}" srcOrd="0" destOrd="0" presId="urn:microsoft.com/office/officeart/2008/layout/SquareAccentList"/>
    <dgm:cxn modelId="{969ED6F2-B0C9-489D-9427-DE45F38E3E4F}" type="presParOf" srcId="{E2A9D217-6102-44FE-AB38-B8FE605BC6B6}" destId="{780B17C1-F639-47C2-BA5C-DACCCF59A29A}" srcOrd="1" destOrd="0" presId="urn:microsoft.com/office/officeart/2008/layout/SquareAccentList"/>
    <dgm:cxn modelId="{7410894F-7790-46D4-B6DB-AB7BE3B328A8}" type="presParOf" srcId="{53D03C2A-5122-4D05-9D12-5835D13F5DAA}" destId="{98AC36B8-69F5-4FAE-B36B-FF33C70C3677}" srcOrd="2" destOrd="0" presId="urn:microsoft.com/office/officeart/2008/layout/SquareAccentList"/>
    <dgm:cxn modelId="{7184B9FD-261E-4EC4-BC8D-CB6F520B0AF4}" type="presParOf" srcId="{98AC36B8-69F5-4FAE-B36B-FF33C70C3677}" destId="{00EA4F78-99A8-404B-8BE6-3B4953F35565}" srcOrd="0" destOrd="0" presId="urn:microsoft.com/office/officeart/2008/layout/SquareAccentList"/>
    <dgm:cxn modelId="{C7FEE4C0-0EF4-486D-9FBB-1E2DF27DC706}" type="presParOf" srcId="{98AC36B8-69F5-4FAE-B36B-FF33C70C3677}" destId="{A296A022-56EC-47B5-8A8F-03193E608C7A}" srcOrd="1" destOrd="0" presId="urn:microsoft.com/office/officeart/2008/layout/SquareAccentList"/>
    <dgm:cxn modelId="{64397EDB-6199-43D0-8BF6-06524181729E}" type="presParOf" srcId="{53D03C2A-5122-4D05-9D12-5835D13F5DAA}" destId="{088365C4-FDF7-4A7D-8611-CD22C90A7F3A}" srcOrd="3" destOrd="0" presId="urn:microsoft.com/office/officeart/2008/layout/SquareAccentList"/>
    <dgm:cxn modelId="{0F527DD3-D296-48FB-BA13-D3BB8395C217}" type="presParOf" srcId="{088365C4-FDF7-4A7D-8611-CD22C90A7F3A}" destId="{C5482719-2F61-4E44-9C7C-C1AEE2101B0C}" srcOrd="0" destOrd="0" presId="urn:microsoft.com/office/officeart/2008/layout/SquareAccentList"/>
    <dgm:cxn modelId="{E59A2E77-7DD6-4D35-AD70-0BADA65DEE99}" type="presParOf" srcId="{088365C4-FDF7-4A7D-8611-CD22C90A7F3A}" destId="{61585B6D-74D9-49EF-B30B-89AE2A1847A6}" srcOrd="1" destOrd="0" presId="urn:microsoft.com/office/officeart/2008/layout/SquareAccentList"/>
    <dgm:cxn modelId="{FB39AF6D-542B-4057-AB13-ED790BD84921}" type="presParOf" srcId="{53D03C2A-5122-4D05-9D12-5835D13F5DAA}" destId="{5232BF66-4487-4F5B-ADDC-F111C0F1813A}" srcOrd="4" destOrd="0" presId="urn:microsoft.com/office/officeart/2008/layout/SquareAccentList"/>
    <dgm:cxn modelId="{0DE3AF65-51A4-4EA3-9511-A282FB7C417C}" type="presParOf" srcId="{5232BF66-4487-4F5B-ADDC-F111C0F1813A}" destId="{1D06293F-50CB-4C9C-B202-C597BDBF36AD}" srcOrd="0" destOrd="0" presId="urn:microsoft.com/office/officeart/2008/layout/SquareAccentList"/>
    <dgm:cxn modelId="{1BB54A94-CD01-4C07-BFE9-214FB598A0AB}" type="presParOf" srcId="{5232BF66-4487-4F5B-ADDC-F111C0F1813A}" destId="{9D447BF6-625E-4336-B24A-CF4552BC46BA}" srcOrd="1" destOrd="0" presId="urn:microsoft.com/office/officeart/2008/layout/SquareAccentList"/>
    <dgm:cxn modelId="{060D7091-334F-4D14-B18D-82507F6D3B52}" type="presParOf" srcId="{53D03C2A-5122-4D05-9D12-5835D13F5DAA}" destId="{E5EF0CFD-4690-42D2-84BD-F1E63A35D6F5}" srcOrd="5" destOrd="0" presId="urn:microsoft.com/office/officeart/2008/layout/SquareAccentList"/>
    <dgm:cxn modelId="{226D7455-8E43-4BA8-A0B9-1D758E40C934}" type="presParOf" srcId="{E5EF0CFD-4690-42D2-84BD-F1E63A35D6F5}" destId="{D4E5AEAC-2C0F-4660-A5CB-787B7B278E8E}" srcOrd="0" destOrd="0" presId="urn:microsoft.com/office/officeart/2008/layout/SquareAccentList"/>
    <dgm:cxn modelId="{25E6951A-669D-4A0C-84B8-025D21B45173}" type="presParOf" srcId="{E5EF0CFD-4690-42D2-84BD-F1E63A35D6F5}" destId="{CB64B8AB-DCFB-4475-B301-61F9B293B72E}" srcOrd="1" destOrd="0" presId="urn:microsoft.com/office/officeart/2008/layout/SquareAccentList"/>
    <dgm:cxn modelId="{11029377-B872-4840-A833-55B68C9EC490}" type="presParOf" srcId="{53D03C2A-5122-4D05-9D12-5835D13F5DAA}" destId="{DC16481F-CAA4-40A6-B4EF-951AE4690807}" srcOrd="6" destOrd="0" presId="urn:microsoft.com/office/officeart/2008/layout/SquareAccentList"/>
    <dgm:cxn modelId="{CD0B1F7F-06A9-4195-9BA8-E7A7A3C301BB}" type="presParOf" srcId="{DC16481F-CAA4-40A6-B4EF-951AE4690807}" destId="{BD4AD45D-B5F1-4329-B9EC-0AEC1B9E1F52}" srcOrd="0" destOrd="0" presId="urn:microsoft.com/office/officeart/2008/layout/SquareAccentList"/>
    <dgm:cxn modelId="{5F2CC049-92B0-4D3B-8220-3BCA491A37F3}" type="presParOf" srcId="{DC16481F-CAA4-40A6-B4EF-951AE4690807}" destId="{F2B3AC0D-7E8D-4318-81D7-946C473CED5F}" srcOrd="1" destOrd="0" presId="urn:microsoft.com/office/officeart/2008/layout/SquareAccentList"/>
    <dgm:cxn modelId="{D2FE575A-0962-4946-8F41-0BCA39B69B7B}" type="presParOf" srcId="{53D03C2A-5122-4D05-9D12-5835D13F5DAA}" destId="{4F429050-44A8-4970-AB00-5E70C6F6F5BC}" srcOrd="7" destOrd="0" presId="urn:microsoft.com/office/officeart/2008/layout/SquareAccentList"/>
    <dgm:cxn modelId="{1E9C07D4-301F-456F-914E-FF2D6F6391DE}" type="presParOf" srcId="{4F429050-44A8-4970-AB00-5E70C6F6F5BC}" destId="{BD27123E-A20C-4EFF-AF24-78D7BE299280}" srcOrd="0" destOrd="0" presId="urn:microsoft.com/office/officeart/2008/layout/SquareAccentList"/>
    <dgm:cxn modelId="{BF356387-5BF8-46A3-AD57-E2B96A009B9B}" type="presParOf" srcId="{4F429050-44A8-4970-AB00-5E70C6F6F5BC}" destId="{98C2B34B-8898-48CB-871B-EDFC9D82E81E}" srcOrd="1" destOrd="0" presId="urn:microsoft.com/office/officeart/2008/layout/SquareAccentList"/>
    <dgm:cxn modelId="{E902579C-8B42-4AA6-9F23-BDA2AEAA800A}" type="presParOf" srcId="{53D03C2A-5122-4D05-9D12-5835D13F5DAA}" destId="{62DF9FD5-66D0-411D-9866-F01AADA5430B}" srcOrd="8" destOrd="0" presId="urn:microsoft.com/office/officeart/2008/layout/SquareAccentList"/>
    <dgm:cxn modelId="{4E395DA2-7A40-4A3F-A884-7DCFC0BB49FD}" type="presParOf" srcId="{62DF9FD5-66D0-411D-9866-F01AADA5430B}" destId="{1FB99E24-64A1-4684-B95C-3F15F635120C}" srcOrd="0" destOrd="0" presId="urn:microsoft.com/office/officeart/2008/layout/SquareAccentList"/>
    <dgm:cxn modelId="{3A21EE96-B7C7-4374-A9BF-59B87E6F6ECF}" type="presParOf" srcId="{62DF9FD5-66D0-411D-9866-F01AADA5430B}" destId="{B6658F54-5F8D-4416-9C55-25DE62CB9CCD}" srcOrd="1" destOrd="0" presId="urn:microsoft.com/office/officeart/2008/layout/SquareAccentList"/>
    <dgm:cxn modelId="{A23E130C-075F-445C-91D6-EB597266D9C4}" type="presParOf" srcId="{53D03C2A-5122-4D05-9D12-5835D13F5DAA}" destId="{D631A036-DA02-421A-966A-FDE5C09B15A5}" srcOrd="9" destOrd="0" presId="urn:microsoft.com/office/officeart/2008/layout/SquareAccentList"/>
    <dgm:cxn modelId="{6C68364D-8631-4BA3-9708-BFED4C2B556E}" type="presParOf" srcId="{D631A036-DA02-421A-966A-FDE5C09B15A5}" destId="{1374188F-D7A4-42AF-A565-C7E223DB4790}" srcOrd="0" destOrd="0" presId="urn:microsoft.com/office/officeart/2008/layout/SquareAccentList"/>
    <dgm:cxn modelId="{4671252C-D004-4D9F-9027-D082F7460CC2}" type="presParOf" srcId="{D631A036-DA02-421A-966A-FDE5C09B15A5}" destId="{1F7DE8CE-763C-4E92-95B8-404AC3A1A1C0}" srcOrd="1" destOrd="0" presId="urn:microsoft.com/office/officeart/2008/layout/Squa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2EDAB39-88A7-42E7-B737-E19AFAA9ABB2}" type="doc">
      <dgm:prSet loTypeId="urn:microsoft.com/office/officeart/2005/8/layout/list1" loCatId="list" qsTypeId="urn:microsoft.com/office/officeart/2005/8/quickstyle/simple1" qsCatId="simple" csTypeId="urn:microsoft.com/office/officeart/2005/8/colors/colorful1#5" csCatId="colorful" phldr="1"/>
      <dgm:spPr/>
      <dgm:t>
        <a:bodyPr/>
        <a:lstStyle/>
        <a:p>
          <a:endParaRPr lang="en-US"/>
        </a:p>
      </dgm:t>
    </dgm:pt>
    <dgm:pt modelId="{634449EA-D9F1-4E08-B345-BD8FCBFFD55B}">
      <dgm:prSet phldrT="[Text]"/>
      <dgm:spPr/>
      <dgm:t>
        <a:bodyPr/>
        <a:lstStyle/>
        <a:p>
          <a:r>
            <a:rPr lang="en-US" dirty="0" smtClean="0"/>
            <a:t>Value creation</a:t>
          </a:r>
          <a:endParaRPr lang="en-US" dirty="0"/>
        </a:p>
      </dgm:t>
    </dgm:pt>
    <dgm:pt modelId="{AD7E8941-EF83-4F43-B0C8-7E866EA4EC36}" type="parTrans" cxnId="{0C1B7EA0-3962-4336-ACF1-602758AD413C}">
      <dgm:prSet/>
      <dgm:spPr/>
      <dgm:t>
        <a:bodyPr/>
        <a:lstStyle/>
        <a:p>
          <a:endParaRPr lang="en-US"/>
        </a:p>
      </dgm:t>
    </dgm:pt>
    <dgm:pt modelId="{4FA76062-5065-458C-8FE4-04CAA82215E2}" type="sibTrans" cxnId="{0C1B7EA0-3962-4336-ACF1-602758AD413C}">
      <dgm:prSet/>
      <dgm:spPr/>
      <dgm:t>
        <a:bodyPr/>
        <a:lstStyle/>
        <a:p>
          <a:endParaRPr lang="en-US"/>
        </a:p>
      </dgm:t>
    </dgm:pt>
    <dgm:pt modelId="{8DF46FDE-038A-405D-9948-CE281E45B0FD}">
      <dgm:prSet phldrT="[Text]"/>
      <dgm:spPr/>
      <dgm:t>
        <a:bodyPr/>
        <a:lstStyle/>
        <a:p>
          <a:r>
            <a:rPr lang="en-US" dirty="0" smtClean="0"/>
            <a:t>Defining the service market</a:t>
          </a:r>
          <a:endParaRPr lang="en-US" dirty="0"/>
        </a:p>
      </dgm:t>
    </dgm:pt>
    <dgm:pt modelId="{4CE86130-432D-43B4-B982-160AD3A9C274}" type="parTrans" cxnId="{7FFA22D2-B899-4288-8A81-4286411975F7}">
      <dgm:prSet/>
      <dgm:spPr/>
      <dgm:t>
        <a:bodyPr/>
        <a:lstStyle/>
        <a:p>
          <a:endParaRPr lang="en-US"/>
        </a:p>
      </dgm:t>
    </dgm:pt>
    <dgm:pt modelId="{85B427C1-49C8-4F40-BA73-34AE7F80A9E5}" type="sibTrans" cxnId="{7FFA22D2-B899-4288-8A81-4286411975F7}">
      <dgm:prSet/>
      <dgm:spPr/>
      <dgm:t>
        <a:bodyPr/>
        <a:lstStyle/>
        <a:p>
          <a:endParaRPr lang="en-US"/>
        </a:p>
      </dgm:t>
    </dgm:pt>
    <dgm:pt modelId="{E9FF72E4-BFB0-41DB-80A3-A552840AFF9A}">
      <dgm:prSet/>
      <dgm:spPr/>
      <dgm:t>
        <a:bodyPr/>
        <a:lstStyle/>
        <a:p>
          <a:r>
            <a:rPr lang="en-US" dirty="0" smtClean="0"/>
            <a:t>Service assets</a:t>
          </a:r>
          <a:endParaRPr lang="en-US" dirty="0"/>
        </a:p>
      </dgm:t>
    </dgm:pt>
    <dgm:pt modelId="{DABF6283-7D5D-4849-8827-1FF12B982E16}" type="parTrans" cxnId="{C32F1FAF-F84A-4E91-840A-6F8B2D054BBF}">
      <dgm:prSet/>
      <dgm:spPr/>
      <dgm:t>
        <a:bodyPr/>
        <a:lstStyle/>
        <a:p>
          <a:endParaRPr lang="en-US"/>
        </a:p>
      </dgm:t>
    </dgm:pt>
    <dgm:pt modelId="{235D6E24-138F-41BA-B8A0-3C125E75F9AE}" type="sibTrans" cxnId="{C32F1FAF-F84A-4E91-840A-6F8B2D054BBF}">
      <dgm:prSet/>
      <dgm:spPr/>
      <dgm:t>
        <a:bodyPr/>
        <a:lstStyle/>
        <a:p>
          <a:endParaRPr lang="en-US"/>
        </a:p>
      </dgm:t>
    </dgm:pt>
    <dgm:pt modelId="{2CF89846-0F4F-4D6C-9F1C-6F0614CDFD39}">
      <dgm:prSet/>
      <dgm:spPr/>
      <dgm:t>
        <a:bodyPr/>
        <a:lstStyle/>
        <a:p>
          <a:r>
            <a:rPr lang="en-US" dirty="0" smtClean="0"/>
            <a:t>Service Provider types</a:t>
          </a:r>
          <a:endParaRPr lang="en-US" dirty="0"/>
        </a:p>
      </dgm:t>
    </dgm:pt>
    <dgm:pt modelId="{F7B455CE-FF58-49FA-9A91-5609BD302E4D}" type="parTrans" cxnId="{65E38F86-E742-4531-9108-4BC662D546C5}">
      <dgm:prSet/>
      <dgm:spPr/>
      <dgm:t>
        <a:bodyPr/>
        <a:lstStyle/>
        <a:p>
          <a:endParaRPr lang="en-US"/>
        </a:p>
      </dgm:t>
    </dgm:pt>
    <dgm:pt modelId="{5ED4E9DF-6A74-4665-AF76-98F5282F8CBF}" type="sibTrans" cxnId="{65E38F86-E742-4531-9108-4BC662D546C5}">
      <dgm:prSet/>
      <dgm:spPr/>
      <dgm:t>
        <a:bodyPr/>
        <a:lstStyle/>
        <a:p>
          <a:endParaRPr lang="en-US"/>
        </a:p>
      </dgm:t>
    </dgm:pt>
    <dgm:pt modelId="{97360414-0652-4E47-8E3D-C6D9F6112113}">
      <dgm:prSet/>
      <dgm:spPr/>
      <dgm:t>
        <a:bodyPr/>
        <a:lstStyle/>
        <a:p>
          <a:r>
            <a:rPr lang="en-US" dirty="0" smtClean="0"/>
            <a:t>Service capabilities &amp;resources</a:t>
          </a:r>
          <a:endParaRPr lang="en-US" dirty="0"/>
        </a:p>
      </dgm:t>
    </dgm:pt>
    <dgm:pt modelId="{4969C679-BD72-4212-AC77-C67A80A43BE3}" type="parTrans" cxnId="{132BEE68-8DEA-41C3-88D2-2D2D88221A10}">
      <dgm:prSet/>
      <dgm:spPr/>
      <dgm:t>
        <a:bodyPr/>
        <a:lstStyle/>
        <a:p>
          <a:endParaRPr lang="en-US"/>
        </a:p>
      </dgm:t>
    </dgm:pt>
    <dgm:pt modelId="{5B4FD372-2CC9-4503-BB73-46B943510716}" type="sibTrans" cxnId="{132BEE68-8DEA-41C3-88D2-2D2D88221A10}">
      <dgm:prSet/>
      <dgm:spPr/>
      <dgm:t>
        <a:bodyPr/>
        <a:lstStyle/>
        <a:p>
          <a:endParaRPr lang="en-US"/>
        </a:p>
      </dgm:t>
    </dgm:pt>
    <dgm:pt modelId="{4A140CFE-DCEC-4B29-9B3A-4C9C0E2AFCF1}">
      <dgm:prSet/>
      <dgm:spPr/>
      <dgm:t>
        <a:bodyPr/>
        <a:lstStyle/>
        <a:p>
          <a:r>
            <a:rPr lang="en-US" dirty="0" smtClean="0"/>
            <a:t>Service structures</a:t>
          </a:r>
          <a:endParaRPr lang="en-US" dirty="0"/>
        </a:p>
      </dgm:t>
    </dgm:pt>
    <dgm:pt modelId="{874F56BC-0B0D-4BCE-932A-E4A64DBA91D7}" type="parTrans" cxnId="{E37F0BEF-DE76-4667-9F2F-506ADED3F43E}">
      <dgm:prSet/>
      <dgm:spPr/>
      <dgm:t>
        <a:bodyPr/>
        <a:lstStyle/>
        <a:p>
          <a:endParaRPr lang="en-US"/>
        </a:p>
      </dgm:t>
    </dgm:pt>
    <dgm:pt modelId="{8B295878-7314-40F0-9112-CDD7D1E894FC}" type="sibTrans" cxnId="{E37F0BEF-DE76-4667-9F2F-506ADED3F43E}">
      <dgm:prSet/>
      <dgm:spPr/>
      <dgm:t>
        <a:bodyPr/>
        <a:lstStyle/>
        <a:p>
          <a:endParaRPr lang="en-US"/>
        </a:p>
      </dgm:t>
    </dgm:pt>
    <dgm:pt modelId="{DE8535C9-7224-4431-8E59-7244196197F0}" type="pres">
      <dgm:prSet presAssocID="{D2EDAB39-88A7-42E7-B737-E19AFAA9ABB2}" presName="linear" presStyleCnt="0">
        <dgm:presLayoutVars>
          <dgm:dir/>
          <dgm:animLvl val="lvl"/>
          <dgm:resizeHandles val="exact"/>
        </dgm:presLayoutVars>
      </dgm:prSet>
      <dgm:spPr/>
      <dgm:t>
        <a:bodyPr/>
        <a:lstStyle/>
        <a:p>
          <a:endParaRPr lang="en-US"/>
        </a:p>
      </dgm:t>
    </dgm:pt>
    <dgm:pt modelId="{07634482-4A02-4BDA-9E08-8C57EA21498F}" type="pres">
      <dgm:prSet presAssocID="{634449EA-D9F1-4E08-B345-BD8FCBFFD55B}" presName="parentLin" presStyleCnt="0"/>
      <dgm:spPr/>
    </dgm:pt>
    <dgm:pt modelId="{5CC700A9-33D0-406B-A0F4-5E612B499CE2}" type="pres">
      <dgm:prSet presAssocID="{634449EA-D9F1-4E08-B345-BD8FCBFFD55B}" presName="parentLeftMargin" presStyleLbl="node1" presStyleIdx="0" presStyleCnt="6"/>
      <dgm:spPr/>
      <dgm:t>
        <a:bodyPr/>
        <a:lstStyle/>
        <a:p>
          <a:endParaRPr lang="en-US"/>
        </a:p>
      </dgm:t>
    </dgm:pt>
    <dgm:pt modelId="{98A8771C-5C70-4B87-A1EA-BF5F7E3F3032}" type="pres">
      <dgm:prSet presAssocID="{634449EA-D9F1-4E08-B345-BD8FCBFFD55B}" presName="parentText" presStyleLbl="node1" presStyleIdx="0" presStyleCnt="6">
        <dgm:presLayoutVars>
          <dgm:chMax val="0"/>
          <dgm:bulletEnabled val="1"/>
        </dgm:presLayoutVars>
      </dgm:prSet>
      <dgm:spPr/>
      <dgm:t>
        <a:bodyPr/>
        <a:lstStyle/>
        <a:p>
          <a:endParaRPr lang="en-US"/>
        </a:p>
      </dgm:t>
    </dgm:pt>
    <dgm:pt modelId="{EBCCCAED-A322-4B8C-B14F-99251E13299B}" type="pres">
      <dgm:prSet presAssocID="{634449EA-D9F1-4E08-B345-BD8FCBFFD55B}" presName="negativeSpace" presStyleCnt="0"/>
      <dgm:spPr/>
    </dgm:pt>
    <dgm:pt modelId="{34F1A055-9ECC-4009-973C-42646ADC472A}" type="pres">
      <dgm:prSet presAssocID="{634449EA-D9F1-4E08-B345-BD8FCBFFD55B}" presName="childText" presStyleLbl="conFgAcc1" presStyleIdx="0" presStyleCnt="6">
        <dgm:presLayoutVars>
          <dgm:bulletEnabled val="1"/>
        </dgm:presLayoutVars>
      </dgm:prSet>
      <dgm:spPr/>
    </dgm:pt>
    <dgm:pt modelId="{6E6E3205-5DF4-47EC-BEE8-127780D3861F}" type="pres">
      <dgm:prSet presAssocID="{4FA76062-5065-458C-8FE4-04CAA82215E2}" presName="spaceBetweenRectangles" presStyleCnt="0"/>
      <dgm:spPr/>
    </dgm:pt>
    <dgm:pt modelId="{A8DFAE95-FC2E-43F1-B805-1EF76C4FEC5F}" type="pres">
      <dgm:prSet presAssocID="{E9FF72E4-BFB0-41DB-80A3-A552840AFF9A}" presName="parentLin" presStyleCnt="0"/>
      <dgm:spPr/>
    </dgm:pt>
    <dgm:pt modelId="{4B90E693-5A25-4090-9288-2A527048F097}" type="pres">
      <dgm:prSet presAssocID="{E9FF72E4-BFB0-41DB-80A3-A552840AFF9A}" presName="parentLeftMargin" presStyleLbl="node1" presStyleIdx="0" presStyleCnt="6"/>
      <dgm:spPr/>
      <dgm:t>
        <a:bodyPr/>
        <a:lstStyle/>
        <a:p>
          <a:endParaRPr lang="en-US"/>
        </a:p>
      </dgm:t>
    </dgm:pt>
    <dgm:pt modelId="{3577F672-2084-49E0-8F37-4EF40318144B}" type="pres">
      <dgm:prSet presAssocID="{E9FF72E4-BFB0-41DB-80A3-A552840AFF9A}" presName="parentText" presStyleLbl="node1" presStyleIdx="1" presStyleCnt="6">
        <dgm:presLayoutVars>
          <dgm:chMax val="0"/>
          <dgm:bulletEnabled val="1"/>
        </dgm:presLayoutVars>
      </dgm:prSet>
      <dgm:spPr/>
      <dgm:t>
        <a:bodyPr/>
        <a:lstStyle/>
        <a:p>
          <a:endParaRPr lang="en-US"/>
        </a:p>
      </dgm:t>
    </dgm:pt>
    <dgm:pt modelId="{675554B4-5235-4C49-8351-BF5C0EE7B049}" type="pres">
      <dgm:prSet presAssocID="{E9FF72E4-BFB0-41DB-80A3-A552840AFF9A}" presName="negativeSpace" presStyleCnt="0"/>
      <dgm:spPr/>
    </dgm:pt>
    <dgm:pt modelId="{61E8F6E9-16DA-4D95-89DB-FCF43EE722E2}" type="pres">
      <dgm:prSet presAssocID="{E9FF72E4-BFB0-41DB-80A3-A552840AFF9A}" presName="childText" presStyleLbl="conFgAcc1" presStyleIdx="1" presStyleCnt="6">
        <dgm:presLayoutVars>
          <dgm:bulletEnabled val="1"/>
        </dgm:presLayoutVars>
      </dgm:prSet>
      <dgm:spPr/>
    </dgm:pt>
    <dgm:pt modelId="{06963FBA-95AD-4F60-AB3C-A930B447E83F}" type="pres">
      <dgm:prSet presAssocID="{235D6E24-138F-41BA-B8A0-3C125E75F9AE}" presName="spaceBetweenRectangles" presStyleCnt="0"/>
      <dgm:spPr/>
    </dgm:pt>
    <dgm:pt modelId="{EDFD494F-7D7A-4829-A537-B6F31655D5E2}" type="pres">
      <dgm:prSet presAssocID="{2CF89846-0F4F-4D6C-9F1C-6F0614CDFD39}" presName="parentLin" presStyleCnt="0"/>
      <dgm:spPr/>
    </dgm:pt>
    <dgm:pt modelId="{55EDDA67-8498-4C82-BAB1-5FB763F48FB4}" type="pres">
      <dgm:prSet presAssocID="{2CF89846-0F4F-4D6C-9F1C-6F0614CDFD39}" presName="parentLeftMargin" presStyleLbl="node1" presStyleIdx="1" presStyleCnt="6"/>
      <dgm:spPr/>
      <dgm:t>
        <a:bodyPr/>
        <a:lstStyle/>
        <a:p>
          <a:endParaRPr lang="en-US"/>
        </a:p>
      </dgm:t>
    </dgm:pt>
    <dgm:pt modelId="{1FECE674-7CAA-44EB-B2F7-B4A9D82C028D}" type="pres">
      <dgm:prSet presAssocID="{2CF89846-0F4F-4D6C-9F1C-6F0614CDFD39}" presName="parentText" presStyleLbl="node1" presStyleIdx="2" presStyleCnt="6">
        <dgm:presLayoutVars>
          <dgm:chMax val="0"/>
          <dgm:bulletEnabled val="1"/>
        </dgm:presLayoutVars>
      </dgm:prSet>
      <dgm:spPr/>
      <dgm:t>
        <a:bodyPr/>
        <a:lstStyle/>
        <a:p>
          <a:endParaRPr lang="en-US"/>
        </a:p>
      </dgm:t>
    </dgm:pt>
    <dgm:pt modelId="{90D8215F-C4E9-4325-967F-B76362D3F362}" type="pres">
      <dgm:prSet presAssocID="{2CF89846-0F4F-4D6C-9F1C-6F0614CDFD39}" presName="negativeSpace" presStyleCnt="0"/>
      <dgm:spPr/>
    </dgm:pt>
    <dgm:pt modelId="{F6B3E544-E752-43FC-94C9-4361EBB2B803}" type="pres">
      <dgm:prSet presAssocID="{2CF89846-0F4F-4D6C-9F1C-6F0614CDFD39}" presName="childText" presStyleLbl="conFgAcc1" presStyleIdx="2" presStyleCnt="6">
        <dgm:presLayoutVars>
          <dgm:bulletEnabled val="1"/>
        </dgm:presLayoutVars>
      </dgm:prSet>
      <dgm:spPr/>
    </dgm:pt>
    <dgm:pt modelId="{A50DD12B-9EA8-4A3F-80DC-9A71784249FD}" type="pres">
      <dgm:prSet presAssocID="{5ED4E9DF-6A74-4665-AF76-98F5282F8CBF}" presName="spaceBetweenRectangles" presStyleCnt="0"/>
      <dgm:spPr/>
    </dgm:pt>
    <dgm:pt modelId="{B156F406-270A-4A12-AEAE-0CA36C872183}" type="pres">
      <dgm:prSet presAssocID="{97360414-0652-4E47-8E3D-C6D9F6112113}" presName="parentLin" presStyleCnt="0"/>
      <dgm:spPr/>
    </dgm:pt>
    <dgm:pt modelId="{3B94E673-FFB1-4F97-9449-780D7C68B060}" type="pres">
      <dgm:prSet presAssocID="{97360414-0652-4E47-8E3D-C6D9F6112113}" presName="parentLeftMargin" presStyleLbl="node1" presStyleIdx="2" presStyleCnt="6"/>
      <dgm:spPr/>
      <dgm:t>
        <a:bodyPr/>
        <a:lstStyle/>
        <a:p>
          <a:endParaRPr lang="en-US"/>
        </a:p>
      </dgm:t>
    </dgm:pt>
    <dgm:pt modelId="{994F6D2E-213C-42F8-AD41-84FC6E0A305E}" type="pres">
      <dgm:prSet presAssocID="{97360414-0652-4E47-8E3D-C6D9F6112113}" presName="parentText" presStyleLbl="node1" presStyleIdx="3" presStyleCnt="6">
        <dgm:presLayoutVars>
          <dgm:chMax val="0"/>
          <dgm:bulletEnabled val="1"/>
        </dgm:presLayoutVars>
      </dgm:prSet>
      <dgm:spPr/>
      <dgm:t>
        <a:bodyPr/>
        <a:lstStyle/>
        <a:p>
          <a:endParaRPr lang="en-US"/>
        </a:p>
      </dgm:t>
    </dgm:pt>
    <dgm:pt modelId="{D76B0037-E327-4E0B-A84B-85ADC6198104}" type="pres">
      <dgm:prSet presAssocID="{97360414-0652-4E47-8E3D-C6D9F6112113}" presName="negativeSpace" presStyleCnt="0"/>
      <dgm:spPr/>
    </dgm:pt>
    <dgm:pt modelId="{DBCCE694-A05B-4BD2-B4F9-F72CFD379C1A}" type="pres">
      <dgm:prSet presAssocID="{97360414-0652-4E47-8E3D-C6D9F6112113}" presName="childText" presStyleLbl="conFgAcc1" presStyleIdx="3" presStyleCnt="6">
        <dgm:presLayoutVars>
          <dgm:bulletEnabled val="1"/>
        </dgm:presLayoutVars>
      </dgm:prSet>
      <dgm:spPr/>
    </dgm:pt>
    <dgm:pt modelId="{B2C74E0E-DD27-4891-BE12-BB0A92E4453C}" type="pres">
      <dgm:prSet presAssocID="{5B4FD372-2CC9-4503-BB73-46B943510716}" presName="spaceBetweenRectangles" presStyleCnt="0"/>
      <dgm:spPr/>
    </dgm:pt>
    <dgm:pt modelId="{8DECBC93-7A64-43F1-A4D5-59CE43605702}" type="pres">
      <dgm:prSet presAssocID="{4A140CFE-DCEC-4B29-9B3A-4C9C0E2AFCF1}" presName="parentLin" presStyleCnt="0"/>
      <dgm:spPr/>
    </dgm:pt>
    <dgm:pt modelId="{7918081E-2B14-4FDF-95AB-32306DA571C4}" type="pres">
      <dgm:prSet presAssocID="{4A140CFE-DCEC-4B29-9B3A-4C9C0E2AFCF1}" presName="parentLeftMargin" presStyleLbl="node1" presStyleIdx="3" presStyleCnt="6"/>
      <dgm:spPr/>
      <dgm:t>
        <a:bodyPr/>
        <a:lstStyle/>
        <a:p>
          <a:endParaRPr lang="en-US"/>
        </a:p>
      </dgm:t>
    </dgm:pt>
    <dgm:pt modelId="{76F2961B-E41C-4C2B-A0AD-ACBB9EF40A91}" type="pres">
      <dgm:prSet presAssocID="{4A140CFE-DCEC-4B29-9B3A-4C9C0E2AFCF1}" presName="parentText" presStyleLbl="node1" presStyleIdx="4" presStyleCnt="6">
        <dgm:presLayoutVars>
          <dgm:chMax val="0"/>
          <dgm:bulletEnabled val="1"/>
        </dgm:presLayoutVars>
      </dgm:prSet>
      <dgm:spPr/>
      <dgm:t>
        <a:bodyPr/>
        <a:lstStyle/>
        <a:p>
          <a:endParaRPr lang="en-US"/>
        </a:p>
      </dgm:t>
    </dgm:pt>
    <dgm:pt modelId="{52A7035E-25EA-488A-A9FD-85DD802985DD}" type="pres">
      <dgm:prSet presAssocID="{4A140CFE-DCEC-4B29-9B3A-4C9C0E2AFCF1}" presName="negativeSpace" presStyleCnt="0"/>
      <dgm:spPr/>
    </dgm:pt>
    <dgm:pt modelId="{4880E3C5-C2DB-4991-B415-6BF5FEB2979F}" type="pres">
      <dgm:prSet presAssocID="{4A140CFE-DCEC-4B29-9B3A-4C9C0E2AFCF1}" presName="childText" presStyleLbl="conFgAcc1" presStyleIdx="4" presStyleCnt="6">
        <dgm:presLayoutVars>
          <dgm:bulletEnabled val="1"/>
        </dgm:presLayoutVars>
      </dgm:prSet>
      <dgm:spPr/>
    </dgm:pt>
    <dgm:pt modelId="{ACBA2DB2-8DE6-4938-8577-094406A183FA}" type="pres">
      <dgm:prSet presAssocID="{8B295878-7314-40F0-9112-CDD7D1E894FC}" presName="spaceBetweenRectangles" presStyleCnt="0"/>
      <dgm:spPr/>
    </dgm:pt>
    <dgm:pt modelId="{57654FCD-3518-45BD-B71F-B02CBBBF95E3}" type="pres">
      <dgm:prSet presAssocID="{8DF46FDE-038A-405D-9948-CE281E45B0FD}" presName="parentLin" presStyleCnt="0"/>
      <dgm:spPr/>
    </dgm:pt>
    <dgm:pt modelId="{D9114B75-DE22-469E-B6FC-8F19B69480BD}" type="pres">
      <dgm:prSet presAssocID="{8DF46FDE-038A-405D-9948-CE281E45B0FD}" presName="parentLeftMargin" presStyleLbl="node1" presStyleIdx="4" presStyleCnt="6"/>
      <dgm:spPr/>
      <dgm:t>
        <a:bodyPr/>
        <a:lstStyle/>
        <a:p>
          <a:endParaRPr lang="en-US"/>
        </a:p>
      </dgm:t>
    </dgm:pt>
    <dgm:pt modelId="{233A2A02-0215-4BFB-BF06-2AF00377CF54}" type="pres">
      <dgm:prSet presAssocID="{8DF46FDE-038A-405D-9948-CE281E45B0FD}" presName="parentText" presStyleLbl="node1" presStyleIdx="5" presStyleCnt="6">
        <dgm:presLayoutVars>
          <dgm:chMax val="0"/>
          <dgm:bulletEnabled val="1"/>
        </dgm:presLayoutVars>
      </dgm:prSet>
      <dgm:spPr/>
      <dgm:t>
        <a:bodyPr/>
        <a:lstStyle/>
        <a:p>
          <a:endParaRPr lang="en-US"/>
        </a:p>
      </dgm:t>
    </dgm:pt>
    <dgm:pt modelId="{996C36E1-97A3-4228-A5C7-7DAABB4CF272}" type="pres">
      <dgm:prSet presAssocID="{8DF46FDE-038A-405D-9948-CE281E45B0FD}" presName="negativeSpace" presStyleCnt="0"/>
      <dgm:spPr/>
    </dgm:pt>
    <dgm:pt modelId="{D3A08CAD-C27C-4D90-951A-07C081553F46}" type="pres">
      <dgm:prSet presAssocID="{8DF46FDE-038A-405D-9948-CE281E45B0FD}" presName="childText" presStyleLbl="conFgAcc1" presStyleIdx="5" presStyleCnt="6">
        <dgm:presLayoutVars>
          <dgm:bulletEnabled val="1"/>
        </dgm:presLayoutVars>
      </dgm:prSet>
      <dgm:spPr/>
    </dgm:pt>
  </dgm:ptLst>
  <dgm:cxnLst>
    <dgm:cxn modelId="{AFE0E310-88F2-4E7A-BE50-F355FBA03186}" type="presOf" srcId="{E9FF72E4-BFB0-41DB-80A3-A552840AFF9A}" destId="{3577F672-2084-49E0-8F37-4EF40318144B}" srcOrd="1" destOrd="0" presId="urn:microsoft.com/office/officeart/2005/8/layout/list1"/>
    <dgm:cxn modelId="{3C512AA3-C52C-48F0-99E3-B24A81AEA681}" type="presOf" srcId="{D2EDAB39-88A7-42E7-B737-E19AFAA9ABB2}" destId="{DE8535C9-7224-4431-8E59-7244196197F0}" srcOrd="0" destOrd="0" presId="urn:microsoft.com/office/officeart/2005/8/layout/list1"/>
    <dgm:cxn modelId="{6F403461-E3D4-4550-81D0-0B5A1BF2155E}" type="presOf" srcId="{2CF89846-0F4F-4D6C-9F1C-6F0614CDFD39}" destId="{1FECE674-7CAA-44EB-B2F7-B4A9D82C028D}" srcOrd="1" destOrd="0" presId="urn:microsoft.com/office/officeart/2005/8/layout/list1"/>
    <dgm:cxn modelId="{80E6879E-B9FC-4B7A-B84A-0CAB1D5142E2}" type="presOf" srcId="{4A140CFE-DCEC-4B29-9B3A-4C9C0E2AFCF1}" destId="{7918081E-2B14-4FDF-95AB-32306DA571C4}" srcOrd="0" destOrd="0" presId="urn:microsoft.com/office/officeart/2005/8/layout/list1"/>
    <dgm:cxn modelId="{9A962E65-C0D6-49CE-A61B-0FC8DF7A68A3}" type="presOf" srcId="{634449EA-D9F1-4E08-B345-BD8FCBFFD55B}" destId="{5CC700A9-33D0-406B-A0F4-5E612B499CE2}" srcOrd="0" destOrd="0" presId="urn:microsoft.com/office/officeart/2005/8/layout/list1"/>
    <dgm:cxn modelId="{25F5A3E0-78E8-4BC7-8575-B3F28872E878}" type="presOf" srcId="{4A140CFE-DCEC-4B29-9B3A-4C9C0E2AFCF1}" destId="{76F2961B-E41C-4C2B-A0AD-ACBB9EF40A91}" srcOrd="1" destOrd="0" presId="urn:microsoft.com/office/officeart/2005/8/layout/list1"/>
    <dgm:cxn modelId="{0C1B7EA0-3962-4336-ACF1-602758AD413C}" srcId="{D2EDAB39-88A7-42E7-B737-E19AFAA9ABB2}" destId="{634449EA-D9F1-4E08-B345-BD8FCBFFD55B}" srcOrd="0" destOrd="0" parTransId="{AD7E8941-EF83-4F43-B0C8-7E866EA4EC36}" sibTransId="{4FA76062-5065-458C-8FE4-04CAA82215E2}"/>
    <dgm:cxn modelId="{C32F1FAF-F84A-4E91-840A-6F8B2D054BBF}" srcId="{D2EDAB39-88A7-42E7-B737-E19AFAA9ABB2}" destId="{E9FF72E4-BFB0-41DB-80A3-A552840AFF9A}" srcOrd="1" destOrd="0" parTransId="{DABF6283-7D5D-4849-8827-1FF12B982E16}" sibTransId="{235D6E24-138F-41BA-B8A0-3C125E75F9AE}"/>
    <dgm:cxn modelId="{65E38F86-E742-4531-9108-4BC662D546C5}" srcId="{D2EDAB39-88A7-42E7-B737-E19AFAA9ABB2}" destId="{2CF89846-0F4F-4D6C-9F1C-6F0614CDFD39}" srcOrd="2" destOrd="0" parTransId="{F7B455CE-FF58-49FA-9A91-5609BD302E4D}" sibTransId="{5ED4E9DF-6A74-4665-AF76-98F5282F8CBF}"/>
    <dgm:cxn modelId="{EB004A84-CFC2-4679-AB71-595A1577DDA6}" type="presOf" srcId="{97360414-0652-4E47-8E3D-C6D9F6112113}" destId="{3B94E673-FFB1-4F97-9449-780D7C68B060}" srcOrd="0" destOrd="0" presId="urn:microsoft.com/office/officeart/2005/8/layout/list1"/>
    <dgm:cxn modelId="{9673BF2A-E776-4CB8-A290-C0A1BDC71011}" type="presOf" srcId="{E9FF72E4-BFB0-41DB-80A3-A552840AFF9A}" destId="{4B90E693-5A25-4090-9288-2A527048F097}" srcOrd="0" destOrd="0" presId="urn:microsoft.com/office/officeart/2005/8/layout/list1"/>
    <dgm:cxn modelId="{0EE213E3-4644-4316-AB73-8F506E3BFD2A}" type="presOf" srcId="{8DF46FDE-038A-405D-9948-CE281E45B0FD}" destId="{233A2A02-0215-4BFB-BF06-2AF00377CF54}" srcOrd="1" destOrd="0" presId="urn:microsoft.com/office/officeart/2005/8/layout/list1"/>
    <dgm:cxn modelId="{3FD336BA-ACEE-44BF-B5CD-21F577549902}" type="presOf" srcId="{2CF89846-0F4F-4D6C-9F1C-6F0614CDFD39}" destId="{55EDDA67-8498-4C82-BAB1-5FB763F48FB4}" srcOrd="0" destOrd="0" presId="urn:microsoft.com/office/officeart/2005/8/layout/list1"/>
    <dgm:cxn modelId="{D161AD54-5B0D-4533-940B-B292DA119D7A}" type="presOf" srcId="{97360414-0652-4E47-8E3D-C6D9F6112113}" destId="{994F6D2E-213C-42F8-AD41-84FC6E0A305E}" srcOrd="1" destOrd="0" presId="urn:microsoft.com/office/officeart/2005/8/layout/list1"/>
    <dgm:cxn modelId="{FD4EC028-43BE-4BF7-8BF5-E019C280A569}" type="presOf" srcId="{634449EA-D9F1-4E08-B345-BD8FCBFFD55B}" destId="{98A8771C-5C70-4B87-A1EA-BF5F7E3F3032}" srcOrd="1" destOrd="0" presId="urn:microsoft.com/office/officeart/2005/8/layout/list1"/>
    <dgm:cxn modelId="{E37F0BEF-DE76-4667-9F2F-506ADED3F43E}" srcId="{D2EDAB39-88A7-42E7-B737-E19AFAA9ABB2}" destId="{4A140CFE-DCEC-4B29-9B3A-4C9C0E2AFCF1}" srcOrd="4" destOrd="0" parTransId="{874F56BC-0B0D-4BCE-932A-E4A64DBA91D7}" sibTransId="{8B295878-7314-40F0-9112-CDD7D1E894FC}"/>
    <dgm:cxn modelId="{7FFA22D2-B899-4288-8A81-4286411975F7}" srcId="{D2EDAB39-88A7-42E7-B737-E19AFAA9ABB2}" destId="{8DF46FDE-038A-405D-9948-CE281E45B0FD}" srcOrd="5" destOrd="0" parTransId="{4CE86130-432D-43B4-B982-160AD3A9C274}" sibTransId="{85B427C1-49C8-4F40-BA73-34AE7F80A9E5}"/>
    <dgm:cxn modelId="{10A0894E-6E71-4398-8489-5A1AF3A0B557}" type="presOf" srcId="{8DF46FDE-038A-405D-9948-CE281E45B0FD}" destId="{D9114B75-DE22-469E-B6FC-8F19B69480BD}" srcOrd="0" destOrd="0" presId="urn:microsoft.com/office/officeart/2005/8/layout/list1"/>
    <dgm:cxn modelId="{132BEE68-8DEA-41C3-88D2-2D2D88221A10}" srcId="{D2EDAB39-88A7-42E7-B737-E19AFAA9ABB2}" destId="{97360414-0652-4E47-8E3D-C6D9F6112113}" srcOrd="3" destOrd="0" parTransId="{4969C679-BD72-4212-AC77-C67A80A43BE3}" sibTransId="{5B4FD372-2CC9-4503-BB73-46B943510716}"/>
    <dgm:cxn modelId="{88F12503-7E2B-4D73-B572-738B53904019}" type="presParOf" srcId="{DE8535C9-7224-4431-8E59-7244196197F0}" destId="{07634482-4A02-4BDA-9E08-8C57EA21498F}" srcOrd="0" destOrd="0" presId="urn:microsoft.com/office/officeart/2005/8/layout/list1"/>
    <dgm:cxn modelId="{585F3607-AC2E-421A-9719-F2DD65129E5F}" type="presParOf" srcId="{07634482-4A02-4BDA-9E08-8C57EA21498F}" destId="{5CC700A9-33D0-406B-A0F4-5E612B499CE2}" srcOrd="0" destOrd="0" presId="urn:microsoft.com/office/officeart/2005/8/layout/list1"/>
    <dgm:cxn modelId="{9C5699E5-3AF7-475F-B596-6EBC65AAD13E}" type="presParOf" srcId="{07634482-4A02-4BDA-9E08-8C57EA21498F}" destId="{98A8771C-5C70-4B87-A1EA-BF5F7E3F3032}" srcOrd="1" destOrd="0" presId="urn:microsoft.com/office/officeart/2005/8/layout/list1"/>
    <dgm:cxn modelId="{20A0A397-B10D-4D94-940A-A5DC07574A40}" type="presParOf" srcId="{DE8535C9-7224-4431-8E59-7244196197F0}" destId="{EBCCCAED-A322-4B8C-B14F-99251E13299B}" srcOrd="1" destOrd="0" presId="urn:microsoft.com/office/officeart/2005/8/layout/list1"/>
    <dgm:cxn modelId="{121E036E-5CD5-4223-AF23-EECC1C3FD311}" type="presParOf" srcId="{DE8535C9-7224-4431-8E59-7244196197F0}" destId="{34F1A055-9ECC-4009-973C-42646ADC472A}" srcOrd="2" destOrd="0" presId="urn:microsoft.com/office/officeart/2005/8/layout/list1"/>
    <dgm:cxn modelId="{9978A9AA-AF21-4846-B723-4C1D106C1B19}" type="presParOf" srcId="{DE8535C9-7224-4431-8E59-7244196197F0}" destId="{6E6E3205-5DF4-47EC-BEE8-127780D3861F}" srcOrd="3" destOrd="0" presId="urn:microsoft.com/office/officeart/2005/8/layout/list1"/>
    <dgm:cxn modelId="{70DCDDBF-24A2-43AD-8A1D-13622F1BF72C}" type="presParOf" srcId="{DE8535C9-7224-4431-8E59-7244196197F0}" destId="{A8DFAE95-FC2E-43F1-B805-1EF76C4FEC5F}" srcOrd="4" destOrd="0" presId="urn:microsoft.com/office/officeart/2005/8/layout/list1"/>
    <dgm:cxn modelId="{03CBCBAF-2940-44CF-90B5-50F09930F98C}" type="presParOf" srcId="{A8DFAE95-FC2E-43F1-B805-1EF76C4FEC5F}" destId="{4B90E693-5A25-4090-9288-2A527048F097}" srcOrd="0" destOrd="0" presId="urn:microsoft.com/office/officeart/2005/8/layout/list1"/>
    <dgm:cxn modelId="{56ACAE59-761B-4A9B-9738-19AD1BC974E7}" type="presParOf" srcId="{A8DFAE95-FC2E-43F1-B805-1EF76C4FEC5F}" destId="{3577F672-2084-49E0-8F37-4EF40318144B}" srcOrd="1" destOrd="0" presId="urn:microsoft.com/office/officeart/2005/8/layout/list1"/>
    <dgm:cxn modelId="{1839C182-01D9-4273-995A-D873604297B5}" type="presParOf" srcId="{DE8535C9-7224-4431-8E59-7244196197F0}" destId="{675554B4-5235-4C49-8351-BF5C0EE7B049}" srcOrd="5" destOrd="0" presId="urn:microsoft.com/office/officeart/2005/8/layout/list1"/>
    <dgm:cxn modelId="{D8120EAF-9344-439F-B686-2A0EDF37CE73}" type="presParOf" srcId="{DE8535C9-7224-4431-8E59-7244196197F0}" destId="{61E8F6E9-16DA-4D95-89DB-FCF43EE722E2}" srcOrd="6" destOrd="0" presId="urn:microsoft.com/office/officeart/2005/8/layout/list1"/>
    <dgm:cxn modelId="{D9C3B6E8-6459-4DD7-9D5B-C95FCF98070D}" type="presParOf" srcId="{DE8535C9-7224-4431-8E59-7244196197F0}" destId="{06963FBA-95AD-4F60-AB3C-A930B447E83F}" srcOrd="7" destOrd="0" presId="urn:microsoft.com/office/officeart/2005/8/layout/list1"/>
    <dgm:cxn modelId="{E2233078-5CCC-414C-893F-07856FE99106}" type="presParOf" srcId="{DE8535C9-7224-4431-8E59-7244196197F0}" destId="{EDFD494F-7D7A-4829-A537-B6F31655D5E2}" srcOrd="8" destOrd="0" presId="urn:microsoft.com/office/officeart/2005/8/layout/list1"/>
    <dgm:cxn modelId="{41F6335A-1483-402D-875C-F1250AFC8879}" type="presParOf" srcId="{EDFD494F-7D7A-4829-A537-B6F31655D5E2}" destId="{55EDDA67-8498-4C82-BAB1-5FB763F48FB4}" srcOrd="0" destOrd="0" presId="urn:microsoft.com/office/officeart/2005/8/layout/list1"/>
    <dgm:cxn modelId="{A7703AA7-DE9C-415D-A95C-DD108D2EF3F1}" type="presParOf" srcId="{EDFD494F-7D7A-4829-A537-B6F31655D5E2}" destId="{1FECE674-7CAA-44EB-B2F7-B4A9D82C028D}" srcOrd="1" destOrd="0" presId="urn:microsoft.com/office/officeart/2005/8/layout/list1"/>
    <dgm:cxn modelId="{814787A0-68A4-4643-ADCB-6063E244D90C}" type="presParOf" srcId="{DE8535C9-7224-4431-8E59-7244196197F0}" destId="{90D8215F-C4E9-4325-967F-B76362D3F362}" srcOrd="9" destOrd="0" presId="urn:microsoft.com/office/officeart/2005/8/layout/list1"/>
    <dgm:cxn modelId="{03E87358-8809-4DED-9902-6353C5541DD4}" type="presParOf" srcId="{DE8535C9-7224-4431-8E59-7244196197F0}" destId="{F6B3E544-E752-43FC-94C9-4361EBB2B803}" srcOrd="10" destOrd="0" presId="urn:microsoft.com/office/officeart/2005/8/layout/list1"/>
    <dgm:cxn modelId="{E90AAA95-3927-4E78-9138-DB097710591B}" type="presParOf" srcId="{DE8535C9-7224-4431-8E59-7244196197F0}" destId="{A50DD12B-9EA8-4A3F-80DC-9A71784249FD}" srcOrd="11" destOrd="0" presId="urn:microsoft.com/office/officeart/2005/8/layout/list1"/>
    <dgm:cxn modelId="{01DC8588-813C-417D-A4CC-68D6F1525424}" type="presParOf" srcId="{DE8535C9-7224-4431-8E59-7244196197F0}" destId="{B156F406-270A-4A12-AEAE-0CA36C872183}" srcOrd="12" destOrd="0" presId="urn:microsoft.com/office/officeart/2005/8/layout/list1"/>
    <dgm:cxn modelId="{0C46A239-D713-471D-A309-084C467F3E1B}" type="presParOf" srcId="{B156F406-270A-4A12-AEAE-0CA36C872183}" destId="{3B94E673-FFB1-4F97-9449-780D7C68B060}" srcOrd="0" destOrd="0" presId="urn:microsoft.com/office/officeart/2005/8/layout/list1"/>
    <dgm:cxn modelId="{D40DBFE2-A687-449E-9612-28EA64D8E9EA}" type="presParOf" srcId="{B156F406-270A-4A12-AEAE-0CA36C872183}" destId="{994F6D2E-213C-42F8-AD41-84FC6E0A305E}" srcOrd="1" destOrd="0" presId="urn:microsoft.com/office/officeart/2005/8/layout/list1"/>
    <dgm:cxn modelId="{E1487F69-405C-4D24-9671-116D8440D505}" type="presParOf" srcId="{DE8535C9-7224-4431-8E59-7244196197F0}" destId="{D76B0037-E327-4E0B-A84B-85ADC6198104}" srcOrd="13" destOrd="0" presId="urn:microsoft.com/office/officeart/2005/8/layout/list1"/>
    <dgm:cxn modelId="{1A1B8E20-8CD2-4DD6-9122-0139DBB07563}" type="presParOf" srcId="{DE8535C9-7224-4431-8E59-7244196197F0}" destId="{DBCCE694-A05B-4BD2-B4F9-F72CFD379C1A}" srcOrd="14" destOrd="0" presId="urn:microsoft.com/office/officeart/2005/8/layout/list1"/>
    <dgm:cxn modelId="{F072B3AF-3F3E-4052-88EF-83C9C1283BFA}" type="presParOf" srcId="{DE8535C9-7224-4431-8E59-7244196197F0}" destId="{B2C74E0E-DD27-4891-BE12-BB0A92E4453C}" srcOrd="15" destOrd="0" presId="urn:microsoft.com/office/officeart/2005/8/layout/list1"/>
    <dgm:cxn modelId="{3DC1BF3C-A2FB-46D0-A98C-681594D016B5}" type="presParOf" srcId="{DE8535C9-7224-4431-8E59-7244196197F0}" destId="{8DECBC93-7A64-43F1-A4D5-59CE43605702}" srcOrd="16" destOrd="0" presId="urn:microsoft.com/office/officeart/2005/8/layout/list1"/>
    <dgm:cxn modelId="{21710CB9-1513-46E3-8255-A2AB6DE5E840}" type="presParOf" srcId="{8DECBC93-7A64-43F1-A4D5-59CE43605702}" destId="{7918081E-2B14-4FDF-95AB-32306DA571C4}" srcOrd="0" destOrd="0" presId="urn:microsoft.com/office/officeart/2005/8/layout/list1"/>
    <dgm:cxn modelId="{8FADDA8A-9966-4CA4-B056-655772F0368F}" type="presParOf" srcId="{8DECBC93-7A64-43F1-A4D5-59CE43605702}" destId="{76F2961B-E41C-4C2B-A0AD-ACBB9EF40A91}" srcOrd="1" destOrd="0" presId="urn:microsoft.com/office/officeart/2005/8/layout/list1"/>
    <dgm:cxn modelId="{7DF956D7-37D6-42DD-8319-DDB3BB0D5EE5}" type="presParOf" srcId="{DE8535C9-7224-4431-8E59-7244196197F0}" destId="{52A7035E-25EA-488A-A9FD-85DD802985DD}" srcOrd="17" destOrd="0" presId="urn:microsoft.com/office/officeart/2005/8/layout/list1"/>
    <dgm:cxn modelId="{CA4D44B5-2965-4FAE-B301-9E22EFD082C8}" type="presParOf" srcId="{DE8535C9-7224-4431-8E59-7244196197F0}" destId="{4880E3C5-C2DB-4991-B415-6BF5FEB2979F}" srcOrd="18" destOrd="0" presId="urn:microsoft.com/office/officeart/2005/8/layout/list1"/>
    <dgm:cxn modelId="{E52E5929-748F-4CF1-BB75-E1CE0D48A5C7}" type="presParOf" srcId="{DE8535C9-7224-4431-8E59-7244196197F0}" destId="{ACBA2DB2-8DE6-4938-8577-094406A183FA}" srcOrd="19" destOrd="0" presId="urn:microsoft.com/office/officeart/2005/8/layout/list1"/>
    <dgm:cxn modelId="{CE50E49A-9315-416B-954F-389A3D236A9F}" type="presParOf" srcId="{DE8535C9-7224-4431-8E59-7244196197F0}" destId="{57654FCD-3518-45BD-B71F-B02CBBBF95E3}" srcOrd="20" destOrd="0" presId="urn:microsoft.com/office/officeart/2005/8/layout/list1"/>
    <dgm:cxn modelId="{EAEFF0C0-EC5B-42EA-81BA-7FA3CDB0E404}" type="presParOf" srcId="{57654FCD-3518-45BD-B71F-B02CBBBF95E3}" destId="{D9114B75-DE22-469E-B6FC-8F19B69480BD}" srcOrd="0" destOrd="0" presId="urn:microsoft.com/office/officeart/2005/8/layout/list1"/>
    <dgm:cxn modelId="{BF765C6B-0CDA-40E3-BBD2-A8DD30D98373}" type="presParOf" srcId="{57654FCD-3518-45BD-B71F-B02CBBBF95E3}" destId="{233A2A02-0215-4BFB-BF06-2AF00377CF54}" srcOrd="1" destOrd="0" presId="urn:microsoft.com/office/officeart/2005/8/layout/list1"/>
    <dgm:cxn modelId="{FF70FDC6-0C3B-482C-B03C-53E8774B1969}" type="presParOf" srcId="{DE8535C9-7224-4431-8E59-7244196197F0}" destId="{996C36E1-97A3-4228-A5C7-7DAABB4CF272}" srcOrd="21" destOrd="0" presId="urn:microsoft.com/office/officeart/2005/8/layout/list1"/>
    <dgm:cxn modelId="{8F3EE7B2-8FAD-41B3-91D5-412B25502E43}" type="presParOf" srcId="{DE8535C9-7224-4431-8E59-7244196197F0}" destId="{D3A08CAD-C27C-4D90-951A-07C081553F46}"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6DE1E59-84B7-42F0-9E07-0477475C6FDF}" type="doc">
      <dgm:prSet loTypeId="urn:microsoft.com/office/officeart/2005/8/layout/list1" loCatId="list" qsTypeId="urn:microsoft.com/office/officeart/2005/8/quickstyle/simple1" qsCatId="simple" csTypeId="urn:microsoft.com/office/officeart/2005/8/colors/colorful3" csCatId="colorful" phldr="1"/>
      <dgm:spPr/>
      <dgm:t>
        <a:bodyPr/>
        <a:lstStyle/>
        <a:p>
          <a:endParaRPr lang="en-US"/>
        </a:p>
      </dgm:t>
    </dgm:pt>
    <dgm:pt modelId="{A3B7E653-EEAE-44A3-ADEF-2A4D1E2C8254}">
      <dgm:prSet phldrT="[Text]"/>
      <dgm:spPr/>
      <dgm:t>
        <a:bodyPr/>
        <a:lstStyle/>
        <a:p>
          <a:r>
            <a:rPr lang="en-US" dirty="0" smtClean="0"/>
            <a:t>Developing service offerings</a:t>
          </a:r>
          <a:endParaRPr lang="en-US" dirty="0"/>
        </a:p>
      </dgm:t>
    </dgm:pt>
    <dgm:pt modelId="{B83BE45D-C858-42A2-AD87-087D4F2DB87A}" type="parTrans" cxnId="{2E8C92FA-2861-485A-963A-E041CCF9E17E}">
      <dgm:prSet/>
      <dgm:spPr/>
      <dgm:t>
        <a:bodyPr/>
        <a:lstStyle/>
        <a:p>
          <a:endParaRPr lang="en-US"/>
        </a:p>
      </dgm:t>
    </dgm:pt>
    <dgm:pt modelId="{C04AF786-AEB3-4E2F-B036-C1F09BEEB46A}" type="sibTrans" cxnId="{2E8C92FA-2861-485A-963A-E041CCF9E17E}">
      <dgm:prSet/>
      <dgm:spPr/>
      <dgm:t>
        <a:bodyPr/>
        <a:lstStyle/>
        <a:p>
          <a:endParaRPr lang="en-US"/>
        </a:p>
      </dgm:t>
    </dgm:pt>
    <dgm:pt modelId="{A81C2AC6-E247-4DE1-A093-76E023E0529B}">
      <dgm:prSet/>
      <dgm:spPr/>
      <dgm:t>
        <a:bodyPr/>
        <a:lstStyle/>
        <a:p>
          <a:r>
            <a:rPr lang="en-US" dirty="0" smtClean="0"/>
            <a:t>Financial Management</a:t>
          </a:r>
          <a:endParaRPr lang="en-US" dirty="0"/>
        </a:p>
      </dgm:t>
    </dgm:pt>
    <dgm:pt modelId="{08534AC8-F051-44A2-8DC5-6158A1CEA4F0}" type="parTrans" cxnId="{0ED0DD6B-39A3-4EA7-8221-8B407ED84981}">
      <dgm:prSet/>
      <dgm:spPr/>
      <dgm:t>
        <a:bodyPr/>
        <a:lstStyle/>
        <a:p>
          <a:endParaRPr lang="en-US"/>
        </a:p>
      </dgm:t>
    </dgm:pt>
    <dgm:pt modelId="{B0B0B6A9-A08B-4C10-AD65-D8DB74207D0E}" type="sibTrans" cxnId="{0ED0DD6B-39A3-4EA7-8221-8B407ED84981}">
      <dgm:prSet/>
      <dgm:spPr/>
      <dgm:t>
        <a:bodyPr/>
        <a:lstStyle/>
        <a:p>
          <a:endParaRPr lang="en-US"/>
        </a:p>
      </dgm:t>
    </dgm:pt>
    <dgm:pt modelId="{8A8CBF74-7588-471F-8937-5BA04D2BE25C}">
      <dgm:prSet/>
      <dgm:spPr/>
      <dgm:t>
        <a:bodyPr/>
        <a:lstStyle/>
        <a:p>
          <a:r>
            <a:rPr lang="en-US" dirty="0" smtClean="0"/>
            <a:t>Service Portfolios</a:t>
          </a:r>
          <a:endParaRPr lang="en-US" dirty="0"/>
        </a:p>
      </dgm:t>
    </dgm:pt>
    <dgm:pt modelId="{A1FBA61E-5336-40C8-A4DD-6AB252ACD41C}" type="parTrans" cxnId="{9209A0B0-7AF0-4BD7-9EDA-76526070DB6A}">
      <dgm:prSet/>
      <dgm:spPr/>
      <dgm:t>
        <a:bodyPr/>
        <a:lstStyle/>
        <a:p>
          <a:endParaRPr lang="en-US"/>
        </a:p>
      </dgm:t>
    </dgm:pt>
    <dgm:pt modelId="{5707ED4C-2B18-4AA8-8C56-5250F6BBDD57}" type="sibTrans" cxnId="{9209A0B0-7AF0-4BD7-9EDA-76526070DB6A}">
      <dgm:prSet/>
      <dgm:spPr/>
      <dgm:t>
        <a:bodyPr/>
        <a:lstStyle/>
        <a:p>
          <a:endParaRPr lang="en-US"/>
        </a:p>
      </dgm:t>
    </dgm:pt>
    <dgm:pt modelId="{275714DF-21A5-47EE-81B8-3D6C1C147943}">
      <dgm:prSet/>
      <dgm:spPr/>
      <dgm:t>
        <a:bodyPr/>
        <a:lstStyle/>
        <a:p>
          <a:r>
            <a:rPr lang="en-US" dirty="0" smtClean="0"/>
            <a:t>Demand Management</a:t>
          </a:r>
          <a:endParaRPr lang="en-US" dirty="0"/>
        </a:p>
      </dgm:t>
    </dgm:pt>
    <dgm:pt modelId="{D2E62F5F-CA09-4E21-91FB-FF3BE4E42B0C}" type="parTrans" cxnId="{DB2750D8-CCE1-4890-8A44-35456DAD1BAA}">
      <dgm:prSet/>
      <dgm:spPr/>
      <dgm:t>
        <a:bodyPr/>
        <a:lstStyle/>
        <a:p>
          <a:endParaRPr lang="en-US"/>
        </a:p>
      </dgm:t>
    </dgm:pt>
    <dgm:pt modelId="{DA268B9A-55A8-450D-9998-C93FCA5D0F06}" type="sibTrans" cxnId="{DB2750D8-CCE1-4890-8A44-35456DAD1BAA}">
      <dgm:prSet/>
      <dgm:spPr/>
      <dgm:t>
        <a:bodyPr/>
        <a:lstStyle/>
        <a:p>
          <a:endParaRPr lang="en-US"/>
        </a:p>
      </dgm:t>
    </dgm:pt>
    <dgm:pt modelId="{C10B9D2F-BE38-4DCB-B303-A26852865944}">
      <dgm:prSet/>
      <dgm:spPr/>
      <dgm:t>
        <a:bodyPr/>
        <a:lstStyle/>
        <a:p>
          <a:r>
            <a:rPr lang="en-US" dirty="0" smtClean="0"/>
            <a:t>Service assessment</a:t>
          </a:r>
          <a:endParaRPr lang="en-US" dirty="0"/>
        </a:p>
      </dgm:t>
    </dgm:pt>
    <dgm:pt modelId="{CD05AE4D-0ABC-474E-90A4-5767D96D3D1E}" type="parTrans" cxnId="{E7992F5D-BFAE-41D3-867E-F2FDEAB849A9}">
      <dgm:prSet/>
      <dgm:spPr/>
      <dgm:t>
        <a:bodyPr/>
        <a:lstStyle/>
        <a:p>
          <a:endParaRPr lang="en-US"/>
        </a:p>
      </dgm:t>
    </dgm:pt>
    <dgm:pt modelId="{DA72D6A7-089F-4B93-A4E3-F68526982941}" type="sibTrans" cxnId="{E7992F5D-BFAE-41D3-867E-F2FDEAB849A9}">
      <dgm:prSet/>
      <dgm:spPr/>
      <dgm:t>
        <a:bodyPr/>
        <a:lstStyle/>
        <a:p>
          <a:endParaRPr lang="en-US"/>
        </a:p>
      </dgm:t>
    </dgm:pt>
    <dgm:pt modelId="{6C1EEEBD-6694-4737-9084-9FD9D18488B4}">
      <dgm:prSet/>
      <dgm:spPr/>
      <dgm:t>
        <a:bodyPr/>
        <a:lstStyle/>
        <a:p>
          <a:r>
            <a:rPr lang="en-US" dirty="0" smtClean="0"/>
            <a:t>Return on investment</a:t>
          </a:r>
          <a:endParaRPr lang="en-US" dirty="0"/>
        </a:p>
      </dgm:t>
    </dgm:pt>
    <dgm:pt modelId="{48DA230E-72EF-4BD1-8389-34622F96A656}" type="parTrans" cxnId="{B0444BF6-5F18-4A88-ADFB-2FBFF3F6629F}">
      <dgm:prSet/>
      <dgm:spPr/>
      <dgm:t>
        <a:bodyPr/>
        <a:lstStyle/>
        <a:p>
          <a:endParaRPr lang="en-US"/>
        </a:p>
      </dgm:t>
    </dgm:pt>
    <dgm:pt modelId="{955CF2BA-2FB0-45E3-A020-3C56B17CCD54}" type="sibTrans" cxnId="{B0444BF6-5F18-4A88-ADFB-2FBFF3F6629F}">
      <dgm:prSet/>
      <dgm:spPr/>
      <dgm:t>
        <a:bodyPr/>
        <a:lstStyle/>
        <a:p>
          <a:endParaRPr lang="en-US"/>
        </a:p>
      </dgm:t>
    </dgm:pt>
    <dgm:pt modelId="{A6B05942-F984-4FF6-A641-6D4354B089BD}" type="pres">
      <dgm:prSet presAssocID="{96DE1E59-84B7-42F0-9E07-0477475C6FDF}" presName="linear" presStyleCnt="0">
        <dgm:presLayoutVars>
          <dgm:dir/>
          <dgm:animLvl val="lvl"/>
          <dgm:resizeHandles val="exact"/>
        </dgm:presLayoutVars>
      </dgm:prSet>
      <dgm:spPr/>
      <dgm:t>
        <a:bodyPr/>
        <a:lstStyle/>
        <a:p>
          <a:endParaRPr lang="en-US"/>
        </a:p>
      </dgm:t>
    </dgm:pt>
    <dgm:pt modelId="{8823664F-9309-4533-B216-DEE9FFD5E4FE}" type="pres">
      <dgm:prSet presAssocID="{A3B7E653-EEAE-44A3-ADEF-2A4D1E2C8254}" presName="parentLin" presStyleCnt="0"/>
      <dgm:spPr/>
    </dgm:pt>
    <dgm:pt modelId="{C706689F-67BB-48F7-A2F1-DDA7C330B028}" type="pres">
      <dgm:prSet presAssocID="{A3B7E653-EEAE-44A3-ADEF-2A4D1E2C8254}" presName="parentLeftMargin" presStyleLbl="node1" presStyleIdx="0" presStyleCnt="6"/>
      <dgm:spPr/>
      <dgm:t>
        <a:bodyPr/>
        <a:lstStyle/>
        <a:p>
          <a:endParaRPr lang="en-US"/>
        </a:p>
      </dgm:t>
    </dgm:pt>
    <dgm:pt modelId="{AECA6E77-AD40-4347-ACC2-76BC4D38BD25}" type="pres">
      <dgm:prSet presAssocID="{A3B7E653-EEAE-44A3-ADEF-2A4D1E2C8254}" presName="parentText" presStyleLbl="node1" presStyleIdx="0" presStyleCnt="6">
        <dgm:presLayoutVars>
          <dgm:chMax val="0"/>
          <dgm:bulletEnabled val="1"/>
        </dgm:presLayoutVars>
      </dgm:prSet>
      <dgm:spPr/>
      <dgm:t>
        <a:bodyPr/>
        <a:lstStyle/>
        <a:p>
          <a:endParaRPr lang="en-US"/>
        </a:p>
      </dgm:t>
    </dgm:pt>
    <dgm:pt modelId="{1B801286-95F5-4416-87EE-61D152E08BDC}" type="pres">
      <dgm:prSet presAssocID="{A3B7E653-EEAE-44A3-ADEF-2A4D1E2C8254}" presName="negativeSpace" presStyleCnt="0"/>
      <dgm:spPr/>
    </dgm:pt>
    <dgm:pt modelId="{6D88587B-D5AC-49D4-941E-7895F9FE5289}" type="pres">
      <dgm:prSet presAssocID="{A3B7E653-EEAE-44A3-ADEF-2A4D1E2C8254}" presName="childText" presStyleLbl="conFgAcc1" presStyleIdx="0" presStyleCnt="6">
        <dgm:presLayoutVars>
          <dgm:bulletEnabled val="1"/>
        </dgm:presLayoutVars>
      </dgm:prSet>
      <dgm:spPr/>
    </dgm:pt>
    <dgm:pt modelId="{C60CCE75-A171-46D2-A6A7-3BD54B350E73}" type="pres">
      <dgm:prSet presAssocID="{C04AF786-AEB3-4E2F-B036-C1F09BEEB46A}" presName="spaceBetweenRectangles" presStyleCnt="0"/>
      <dgm:spPr/>
    </dgm:pt>
    <dgm:pt modelId="{70412D9A-7A3A-4F25-A403-ECCC517C8557}" type="pres">
      <dgm:prSet presAssocID="{A81C2AC6-E247-4DE1-A093-76E023E0529B}" presName="parentLin" presStyleCnt="0"/>
      <dgm:spPr/>
    </dgm:pt>
    <dgm:pt modelId="{87601E11-DAC5-4FFB-A621-A9D5CF62DBCF}" type="pres">
      <dgm:prSet presAssocID="{A81C2AC6-E247-4DE1-A093-76E023E0529B}" presName="parentLeftMargin" presStyleLbl="node1" presStyleIdx="0" presStyleCnt="6"/>
      <dgm:spPr/>
      <dgm:t>
        <a:bodyPr/>
        <a:lstStyle/>
        <a:p>
          <a:endParaRPr lang="en-US"/>
        </a:p>
      </dgm:t>
    </dgm:pt>
    <dgm:pt modelId="{07121403-3C2E-4367-BBE2-27CC82756B8C}" type="pres">
      <dgm:prSet presAssocID="{A81C2AC6-E247-4DE1-A093-76E023E0529B}" presName="parentText" presStyleLbl="node1" presStyleIdx="1" presStyleCnt="6">
        <dgm:presLayoutVars>
          <dgm:chMax val="0"/>
          <dgm:bulletEnabled val="1"/>
        </dgm:presLayoutVars>
      </dgm:prSet>
      <dgm:spPr/>
      <dgm:t>
        <a:bodyPr/>
        <a:lstStyle/>
        <a:p>
          <a:endParaRPr lang="en-US"/>
        </a:p>
      </dgm:t>
    </dgm:pt>
    <dgm:pt modelId="{B0B75F01-388A-4B6D-9A12-53B98D1B9417}" type="pres">
      <dgm:prSet presAssocID="{A81C2AC6-E247-4DE1-A093-76E023E0529B}" presName="negativeSpace" presStyleCnt="0"/>
      <dgm:spPr/>
    </dgm:pt>
    <dgm:pt modelId="{2794AD1B-CC48-497A-91CF-6941C8574E93}" type="pres">
      <dgm:prSet presAssocID="{A81C2AC6-E247-4DE1-A093-76E023E0529B}" presName="childText" presStyleLbl="conFgAcc1" presStyleIdx="1" presStyleCnt="6">
        <dgm:presLayoutVars>
          <dgm:bulletEnabled val="1"/>
        </dgm:presLayoutVars>
      </dgm:prSet>
      <dgm:spPr/>
    </dgm:pt>
    <dgm:pt modelId="{0E6C7230-3340-48C9-8B94-79FC2873441C}" type="pres">
      <dgm:prSet presAssocID="{B0B0B6A9-A08B-4C10-AD65-D8DB74207D0E}" presName="spaceBetweenRectangles" presStyleCnt="0"/>
      <dgm:spPr/>
    </dgm:pt>
    <dgm:pt modelId="{BA6BD7B4-CFAF-48CD-885B-48DD98F5BFF8}" type="pres">
      <dgm:prSet presAssocID="{8A8CBF74-7588-471F-8937-5BA04D2BE25C}" presName="parentLin" presStyleCnt="0"/>
      <dgm:spPr/>
    </dgm:pt>
    <dgm:pt modelId="{FFA1D7CC-A5E2-4704-BECF-6190DBFBA01D}" type="pres">
      <dgm:prSet presAssocID="{8A8CBF74-7588-471F-8937-5BA04D2BE25C}" presName="parentLeftMargin" presStyleLbl="node1" presStyleIdx="1" presStyleCnt="6"/>
      <dgm:spPr/>
      <dgm:t>
        <a:bodyPr/>
        <a:lstStyle/>
        <a:p>
          <a:endParaRPr lang="en-US"/>
        </a:p>
      </dgm:t>
    </dgm:pt>
    <dgm:pt modelId="{CBEA0DA1-C131-40CA-AD8A-C4C8AD71C368}" type="pres">
      <dgm:prSet presAssocID="{8A8CBF74-7588-471F-8937-5BA04D2BE25C}" presName="parentText" presStyleLbl="node1" presStyleIdx="2" presStyleCnt="6">
        <dgm:presLayoutVars>
          <dgm:chMax val="0"/>
          <dgm:bulletEnabled val="1"/>
        </dgm:presLayoutVars>
      </dgm:prSet>
      <dgm:spPr/>
      <dgm:t>
        <a:bodyPr/>
        <a:lstStyle/>
        <a:p>
          <a:endParaRPr lang="en-US"/>
        </a:p>
      </dgm:t>
    </dgm:pt>
    <dgm:pt modelId="{CB959FE6-FD03-4F0B-8BE5-D580292386B3}" type="pres">
      <dgm:prSet presAssocID="{8A8CBF74-7588-471F-8937-5BA04D2BE25C}" presName="negativeSpace" presStyleCnt="0"/>
      <dgm:spPr/>
    </dgm:pt>
    <dgm:pt modelId="{850671F4-CDAB-4391-8E4E-68A9A466667F}" type="pres">
      <dgm:prSet presAssocID="{8A8CBF74-7588-471F-8937-5BA04D2BE25C}" presName="childText" presStyleLbl="conFgAcc1" presStyleIdx="2" presStyleCnt="6">
        <dgm:presLayoutVars>
          <dgm:bulletEnabled val="1"/>
        </dgm:presLayoutVars>
      </dgm:prSet>
      <dgm:spPr/>
    </dgm:pt>
    <dgm:pt modelId="{92F5E0A4-7C0D-4017-B239-4F2207CB2C18}" type="pres">
      <dgm:prSet presAssocID="{5707ED4C-2B18-4AA8-8C56-5250F6BBDD57}" presName="spaceBetweenRectangles" presStyleCnt="0"/>
      <dgm:spPr/>
    </dgm:pt>
    <dgm:pt modelId="{1CC2E6A6-ABB8-4057-B9E0-D9224DAE8FD4}" type="pres">
      <dgm:prSet presAssocID="{275714DF-21A5-47EE-81B8-3D6C1C147943}" presName="parentLin" presStyleCnt="0"/>
      <dgm:spPr/>
    </dgm:pt>
    <dgm:pt modelId="{2B41D11C-B354-45E9-A5D3-3B389A000203}" type="pres">
      <dgm:prSet presAssocID="{275714DF-21A5-47EE-81B8-3D6C1C147943}" presName="parentLeftMargin" presStyleLbl="node1" presStyleIdx="2" presStyleCnt="6"/>
      <dgm:spPr/>
      <dgm:t>
        <a:bodyPr/>
        <a:lstStyle/>
        <a:p>
          <a:endParaRPr lang="en-US"/>
        </a:p>
      </dgm:t>
    </dgm:pt>
    <dgm:pt modelId="{442FB476-67C0-4454-9863-2F51E02B2793}" type="pres">
      <dgm:prSet presAssocID="{275714DF-21A5-47EE-81B8-3D6C1C147943}" presName="parentText" presStyleLbl="node1" presStyleIdx="3" presStyleCnt="6">
        <dgm:presLayoutVars>
          <dgm:chMax val="0"/>
          <dgm:bulletEnabled val="1"/>
        </dgm:presLayoutVars>
      </dgm:prSet>
      <dgm:spPr/>
      <dgm:t>
        <a:bodyPr/>
        <a:lstStyle/>
        <a:p>
          <a:endParaRPr lang="en-US"/>
        </a:p>
      </dgm:t>
    </dgm:pt>
    <dgm:pt modelId="{E258E810-4C3D-47DD-BFFB-38206C59014B}" type="pres">
      <dgm:prSet presAssocID="{275714DF-21A5-47EE-81B8-3D6C1C147943}" presName="negativeSpace" presStyleCnt="0"/>
      <dgm:spPr/>
    </dgm:pt>
    <dgm:pt modelId="{725A7805-BD8F-484B-8EF6-68933342291D}" type="pres">
      <dgm:prSet presAssocID="{275714DF-21A5-47EE-81B8-3D6C1C147943}" presName="childText" presStyleLbl="conFgAcc1" presStyleIdx="3" presStyleCnt="6">
        <dgm:presLayoutVars>
          <dgm:bulletEnabled val="1"/>
        </dgm:presLayoutVars>
      </dgm:prSet>
      <dgm:spPr/>
    </dgm:pt>
    <dgm:pt modelId="{3869B615-06E8-42DF-8FFF-6724468B6E11}" type="pres">
      <dgm:prSet presAssocID="{DA268B9A-55A8-450D-9998-C93FCA5D0F06}" presName="spaceBetweenRectangles" presStyleCnt="0"/>
      <dgm:spPr/>
    </dgm:pt>
    <dgm:pt modelId="{6DDBCE9B-136A-4B08-9C2B-F767AA959298}" type="pres">
      <dgm:prSet presAssocID="{C10B9D2F-BE38-4DCB-B303-A26852865944}" presName="parentLin" presStyleCnt="0"/>
      <dgm:spPr/>
    </dgm:pt>
    <dgm:pt modelId="{09BCC35C-BFC7-40F3-B3F0-8D176B80450A}" type="pres">
      <dgm:prSet presAssocID="{C10B9D2F-BE38-4DCB-B303-A26852865944}" presName="parentLeftMargin" presStyleLbl="node1" presStyleIdx="3" presStyleCnt="6"/>
      <dgm:spPr/>
      <dgm:t>
        <a:bodyPr/>
        <a:lstStyle/>
        <a:p>
          <a:endParaRPr lang="en-US"/>
        </a:p>
      </dgm:t>
    </dgm:pt>
    <dgm:pt modelId="{164D8812-AC93-4A63-B840-E5A67327D4AB}" type="pres">
      <dgm:prSet presAssocID="{C10B9D2F-BE38-4DCB-B303-A26852865944}" presName="parentText" presStyleLbl="node1" presStyleIdx="4" presStyleCnt="6">
        <dgm:presLayoutVars>
          <dgm:chMax val="0"/>
          <dgm:bulletEnabled val="1"/>
        </dgm:presLayoutVars>
      </dgm:prSet>
      <dgm:spPr/>
      <dgm:t>
        <a:bodyPr/>
        <a:lstStyle/>
        <a:p>
          <a:endParaRPr lang="en-US"/>
        </a:p>
      </dgm:t>
    </dgm:pt>
    <dgm:pt modelId="{7ABEB7BF-D583-438D-89D2-4CF059727BA6}" type="pres">
      <dgm:prSet presAssocID="{C10B9D2F-BE38-4DCB-B303-A26852865944}" presName="negativeSpace" presStyleCnt="0"/>
      <dgm:spPr/>
    </dgm:pt>
    <dgm:pt modelId="{F1CD3156-E0E3-4156-BEFF-2509339D599B}" type="pres">
      <dgm:prSet presAssocID="{C10B9D2F-BE38-4DCB-B303-A26852865944}" presName="childText" presStyleLbl="conFgAcc1" presStyleIdx="4" presStyleCnt="6">
        <dgm:presLayoutVars>
          <dgm:bulletEnabled val="1"/>
        </dgm:presLayoutVars>
      </dgm:prSet>
      <dgm:spPr/>
    </dgm:pt>
    <dgm:pt modelId="{D73D07F5-E08A-4596-BEF9-0EEECF7A2B00}" type="pres">
      <dgm:prSet presAssocID="{DA72D6A7-089F-4B93-A4E3-F68526982941}" presName="spaceBetweenRectangles" presStyleCnt="0"/>
      <dgm:spPr/>
    </dgm:pt>
    <dgm:pt modelId="{E0FDA271-4439-4948-A056-B1960A9318F4}" type="pres">
      <dgm:prSet presAssocID="{6C1EEEBD-6694-4737-9084-9FD9D18488B4}" presName="parentLin" presStyleCnt="0"/>
      <dgm:spPr/>
    </dgm:pt>
    <dgm:pt modelId="{B6EAA64A-3FAD-4C24-83A7-309C36BCC134}" type="pres">
      <dgm:prSet presAssocID="{6C1EEEBD-6694-4737-9084-9FD9D18488B4}" presName="parentLeftMargin" presStyleLbl="node1" presStyleIdx="4" presStyleCnt="6"/>
      <dgm:spPr/>
      <dgm:t>
        <a:bodyPr/>
        <a:lstStyle/>
        <a:p>
          <a:endParaRPr lang="en-US"/>
        </a:p>
      </dgm:t>
    </dgm:pt>
    <dgm:pt modelId="{90B84350-8ECD-404D-9471-2B891A3BF42A}" type="pres">
      <dgm:prSet presAssocID="{6C1EEEBD-6694-4737-9084-9FD9D18488B4}" presName="parentText" presStyleLbl="node1" presStyleIdx="5" presStyleCnt="6">
        <dgm:presLayoutVars>
          <dgm:chMax val="0"/>
          <dgm:bulletEnabled val="1"/>
        </dgm:presLayoutVars>
      </dgm:prSet>
      <dgm:spPr/>
      <dgm:t>
        <a:bodyPr/>
        <a:lstStyle/>
        <a:p>
          <a:endParaRPr lang="en-US"/>
        </a:p>
      </dgm:t>
    </dgm:pt>
    <dgm:pt modelId="{DDFF2F7F-5B6A-4A6B-B754-4D17F0695CB7}" type="pres">
      <dgm:prSet presAssocID="{6C1EEEBD-6694-4737-9084-9FD9D18488B4}" presName="negativeSpace" presStyleCnt="0"/>
      <dgm:spPr/>
    </dgm:pt>
    <dgm:pt modelId="{37D28FE0-174C-4213-8099-AD0754D9B4C1}" type="pres">
      <dgm:prSet presAssocID="{6C1EEEBD-6694-4737-9084-9FD9D18488B4}" presName="childText" presStyleLbl="conFgAcc1" presStyleIdx="5" presStyleCnt="6">
        <dgm:presLayoutVars>
          <dgm:bulletEnabled val="1"/>
        </dgm:presLayoutVars>
      </dgm:prSet>
      <dgm:spPr/>
    </dgm:pt>
  </dgm:ptLst>
  <dgm:cxnLst>
    <dgm:cxn modelId="{9209A0B0-7AF0-4BD7-9EDA-76526070DB6A}" srcId="{96DE1E59-84B7-42F0-9E07-0477475C6FDF}" destId="{8A8CBF74-7588-471F-8937-5BA04D2BE25C}" srcOrd="2" destOrd="0" parTransId="{A1FBA61E-5336-40C8-A4DD-6AB252ACD41C}" sibTransId="{5707ED4C-2B18-4AA8-8C56-5250F6BBDD57}"/>
    <dgm:cxn modelId="{D0FC9748-0245-40E2-A78D-8ABECA35C7D2}" type="presOf" srcId="{8A8CBF74-7588-471F-8937-5BA04D2BE25C}" destId="{FFA1D7CC-A5E2-4704-BECF-6190DBFBA01D}" srcOrd="0" destOrd="0" presId="urn:microsoft.com/office/officeart/2005/8/layout/list1"/>
    <dgm:cxn modelId="{DB2750D8-CCE1-4890-8A44-35456DAD1BAA}" srcId="{96DE1E59-84B7-42F0-9E07-0477475C6FDF}" destId="{275714DF-21A5-47EE-81B8-3D6C1C147943}" srcOrd="3" destOrd="0" parTransId="{D2E62F5F-CA09-4E21-91FB-FF3BE4E42B0C}" sibTransId="{DA268B9A-55A8-450D-9998-C93FCA5D0F06}"/>
    <dgm:cxn modelId="{5E247FCD-F6D9-4B4F-B084-3F575ABAEB16}" type="presOf" srcId="{8A8CBF74-7588-471F-8937-5BA04D2BE25C}" destId="{CBEA0DA1-C131-40CA-AD8A-C4C8AD71C368}" srcOrd="1" destOrd="0" presId="urn:microsoft.com/office/officeart/2005/8/layout/list1"/>
    <dgm:cxn modelId="{FCFCB810-F4D1-4EE9-8240-CF75A9E824EC}" type="presOf" srcId="{A3B7E653-EEAE-44A3-ADEF-2A4D1E2C8254}" destId="{AECA6E77-AD40-4347-ACC2-76BC4D38BD25}" srcOrd="1" destOrd="0" presId="urn:microsoft.com/office/officeart/2005/8/layout/list1"/>
    <dgm:cxn modelId="{D7DC296B-76A1-4D0F-9757-704EF4486B1C}" type="presOf" srcId="{A81C2AC6-E247-4DE1-A093-76E023E0529B}" destId="{87601E11-DAC5-4FFB-A621-A9D5CF62DBCF}" srcOrd="0" destOrd="0" presId="urn:microsoft.com/office/officeart/2005/8/layout/list1"/>
    <dgm:cxn modelId="{45A08E53-B043-4659-89CE-0339C570BFEF}" type="presOf" srcId="{C10B9D2F-BE38-4DCB-B303-A26852865944}" destId="{09BCC35C-BFC7-40F3-B3F0-8D176B80450A}" srcOrd="0" destOrd="0" presId="urn:microsoft.com/office/officeart/2005/8/layout/list1"/>
    <dgm:cxn modelId="{6DCD2E80-013B-4470-9ED3-6C72EEFB3A7A}" type="presOf" srcId="{6C1EEEBD-6694-4737-9084-9FD9D18488B4}" destId="{90B84350-8ECD-404D-9471-2B891A3BF42A}" srcOrd="1" destOrd="0" presId="urn:microsoft.com/office/officeart/2005/8/layout/list1"/>
    <dgm:cxn modelId="{2E8C92FA-2861-485A-963A-E041CCF9E17E}" srcId="{96DE1E59-84B7-42F0-9E07-0477475C6FDF}" destId="{A3B7E653-EEAE-44A3-ADEF-2A4D1E2C8254}" srcOrd="0" destOrd="0" parTransId="{B83BE45D-C858-42A2-AD87-087D4F2DB87A}" sibTransId="{C04AF786-AEB3-4E2F-B036-C1F09BEEB46A}"/>
    <dgm:cxn modelId="{AB57CDCF-C7F6-42FC-A8CC-4BAC60D5C083}" type="presOf" srcId="{275714DF-21A5-47EE-81B8-3D6C1C147943}" destId="{442FB476-67C0-4454-9863-2F51E02B2793}" srcOrd="1" destOrd="0" presId="urn:microsoft.com/office/officeart/2005/8/layout/list1"/>
    <dgm:cxn modelId="{B0444BF6-5F18-4A88-ADFB-2FBFF3F6629F}" srcId="{96DE1E59-84B7-42F0-9E07-0477475C6FDF}" destId="{6C1EEEBD-6694-4737-9084-9FD9D18488B4}" srcOrd="5" destOrd="0" parTransId="{48DA230E-72EF-4BD1-8389-34622F96A656}" sibTransId="{955CF2BA-2FB0-45E3-A020-3C56B17CCD54}"/>
    <dgm:cxn modelId="{F6ECF557-8BBB-406C-805A-FD21879D2FD6}" type="presOf" srcId="{96DE1E59-84B7-42F0-9E07-0477475C6FDF}" destId="{A6B05942-F984-4FF6-A641-6D4354B089BD}" srcOrd="0" destOrd="0" presId="urn:microsoft.com/office/officeart/2005/8/layout/list1"/>
    <dgm:cxn modelId="{0ED0DD6B-39A3-4EA7-8221-8B407ED84981}" srcId="{96DE1E59-84B7-42F0-9E07-0477475C6FDF}" destId="{A81C2AC6-E247-4DE1-A093-76E023E0529B}" srcOrd="1" destOrd="0" parTransId="{08534AC8-F051-44A2-8DC5-6158A1CEA4F0}" sibTransId="{B0B0B6A9-A08B-4C10-AD65-D8DB74207D0E}"/>
    <dgm:cxn modelId="{41339C42-F2B3-4CCE-8322-80558D1DB2DC}" type="presOf" srcId="{C10B9D2F-BE38-4DCB-B303-A26852865944}" destId="{164D8812-AC93-4A63-B840-E5A67327D4AB}" srcOrd="1" destOrd="0" presId="urn:microsoft.com/office/officeart/2005/8/layout/list1"/>
    <dgm:cxn modelId="{F46E20EF-EB3D-4FEF-A000-D866E5F56D19}" type="presOf" srcId="{A81C2AC6-E247-4DE1-A093-76E023E0529B}" destId="{07121403-3C2E-4367-BBE2-27CC82756B8C}" srcOrd="1" destOrd="0" presId="urn:microsoft.com/office/officeart/2005/8/layout/list1"/>
    <dgm:cxn modelId="{282EDE2F-53B6-422C-8F69-222236C0E166}" type="presOf" srcId="{6C1EEEBD-6694-4737-9084-9FD9D18488B4}" destId="{B6EAA64A-3FAD-4C24-83A7-309C36BCC134}" srcOrd="0" destOrd="0" presId="urn:microsoft.com/office/officeart/2005/8/layout/list1"/>
    <dgm:cxn modelId="{8357709F-99E4-4F24-9091-9095D3DDB816}" type="presOf" srcId="{A3B7E653-EEAE-44A3-ADEF-2A4D1E2C8254}" destId="{C706689F-67BB-48F7-A2F1-DDA7C330B028}" srcOrd="0" destOrd="0" presId="urn:microsoft.com/office/officeart/2005/8/layout/list1"/>
    <dgm:cxn modelId="{3155C115-A6FF-4BEB-8AF0-747437D0A042}" type="presOf" srcId="{275714DF-21A5-47EE-81B8-3D6C1C147943}" destId="{2B41D11C-B354-45E9-A5D3-3B389A000203}" srcOrd="0" destOrd="0" presId="urn:microsoft.com/office/officeart/2005/8/layout/list1"/>
    <dgm:cxn modelId="{E7992F5D-BFAE-41D3-867E-F2FDEAB849A9}" srcId="{96DE1E59-84B7-42F0-9E07-0477475C6FDF}" destId="{C10B9D2F-BE38-4DCB-B303-A26852865944}" srcOrd="4" destOrd="0" parTransId="{CD05AE4D-0ABC-474E-90A4-5767D96D3D1E}" sibTransId="{DA72D6A7-089F-4B93-A4E3-F68526982941}"/>
    <dgm:cxn modelId="{12BDC305-B133-4FC2-A285-AF62D9451F58}" type="presParOf" srcId="{A6B05942-F984-4FF6-A641-6D4354B089BD}" destId="{8823664F-9309-4533-B216-DEE9FFD5E4FE}" srcOrd="0" destOrd="0" presId="urn:microsoft.com/office/officeart/2005/8/layout/list1"/>
    <dgm:cxn modelId="{C09CE95E-E65A-4B56-BCC8-7C02830FA1B2}" type="presParOf" srcId="{8823664F-9309-4533-B216-DEE9FFD5E4FE}" destId="{C706689F-67BB-48F7-A2F1-DDA7C330B028}" srcOrd="0" destOrd="0" presId="urn:microsoft.com/office/officeart/2005/8/layout/list1"/>
    <dgm:cxn modelId="{10456FB2-BFC2-4C76-BC0A-23780B8E3946}" type="presParOf" srcId="{8823664F-9309-4533-B216-DEE9FFD5E4FE}" destId="{AECA6E77-AD40-4347-ACC2-76BC4D38BD25}" srcOrd="1" destOrd="0" presId="urn:microsoft.com/office/officeart/2005/8/layout/list1"/>
    <dgm:cxn modelId="{0DBB7C2B-36E3-49E0-84C9-A1A9871565BA}" type="presParOf" srcId="{A6B05942-F984-4FF6-A641-6D4354B089BD}" destId="{1B801286-95F5-4416-87EE-61D152E08BDC}" srcOrd="1" destOrd="0" presId="urn:microsoft.com/office/officeart/2005/8/layout/list1"/>
    <dgm:cxn modelId="{99E054A6-6CE7-4A5C-B26A-1AA3930077BF}" type="presParOf" srcId="{A6B05942-F984-4FF6-A641-6D4354B089BD}" destId="{6D88587B-D5AC-49D4-941E-7895F9FE5289}" srcOrd="2" destOrd="0" presId="urn:microsoft.com/office/officeart/2005/8/layout/list1"/>
    <dgm:cxn modelId="{D650F671-B227-404F-BCE8-8EC356673ECB}" type="presParOf" srcId="{A6B05942-F984-4FF6-A641-6D4354B089BD}" destId="{C60CCE75-A171-46D2-A6A7-3BD54B350E73}" srcOrd="3" destOrd="0" presId="urn:microsoft.com/office/officeart/2005/8/layout/list1"/>
    <dgm:cxn modelId="{C5ECCB26-0123-4F0E-910D-11E5CD555C6D}" type="presParOf" srcId="{A6B05942-F984-4FF6-A641-6D4354B089BD}" destId="{70412D9A-7A3A-4F25-A403-ECCC517C8557}" srcOrd="4" destOrd="0" presId="urn:microsoft.com/office/officeart/2005/8/layout/list1"/>
    <dgm:cxn modelId="{539515AA-85F0-47D7-B59A-33A8B99A22E7}" type="presParOf" srcId="{70412D9A-7A3A-4F25-A403-ECCC517C8557}" destId="{87601E11-DAC5-4FFB-A621-A9D5CF62DBCF}" srcOrd="0" destOrd="0" presId="urn:microsoft.com/office/officeart/2005/8/layout/list1"/>
    <dgm:cxn modelId="{F9CF0835-0DC4-4BF1-9CC2-4FB74647CB95}" type="presParOf" srcId="{70412D9A-7A3A-4F25-A403-ECCC517C8557}" destId="{07121403-3C2E-4367-BBE2-27CC82756B8C}" srcOrd="1" destOrd="0" presId="urn:microsoft.com/office/officeart/2005/8/layout/list1"/>
    <dgm:cxn modelId="{B0DD017B-425B-4E3D-A9C3-E8068B798C94}" type="presParOf" srcId="{A6B05942-F984-4FF6-A641-6D4354B089BD}" destId="{B0B75F01-388A-4B6D-9A12-53B98D1B9417}" srcOrd="5" destOrd="0" presId="urn:microsoft.com/office/officeart/2005/8/layout/list1"/>
    <dgm:cxn modelId="{E536EC7F-A6DA-442B-9A38-823A428637D0}" type="presParOf" srcId="{A6B05942-F984-4FF6-A641-6D4354B089BD}" destId="{2794AD1B-CC48-497A-91CF-6941C8574E93}" srcOrd="6" destOrd="0" presId="urn:microsoft.com/office/officeart/2005/8/layout/list1"/>
    <dgm:cxn modelId="{228F1469-E1D8-4EF3-9880-36FFCDF5D68B}" type="presParOf" srcId="{A6B05942-F984-4FF6-A641-6D4354B089BD}" destId="{0E6C7230-3340-48C9-8B94-79FC2873441C}" srcOrd="7" destOrd="0" presId="urn:microsoft.com/office/officeart/2005/8/layout/list1"/>
    <dgm:cxn modelId="{94B962A3-95F4-4D12-8D98-D0049964E5BC}" type="presParOf" srcId="{A6B05942-F984-4FF6-A641-6D4354B089BD}" destId="{BA6BD7B4-CFAF-48CD-885B-48DD98F5BFF8}" srcOrd="8" destOrd="0" presId="urn:microsoft.com/office/officeart/2005/8/layout/list1"/>
    <dgm:cxn modelId="{325C726F-1CBB-4A14-BD9A-E2A5EFD7AF7C}" type="presParOf" srcId="{BA6BD7B4-CFAF-48CD-885B-48DD98F5BFF8}" destId="{FFA1D7CC-A5E2-4704-BECF-6190DBFBA01D}" srcOrd="0" destOrd="0" presId="urn:microsoft.com/office/officeart/2005/8/layout/list1"/>
    <dgm:cxn modelId="{32182054-9ECE-4523-B981-12126E037469}" type="presParOf" srcId="{BA6BD7B4-CFAF-48CD-885B-48DD98F5BFF8}" destId="{CBEA0DA1-C131-40CA-AD8A-C4C8AD71C368}" srcOrd="1" destOrd="0" presId="urn:microsoft.com/office/officeart/2005/8/layout/list1"/>
    <dgm:cxn modelId="{2CA9FA17-729F-4AA2-A71E-E0D9B533A3FB}" type="presParOf" srcId="{A6B05942-F984-4FF6-A641-6D4354B089BD}" destId="{CB959FE6-FD03-4F0B-8BE5-D580292386B3}" srcOrd="9" destOrd="0" presId="urn:microsoft.com/office/officeart/2005/8/layout/list1"/>
    <dgm:cxn modelId="{4BE1FF0F-AFEC-42F7-848F-52DDF9D72857}" type="presParOf" srcId="{A6B05942-F984-4FF6-A641-6D4354B089BD}" destId="{850671F4-CDAB-4391-8E4E-68A9A466667F}" srcOrd="10" destOrd="0" presId="urn:microsoft.com/office/officeart/2005/8/layout/list1"/>
    <dgm:cxn modelId="{B267490D-F847-4961-B477-712F6590973C}" type="presParOf" srcId="{A6B05942-F984-4FF6-A641-6D4354B089BD}" destId="{92F5E0A4-7C0D-4017-B239-4F2207CB2C18}" srcOrd="11" destOrd="0" presId="urn:microsoft.com/office/officeart/2005/8/layout/list1"/>
    <dgm:cxn modelId="{547B3923-EA71-42DD-8B45-28012BC61018}" type="presParOf" srcId="{A6B05942-F984-4FF6-A641-6D4354B089BD}" destId="{1CC2E6A6-ABB8-4057-B9E0-D9224DAE8FD4}" srcOrd="12" destOrd="0" presId="urn:microsoft.com/office/officeart/2005/8/layout/list1"/>
    <dgm:cxn modelId="{A552C041-0588-4885-9E45-BD5E41897036}" type="presParOf" srcId="{1CC2E6A6-ABB8-4057-B9E0-D9224DAE8FD4}" destId="{2B41D11C-B354-45E9-A5D3-3B389A000203}" srcOrd="0" destOrd="0" presId="urn:microsoft.com/office/officeart/2005/8/layout/list1"/>
    <dgm:cxn modelId="{99A1BC35-D1F7-4FDC-B890-38796543089F}" type="presParOf" srcId="{1CC2E6A6-ABB8-4057-B9E0-D9224DAE8FD4}" destId="{442FB476-67C0-4454-9863-2F51E02B2793}" srcOrd="1" destOrd="0" presId="urn:microsoft.com/office/officeart/2005/8/layout/list1"/>
    <dgm:cxn modelId="{E2629831-A148-44C2-A4E3-ABAB4BD8AE15}" type="presParOf" srcId="{A6B05942-F984-4FF6-A641-6D4354B089BD}" destId="{E258E810-4C3D-47DD-BFFB-38206C59014B}" srcOrd="13" destOrd="0" presId="urn:microsoft.com/office/officeart/2005/8/layout/list1"/>
    <dgm:cxn modelId="{DB119E32-04F5-473A-B310-68917979C57C}" type="presParOf" srcId="{A6B05942-F984-4FF6-A641-6D4354B089BD}" destId="{725A7805-BD8F-484B-8EF6-68933342291D}" srcOrd="14" destOrd="0" presId="urn:microsoft.com/office/officeart/2005/8/layout/list1"/>
    <dgm:cxn modelId="{8FFA5375-87B1-4452-BAA7-BC7912902A05}" type="presParOf" srcId="{A6B05942-F984-4FF6-A641-6D4354B089BD}" destId="{3869B615-06E8-42DF-8FFF-6724468B6E11}" srcOrd="15" destOrd="0" presId="urn:microsoft.com/office/officeart/2005/8/layout/list1"/>
    <dgm:cxn modelId="{FC124249-0506-4DA9-B68A-55C9AED12A80}" type="presParOf" srcId="{A6B05942-F984-4FF6-A641-6D4354B089BD}" destId="{6DDBCE9B-136A-4B08-9C2B-F767AA959298}" srcOrd="16" destOrd="0" presId="urn:microsoft.com/office/officeart/2005/8/layout/list1"/>
    <dgm:cxn modelId="{7E01318B-7ECB-498F-BAFA-D88BCFF4C55A}" type="presParOf" srcId="{6DDBCE9B-136A-4B08-9C2B-F767AA959298}" destId="{09BCC35C-BFC7-40F3-B3F0-8D176B80450A}" srcOrd="0" destOrd="0" presId="urn:microsoft.com/office/officeart/2005/8/layout/list1"/>
    <dgm:cxn modelId="{53F1F746-E7C1-4CC9-B6A7-4DCDF7533CB8}" type="presParOf" srcId="{6DDBCE9B-136A-4B08-9C2B-F767AA959298}" destId="{164D8812-AC93-4A63-B840-E5A67327D4AB}" srcOrd="1" destOrd="0" presId="urn:microsoft.com/office/officeart/2005/8/layout/list1"/>
    <dgm:cxn modelId="{2601FB94-8ADF-481A-9D0F-56DE29F99114}" type="presParOf" srcId="{A6B05942-F984-4FF6-A641-6D4354B089BD}" destId="{7ABEB7BF-D583-438D-89D2-4CF059727BA6}" srcOrd="17" destOrd="0" presId="urn:microsoft.com/office/officeart/2005/8/layout/list1"/>
    <dgm:cxn modelId="{8678C479-7F44-4621-90AA-7BA5D440119F}" type="presParOf" srcId="{A6B05942-F984-4FF6-A641-6D4354B089BD}" destId="{F1CD3156-E0E3-4156-BEFF-2509339D599B}" srcOrd="18" destOrd="0" presId="urn:microsoft.com/office/officeart/2005/8/layout/list1"/>
    <dgm:cxn modelId="{F9D7A7A5-D77B-4790-B672-37D918876957}" type="presParOf" srcId="{A6B05942-F984-4FF6-A641-6D4354B089BD}" destId="{D73D07F5-E08A-4596-BEF9-0EEECF7A2B00}" srcOrd="19" destOrd="0" presId="urn:microsoft.com/office/officeart/2005/8/layout/list1"/>
    <dgm:cxn modelId="{4B1DBDC9-0E15-4538-BC87-3AAA9D8C830B}" type="presParOf" srcId="{A6B05942-F984-4FF6-A641-6D4354B089BD}" destId="{E0FDA271-4439-4948-A056-B1960A9318F4}" srcOrd="20" destOrd="0" presId="urn:microsoft.com/office/officeart/2005/8/layout/list1"/>
    <dgm:cxn modelId="{D76F6C68-1D7D-48D8-9ED7-4818A073F33B}" type="presParOf" srcId="{E0FDA271-4439-4948-A056-B1960A9318F4}" destId="{B6EAA64A-3FAD-4C24-83A7-309C36BCC134}" srcOrd="0" destOrd="0" presId="urn:microsoft.com/office/officeart/2005/8/layout/list1"/>
    <dgm:cxn modelId="{600B9F56-1EB1-4D2A-9227-6E6E37E282AD}" type="presParOf" srcId="{E0FDA271-4439-4948-A056-B1960A9318F4}" destId="{90B84350-8ECD-404D-9471-2B891A3BF42A}" srcOrd="1" destOrd="0" presId="urn:microsoft.com/office/officeart/2005/8/layout/list1"/>
    <dgm:cxn modelId="{566DE4B7-93F1-4589-9311-950482C5B31A}" type="presParOf" srcId="{A6B05942-F984-4FF6-A641-6D4354B089BD}" destId="{DDFF2F7F-5B6A-4A6B-B754-4D17F0695CB7}" srcOrd="21" destOrd="0" presId="urn:microsoft.com/office/officeart/2005/8/layout/list1"/>
    <dgm:cxn modelId="{829C8545-107C-4AAD-93F6-2AE4570C5096}" type="presParOf" srcId="{A6B05942-F984-4FF6-A641-6D4354B089BD}" destId="{37D28FE0-174C-4213-8099-AD0754D9B4C1}" srcOrd="22" destOrd="0" presId="urn:microsoft.com/office/officeart/2005/8/layout/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277CEC5-E06B-45F5-961B-C3A9B1CFF44B}" type="doc">
      <dgm:prSet loTypeId="urn:microsoft.com/office/officeart/2005/8/layout/vList5" loCatId="list" qsTypeId="urn:microsoft.com/office/officeart/2005/8/quickstyle/simple1" qsCatId="simple" csTypeId="urn:microsoft.com/office/officeart/2005/8/colors/colorful1#16" csCatId="colorful" phldr="1"/>
      <dgm:spPr/>
      <dgm:t>
        <a:bodyPr/>
        <a:lstStyle/>
        <a:p>
          <a:endParaRPr lang="en-US"/>
        </a:p>
      </dgm:t>
    </dgm:pt>
    <dgm:pt modelId="{BC24416F-33F0-43BE-A033-CAFE74F9E11F}">
      <dgm:prSet phldrT="[Text]"/>
      <dgm:spPr/>
      <dgm:t>
        <a:bodyPr/>
        <a:lstStyle/>
        <a:p>
          <a:r>
            <a:rPr lang="en-US" dirty="0" smtClean="0"/>
            <a:t>Define the Market</a:t>
          </a:r>
          <a:endParaRPr lang="en-US" dirty="0"/>
        </a:p>
      </dgm:t>
    </dgm:pt>
    <dgm:pt modelId="{444F0C66-3DF5-4F3B-A9AC-7314A302F42D}" type="parTrans" cxnId="{DF320ABF-1E9F-4117-BC03-283282343D59}">
      <dgm:prSet/>
      <dgm:spPr/>
      <dgm:t>
        <a:bodyPr/>
        <a:lstStyle/>
        <a:p>
          <a:endParaRPr lang="en-US"/>
        </a:p>
      </dgm:t>
    </dgm:pt>
    <dgm:pt modelId="{24EEA8CC-711E-425C-AA64-8B878B606487}" type="sibTrans" cxnId="{DF320ABF-1E9F-4117-BC03-283282343D59}">
      <dgm:prSet/>
      <dgm:spPr/>
      <dgm:t>
        <a:bodyPr/>
        <a:lstStyle/>
        <a:p>
          <a:endParaRPr lang="en-US"/>
        </a:p>
      </dgm:t>
    </dgm:pt>
    <dgm:pt modelId="{4F335DBF-B3DF-49A0-B0DF-3BE7CF6B0A53}">
      <dgm:prSet phldrT="[Text]"/>
      <dgm:spPr/>
      <dgm:t>
        <a:bodyPr/>
        <a:lstStyle/>
        <a:p>
          <a:r>
            <a:rPr lang="en-US" dirty="0" smtClean="0"/>
            <a:t>Develop the Offerings</a:t>
          </a:r>
          <a:endParaRPr lang="en-US" dirty="0"/>
        </a:p>
      </dgm:t>
    </dgm:pt>
    <dgm:pt modelId="{C5CD4EBF-155C-487A-9CAA-96C2A175D0A9}" type="parTrans" cxnId="{43CF208E-1887-4CEE-A6BF-23ADFCBC2A21}">
      <dgm:prSet/>
      <dgm:spPr/>
      <dgm:t>
        <a:bodyPr/>
        <a:lstStyle/>
        <a:p>
          <a:endParaRPr lang="en-US"/>
        </a:p>
      </dgm:t>
    </dgm:pt>
    <dgm:pt modelId="{219BA56C-B5D2-40D4-97A5-5546D18A3BF9}" type="sibTrans" cxnId="{43CF208E-1887-4CEE-A6BF-23ADFCBC2A21}">
      <dgm:prSet/>
      <dgm:spPr/>
      <dgm:t>
        <a:bodyPr/>
        <a:lstStyle/>
        <a:p>
          <a:endParaRPr lang="en-US"/>
        </a:p>
      </dgm:t>
    </dgm:pt>
    <dgm:pt modelId="{D835665B-AA2E-4756-8AF2-A4FBF9B58D5C}">
      <dgm:prSet phldrT="[Text]"/>
      <dgm:spPr/>
      <dgm:t>
        <a:bodyPr/>
        <a:lstStyle/>
        <a:p>
          <a:r>
            <a:rPr lang="en-US" dirty="0" smtClean="0"/>
            <a:t>Develop Strategic Assets</a:t>
          </a:r>
          <a:endParaRPr lang="en-US" dirty="0"/>
        </a:p>
      </dgm:t>
    </dgm:pt>
    <dgm:pt modelId="{5376CBA5-7544-4A95-8944-CD3B51ABFD62}" type="parTrans" cxnId="{3CEBC7CB-799E-4100-B7BD-123B1E14870F}">
      <dgm:prSet/>
      <dgm:spPr/>
      <dgm:t>
        <a:bodyPr/>
        <a:lstStyle/>
        <a:p>
          <a:endParaRPr lang="en-US"/>
        </a:p>
      </dgm:t>
    </dgm:pt>
    <dgm:pt modelId="{2109F12F-91D0-470C-8908-E93BF6E530D2}" type="sibTrans" cxnId="{3CEBC7CB-799E-4100-B7BD-123B1E14870F}">
      <dgm:prSet/>
      <dgm:spPr/>
      <dgm:t>
        <a:bodyPr/>
        <a:lstStyle/>
        <a:p>
          <a:endParaRPr lang="en-US"/>
        </a:p>
      </dgm:t>
    </dgm:pt>
    <dgm:pt modelId="{6B5B9A95-E054-4287-9A6F-7A706E9EF7BC}">
      <dgm:prSet phldrT="[Text]"/>
      <dgm:spPr/>
      <dgm:t>
        <a:bodyPr/>
        <a:lstStyle/>
        <a:p>
          <a:r>
            <a:rPr lang="en-US" dirty="0" smtClean="0"/>
            <a:t>Look at what the business needs and what it doesn’t need</a:t>
          </a:r>
          <a:endParaRPr lang="en-US" dirty="0"/>
        </a:p>
      </dgm:t>
    </dgm:pt>
    <dgm:pt modelId="{C98FDCE8-17E7-4056-83B8-C7B629846B5E}" type="parTrans" cxnId="{1A764648-9670-466E-AC8C-F2BE4DF00EE3}">
      <dgm:prSet/>
      <dgm:spPr/>
    </dgm:pt>
    <dgm:pt modelId="{4471111E-B1BA-4EDD-B10E-7D1AF38E9A0B}" type="sibTrans" cxnId="{1A764648-9670-466E-AC8C-F2BE4DF00EE3}">
      <dgm:prSet/>
      <dgm:spPr/>
    </dgm:pt>
    <dgm:pt modelId="{BFC96BB5-9A4C-408C-BB53-1BF2CDACCF60}">
      <dgm:prSet phldrT="[Text]"/>
      <dgm:spPr/>
      <dgm:t>
        <a:bodyPr/>
        <a:lstStyle/>
        <a:p>
          <a:r>
            <a:rPr lang="en-US" dirty="0" smtClean="0"/>
            <a:t>Prepare for the Execution</a:t>
          </a:r>
          <a:endParaRPr lang="en-US" dirty="0"/>
        </a:p>
      </dgm:t>
    </dgm:pt>
    <dgm:pt modelId="{D3D8B3FB-4C48-460E-8871-099FDBBE64E4}" type="parTrans" cxnId="{0B3F37BB-C735-48D4-8CA2-DA712A4EDCF7}">
      <dgm:prSet/>
      <dgm:spPr/>
    </dgm:pt>
    <dgm:pt modelId="{4B6C58DB-D355-462C-8BAC-442F3C29624B}" type="sibTrans" cxnId="{0B3F37BB-C735-48D4-8CA2-DA712A4EDCF7}">
      <dgm:prSet/>
      <dgm:spPr/>
    </dgm:pt>
    <dgm:pt modelId="{D0C76008-C294-42FE-9C46-61E8936A9A8B}">
      <dgm:prSet phldrT="[Text]"/>
      <dgm:spPr/>
      <dgm:t>
        <a:bodyPr/>
        <a:lstStyle/>
        <a:p>
          <a:r>
            <a:rPr lang="en-US" dirty="0" smtClean="0"/>
            <a:t>Develop strategies to satisfy the business needs</a:t>
          </a:r>
          <a:endParaRPr lang="en-US" dirty="0"/>
        </a:p>
      </dgm:t>
    </dgm:pt>
    <dgm:pt modelId="{FDC6BD6C-FB21-4044-803B-3CF9B8937FD1}" type="parTrans" cxnId="{53CAE900-D27E-40AB-A2C4-043311D45397}">
      <dgm:prSet/>
      <dgm:spPr/>
    </dgm:pt>
    <dgm:pt modelId="{7CF6CA67-66FE-4FA0-9DCF-DC7071B6A565}" type="sibTrans" cxnId="{53CAE900-D27E-40AB-A2C4-043311D45397}">
      <dgm:prSet/>
      <dgm:spPr/>
    </dgm:pt>
    <dgm:pt modelId="{266CC1A0-AE26-4B1E-AA07-1033C8049E59}">
      <dgm:prSet phldrT="[Text]"/>
      <dgm:spPr/>
      <dgm:t>
        <a:bodyPr/>
        <a:lstStyle/>
        <a:p>
          <a:r>
            <a:rPr lang="en-US" dirty="0" smtClean="0"/>
            <a:t>Focus on using services to create business value</a:t>
          </a:r>
          <a:endParaRPr lang="en-US" dirty="0"/>
        </a:p>
      </dgm:t>
    </dgm:pt>
    <dgm:pt modelId="{114654A7-08A5-4B91-956F-62FD9CCF0DA6}" type="parTrans" cxnId="{8129B195-92C2-4281-9662-DF38050F3B29}">
      <dgm:prSet/>
      <dgm:spPr/>
    </dgm:pt>
    <dgm:pt modelId="{8A2607C4-D0EB-47F4-93CF-88174C277E79}" type="sibTrans" cxnId="{8129B195-92C2-4281-9662-DF38050F3B29}">
      <dgm:prSet/>
      <dgm:spPr/>
    </dgm:pt>
    <dgm:pt modelId="{DD8D0CD7-4A82-49CF-B9C0-2EF37063BA24}">
      <dgm:prSet phldrT="[Text]"/>
      <dgm:spPr/>
      <dgm:t>
        <a:bodyPr/>
        <a:lstStyle/>
        <a:p>
          <a:r>
            <a:rPr lang="en-US" dirty="0" smtClean="0"/>
            <a:t>Select the appropriate strategy to deliver services</a:t>
          </a:r>
          <a:endParaRPr lang="en-US" dirty="0"/>
        </a:p>
      </dgm:t>
    </dgm:pt>
    <dgm:pt modelId="{108CB33D-2F6A-465B-BB66-20CA9323C3FC}" type="parTrans" cxnId="{A17271F0-7466-4ABF-BF7A-74065B5A4CA9}">
      <dgm:prSet/>
      <dgm:spPr/>
    </dgm:pt>
    <dgm:pt modelId="{7B7B8D4D-ABC2-4477-B500-AADD5A7BF500}" type="sibTrans" cxnId="{A17271F0-7466-4ABF-BF7A-74065B5A4CA9}">
      <dgm:prSet/>
      <dgm:spPr/>
    </dgm:pt>
    <dgm:pt modelId="{DE120156-F548-43B3-AD7A-88767D42C30A}" type="pres">
      <dgm:prSet presAssocID="{B277CEC5-E06B-45F5-961B-C3A9B1CFF44B}" presName="Name0" presStyleCnt="0">
        <dgm:presLayoutVars>
          <dgm:dir/>
          <dgm:animLvl val="lvl"/>
          <dgm:resizeHandles val="exact"/>
        </dgm:presLayoutVars>
      </dgm:prSet>
      <dgm:spPr/>
      <dgm:t>
        <a:bodyPr/>
        <a:lstStyle/>
        <a:p>
          <a:endParaRPr lang="id-ID"/>
        </a:p>
      </dgm:t>
    </dgm:pt>
    <dgm:pt modelId="{AC41ED2A-C6C2-4D3E-A550-9F85A8F63BCC}" type="pres">
      <dgm:prSet presAssocID="{BC24416F-33F0-43BE-A033-CAFE74F9E11F}" presName="linNode" presStyleCnt="0"/>
      <dgm:spPr/>
    </dgm:pt>
    <dgm:pt modelId="{BEC8A327-BE56-49FB-A4D9-4C9E0B4BB25D}" type="pres">
      <dgm:prSet presAssocID="{BC24416F-33F0-43BE-A033-CAFE74F9E11F}" presName="parentText" presStyleLbl="node1" presStyleIdx="0" presStyleCnt="4">
        <dgm:presLayoutVars>
          <dgm:chMax val="1"/>
          <dgm:bulletEnabled val="1"/>
        </dgm:presLayoutVars>
      </dgm:prSet>
      <dgm:spPr/>
      <dgm:t>
        <a:bodyPr/>
        <a:lstStyle/>
        <a:p>
          <a:endParaRPr lang="id-ID"/>
        </a:p>
      </dgm:t>
    </dgm:pt>
    <dgm:pt modelId="{3A03728D-7943-432B-988E-68A7515B1F04}" type="pres">
      <dgm:prSet presAssocID="{BC24416F-33F0-43BE-A033-CAFE74F9E11F}" presName="descendantText" presStyleLbl="alignAccFollowNode1" presStyleIdx="0" presStyleCnt="4">
        <dgm:presLayoutVars>
          <dgm:bulletEnabled val="1"/>
        </dgm:presLayoutVars>
      </dgm:prSet>
      <dgm:spPr/>
      <dgm:t>
        <a:bodyPr/>
        <a:lstStyle/>
        <a:p>
          <a:endParaRPr lang="en-US"/>
        </a:p>
      </dgm:t>
    </dgm:pt>
    <dgm:pt modelId="{AB333614-02C7-43BC-A082-033B69700B3A}" type="pres">
      <dgm:prSet presAssocID="{24EEA8CC-711E-425C-AA64-8B878B606487}" presName="sp" presStyleCnt="0"/>
      <dgm:spPr/>
    </dgm:pt>
    <dgm:pt modelId="{7A912479-5542-4179-94BD-151667A9AB88}" type="pres">
      <dgm:prSet presAssocID="{4F335DBF-B3DF-49A0-B0DF-3BE7CF6B0A53}" presName="linNode" presStyleCnt="0"/>
      <dgm:spPr/>
    </dgm:pt>
    <dgm:pt modelId="{6C0955D4-9ADD-4280-980F-31FFBDA1D6B5}" type="pres">
      <dgm:prSet presAssocID="{4F335DBF-B3DF-49A0-B0DF-3BE7CF6B0A53}" presName="parentText" presStyleLbl="node1" presStyleIdx="1" presStyleCnt="4">
        <dgm:presLayoutVars>
          <dgm:chMax val="1"/>
          <dgm:bulletEnabled val="1"/>
        </dgm:presLayoutVars>
      </dgm:prSet>
      <dgm:spPr/>
      <dgm:t>
        <a:bodyPr/>
        <a:lstStyle/>
        <a:p>
          <a:endParaRPr lang="id-ID"/>
        </a:p>
      </dgm:t>
    </dgm:pt>
    <dgm:pt modelId="{334D35E0-B35F-4C8E-92F8-3D491B0A2E9B}" type="pres">
      <dgm:prSet presAssocID="{4F335DBF-B3DF-49A0-B0DF-3BE7CF6B0A53}" presName="descendantText" presStyleLbl="alignAccFollowNode1" presStyleIdx="1" presStyleCnt="4">
        <dgm:presLayoutVars>
          <dgm:bulletEnabled val="1"/>
        </dgm:presLayoutVars>
      </dgm:prSet>
      <dgm:spPr/>
      <dgm:t>
        <a:bodyPr/>
        <a:lstStyle/>
        <a:p>
          <a:endParaRPr lang="en-US"/>
        </a:p>
      </dgm:t>
    </dgm:pt>
    <dgm:pt modelId="{B8C8E91F-CE54-46D6-B175-8CE2B7BD99E7}" type="pres">
      <dgm:prSet presAssocID="{219BA56C-B5D2-40D4-97A5-5546D18A3BF9}" presName="sp" presStyleCnt="0"/>
      <dgm:spPr/>
    </dgm:pt>
    <dgm:pt modelId="{1758480C-1AFD-4A9A-B69C-79B555B08C00}" type="pres">
      <dgm:prSet presAssocID="{D835665B-AA2E-4756-8AF2-A4FBF9B58D5C}" presName="linNode" presStyleCnt="0"/>
      <dgm:spPr/>
    </dgm:pt>
    <dgm:pt modelId="{65D0F337-E1F0-450A-A3EC-1909E6770C76}" type="pres">
      <dgm:prSet presAssocID="{D835665B-AA2E-4756-8AF2-A4FBF9B58D5C}" presName="parentText" presStyleLbl="node1" presStyleIdx="2" presStyleCnt="4">
        <dgm:presLayoutVars>
          <dgm:chMax val="1"/>
          <dgm:bulletEnabled val="1"/>
        </dgm:presLayoutVars>
      </dgm:prSet>
      <dgm:spPr/>
      <dgm:t>
        <a:bodyPr/>
        <a:lstStyle/>
        <a:p>
          <a:endParaRPr lang="en-US"/>
        </a:p>
      </dgm:t>
    </dgm:pt>
    <dgm:pt modelId="{4131BE5F-5E2B-4910-A377-A58F9F0B7B93}" type="pres">
      <dgm:prSet presAssocID="{D835665B-AA2E-4756-8AF2-A4FBF9B58D5C}" presName="descendantText" presStyleLbl="alignAccFollowNode1" presStyleIdx="2" presStyleCnt="4">
        <dgm:presLayoutVars>
          <dgm:bulletEnabled val="1"/>
        </dgm:presLayoutVars>
      </dgm:prSet>
      <dgm:spPr/>
      <dgm:t>
        <a:bodyPr/>
        <a:lstStyle/>
        <a:p>
          <a:endParaRPr lang="en-US"/>
        </a:p>
      </dgm:t>
    </dgm:pt>
    <dgm:pt modelId="{097F4A1F-1539-40E4-909C-A3729DB569E0}" type="pres">
      <dgm:prSet presAssocID="{2109F12F-91D0-470C-8908-E93BF6E530D2}" presName="sp" presStyleCnt="0"/>
      <dgm:spPr/>
    </dgm:pt>
    <dgm:pt modelId="{4038D069-4C48-4301-B11A-B767E8C2B83F}" type="pres">
      <dgm:prSet presAssocID="{BFC96BB5-9A4C-408C-BB53-1BF2CDACCF60}" presName="linNode" presStyleCnt="0"/>
      <dgm:spPr/>
    </dgm:pt>
    <dgm:pt modelId="{0228B5C8-2A41-4194-9588-D80A48B5599F}" type="pres">
      <dgm:prSet presAssocID="{BFC96BB5-9A4C-408C-BB53-1BF2CDACCF60}" presName="parentText" presStyleLbl="node1" presStyleIdx="3" presStyleCnt="4">
        <dgm:presLayoutVars>
          <dgm:chMax val="1"/>
          <dgm:bulletEnabled val="1"/>
        </dgm:presLayoutVars>
      </dgm:prSet>
      <dgm:spPr/>
      <dgm:t>
        <a:bodyPr/>
        <a:lstStyle/>
        <a:p>
          <a:endParaRPr lang="id-ID"/>
        </a:p>
      </dgm:t>
    </dgm:pt>
    <dgm:pt modelId="{FABE3D43-82AC-4F15-9C77-F7FEDC874BB6}" type="pres">
      <dgm:prSet presAssocID="{BFC96BB5-9A4C-408C-BB53-1BF2CDACCF60}" presName="descendantText" presStyleLbl="alignAccFollowNode1" presStyleIdx="3" presStyleCnt="4">
        <dgm:presLayoutVars>
          <dgm:bulletEnabled val="1"/>
        </dgm:presLayoutVars>
      </dgm:prSet>
      <dgm:spPr/>
      <dgm:t>
        <a:bodyPr/>
        <a:lstStyle/>
        <a:p>
          <a:endParaRPr lang="en-US"/>
        </a:p>
      </dgm:t>
    </dgm:pt>
  </dgm:ptLst>
  <dgm:cxnLst>
    <dgm:cxn modelId="{8129B195-92C2-4281-9662-DF38050F3B29}" srcId="{D835665B-AA2E-4756-8AF2-A4FBF9B58D5C}" destId="{266CC1A0-AE26-4B1E-AA07-1033C8049E59}" srcOrd="0" destOrd="0" parTransId="{114654A7-08A5-4B91-956F-62FD9CCF0DA6}" sibTransId="{8A2607C4-D0EB-47F4-93CF-88174C277E79}"/>
    <dgm:cxn modelId="{BA057196-2A32-4721-BB1F-849B404015EC}" type="presOf" srcId="{266CC1A0-AE26-4B1E-AA07-1033C8049E59}" destId="{4131BE5F-5E2B-4910-A377-A58F9F0B7B93}" srcOrd="0" destOrd="0" presId="urn:microsoft.com/office/officeart/2005/8/layout/vList5"/>
    <dgm:cxn modelId="{3DB3FFF4-C58E-4CFD-B82F-067929B6057C}" type="presOf" srcId="{6B5B9A95-E054-4287-9A6F-7A706E9EF7BC}" destId="{3A03728D-7943-432B-988E-68A7515B1F04}" srcOrd="0" destOrd="0" presId="urn:microsoft.com/office/officeart/2005/8/layout/vList5"/>
    <dgm:cxn modelId="{DF320ABF-1E9F-4117-BC03-283282343D59}" srcId="{B277CEC5-E06B-45F5-961B-C3A9B1CFF44B}" destId="{BC24416F-33F0-43BE-A033-CAFE74F9E11F}" srcOrd="0" destOrd="0" parTransId="{444F0C66-3DF5-4F3B-A9AC-7314A302F42D}" sibTransId="{24EEA8CC-711E-425C-AA64-8B878B606487}"/>
    <dgm:cxn modelId="{3CEBC7CB-799E-4100-B7BD-123B1E14870F}" srcId="{B277CEC5-E06B-45F5-961B-C3A9B1CFF44B}" destId="{D835665B-AA2E-4756-8AF2-A4FBF9B58D5C}" srcOrd="2" destOrd="0" parTransId="{5376CBA5-7544-4A95-8944-CD3B51ABFD62}" sibTransId="{2109F12F-91D0-470C-8908-E93BF6E530D2}"/>
    <dgm:cxn modelId="{D5FC2DED-B631-48C8-8262-18E814997B72}" type="presOf" srcId="{D0C76008-C294-42FE-9C46-61E8936A9A8B}" destId="{334D35E0-B35F-4C8E-92F8-3D491B0A2E9B}" srcOrd="0" destOrd="0" presId="urn:microsoft.com/office/officeart/2005/8/layout/vList5"/>
    <dgm:cxn modelId="{351C85F5-ADB8-440D-8F07-ED1D2352DDD2}" type="presOf" srcId="{4F335DBF-B3DF-49A0-B0DF-3BE7CF6B0A53}" destId="{6C0955D4-9ADD-4280-980F-31FFBDA1D6B5}" srcOrd="0" destOrd="0" presId="urn:microsoft.com/office/officeart/2005/8/layout/vList5"/>
    <dgm:cxn modelId="{2E1AF3A2-93CB-4B83-B07F-F34793B6CFF1}" type="presOf" srcId="{BC24416F-33F0-43BE-A033-CAFE74F9E11F}" destId="{BEC8A327-BE56-49FB-A4D9-4C9E0B4BB25D}" srcOrd="0" destOrd="0" presId="urn:microsoft.com/office/officeart/2005/8/layout/vList5"/>
    <dgm:cxn modelId="{68B26757-2AB6-4D0A-A886-564E34E30125}" type="presOf" srcId="{BFC96BB5-9A4C-408C-BB53-1BF2CDACCF60}" destId="{0228B5C8-2A41-4194-9588-D80A48B5599F}" srcOrd="0" destOrd="0" presId="urn:microsoft.com/office/officeart/2005/8/layout/vList5"/>
    <dgm:cxn modelId="{53CAE900-D27E-40AB-A2C4-043311D45397}" srcId="{4F335DBF-B3DF-49A0-B0DF-3BE7CF6B0A53}" destId="{D0C76008-C294-42FE-9C46-61E8936A9A8B}" srcOrd="0" destOrd="0" parTransId="{FDC6BD6C-FB21-4044-803B-3CF9B8937FD1}" sibTransId="{7CF6CA67-66FE-4FA0-9DCF-DC7071B6A565}"/>
    <dgm:cxn modelId="{1A764648-9670-466E-AC8C-F2BE4DF00EE3}" srcId="{BC24416F-33F0-43BE-A033-CAFE74F9E11F}" destId="{6B5B9A95-E054-4287-9A6F-7A706E9EF7BC}" srcOrd="0" destOrd="0" parTransId="{C98FDCE8-17E7-4056-83B8-C7B629846B5E}" sibTransId="{4471111E-B1BA-4EDD-B10E-7D1AF38E9A0B}"/>
    <dgm:cxn modelId="{3B4ECBF6-7565-4FA4-B6F8-90BF0D41D8E0}" type="presOf" srcId="{DD8D0CD7-4A82-49CF-B9C0-2EF37063BA24}" destId="{FABE3D43-82AC-4F15-9C77-F7FEDC874BB6}" srcOrd="0" destOrd="0" presId="urn:microsoft.com/office/officeart/2005/8/layout/vList5"/>
    <dgm:cxn modelId="{43CF208E-1887-4CEE-A6BF-23ADFCBC2A21}" srcId="{B277CEC5-E06B-45F5-961B-C3A9B1CFF44B}" destId="{4F335DBF-B3DF-49A0-B0DF-3BE7CF6B0A53}" srcOrd="1" destOrd="0" parTransId="{C5CD4EBF-155C-487A-9CAA-96C2A175D0A9}" sibTransId="{219BA56C-B5D2-40D4-97A5-5546D18A3BF9}"/>
    <dgm:cxn modelId="{0B3F37BB-C735-48D4-8CA2-DA712A4EDCF7}" srcId="{B277CEC5-E06B-45F5-961B-C3A9B1CFF44B}" destId="{BFC96BB5-9A4C-408C-BB53-1BF2CDACCF60}" srcOrd="3" destOrd="0" parTransId="{D3D8B3FB-4C48-460E-8871-099FDBBE64E4}" sibTransId="{4B6C58DB-D355-462C-8BAC-442F3C29624B}"/>
    <dgm:cxn modelId="{6F09BCE2-F8C6-450A-B29B-87D47D7E2F20}" type="presOf" srcId="{D835665B-AA2E-4756-8AF2-A4FBF9B58D5C}" destId="{65D0F337-E1F0-450A-A3EC-1909E6770C76}" srcOrd="0" destOrd="0" presId="urn:microsoft.com/office/officeart/2005/8/layout/vList5"/>
    <dgm:cxn modelId="{665B1A1D-7F4E-4E4F-8BA5-07E01085358C}" type="presOf" srcId="{B277CEC5-E06B-45F5-961B-C3A9B1CFF44B}" destId="{DE120156-F548-43B3-AD7A-88767D42C30A}" srcOrd="0" destOrd="0" presId="urn:microsoft.com/office/officeart/2005/8/layout/vList5"/>
    <dgm:cxn modelId="{A17271F0-7466-4ABF-BF7A-74065B5A4CA9}" srcId="{BFC96BB5-9A4C-408C-BB53-1BF2CDACCF60}" destId="{DD8D0CD7-4A82-49CF-B9C0-2EF37063BA24}" srcOrd="0" destOrd="0" parTransId="{108CB33D-2F6A-465B-BB66-20CA9323C3FC}" sibTransId="{7B7B8D4D-ABC2-4477-B500-AADD5A7BF500}"/>
    <dgm:cxn modelId="{50A76E88-DA4C-4956-ACEB-A334B11BDFD6}" type="presParOf" srcId="{DE120156-F548-43B3-AD7A-88767D42C30A}" destId="{AC41ED2A-C6C2-4D3E-A550-9F85A8F63BCC}" srcOrd="0" destOrd="0" presId="urn:microsoft.com/office/officeart/2005/8/layout/vList5"/>
    <dgm:cxn modelId="{8CFA4D4C-5607-4110-9013-964C8CB1BF83}" type="presParOf" srcId="{AC41ED2A-C6C2-4D3E-A550-9F85A8F63BCC}" destId="{BEC8A327-BE56-49FB-A4D9-4C9E0B4BB25D}" srcOrd="0" destOrd="0" presId="urn:microsoft.com/office/officeart/2005/8/layout/vList5"/>
    <dgm:cxn modelId="{9BA7B2B4-88D2-4427-9EC4-8BEC0D5DB7DC}" type="presParOf" srcId="{AC41ED2A-C6C2-4D3E-A550-9F85A8F63BCC}" destId="{3A03728D-7943-432B-988E-68A7515B1F04}" srcOrd="1" destOrd="0" presId="urn:microsoft.com/office/officeart/2005/8/layout/vList5"/>
    <dgm:cxn modelId="{EB6E5B47-BD16-4F90-BADC-E5EF1AED10C0}" type="presParOf" srcId="{DE120156-F548-43B3-AD7A-88767D42C30A}" destId="{AB333614-02C7-43BC-A082-033B69700B3A}" srcOrd="1" destOrd="0" presId="urn:microsoft.com/office/officeart/2005/8/layout/vList5"/>
    <dgm:cxn modelId="{768B07EF-2C48-4993-901D-3F7F31037DB8}" type="presParOf" srcId="{DE120156-F548-43B3-AD7A-88767D42C30A}" destId="{7A912479-5542-4179-94BD-151667A9AB88}" srcOrd="2" destOrd="0" presId="urn:microsoft.com/office/officeart/2005/8/layout/vList5"/>
    <dgm:cxn modelId="{390035E1-BB44-48B8-99D1-8E687F8C2777}" type="presParOf" srcId="{7A912479-5542-4179-94BD-151667A9AB88}" destId="{6C0955D4-9ADD-4280-980F-31FFBDA1D6B5}" srcOrd="0" destOrd="0" presId="urn:microsoft.com/office/officeart/2005/8/layout/vList5"/>
    <dgm:cxn modelId="{DD0CA61E-1323-40DD-A9E4-BECF0B06D9AF}" type="presParOf" srcId="{7A912479-5542-4179-94BD-151667A9AB88}" destId="{334D35E0-B35F-4C8E-92F8-3D491B0A2E9B}" srcOrd="1" destOrd="0" presId="urn:microsoft.com/office/officeart/2005/8/layout/vList5"/>
    <dgm:cxn modelId="{C8C08F78-B19B-4C2B-9BDE-6A046F1E2991}" type="presParOf" srcId="{DE120156-F548-43B3-AD7A-88767D42C30A}" destId="{B8C8E91F-CE54-46D6-B175-8CE2B7BD99E7}" srcOrd="3" destOrd="0" presId="urn:microsoft.com/office/officeart/2005/8/layout/vList5"/>
    <dgm:cxn modelId="{BBBA4C56-D45B-4FE3-93E0-CAA880AD3D8C}" type="presParOf" srcId="{DE120156-F548-43B3-AD7A-88767D42C30A}" destId="{1758480C-1AFD-4A9A-B69C-79B555B08C00}" srcOrd="4" destOrd="0" presId="urn:microsoft.com/office/officeart/2005/8/layout/vList5"/>
    <dgm:cxn modelId="{79B42817-6440-40C6-9865-631714B0A79C}" type="presParOf" srcId="{1758480C-1AFD-4A9A-B69C-79B555B08C00}" destId="{65D0F337-E1F0-450A-A3EC-1909E6770C76}" srcOrd="0" destOrd="0" presId="urn:microsoft.com/office/officeart/2005/8/layout/vList5"/>
    <dgm:cxn modelId="{05F1F2C8-1B17-4E84-8CDD-470532D5C6A1}" type="presParOf" srcId="{1758480C-1AFD-4A9A-B69C-79B555B08C00}" destId="{4131BE5F-5E2B-4910-A377-A58F9F0B7B93}" srcOrd="1" destOrd="0" presId="urn:microsoft.com/office/officeart/2005/8/layout/vList5"/>
    <dgm:cxn modelId="{5A25A227-D9B5-4838-BEF0-653A0496AC1B}" type="presParOf" srcId="{DE120156-F548-43B3-AD7A-88767D42C30A}" destId="{097F4A1F-1539-40E4-909C-A3729DB569E0}" srcOrd="5" destOrd="0" presId="urn:microsoft.com/office/officeart/2005/8/layout/vList5"/>
    <dgm:cxn modelId="{ACECED22-9F7D-4FD8-A2EC-CB0A0B0F711F}" type="presParOf" srcId="{DE120156-F548-43B3-AD7A-88767D42C30A}" destId="{4038D069-4C48-4301-B11A-B767E8C2B83F}" srcOrd="6" destOrd="0" presId="urn:microsoft.com/office/officeart/2005/8/layout/vList5"/>
    <dgm:cxn modelId="{C78E6BFC-E6B5-4AD5-A6EB-32729E7E86B2}" type="presParOf" srcId="{4038D069-4C48-4301-B11A-B767E8C2B83F}" destId="{0228B5C8-2A41-4194-9588-D80A48B5599F}" srcOrd="0" destOrd="0" presId="urn:microsoft.com/office/officeart/2005/8/layout/vList5"/>
    <dgm:cxn modelId="{AE291099-7319-4EB7-ABAC-AA5FEB9D8F94}" type="presParOf" srcId="{4038D069-4C48-4301-B11A-B767E8C2B83F}" destId="{FABE3D43-82AC-4F15-9C77-F7FEDC874BB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535F457-453F-4A86-A89D-FC46D0A87823}" type="doc">
      <dgm:prSet loTypeId="urn:microsoft.com/office/officeart/2005/8/layout/vList5" loCatId="list" qsTypeId="urn:microsoft.com/office/officeart/2005/8/quickstyle/simple1" qsCatId="simple" csTypeId="urn:microsoft.com/office/officeart/2005/8/colors/colorful1#17" csCatId="colorful" phldr="1"/>
      <dgm:spPr/>
      <dgm:t>
        <a:bodyPr/>
        <a:lstStyle/>
        <a:p>
          <a:endParaRPr lang="en-US"/>
        </a:p>
      </dgm:t>
    </dgm:pt>
    <dgm:pt modelId="{DA3899A3-6CFE-42F8-BBE9-17A3080F23C3}">
      <dgm:prSet phldrT="[Text]"/>
      <dgm:spPr/>
      <dgm:t>
        <a:bodyPr/>
        <a:lstStyle/>
        <a:p>
          <a:r>
            <a:rPr lang="en-US" dirty="0" smtClean="0"/>
            <a:t>Business Service Catalogue</a:t>
          </a:r>
          <a:endParaRPr lang="en-US" dirty="0"/>
        </a:p>
      </dgm:t>
    </dgm:pt>
    <dgm:pt modelId="{28E49016-9833-4513-A016-5E22956AD71B}" type="parTrans" cxnId="{320C0505-16AE-40C6-8E52-1394FD9AC0CB}">
      <dgm:prSet/>
      <dgm:spPr/>
      <dgm:t>
        <a:bodyPr/>
        <a:lstStyle/>
        <a:p>
          <a:endParaRPr lang="en-US"/>
        </a:p>
      </dgm:t>
    </dgm:pt>
    <dgm:pt modelId="{02ED0689-858F-40D9-84E2-9961A6BF4DDA}" type="sibTrans" cxnId="{320C0505-16AE-40C6-8E52-1394FD9AC0CB}">
      <dgm:prSet/>
      <dgm:spPr/>
      <dgm:t>
        <a:bodyPr/>
        <a:lstStyle/>
        <a:p>
          <a:endParaRPr lang="en-US"/>
        </a:p>
      </dgm:t>
    </dgm:pt>
    <dgm:pt modelId="{21524460-F91C-4311-A0DC-875596492911}">
      <dgm:prSet phldrT="[Text]"/>
      <dgm:spPr/>
      <dgm:t>
        <a:bodyPr/>
        <a:lstStyle/>
        <a:p>
          <a:r>
            <a:rPr lang="en-US" dirty="0" smtClean="0"/>
            <a:t>Contains detail of all the IT services delivered to the customer</a:t>
          </a:r>
          <a:endParaRPr lang="en-US" dirty="0"/>
        </a:p>
      </dgm:t>
    </dgm:pt>
    <dgm:pt modelId="{7BF0024A-3BD8-4903-A68B-3DBE50B6FB3D}" type="parTrans" cxnId="{8CAEBA28-1519-4589-863B-CADFE78004A8}">
      <dgm:prSet/>
      <dgm:spPr/>
      <dgm:t>
        <a:bodyPr/>
        <a:lstStyle/>
        <a:p>
          <a:endParaRPr lang="en-US"/>
        </a:p>
      </dgm:t>
    </dgm:pt>
    <dgm:pt modelId="{1B9031E4-265E-407A-859D-1D3406A27287}" type="sibTrans" cxnId="{8CAEBA28-1519-4589-863B-CADFE78004A8}">
      <dgm:prSet/>
      <dgm:spPr/>
      <dgm:t>
        <a:bodyPr/>
        <a:lstStyle/>
        <a:p>
          <a:endParaRPr lang="en-US"/>
        </a:p>
      </dgm:t>
    </dgm:pt>
    <dgm:pt modelId="{EAE83DDE-0A97-47BD-BF9C-104EBC17B95A}">
      <dgm:prSet phldrT="[Text]"/>
      <dgm:spPr/>
      <dgm:t>
        <a:bodyPr/>
        <a:lstStyle/>
        <a:p>
          <a:r>
            <a:rPr lang="en-US" dirty="0" smtClean="0"/>
            <a:t>It includes the relationships to the business units and the business process that rely on the IT services</a:t>
          </a:r>
          <a:endParaRPr lang="en-US" dirty="0"/>
        </a:p>
      </dgm:t>
    </dgm:pt>
    <dgm:pt modelId="{D6EEA23E-FF87-4F99-BA91-327854324257}" type="parTrans" cxnId="{93DEC38A-BA48-4E75-A74A-05BA3916162C}">
      <dgm:prSet/>
      <dgm:spPr/>
      <dgm:t>
        <a:bodyPr/>
        <a:lstStyle/>
        <a:p>
          <a:endParaRPr lang="en-US"/>
        </a:p>
      </dgm:t>
    </dgm:pt>
    <dgm:pt modelId="{194999BC-54F1-4E6A-8E13-01083849F476}" type="sibTrans" cxnId="{93DEC38A-BA48-4E75-A74A-05BA3916162C}">
      <dgm:prSet/>
      <dgm:spPr/>
      <dgm:t>
        <a:bodyPr/>
        <a:lstStyle/>
        <a:p>
          <a:endParaRPr lang="en-US"/>
        </a:p>
      </dgm:t>
    </dgm:pt>
    <dgm:pt modelId="{4677361F-160F-46BD-9DCA-49292A178F88}">
      <dgm:prSet phldrT="[Text]"/>
      <dgm:spPr/>
      <dgm:t>
        <a:bodyPr/>
        <a:lstStyle/>
        <a:p>
          <a:r>
            <a:rPr lang="en-US" dirty="0" smtClean="0"/>
            <a:t>Technical Service Catalogue</a:t>
          </a:r>
          <a:endParaRPr lang="en-US" dirty="0"/>
        </a:p>
      </dgm:t>
    </dgm:pt>
    <dgm:pt modelId="{5EA29498-9AE5-44C5-9DD8-F6DA46BC8B0B}" type="parTrans" cxnId="{8F6B53B7-5CED-4F95-86D3-F3DEC4A6EC6F}">
      <dgm:prSet/>
      <dgm:spPr/>
      <dgm:t>
        <a:bodyPr/>
        <a:lstStyle/>
        <a:p>
          <a:endParaRPr lang="en-US"/>
        </a:p>
      </dgm:t>
    </dgm:pt>
    <dgm:pt modelId="{D3C3C0E7-9A25-4435-BEC7-128E4B925A4F}" type="sibTrans" cxnId="{8F6B53B7-5CED-4F95-86D3-F3DEC4A6EC6F}">
      <dgm:prSet/>
      <dgm:spPr/>
      <dgm:t>
        <a:bodyPr/>
        <a:lstStyle/>
        <a:p>
          <a:endParaRPr lang="en-US"/>
        </a:p>
      </dgm:t>
    </dgm:pt>
    <dgm:pt modelId="{19B036D3-559D-4EA6-918B-13A18F0504D9}">
      <dgm:prSet phldrT="[Text]"/>
      <dgm:spPr/>
      <dgm:t>
        <a:bodyPr/>
        <a:lstStyle/>
        <a:p>
          <a:r>
            <a:rPr lang="en-US" dirty="0" smtClean="0"/>
            <a:t>Underpins Business Services Catalogue – not part of customer view</a:t>
          </a:r>
          <a:endParaRPr lang="en-US" dirty="0"/>
        </a:p>
      </dgm:t>
    </dgm:pt>
    <dgm:pt modelId="{6F48EEA4-6901-4714-BD15-416A2F2D8032}" type="parTrans" cxnId="{EC74D924-8E48-4764-922E-D4DF4ECB49F3}">
      <dgm:prSet/>
      <dgm:spPr/>
      <dgm:t>
        <a:bodyPr/>
        <a:lstStyle/>
        <a:p>
          <a:endParaRPr lang="en-US"/>
        </a:p>
      </dgm:t>
    </dgm:pt>
    <dgm:pt modelId="{5AB1A82A-5CC3-430A-8A19-2EE6791C6CDB}" type="sibTrans" cxnId="{EC74D924-8E48-4764-922E-D4DF4ECB49F3}">
      <dgm:prSet/>
      <dgm:spPr/>
      <dgm:t>
        <a:bodyPr/>
        <a:lstStyle/>
        <a:p>
          <a:endParaRPr lang="en-US"/>
        </a:p>
      </dgm:t>
    </dgm:pt>
    <dgm:pt modelId="{B382814A-8DE6-49BF-B4E8-B7B122EDD1F5}">
      <dgm:prSet phldrT="[Text]"/>
      <dgm:spPr/>
      <dgm:t>
        <a:bodyPr/>
        <a:lstStyle/>
        <a:p>
          <a:r>
            <a:rPr lang="en-US" dirty="0" smtClean="0"/>
            <a:t>Facilitates development of SLAs, OLAs &amp; </a:t>
          </a:r>
          <a:r>
            <a:rPr lang="en-US" dirty="0" err="1" smtClean="0"/>
            <a:t>Ucs</a:t>
          </a:r>
          <a:endParaRPr lang="en-US" dirty="0"/>
        </a:p>
      </dgm:t>
    </dgm:pt>
    <dgm:pt modelId="{9A186CAE-4786-405C-9167-C75BF5854E17}" type="parTrans" cxnId="{9BE97298-1B05-479A-A9BF-32C976945A5A}">
      <dgm:prSet/>
      <dgm:spPr/>
      <dgm:t>
        <a:bodyPr/>
        <a:lstStyle/>
        <a:p>
          <a:endParaRPr lang="en-US"/>
        </a:p>
      </dgm:t>
    </dgm:pt>
    <dgm:pt modelId="{7708094D-91EA-4EE8-99BA-739057C4C1B3}" type="sibTrans" cxnId="{9BE97298-1B05-479A-A9BF-32C976945A5A}">
      <dgm:prSet/>
      <dgm:spPr/>
      <dgm:t>
        <a:bodyPr/>
        <a:lstStyle/>
        <a:p>
          <a:endParaRPr lang="en-US"/>
        </a:p>
      </dgm:t>
    </dgm:pt>
    <dgm:pt modelId="{85E4A8DD-A398-46E5-8AC5-F97E1B25B37D}">
      <dgm:prSet phldrT="[Text]"/>
      <dgm:spPr/>
      <dgm:t>
        <a:bodyPr/>
        <a:lstStyle/>
        <a:p>
          <a:r>
            <a:rPr lang="en-US" dirty="0" smtClean="0"/>
            <a:t>Detail relationships to supporting services, shared services, components &amp; CIs necessary to support provision of service to the business</a:t>
          </a:r>
          <a:endParaRPr lang="en-US" dirty="0"/>
        </a:p>
      </dgm:t>
    </dgm:pt>
    <dgm:pt modelId="{DD88DDAC-D6EE-43BD-9363-E020541DB57A}" type="parTrans" cxnId="{5821D704-C9F6-4729-B2DB-34480D8AC9E0}">
      <dgm:prSet/>
      <dgm:spPr/>
    </dgm:pt>
    <dgm:pt modelId="{66B4F3D4-4B4C-4D7A-BB98-77EA1EF8583D}" type="sibTrans" cxnId="{5821D704-C9F6-4729-B2DB-34480D8AC9E0}">
      <dgm:prSet/>
      <dgm:spPr/>
    </dgm:pt>
    <dgm:pt modelId="{9CA8618C-9108-4842-BC1B-C926FAD8FDE6}">
      <dgm:prSet phldrT="[Text]"/>
      <dgm:spPr/>
      <dgm:t>
        <a:bodyPr/>
        <a:lstStyle/>
        <a:p>
          <a:r>
            <a:rPr lang="en-US" dirty="0" smtClean="0"/>
            <a:t>Identify technology required to support a service</a:t>
          </a:r>
          <a:endParaRPr lang="en-US" dirty="0"/>
        </a:p>
      </dgm:t>
    </dgm:pt>
    <dgm:pt modelId="{03EC3922-CFED-460F-9FCB-93AD5FD2CE6A}" type="parTrans" cxnId="{9573E2BA-A8E5-42CE-9D03-7B255E69D27F}">
      <dgm:prSet/>
      <dgm:spPr/>
    </dgm:pt>
    <dgm:pt modelId="{55F5C466-D25E-4AD2-9673-6E139C8D4476}" type="sibTrans" cxnId="{9573E2BA-A8E5-42CE-9D03-7B255E69D27F}">
      <dgm:prSet/>
      <dgm:spPr/>
    </dgm:pt>
    <dgm:pt modelId="{DD4DDFC1-3E27-4113-98CC-9C9AD932684D}">
      <dgm:prSet phldrT="[Text]"/>
      <dgm:spPr/>
      <dgm:t>
        <a:bodyPr/>
        <a:lstStyle/>
        <a:p>
          <a:r>
            <a:rPr lang="en-US" dirty="0" smtClean="0"/>
            <a:t>Identify support group(s) that support components</a:t>
          </a:r>
          <a:endParaRPr lang="en-US" dirty="0"/>
        </a:p>
      </dgm:t>
    </dgm:pt>
    <dgm:pt modelId="{03BA46CC-4AC2-4B3A-AB6E-C7D1A89B60F2}" type="parTrans" cxnId="{4958E50C-3B64-48ED-9B32-9F4175C3E454}">
      <dgm:prSet/>
      <dgm:spPr/>
    </dgm:pt>
    <dgm:pt modelId="{C4CEBDB9-C84F-40D6-8059-93224CC3A2E5}" type="sibTrans" cxnId="{4958E50C-3B64-48ED-9B32-9F4175C3E454}">
      <dgm:prSet/>
      <dgm:spPr/>
    </dgm:pt>
    <dgm:pt modelId="{CB1170E3-87A5-4DAB-A3E6-657853B64038}" type="pres">
      <dgm:prSet presAssocID="{3535F457-453F-4A86-A89D-FC46D0A87823}" presName="Name0" presStyleCnt="0">
        <dgm:presLayoutVars>
          <dgm:dir/>
          <dgm:animLvl val="lvl"/>
          <dgm:resizeHandles val="exact"/>
        </dgm:presLayoutVars>
      </dgm:prSet>
      <dgm:spPr/>
      <dgm:t>
        <a:bodyPr/>
        <a:lstStyle/>
        <a:p>
          <a:endParaRPr lang="id-ID"/>
        </a:p>
      </dgm:t>
    </dgm:pt>
    <dgm:pt modelId="{8C702545-D756-4C78-A742-9D09B3A87C24}" type="pres">
      <dgm:prSet presAssocID="{DA3899A3-6CFE-42F8-BBE9-17A3080F23C3}" presName="linNode" presStyleCnt="0"/>
      <dgm:spPr/>
    </dgm:pt>
    <dgm:pt modelId="{9FD3CB59-8D01-441F-BD35-663D3CEF7F51}" type="pres">
      <dgm:prSet presAssocID="{DA3899A3-6CFE-42F8-BBE9-17A3080F23C3}" presName="parentText" presStyleLbl="node1" presStyleIdx="0" presStyleCnt="2">
        <dgm:presLayoutVars>
          <dgm:chMax val="1"/>
          <dgm:bulletEnabled val="1"/>
        </dgm:presLayoutVars>
      </dgm:prSet>
      <dgm:spPr/>
      <dgm:t>
        <a:bodyPr/>
        <a:lstStyle/>
        <a:p>
          <a:endParaRPr lang="id-ID"/>
        </a:p>
      </dgm:t>
    </dgm:pt>
    <dgm:pt modelId="{EFFD2DAC-912A-467B-A804-D36F7809B4B3}" type="pres">
      <dgm:prSet presAssocID="{DA3899A3-6CFE-42F8-BBE9-17A3080F23C3}" presName="descendantText" presStyleLbl="alignAccFollowNode1" presStyleIdx="0" presStyleCnt="2">
        <dgm:presLayoutVars>
          <dgm:bulletEnabled val="1"/>
        </dgm:presLayoutVars>
      </dgm:prSet>
      <dgm:spPr/>
      <dgm:t>
        <a:bodyPr/>
        <a:lstStyle/>
        <a:p>
          <a:endParaRPr lang="en-US"/>
        </a:p>
      </dgm:t>
    </dgm:pt>
    <dgm:pt modelId="{1BBEE978-3215-4223-87F8-F5F38DF5ECB5}" type="pres">
      <dgm:prSet presAssocID="{02ED0689-858F-40D9-84E2-9961A6BF4DDA}" presName="sp" presStyleCnt="0"/>
      <dgm:spPr/>
    </dgm:pt>
    <dgm:pt modelId="{16A36CE7-F0FE-4A71-A0A5-6BE55C915D5A}" type="pres">
      <dgm:prSet presAssocID="{4677361F-160F-46BD-9DCA-49292A178F88}" presName="linNode" presStyleCnt="0"/>
      <dgm:spPr/>
    </dgm:pt>
    <dgm:pt modelId="{76A8A444-396F-49C0-96AD-F3171C67837B}" type="pres">
      <dgm:prSet presAssocID="{4677361F-160F-46BD-9DCA-49292A178F88}" presName="parentText" presStyleLbl="node1" presStyleIdx="1" presStyleCnt="2">
        <dgm:presLayoutVars>
          <dgm:chMax val="1"/>
          <dgm:bulletEnabled val="1"/>
        </dgm:presLayoutVars>
      </dgm:prSet>
      <dgm:spPr/>
      <dgm:t>
        <a:bodyPr/>
        <a:lstStyle/>
        <a:p>
          <a:endParaRPr lang="en-US"/>
        </a:p>
      </dgm:t>
    </dgm:pt>
    <dgm:pt modelId="{E375E871-1BF6-4EA0-8D7C-015E630DC4B0}" type="pres">
      <dgm:prSet presAssocID="{4677361F-160F-46BD-9DCA-49292A178F88}" presName="descendantText" presStyleLbl="alignAccFollowNode1" presStyleIdx="1" presStyleCnt="2">
        <dgm:presLayoutVars>
          <dgm:bulletEnabled val="1"/>
        </dgm:presLayoutVars>
      </dgm:prSet>
      <dgm:spPr/>
      <dgm:t>
        <a:bodyPr/>
        <a:lstStyle/>
        <a:p>
          <a:endParaRPr lang="en-US"/>
        </a:p>
      </dgm:t>
    </dgm:pt>
  </dgm:ptLst>
  <dgm:cxnLst>
    <dgm:cxn modelId="{9BE97298-1B05-479A-A9BF-32C976945A5A}" srcId="{4677361F-160F-46BD-9DCA-49292A178F88}" destId="{B382814A-8DE6-49BF-B4E8-B7B122EDD1F5}" srcOrd="2" destOrd="0" parTransId="{9A186CAE-4786-405C-9167-C75BF5854E17}" sibTransId="{7708094D-91EA-4EE8-99BA-739057C4C1B3}"/>
    <dgm:cxn modelId="{CEDB19E1-832C-4256-8625-A9A0575F84DE}" type="presOf" srcId="{DD4DDFC1-3E27-4113-98CC-9C9AD932684D}" destId="{E375E871-1BF6-4EA0-8D7C-015E630DC4B0}" srcOrd="0" destOrd="4" presId="urn:microsoft.com/office/officeart/2005/8/layout/vList5"/>
    <dgm:cxn modelId="{B4DF5DE1-DB92-45F1-B087-6B31866102C1}" type="presOf" srcId="{21524460-F91C-4311-A0DC-875596492911}" destId="{EFFD2DAC-912A-467B-A804-D36F7809B4B3}" srcOrd="0" destOrd="0" presId="urn:microsoft.com/office/officeart/2005/8/layout/vList5"/>
    <dgm:cxn modelId="{1A912969-78BF-4627-BC0A-2DDD21F00FB8}" type="presOf" srcId="{DA3899A3-6CFE-42F8-BBE9-17A3080F23C3}" destId="{9FD3CB59-8D01-441F-BD35-663D3CEF7F51}" srcOrd="0" destOrd="0" presId="urn:microsoft.com/office/officeart/2005/8/layout/vList5"/>
    <dgm:cxn modelId="{022422FA-55E2-4B41-A7AA-91CF09D38FE8}" type="presOf" srcId="{B382814A-8DE6-49BF-B4E8-B7B122EDD1F5}" destId="{E375E871-1BF6-4EA0-8D7C-015E630DC4B0}" srcOrd="0" destOrd="2" presId="urn:microsoft.com/office/officeart/2005/8/layout/vList5"/>
    <dgm:cxn modelId="{4958E50C-3B64-48ED-9B32-9F4175C3E454}" srcId="{B382814A-8DE6-49BF-B4E8-B7B122EDD1F5}" destId="{DD4DDFC1-3E27-4113-98CC-9C9AD932684D}" srcOrd="1" destOrd="0" parTransId="{03BA46CC-4AC2-4B3A-AB6E-C7D1A89B60F2}" sibTransId="{C4CEBDB9-C84F-40D6-8059-93224CC3A2E5}"/>
    <dgm:cxn modelId="{B7327861-BDA2-4FE2-AC1B-C04BF9691557}" type="presOf" srcId="{9CA8618C-9108-4842-BC1B-C926FAD8FDE6}" destId="{E375E871-1BF6-4EA0-8D7C-015E630DC4B0}" srcOrd="0" destOrd="3" presId="urn:microsoft.com/office/officeart/2005/8/layout/vList5"/>
    <dgm:cxn modelId="{B0A4B5E3-6996-4C0B-880B-BF7F59B45F90}" type="presOf" srcId="{4677361F-160F-46BD-9DCA-49292A178F88}" destId="{76A8A444-396F-49C0-96AD-F3171C67837B}" srcOrd="0" destOrd="0" presId="urn:microsoft.com/office/officeart/2005/8/layout/vList5"/>
    <dgm:cxn modelId="{D3A7E3F4-8903-44FE-BC65-FD636336F0A7}" type="presOf" srcId="{EAE83DDE-0A97-47BD-BF9C-104EBC17B95A}" destId="{EFFD2DAC-912A-467B-A804-D36F7809B4B3}" srcOrd="0" destOrd="1" presId="urn:microsoft.com/office/officeart/2005/8/layout/vList5"/>
    <dgm:cxn modelId="{8CAEBA28-1519-4589-863B-CADFE78004A8}" srcId="{DA3899A3-6CFE-42F8-BBE9-17A3080F23C3}" destId="{21524460-F91C-4311-A0DC-875596492911}" srcOrd="0" destOrd="0" parTransId="{7BF0024A-3BD8-4903-A68B-3DBE50B6FB3D}" sibTransId="{1B9031E4-265E-407A-859D-1D3406A27287}"/>
    <dgm:cxn modelId="{93DEC38A-BA48-4E75-A74A-05BA3916162C}" srcId="{DA3899A3-6CFE-42F8-BBE9-17A3080F23C3}" destId="{EAE83DDE-0A97-47BD-BF9C-104EBC17B95A}" srcOrd="1" destOrd="0" parTransId="{D6EEA23E-FF87-4F99-BA91-327854324257}" sibTransId="{194999BC-54F1-4E6A-8E13-01083849F476}"/>
    <dgm:cxn modelId="{C0693B07-8A3F-4972-8383-FF9D10918C25}" type="presOf" srcId="{85E4A8DD-A398-46E5-8AC5-F97E1B25B37D}" destId="{E375E871-1BF6-4EA0-8D7C-015E630DC4B0}" srcOrd="0" destOrd="1" presId="urn:microsoft.com/office/officeart/2005/8/layout/vList5"/>
    <dgm:cxn modelId="{44215E6C-DBF9-4206-9BF8-38EE625A0A85}" type="presOf" srcId="{3535F457-453F-4A86-A89D-FC46D0A87823}" destId="{CB1170E3-87A5-4DAB-A3E6-657853B64038}" srcOrd="0" destOrd="0" presId="urn:microsoft.com/office/officeart/2005/8/layout/vList5"/>
    <dgm:cxn modelId="{EC74D924-8E48-4764-922E-D4DF4ECB49F3}" srcId="{4677361F-160F-46BD-9DCA-49292A178F88}" destId="{19B036D3-559D-4EA6-918B-13A18F0504D9}" srcOrd="0" destOrd="0" parTransId="{6F48EEA4-6901-4714-BD15-416A2F2D8032}" sibTransId="{5AB1A82A-5CC3-430A-8A19-2EE6791C6CDB}"/>
    <dgm:cxn modelId="{320C0505-16AE-40C6-8E52-1394FD9AC0CB}" srcId="{3535F457-453F-4A86-A89D-FC46D0A87823}" destId="{DA3899A3-6CFE-42F8-BBE9-17A3080F23C3}" srcOrd="0" destOrd="0" parTransId="{28E49016-9833-4513-A016-5E22956AD71B}" sibTransId="{02ED0689-858F-40D9-84E2-9961A6BF4DDA}"/>
    <dgm:cxn modelId="{4E83CEF1-B719-4F62-97A0-CC4029EB68BC}" type="presOf" srcId="{19B036D3-559D-4EA6-918B-13A18F0504D9}" destId="{E375E871-1BF6-4EA0-8D7C-015E630DC4B0}" srcOrd="0" destOrd="0" presId="urn:microsoft.com/office/officeart/2005/8/layout/vList5"/>
    <dgm:cxn modelId="{8F6B53B7-5CED-4F95-86D3-F3DEC4A6EC6F}" srcId="{3535F457-453F-4A86-A89D-FC46D0A87823}" destId="{4677361F-160F-46BD-9DCA-49292A178F88}" srcOrd="1" destOrd="0" parTransId="{5EA29498-9AE5-44C5-9DD8-F6DA46BC8B0B}" sibTransId="{D3C3C0E7-9A25-4435-BEC7-128E4B925A4F}"/>
    <dgm:cxn modelId="{5821D704-C9F6-4729-B2DB-34480D8AC9E0}" srcId="{4677361F-160F-46BD-9DCA-49292A178F88}" destId="{85E4A8DD-A398-46E5-8AC5-F97E1B25B37D}" srcOrd="1" destOrd="0" parTransId="{DD88DDAC-D6EE-43BD-9363-E020541DB57A}" sibTransId="{66B4F3D4-4B4C-4D7A-BB98-77EA1EF8583D}"/>
    <dgm:cxn modelId="{9573E2BA-A8E5-42CE-9D03-7B255E69D27F}" srcId="{B382814A-8DE6-49BF-B4E8-B7B122EDD1F5}" destId="{9CA8618C-9108-4842-BC1B-C926FAD8FDE6}" srcOrd="0" destOrd="0" parTransId="{03EC3922-CFED-460F-9FCB-93AD5FD2CE6A}" sibTransId="{55F5C466-D25E-4AD2-9673-6E139C8D4476}"/>
    <dgm:cxn modelId="{1C08C409-D78D-4833-A71B-3B6F99720D6B}" type="presParOf" srcId="{CB1170E3-87A5-4DAB-A3E6-657853B64038}" destId="{8C702545-D756-4C78-A742-9D09B3A87C24}" srcOrd="0" destOrd="0" presId="urn:microsoft.com/office/officeart/2005/8/layout/vList5"/>
    <dgm:cxn modelId="{34E74867-5A96-443D-9670-434E79F19DE0}" type="presParOf" srcId="{8C702545-D756-4C78-A742-9D09B3A87C24}" destId="{9FD3CB59-8D01-441F-BD35-663D3CEF7F51}" srcOrd="0" destOrd="0" presId="urn:microsoft.com/office/officeart/2005/8/layout/vList5"/>
    <dgm:cxn modelId="{764F1254-618F-40A7-AB15-9DB85AED049E}" type="presParOf" srcId="{8C702545-D756-4C78-A742-9D09B3A87C24}" destId="{EFFD2DAC-912A-467B-A804-D36F7809B4B3}" srcOrd="1" destOrd="0" presId="urn:microsoft.com/office/officeart/2005/8/layout/vList5"/>
    <dgm:cxn modelId="{FDB86031-2393-4F76-A8A0-1D00224680C1}" type="presParOf" srcId="{CB1170E3-87A5-4DAB-A3E6-657853B64038}" destId="{1BBEE978-3215-4223-87F8-F5F38DF5ECB5}" srcOrd="1" destOrd="0" presId="urn:microsoft.com/office/officeart/2005/8/layout/vList5"/>
    <dgm:cxn modelId="{B5790DD6-874B-43F7-BA08-DD84C87C65A8}" type="presParOf" srcId="{CB1170E3-87A5-4DAB-A3E6-657853B64038}" destId="{16A36CE7-F0FE-4A71-A0A5-6BE55C915D5A}" srcOrd="2" destOrd="0" presId="urn:microsoft.com/office/officeart/2005/8/layout/vList5"/>
    <dgm:cxn modelId="{6F8A1E0D-DE4F-45D3-98B5-CAC56EF2CBBB}" type="presParOf" srcId="{16A36CE7-F0FE-4A71-A0A5-6BE55C915D5A}" destId="{76A8A444-396F-49C0-96AD-F3171C67837B}" srcOrd="0" destOrd="0" presId="urn:microsoft.com/office/officeart/2005/8/layout/vList5"/>
    <dgm:cxn modelId="{583535E0-432B-48A8-A471-F47C37A2AFAF}" type="presParOf" srcId="{16A36CE7-F0FE-4A71-A0A5-6BE55C915D5A}" destId="{E375E871-1BF6-4EA0-8D7C-015E630DC4B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93238F8-EA30-4107-99F6-EE26B90125FF}" type="doc">
      <dgm:prSet loTypeId="urn:microsoft.com/office/officeart/2005/8/layout/radial2" loCatId="relationship" qsTypeId="urn:microsoft.com/office/officeart/2005/8/quickstyle/simple1" qsCatId="simple" csTypeId="urn:microsoft.com/office/officeart/2005/8/colors/colorful1#9" csCatId="colorful" phldr="1"/>
      <dgm:spPr/>
      <dgm:t>
        <a:bodyPr/>
        <a:lstStyle/>
        <a:p>
          <a:endParaRPr lang="en-US"/>
        </a:p>
      </dgm:t>
    </dgm:pt>
    <dgm:pt modelId="{8B31F5FD-E10D-49C5-9E48-D7688A1DB174}">
      <dgm:prSet phldrT="[Text]"/>
      <dgm:spPr/>
      <dgm:t>
        <a:bodyPr/>
        <a:lstStyle/>
        <a:p>
          <a:r>
            <a:rPr lang="id-ID" dirty="0" smtClean="0"/>
            <a:t>Reduce risk</a:t>
          </a:r>
          <a:endParaRPr lang="en-US" dirty="0"/>
        </a:p>
      </dgm:t>
    </dgm:pt>
    <dgm:pt modelId="{103B82F2-5811-49ED-9A86-6BC8FD348EDC}" type="parTrans" cxnId="{1B587CB2-7A46-4E3A-94AE-9659899B0598}">
      <dgm:prSet/>
      <dgm:spPr/>
      <dgm:t>
        <a:bodyPr/>
        <a:lstStyle/>
        <a:p>
          <a:endParaRPr lang="en-US"/>
        </a:p>
      </dgm:t>
    </dgm:pt>
    <dgm:pt modelId="{D641B39E-D28B-4877-B12D-6BECC4467CCE}" type="sibTrans" cxnId="{1B587CB2-7A46-4E3A-94AE-9659899B0598}">
      <dgm:prSet/>
      <dgm:spPr/>
      <dgm:t>
        <a:bodyPr/>
        <a:lstStyle/>
        <a:p>
          <a:endParaRPr lang="en-US"/>
        </a:p>
      </dgm:t>
    </dgm:pt>
    <dgm:pt modelId="{58EEB54B-4FEE-4675-A7FD-5890B2E441C7}">
      <dgm:prSet/>
      <dgm:spPr/>
      <dgm:t>
        <a:bodyPr/>
        <a:lstStyle/>
        <a:p>
          <a:r>
            <a:rPr lang="id-ID" dirty="0" smtClean="0"/>
            <a:t>Manage cost &amp; create value</a:t>
          </a:r>
        </a:p>
      </dgm:t>
    </dgm:pt>
    <dgm:pt modelId="{68345193-8407-4C4F-B39B-602B0329157D}" type="parTrans" cxnId="{33502829-5B06-4896-99EB-D2B1427E4BC7}">
      <dgm:prSet/>
      <dgm:spPr/>
      <dgm:t>
        <a:bodyPr/>
        <a:lstStyle/>
        <a:p>
          <a:endParaRPr lang="en-US"/>
        </a:p>
      </dgm:t>
    </dgm:pt>
    <dgm:pt modelId="{F4856AA0-89EF-4CD0-A194-9E99CCDF5844}" type="sibTrans" cxnId="{33502829-5B06-4896-99EB-D2B1427E4BC7}">
      <dgm:prSet/>
      <dgm:spPr/>
      <dgm:t>
        <a:bodyPr/>
        <a:lstStyle/>
        <a:p>
          <a:endParaRPr lang="en-US"/>
        </a:p>
      </dgm:t>
    </dgm:pt>
    <dgm:pt modelId="{8CBE9BE7-DD99-4152-80AF-E2F61A73215C}">
      <dgm:prSet/>
      <dgm:spPr/>
      <dgm:t>
        <a:bodyPr/>
        <a:lstStyle/>
        <a:p>
          <a:r>
            <a:rPr lang="en-US" dirty="0" smtClean="0"/>
            <a:t>Balance</a:t>
          </a:r>
          <a:endParaRPr lang="id-ID" dirty="0" smtClean="0"/>
        </a:p>
      </dgm:t>
    </dgm:pt>
    <dgm:pt modelId="{E90927AA-729E-44A8-B66B-1C4D77A791E3}" type="parTrans" cxnId="{42BFD2D6-0403-41A2-9C2F-1316995AC264}">
      <dgm:prSet/>
      <dgm:spPr/>
      <dgm:t>
        <a:bodyPr/>
        <a:lstStyle/>
        <a:p>
          <a:endParaRPr lang="en-US"/>
        </a:p>
      </dgm:t>
    </dgm:pt>
    <dgm:pt modelId="{9364DB93-AE5E-47CA-A474-0E7700F342FE}" type="sibTrans" cxnId="{42BFD2D6-0403-41A2-9C2F-1316995AC264}">
      <dgm:prSet/>
      <dgm:spPr/>
      <dgm:t>
        <a:bodyPr/>
        <a:lstStyle/>
        <a:p>
          <a:endParaRPr lang="en-US"/>
        </a:p>
      </dgm:t>
    </dgm:pt>
    <dgm:pt modelId="{BCF38C34-4B30-484A-B702-D8EADA209A44}">
      <dgm:prSet/>
      <dgm:spPr/>
      <dgm:t>
        <a:bodyPr/>
        <a:lstStyle/>
        <a:p>
          <a:r>
            <a:rPr lang="en-US" dirty="0" smtClean="0"/>
            <a:t>Quality of service</a:t>
          </a:r>
          <a:endParaRPr lang="id-ID" dirty="0"/>
        </a:p>
      </dgm:t>
    </dgm:pt>
    <dgm:pt modelId="{1E115BD4-67A3-4635-9C29-D1F73078F494}" type="parTrans" cxnId="{3FF06DC4-46DC-480F-97F3-72331B0FB394}">
      <dgm:prSet/>
      <dgm:spPr/>
      <dgm:t>
        <a:bodyPr/>
        <a:lstStyle/>
        <a:p>
          <a:endParaRPr lang="en-US"/>
        </a:p>
      </dgm:t>
    </dgm:pt>
    <dgm:pt modelId="{099FA7ED-25A6-42F7-9AE8-034C06B66C24}" type="sibTrans" cxnId="{3FF06DC4-46DC-480F-97F3-72331B0FB394}">
      <dgm:prSet/>
      <dgm:spPr/>
      <dgm:t>
        <a:bodyPr/>
        <a:lstStyle/>
        <a:p>
          <a:endParaRPr lang="en-US"/>
        </a:p>
      </dgm:t>
    </dgm:pt>
    <dgm:pt modelId="{B82A49CC-5FA9-4D99-9CD7-C8087846F22B}">
      <dgm:prSet phldrT="[Text]"/>
      <dgm:spPr/>
      <dgm:t>
        <a:bodyPr/>
        <a:lstStyle/>
        <a:p>
          <a:r>
            <a:rPr lang="en-US" dirty="0" smtClean="0"/>
            <a:t>risk </a:t>
          </a:r>
          <a:r>
            <a:rPr lang="id-ID" dirty="0" smtClean="0"/>
            <a:t>of unavailability because poorly managed demand</a:t>
          </a:r>
          <a:endParaRPr lang="en-US" dirty="0"/>
        </a:p>
      </dgm:t>
    </dgm:pt>
    <dgm:pt modelId="{74F41CEB-A367-4592-AFEF-5563EF05E160}" type="parTrans" cxnId="{5263A448-F488-4B73-83A1-21DF20BF080D}">
      <dgm:prSet/>
      <dgm:spPr/>
      <dgm:t>
        <a:bodyPr/>
        <a:lstStyle/>
        <a:p>
          <a:endParaRPr lang="en-US"/>
        </a:p>
      </dgm:t>
    </dgm:pt>
    <dgm:pt modelId="{B112D651-200C-4723-9BB7-E0F0F9E10A84}" type="sibTrans" cxnId="{5263A448-F488-4B73-83A1-21DF20BF080D}">
      <dgm:prSet/>
      <dgm:spPr/>
      <dgm:t>
        <a:bodyPr/>
        <a:lstStyle/>
        <a:p>
          <a:endParaRPr lang="en-US"/>
        </a:p>
      </dgm:t>
    </dgm:pt>
    <dgm:pt modelId="{6DE88BC5-9B24-422F-9EE6-1330B15FEA94}">
      <dgm:prSet/>
      <dgm:spPr/>
      <dgm:t>
        <a:bodyPr/>
        <a:lstStyle/>
        <a:p>
          <a:r>
            <a:rPr lang="id-ID" smtClean="0"/>
            <a:t>through </a:t>
          </a:r>
          <a:r>
            <a:rPr lang="id-ID" dirty="0" smtClean="0"/>
            <a:t>reducing exces capacity</a:t>
          </a:r>
        </a:p>
      </dgm:t>
    </dgm:pt>
    <dgm:pt modelId="{BBF9F9A1-6E9D-4BDF-A964-6A27E5B66CC2}" type="parTrans" cxnId="{08BE73BD-7503-4A71-B520-FE0F0DD113BB}">
      <dgm:prSet/>
      <dgm:spPr/>
      <dgm:t>
        <a:bodyPr/>
        <a:lstStyle/>
        <a:p>
          <a:endParaRPr lang="en-US"/>
        </a:p>
      </dgm:t>
    </dgm:pt>
    <dgm:pt modelId="{8A57FBFB-110F-45C3-90D5-C3CB376BC3B8}" type="sibTrans" cxnId="{08BE73BD-7503-4A71-B520-FE0F0DD113BB}">
      <dgm:prSet/>
      <dgm:spPr/>
      <dgm:t>
        <a:bodyPr/>
        <a:lstStyle/>
        <a:p>
          <a:endParaRPr lang="en-US"/>
        </a:p>
      </dgm:t>
    </dgm:pt>
    <dgm:pt modelId="{F88AA0D2-A50B-4050-BCD6-2AEFD0EEEA10}">
      <dgm:prSet/>
      <dgm:spPr/>
      <dgm:t>
        <a:bodyPr/>
        <a:lstStyle/>
        <a:p>
          <a:r>
            <a:rPr lang="en-US" dirty="0" smtClean="0"/>
            <a:t>b</a:t>
          </a:r>
          <a:r>
            <a:rPr lang="id-ID" dirty="0" smtClean="0"/>
            <a:t>alance supply &amp; demand of resources</a:t>
          </a:r>
        </a:p>
      </dgm:t>
    </dgm:pt>
    <dgm:pt modelId="{864DF1D7-3046-440E-8734-AA7C40088675}" type="parTrans" cxnId="{ACFF8030-3182-460B-B37D-0B3A62DB8F7C}">
      <dgm:prSet/>
      <dgm:spPr/>
      <dgm:t>
        <a:bodyPr/>
        <a:lstStyle/>
        <a:p>
          <a:endParaRPr lang="en-US"/>
        </a:p>
      </dgm:t>
    </dgm:pt>
    <dgm:pt modelId="{C675EEB8-3786-4CB1-9C42-1ED70B50A9E3}" type="sibTrans" cxnId="{ACFF8030-3182-460B-B37D-0B3A62DB8F7C}">
      <dgm:prSet/>
      <dgm:spPr/>
      <dgm:t>
        <a:bodyPr/>
        <a:lstStyle/>
        <a:p>
          <a:endParaRPr lang="en-US"/>
        </a:p>
      </dgm:t>
    </dgm:pt>
    <dgm:pt modelId="{754DD10C-3024-4168-9623-7909F24B7989}">
      <dgm:prSet/>
      <dgm:spPr/>
      <dgm:t>
        <a:bodyPr/>
        <a:lstStyle/>
        <a:p>
          <a:r>
            <a:rPr lang="en-US" dirty="0" smtClean="0"/>
            <a:t>e</a:t>
          </a:r>
          <a:r>
            <a:rPr lang="id-ID" dirty="0" smtClean="0"/>
            <a:t>nsure quality of service is maintained with sufficient capacity</a:t>
          </a:r>
          <a:endParaRPr lang="id-ID" dirty="0"/>
        </a:p>
      </dgm:t>
    </dgm:pt>
    <dgm:pt modelId="{CE51CD71-0565-4EE2-AB3B-B60DB94FFB1E}" type="parTrans" cxnId="{C8C9F2C8-35C4-4DD5-9970-4B53A11EB60E}">
      <dgm:prSet/>
      <dgm:spPr/>
      <dgm:t>
        <a:bodyPr/>
        <a:lstStyle/>
        <a:p>
          <a:endParaRPr lang="en-US"/>
        </a:p>
      </dgm:t>
    </dgm:pt>
    <dgm:pt modelId="{15DC5568-DB08-4B9F-8A9B-5E4697742D32}" type="sibTrans" cxnId="{C8C9F2C8-35C4-4DD5-9970-4B53A11EB60E}">
      <dgm:prSet/>
      <dgm:spPr/>
      <dgm:t>
        <a:bodyPr/>
        <a:lstStyle/>
        <a:p>
          <a:endParaRPr lang="en-US"/>
        </a:p>
      </dgm:t>
    </dgm:pt>
    <dgm:pt modelId="{B1A7EA38-B6F0-4365-AA8A-CF48F1DD39A4}" type="pres">
      <dgm:prSet presAssocID="{F93238F8-EA30-4107-99F6-EE26B90125FF}" presName="composite" presStyleCnt="0">
        <dgm:presLayoutVars>
          <dgm:chMax val="5"/>
          <dgm:dir/>
          <dgm:animLvl val="ctr"/>
          <dgm:resizeHandles val="exact"/>
        </dgm:presLayoutVars>
      </dgm:prSet>
      <dgm:spPr/>
      <dgm:t>
        <a:bodyPr/>
        <a:lstStyle/>
        <a:p>
          <a:endParaRPr lang="en-US"/>
        </a:p>
      </dgm:t>
    </dgm:pt>
    <dgm:pt modelId="{B4FE74FA-B406-4EAD-822B-D8B7D34CEA90}" type="pres">
      <dgm:prSet presAssocID="{F93238F8-EA30-4107-99F6-EE26B90125FF}" presName="cycle" presStyleCnt="0"/>
      <dgm:spPr/>
    </dgm:pt>
    <dgm:pt modelId="{D2B3E072-8B4C-4DF2-B96F-EA7FF227A501}" type="pres">
      <dgm:prSet presAssocID="{F93238F8-EA30-4107-99F6-EE26B90125FF}" presName="centerShape" presStyleCnt="0"/>
      <dgm:spPr/>
    </dgm:pt>
    <dgm:pt modelId="{AF924963-E1CB-4B39-BE42-BCF1A7E6B2ED}" type="pres">
      <dgm:prSet presAssocID="{F93238F8-EA30-4107-99F6-EE26B90125FF}" presName="connSite" presStyleLbl="node1" presStyleIdx="0" presStyleCnt="5"/>
      <dgm:spPr/>
    </dgm:pt>
    <dgm:pt modelId="{32398179-816B-4C0E-9316-25024E6D6B8D}" type="pres">
      <dgm:prSet presAssocID="{F93238F8-EA30-4107-99F6-EE26B90125FF}" presName="visible" presStyleLbl="node1" presStyleIdx="0" presStyleCnt="5"/>
      <dgm:spPr>
        <a:blipFill rotWithShape="1">
          <a:blip xmlns:r="http://schemas.openxmlformats.org/officeDocument/2006/relationships" r:embed="rId1"/>
          <a:stretch>
            <a:fillRect/>
          </a:stretch>
        </a:blipFill>
      </dgm:spPr>
    </dgm:pt>
    <dgm:pt modelId="{97961260-CA16-4B2A-BE95-38A9389AA6F1}" type="pres">
      <dgm:prSet presAssocID="{103B82F2-5811-49ED-9A86-6BC8FD348EDC}" presName="Name25" presStyleLbl="parChTrans1D1" presStyleIdx="0" presStyleCnt="4"/>
      <dgm:spPr/>
      <dgm:t>
        <a:bodyPr/>
        <a:lstStyle/>
        <a:p>
          <a:endParaRPr lang="en-US"/>
        </a:p>
      </dgm:t>
    </dgm:pt>
    <dgm:pt modelId="{D221506C-A290-4613-B823-A63F238B3C0C}" type="pres">
      <dgm:prSet presAssocID="{8B31F5FD-E10D-49C5-9E48-D7688A1DB174}" presName="node" presStyleCnt="0"/>
      <dgm:spPr/>
    </dgm:pt>
    <dgm:pt modelId="{58A98AF9-0150-475D-812F-1C8209CB2BE1}" type="pres">
      <dgm:prSet presAssocID="{8B31F5FD-E10D-49C5-9E48-D7688A1DB174}" presName="parentNode" presStyleLbl="node1" presStyleIdx="1" presStyleCnt="5">
        <dgm:presLayoutVars>
          <dgm:chMax val="1"/>
          <dgm:bulletEnabled val="1"/>
        </dgm:presLayoutVars>
      </dgm:prSet>
      <dgm:spPr/>
      <dgm:t>
        <a:bodyPr/>
        <a:lstStyle/>
        <a:p>
          <a:endParaRPr lang="en-US"/>
        </a:p>
      </dgm:t>
    </dgm:pt>
    <dgm:pt modelId="{0CB35561-72CD-4FC7-8F5A-99904FFD0746}" type="pres">
      <dgm:prSet presAssocID="{8B31F5FD-E10D-49C5-9E48-D7688A1DB174}" presName="childNode" presStyleLbl="revTx" presStyleIdx="0" presStyleCnt="4">
        <dgm:presLayoutVars>
          <dgm:bulletEnabled val="1"/>
        </dgm:presLayoutVars>
      </dgm:prSet>
      <dgm:spPr/>
      <dgm:t>
        <a:bodyPr/>
        <a:lstStyle/>
        <a:p>
          <a:endParaRPr lang="en-US"/>
        </a:p>
      </dgm:t>
    </dgm:pt>
    <dgm:pt modelId="{6F78F8CB-F9BC-4FF6-98A9-E1C752CC72EE}" type="pres">
      <dgm:prSet presAssocID="{68345193-8407-4C4F-B39B-602B0329157D}" presName="Name25" presStyleLbl="parChTrans1D1" presStyleIdx="1" presStyleCnt="4"/>
      <dgm:spPr/>
      <dgm:t>
        <a:bodyPr/>
        <a:lstStyle/>
        <a:p>
          <a:endParaRPr lang="en-US"/>
        </a:p>
      </dgm:t>
    </dgm:pt>
    <dgm:pt modelId="{7CBD7616-0223-4B1D-8798-D2BA498ABD0A}" type="pres">
      <dgm:prSet presAssocID="{58EEB54B-4FEE-4675-A7FD-5890B2E441C7}" presName="node" presStyleCnt="0"/>
      <dgm:spPr/>
    </dgm:pt>
    <dgm:pt modelId="{A2095A7E-D01E-4C89-8E21-174B3578ED51}" type="pres">
      <dgm:prSet presAssocID="{58EEB54B-4FEE-4675-A7FD-5890B2E441C7}" presName="parentNode" presStyleLbl="node1" presStyleIdx="2" presStyleCnt="5">
        <dgm:presLayoutVars>
          <dgm:chMax val="1"/>
          <dgm:bulletEnabled val="1"/>
        </dgm:presLayoutVars>
      </dgm:prSet>
      <dgm:spPr/>
      <dgm:t>
        <a:bodyPr/>
        <a:lstStyle/>
        <a:p>
          <a:endParaRPr lang="en-US"/>
        </a:p>
      </dgm:t>
    </dgm:pt>
    <dgm:pt modelId="{72B8C52A-F339-4916-A189-3AC62E87B76F}" type="pres">
      <dgm:prSet presAssocID="{58EEB54B-4FEE-4675-A7FD-5890B2E441C7}" presName="childNode" presStyleLbl="revTx" presStyleIdx="1" presStyleCnt="4">
        <dgm:presLayoutVars>
          <dgm:bulletEnabled val="1"/>
        </dgm:presLayoutVars>
      </dgm:prSet>
      <dgm:spPr/>
      <dgm:t>
        <a:bodyPr/>
        <a:lstStyle/>
        <a:p>
          <a:endParaRPr lang="en-US"/>
        </a:p>
      </dgm:t>
    </dgm:pt>
    <dgm:pt modelId="{1AD93140-1CD4-4359-A63F-273D8BEEC35E}" type="pres">
      <dgm:prSet presAssocID="{E90927AA-729E-44A8-B66B-1C4D77A791E3}" presName="Name25" presStyleLbl="parChTrans1D1" presStyleIdx="2" presStyleCnt="4"/>
      <dgm:spPr/>
      <dgm:t>
        <a:bodyPr/>
        <a:lstStyle/>
        <a:p>
          <a:endParaRPr lang="en-US"/>
        </a:p>
      </dgm:t>
    </dgm:pt>
    <dgm:pt modelId="{738FFAB6-51BF-4550-9CF3-3B0961C93ED4}" type="pres">
      <dgm:prSet presAssocID="{8CBE9BE7-DD99-4152-80AF-E2F61A73215C}" presName="node" presStyleCnt="0"/>
      <dgm:spPr/>
    </dgm:pt>
    <dgm:pt modelId="{BC741DED-64A6-4B40-BAB4-B3581F110F8C}" type="pres">
      <dgm:prSet presAssocID="{8CBE9BE7-DD99-4152-80AF-E2F61A73215C}" presName="parentNode" presStyleLbl="node1" presStyleIdx="3" presStyleCnt="5">
        <dgm:presLayoutVars>
          <dgm:chMax val="1"/>
          <dgm:bulletEnabled val="1"/>
        </dgm:presLayoutVars>
      </dgm:prSet>
      <dgm:spPr/>
      <dgm:t>
        <a:bodyPr/>
        <a:lstStyle/>
        <a:p>
          <a:endParaRPr lang="en-US"/>
        </a:p>
      </dgm:t>
    </dgm:pt>
    <dgm:pt modelId="{B19DEAF6-CE92-4458-8C83-65999035AF99}" type="pres">
      <dgm:prSet presAssocID="{8CBE9BE7-DD99-4152-80AF-E2F61A73215C}" presName="childNode" presStyleLbl="revTx" presStyleIdx="2" presStyleCnt="4">
        <dgm:presLayoutVars>
          <dgm:bulletEnabled val="1"/>
        </dgm:presLayoutVars>
      </dgm:prSet>
      <dgm:spPr/>
      <dgm:t>
        <a:bodyPr/>
        <a:lstStyle/>
        <a:p>
          <a:endParaRPr lang="en-US"/>
        </a:p>
      </dgm:t>
    </dgm:pt>
    <dgm:pt modelId="{7DD006A7-7BF0-4FF2-B700-A7B55A830DFA}" type="pres">
      <dgm:prSet presAssocID="{1E115BD4-67A3-4635-9C29-D1F73078F494}" presName="Name25" presStyleLbl="parChTrans1D1" presStyleIdx="3" presStyleCnt="4"/>
      <dgm:spPr/>
      <dgm:t>
        <a:bodyPr/>
        <a:lstStyle/>
        <a:p>
          <a:endParaRPr lang="en-US"/>
        </a:p>
      </dgm:t>
    </dgm:pt>
    <dgm:pt modelId="{5E7B5093-96B6-4258-AC14-463A6B4AAA91}" type="pres">
      <dgm:prSet presAssocID="{BCF38C34-4B30-484A-B702-D8EADA209A44}" presName="node" presStyleCnt="0"/>
      <dgm:spPr/>
    </dgm:pt>
    <dgm:pt modelId="{2B3D5605-7941-4771-8103-BAE5BEAC3144}" type="pres">
      <dgm:prSet presAssocID="{BCF38C34-4B30-484A-B702-D8EADA209A44}" presName="parentNode" presStyleLbl="node1" presStyleIdx="4" presStyleCnt="5">
        <dgm:presLayoutVars>
          <dgm:chMax val="1"/>
          <dgm:bulletEnabled val="1"/>
        </dgm:presLayoutVars>
      </dgm:prSet>
      <dgm:spPr/>
      <dgm:t>
        <a:bodyPr/>
        <a:lstStyle/>
        <a:p>
          <a:endParaRPr lang="en-US"/>
        </a:p>
      </dgm:t>
    </dgm:pt>
    <dgm:pt modelId="{ECF11776-26C4-4D0F-9CE0-BDEB383B3889}" type="pres">
      <dgm:prSet presAssocID="{BCF38C34-4B30-484A-B702-D8EADA209A44}" presName="childNode" presStyleLbl="revTx" presStyleIdx="3" presStyleCnt="4">
        <dgm:presLayoutVars>
          <dgm:bulletEnabled val="1"/>
        </dgm:presLayoutVars>
      </dgm:prSet>
      <dgm:spPr/>
      <dgm:t>
        <a:bodyPr/>
        <a:lstStyle/>
        <a:p>
          <a:endParaRPr lang="en-US"/>
        </a:p>
      </dgm:t>
    </dgm:pt>
  </dgm:ptLst>
  <dgm:cxnLst>
    <dgm:cxn modelId="{5263A448-F488-4B73-83A1-21DF20BF080D}" srcId="{8B31F5FD-E10D-49C5-9E48-D7688A1DB174}" destId="{B82A49CC-5FA9-4D99-9CD7-C8087846F22B}" srcOrd="0" destOrd="0" parTransId="{74F41CEB-A367-4592-AFEF-5563EF05E160}" sibTransId="{B112D651-200C-4723-9BB7-E0F0F9E10A84}"/>
    <dgm:cxn modelId="{33502829-5B06-4896-99EB-D2B1427E4BC7}" srcId="{F93238F8-EA30-4107-99F6-EE26B90125FF}" destId="{58EEB54B-4FEE-4675-A7FD-5890B2E441C7}" srcOrd="1" destOrd="0" parTransId="{68345193-8407-4C4F-B39B-602B0329157D}" sibTransId="{F4856AA0-89EF-4CD0-A194-9E99CCDF5844}"/>
    <dgm:cxn modelId="{3FF06DC4-46DC-480F-97F3-72331B0FB394}" srcId="{F93238F8-EA30-4107-99F6-EE26B90125FF}" destId="{BCF38C34-4B30-484A-B702-D8EADA209A44}" srcOrd="3" destOrd="0" parTransId="{1E115BD4-67A3-4635-9C29-D1F73078F494}" sibTransId="{099FA7ED-25A6-42F7-9AE8-034C06B66C24}"/>
    <dgm:cxn modelId="{FE1F9695-8A72-41FD-B00A-61906BEF5E5A}" type="presOf" srcId="{1E115BD4-67A3-4635-9C29-D1F73078F494}" destId="{7DD006A7-7BF0-4FF2-B700-A7B55A830DFA}" srcOrd="0" destOrd="0" presId="urn:microsoft.com/office/officeart/2005/8/layout/radial2"/>
    <dgm:cxn modelId="{1CBDE6C0-A306-40A8-8EA4-6962F9636FB5}" type="presOf" srcId="{754DD10C-3024-4168-9623-7909F24B7989}" destId="{ECF11776-26C4-4D0F-9CE0-BDEB383B3889}" srcOrd="0" destOrd="0" presId="urn:microsoft.com/office/officeart/2005/8/layout/radial2"/>
    <dgm:cxn modelId="{5326A576-69B3-4232-A8C4-A7E3EDCD7B11}" type="presOf" srcId="{8B31F5FD-E10D-49C5-9E48-D7688A1DB174}" destId="{58A98AF9-0150-475D-812F-1C8209CB2BE1}" srcOrd="0" destOrd="0" presId="urn:microsoft.com/office/officeart/2005/8/layout/radial2"/>
    <dgm:cxn modelId="{08BE73BD-7503-4A71-B520-FE0F0DD113BB}" srcId="{58EEB54B-4FEE-4675-A7FD-5890B2E441C7}" destId="{6DE88BC5-9B24-422F-9EE6-1330B15FEA94}" srcOrd="0" destOrd="0" parTransId="{BBF9F9A1-6E9D-4BDF-A964-6A27E5B66CC2}" sibTransId="{8A57FBFB-110F-45C3-90D5-C3CB376BC3B8}"/>
    <dgm:cxn modelId="{E3FCA64C-828F-49E3-AD3B-370ACF39D743}" type="presOf" srcId="{58EEB54B-4FEE-4675-A7FD-5890B2E441C7}" destId="{A2095A7E-D01E-4C89-8E21-174B3578ED51}" srcOrd="0" destOrd="0" presId="urn:microsoft.com/office/officeart/2005/8/layout/radial2"/>
    <dgm:cxn modelId="{44310B2D-FD32-4AB8-B7E3-33944C48C5A4}" type="presOf" srcId="{F88AA0D2-A50B-4050-BCD6-2AEFD0EEEA10}" destId="{B19DEAF6-CE92-4458-8C83-65999035AF99}" srcOrd="0" destOrd="0" presId="urn:microsoft.com/office/officeart/2005/8/layout/radial2"/>
    <dgm:cxn modelId="{FE94B797-51B0-4064-87AC-1835FC19DD84}" type="presOf" srcId="{E90927AA-729E-44A8-B66B-1C4D77A791E3}" destId="{1AD93140-1CD4-4359-A63F-273D8BEEC35E}" srcOrd="0" destOrd="0" presId="urn:microsoft.com/office/officeart/2005/8/layout/radial2"/>
    <dgm:cxn modelId="{1B587CB2-7A46-4E3A-94AE-9659899B0598}" srcId="{F93238F8-EA30-4107-99F6-EE26B90125FF}" destId="{8B31F5FD-E10D-49C5-9E48-D7688A1DB174}" srcOrd="0" destOrd="0" parTransId="{103B82F2-5811-49ED-9A86-6BC8FD348EDC}" sibTransId="{D641B39E-D28B-4877-B12D-6BECC4467CCE}"/>
    <dgm:cxn modelId="{88E5171F-5EE6-43BC-B410-1A7A2FA6901B}" type="presOf" srcId="{F93238F8-EA30-4107-99F6-EE26B90125FF}" destId="{B1A7EA38-B6F0-4365-AA8A-CF48F1DD39A4}" srcOrd="0" destOrd="0" presId="urn:microsoft.com/office/officeart/2005/8/layout/radial2"/>
    <dgm:cxn modelId="{42BFD2D6-0403-41A2-9C2F-1316995AC264}" srcId="{F93238F8-EA30-4107-99F6-EE26B90125FF}" destId="{8CBE9BE7-DD99-4152-80AF-E2F61A73215C}" srcOrd="2" destOrd="0" parTransId="{E90927AA-729E-44A8-B66B-1C4D77A791E3}" sibTransId="{9364DB93-AE5E-47CA-A474-0E7700F342FE}"/>
    <dgm:cxn modelId="{865C629E-1F87-4F16-9200-4C6FD7EC416C}" type="presOf" srcId="{68345193-8407-4C4F-B39B-602B0329157D}" destId="{6F78F8CB-F9BC-4FF6-98A9-E1C752CC72EE}" srcOrd="0" destOrd="0" presId="urn:microsoft.com/office/officeart/2005/8/layout/radial2"/>
    <dgm:cxn modelId="{A1DEAC58-6761-4E8C-96C2-DBD0B71F6679}" type="presOf" srcId="{6DE88BC5-9B24-422F-9EE6-1330B15FEA94}" destId="{72B8C52A-F339-4916-A189-3AC62E87B76F}" srcOrd="0" destOrd="0" presId="urn:microsoft.com/office/officeart/2005/8/layout/radial2"/>
    <dgm:cxn modelId="{3FA75C34-A588-4B03-B830-1A793DB7EBB7}" type="presOf" srcId="{103B82F2-5811-49ED-9A86-6BC8FD348EDC}" destId="{97961260-CA16-4B2A-BE95-38A9389AA6F1}" srcOrd="0" destOrd="0" presId="urn:microsoft.com/office/officeart/2005/8/layout/radial2"/>
    <dgm:cxn modelId="{FF98DE11-4E15-4651-8442-7F6754E4E0BE}" type="presOf" srcId="{BCF38C34-4B30-484A-B702-D8EADA209A44}" destId="{2B3D5605-7941-4771-8103-BAE5BEAC3144}" srcOrd="0" destOrd="0" presId="urn:microsoft.com/office/officeart/2005/8/layout/radial2"/>
    <dgm:cxn modelId="{ACFF8030-3182-460B-B37D-0B3A62DB8F7C}" srcId="{8CBE9BE7-DD99-4152-80AF-E2F61A73215C}" destId="{F88AA0D2-A50B-4050-BCD6-2AEFD0EEEA10}" srcOrd="0" destOrd="0" parTransId="{864DF1D7-3046-440E-8734-AA7C40088675}" sibTransId="{C675EEB8-3786-4CB1-9C42-1ED70B50A9E3}"/>
    <dgm:cxn modelId="{C8C9F2C8-35C4-4DD5-9970-4B53A11EB60E}" srcId="{BCF38C34-4B30-484A-B702-D8EADA209A44}" destId="{754DD10C-3024-4168-9623-7909F24B7989}" srcOrd="0" destOrd="0" parTransId="{CE51CD71-0565-4EE2-AB3B-B60DB94FFB1E}" sibTransId="{15DC5568-DB08-4B9F-8A9B-5E4697742D32}"/>
    <dgm:cxn modelId="{42BB0353-385A-4A29-9C42-5879D717199C}" type="presOf" srcId="{8CBE9BE7-DD99-4152-80AF-E2F61A73215C}" destId="{BC741DED-64A6-4B40-BAB4-B3581F110F8C}" srcOrd="0" destOrd="0" presId="urn:microsoft.com/office/officeart/2005/8/layout/radial2"/>
    <dgm:cxn modelId="{A2150B9B-B76B-45F8-8818-CD60DED26A3B}" type="presOf" srcId="{B82A49CC-5FA9-4D99-9CD7-C8087846F22B}" destId="{0CB35561-72CD-4FC7-8F5A-99904FFD0746}" srcOrd="0" destOrd="0" presId="urn:microsoft.com/office/officeart/2005/8/layout/radial2"/>
    <dgm:cxn modelId="{CF458652-C154-49DF-B633-476FE5D4875D}" type="presParOf" srcId="{B1A7EA38-B6F0-4365-AA8A-CF48F1DD39A4}" destId="{B4FE74FA-B406-4EAD-822B-D8B7D34CEA90}" srcOrd="0" destOrd="0" presId="urn:microsoft.com/office/officeart/2005/8/layout/radial2"/>
    <dgm:cxn modelId="{CAE7AF7F-F627-460F-8333-7E4FF7B44E30}" type="presParOf" srcId="{B4FE74FA-B406-4EAD-822B-D8B7D34CEA90}" destId="{D2B3E072-8B4C-4DF2-B96F-EA7FF227A501}" srcOrd="0" destOrd="0" presId="urn:microsoft.com/office/officeart/2005/8/layout/radial2"/>
    <dgm:cxn modelId="{58195C11-3A9D-41AA-AD1B-00707FA1132F}" type="presParOf" srcId="{D2B3E072-8B4C-4DF2-B96F-EA7FF227A501}" destId="{AF924963-E1CB-4B39-BE42-BCF1A7E6B2ED}" srcOrd="0" destOrd="0" presId="urn:microsoft.com/office/officeart/2005/8/layout/radial2"/>
    <dgm:cxn modelId="{049DCC79-D297-4B5E-9744-B035EA315297}" type="presParOf" srcId="{D2B3E072-8B4C-4DF2-B96F-EA7FF227A501}" destId="{32398179-816B-4C0E-9316-25024E6D6B8D}" srcOrd="1" destOrd="0" presId="urn:microsoft.com/office/officeart/2005/8/layout/radial2"/>
    <dgm:cxn modelId="{BCB2A902-E016-4471-9361-1D4F26079533}" type="presParOf" srcId="{B4FE74FA-B406-4EAD-822B-D8B7D34CEA90}" destId="{97961260-CA16-4B2A-BE95-38A9389AA6F1}" srcOrd="1" destOrd="0" presId="urn:microsoft.com/office/officeart/2005/8/layout/radial2"/>
    <dgm:cxn modelId="{D03BA752-C2CB-4AA3-A7B6-8E8EFEEF9A95}" type="presParOf" srcId="{B4FE74FA-B406-4EAD-822B-D8B7D34CEA90}" destId="{D221506C-A290-4613-B823-A63F238B3C0C}" srcOrd="2" destOrd="0" presId="urn:microsoft.com/office/officeart/2005/8/layout/radial2"/>
    <dgm:cxn modelId="{ED2B8E37-46BC-4D7B-9DA4-A5937637C122}" type="presParOf" srcId="{D221506C-A290-4613-B823-A63F238B3C0C}" destId="{58A98AF9-0150-475D-812F-1C8209CB2BE1}" srcOrd="0" destOrd="0" presId="urn:microsoft.com/office/officeart/2005/8/layout/radial2"/>
    <dgm:cxn modelId="{EBDC3561-AB27-4785-B5A1-9D285918126E}" type="presParOf" srcId="{D221506C-A290-4613-B823-A63F238B3C0C}" destId="{0CB35561-72CD-4FC7-8F5A-99904FFD0746}" srcOrd="1" destOrd="0" presId="urn:microsoft.com/office/officeart/2005/8/layout/radial2"/>
    <dgm:cxn modelId="{BC6246E5-3B10-44D2-9643-027094771C1D}" type="presParOf" srcId="{B4FE74FA-B406-4EAD-822B-D8B7D34CEA90}" destId="{6F78F8CB-F9BC-4FF6-98A9-E1C752CC72EE}" srcOrd="3" destOrd="0" presId="urn:microsoft.com/office/officeart/2005/8/layout/radial2"/>
    <dgm:cxn modelId="{F8A840A4-488A-4F89-8F8A-984AC30C680C}" type="presParOf" srcId="{B4FE74FA-B406-4EAD-822B-D8B7D34CEA90}" destId="{7CBD7616-0223-4B1D-8798-D2BA498ABD0A}" srcOrd="4" destOrd="0" presId="urn:microsoft.com/office/officeart/2005/8/layout/radial2"/>
    <dgm:cxn modelId="{98C82946-46C7-4F9C-961D-E978445ADAA2}" type="presParOf" srcId="{7CBD7616-0223-4B1D-8798-D2BA498ABD0A}" destId="{A2095A7E-D01E-4C89-8E21-174B3578ED51}" srcOrd="0" destOrd="0" presId="urn:microsoft.com/office/officeart/2005/8/layout/radial2"/>
    <dgm:cxn modelId="{0B31AD0D-8764-46B2-BEB1-FB2715369D18}" type="presParOf" srcId="{7CBD7616-0223-4B1D-8798-D2BA498ABD0A}" destId="{72B8C52A-F339-4916-A189-3AC62E87B76F}" srcOrd="1" destOrd="0" presId="urn:microsoft.com/office/officeart/2005/8/layout/radial2"/>
    <dgm:cxn modelId="{CC26DC80-D7F2-406F-8200-E238EF695EE7}" type="presParOf" srcId="{B4FE74FA-B406-4EAD-822B-D8B7D34CEA90}" destId="{1AD93140-1CD4-4359-A63F-273D8BEEC35E}" srcOrd="5" destOrd="0" presId="urn:microsoft.com/office/officeart/2005/8/layout/radial2"/>
    <dgm:cxn modelId="{48CDC77E-CF76-42B5-AB02-19C3A3D4983A}" type="presParOf" srcId="{B4FE74FA-B406-4EAD-822B-D8B7D34CEA90}" destId="{738FFAB6-51BF-4550-9CF3-3B0961C93ED4}" srcOrd="6" destOrd="0" presId="urn:microsoft.com/office/officeart/2005/8/layout/radial2"/>
    <dgm:cxn modelId="{C82AB765-91CC-4C00-A60B-90C03B3E6CAC}" type="presParOf" srcId="{738FFAB6-51BF-4550-9CF3-3B0961C93ED4}" destId="{BC741DED-64A6-4B40-BAB4-B3581F110F8C}" srcOrd="0" destOrd="0" presId="urn:microsoft.com/office/officeart/2005/8/layout/radial2"/>
    <dgm:cxn modelId="{C49395B7-BEED-4E28-AE41-3DFDEBE017F3}" type="presParOf" srcId="{738FFAB6-51BF-4550-9CF3-3B0961C93ED4}" destId="{B19DEAF6-CE92-4458-8C83-65999035AF99}" srcOrd="1" destOrd="0" presId="urn:microsoft.com/office/officeart/2005/8/layout/radial2"/>
    <dgm:cxn modelId="{4CCEEC43-FE1B-4C03-9190-A4E367E54D67}" type="presParOf" srcId="{B4FE74FA-B406-4EAD-822B-D8B7D34CEA90}" destId="{7DD006A7-7BF0-4FF2-B700-A7B55A830DFA}" srcOrd="7" destOrd="0" presId="urn:microsoft.com/office/officeart/2005/8/layout/radial2"/>
    <dgm:cxn modelId="{94D33941-F04D-45EF-8640-CAA78CFD9502}" type="presParOf" srcId="{B4FE74FA-B406-4EAD-822B-D8B7D34CEA90}" destId="{5E7B5093-96B6-4258-AC14-463A6B4AAA91}" srcOrd="8" destOrd="0" presId="urn:microsoft.com/office/officeart/2005/8/layout/radial2"/>
    <dgm:cxn modelId="{41425BA8-5F45-4549-9719-66770A648C4F}" type="presParOf" srcId="{5E7B5093-96B6-4258-AC14-463A6B4AAA91}" destId="{2B3D5605-7941-4771-8103-BAE5BEAC3144}" srcOrd="0" destOrd="0" presId="urn:microsoft.com/office/officeart/2005/8/layout/radial2"/>
    <dgm:cxn modelId="{3195BB88-F54E-48CF-8A2C-9ED1043D3F11}" type="presParOf" srcId="{5E7B5093-96B6-4258-AC14-463A6B4AAA91}" destId="{ECF11776-26C4-4D0F-9CE0-BDEB383B3889}"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11D6420-A9CD-402A-8906-01670D4B4D79}" type="doc">
      <dgm:prSet loTypeId="urn:microsoft.com/office/officeart/2005/8/layout/hProcess4" loCatId="process" qsTypeId="urn:microsoft.com/office/officeart/2005/8/quickstyle/simple1" qsCatId="simple" csTypeId="urn:microsoft.com/office/officeart/2005/8/colors/colorful1#10" csCatId="colorful" phldr="1"/>
      <dgm:spPr/>
      <dgm:t>
        <a:bodyPr/>
        <a:lstStyle/>
        <a:p>
          <a:endParaRPr lang="en-US"/>
        </a:p>
      </dgm:t>
    </dgm:pt>
    <dgm:pt modelId="{30915169-BD0B-4004-9E5B-49E1373C004B}">
      <dgm:prSet phldrT="[Text]"/>
      <dgm:spPr/>
      <dgm:t>
        <a:bodyPr/>
        <a:lstStyle/>
        <a:p>
          <a:r>
            <a:rPr lang="en-US" dirty="0" smtClean="0"/>
            <a:t>Monitor</a:t>
          </a:r>
          <a:endParaRPr lang="en-US" dirty="0"/>
        </a:p>
      </dgm:t>
    </dgm:pt>
    <dgm:pt modelId="{830CCD3B-ADA1-4CA6-BF38-39CC837360E2}" type="parTrans" cxnId="{633DAACD-9B23-4005-AF04-189159682C69}">
      <dgm:prSet/>
      <dgm:spPr/>
      <dgm:t>
        <a:bodyPr/>
        <a:lstStyle/>
        <a:p>
          <a:endParaRPr lang="en-US"/>
        </a:p>
      </dgm:t>
    </dgm:pt>
    <dgm:pt modelId="{58601053-F6EA-4DC1-8E45-351534E9AE3C}" type="sibTrans" cxnId="{633DAACD-9B23-4005-AF04-189159682C69}">
      <dgm:prSet/>
      <dgm:spPr/>
      <dgm:t>
        <a:bodyPr/>
        <a:lstStyle/>
        <a:p>
          <a:endParaRPr lang="en-US"/>
        </a:p>
      </dgm:t>
    </dgm:pt>
    <dgm:pt modelId="{0D8A2714-26DF-42FC-B8ED-2CED963BD0BB}">
      <dgm:prSet/>
      <dgm:spPr/>
      <dgm:t>
        <a:bodyPr/>
        <a:lstStyle/>
        <a:p>
          <a:r>
            <a:rPr lang="id-ID" dirty="0" smtClean="0"/>
            <a:t>Manage capacity</a:t>
          </a:r>
        </a:p>
      </dgm:t>
    </dgm:pt>
    <dgm:pt modelId="{A496E3B4-1AED-462C-9402-347FC3E0979E}" type="parTrans" cxnId="{D0EB1629-CDCD-424F-B5D2-7204F2E81910}">
      <dgm:prSet/>
      <dgm:spPr/>
      <dgm:t>
        <a:bodyPr/>
        <a:lstStyle/>
        <a:p>
          <a:endParaRPr lang="en-US"/>
        </a:p>
      </dgm:t>
    </dgm:pt>
    <dgm:pt modelId="{99063A8D-F7D2-4CDA-9CE3-4069AE73EBA0}" type="sibTrans" cxnId="{D0EB1629-CDCD-424F-B5D2-7204F2E81910}">
      <dgm:prSet/>
      <dgm:spPr/>
      <dgm:t>
        <a:bodyPr/>
        <a:lstStyle/>
        <a:p>
          <a:endParaRPr lang="en-US"/>
        </a:p>
      </dgm:t>
    </dgm:pt>
    <dgm:pt modelId="{75BAF746-F473-4509-B5A4-E366E4FB0DF8}">
      <dgm:prSet/>
      <dgm:spPr/>
      <dgm:t>
        <a:bodyPr/>
        <a:lstStyle/>
        <a:p>
          <a:r>
            <a:rPr lang="id-ID" smtClean="0"/>
            <a:t>Respond to changing Patterns of Business Activity (PBA)</a:t>
          </a:r>
          <a:endParaRPr lang="id-ID" dirty="0" smtClean="0"/>
        </a:p>
      </dgm:t>
    </dgm:pt>
    <dgm:pt modelId="{92F64BA7-6D04-4541-9F34-8FCAC2E07CDC}" type="parTrans" cxnId="{84499222-B725-4513-BE02-639924BC1B93}">
      <dgm:prSet/>
      <dgm:spPr/>
      <dgm:t>
        <a:bodyPr/>
        <a:lstStyle/>
        <a:p>
          <a:endParaRPr lang="en-US"/>
        </a:p>
      </dgm:t>
    </dgm:pt>
    <dgm:pt modelId="{D8BB875C-4135-4853-B352-64CEB638517B}" type="sibTrans" cxnId="{84499222-B725-4513-BE02-639924BC1B93}">
      <dgm:prSet/>
      <dgm:spPr/>
      <dgm:t>
        <a:bodyPr/>
        <a:lstStyle/>
        <a:p>
          <a:endParaRPr lang="en-US"/>
        </a:p>
      </dgm:t>
    </dgm:pt>
    <dgm:pt modelId="{9C392637-7FE3-4124-8D43-4DFA4D326976}">
      <dgm:prSet/>
      <dgm:spPr/>
      <dgm:t>
        <a:bodyPr/>
        <a:lstStyle/>
        <a:p>
          <a:r>
            <a:rPr lang="id-ID" smtClean="0"/>
            <a:t>Frequency, Volume, Location, Duration</a:t>
          </a:r>
          <a:endParaRPr lang="id-ID" dirty="0" smtClean="0"/>
        </a:p>
      </dgm:t>
    </dgm:pt>
    <dgm:pt modelId="{25097412-5C71-49FD-B846-F97134D72BAC}" type="parTrans" cxnId="{4D4DF55D-4B30-4016-A611-6D09DBF8D11B}">
      <dgm:prSet/>
      <dgm:spPr/>
      <dgm:t>
        <a:bodyPr/>
        <a:lstStyle/>
        <a:p>
          <a:endParaRPr lang="en-US"/>
        </a:p>
      </dgm:t>
    </dgm:pt>
    <dgm:pt modelId="{70C94A33-F911-45FA-BB83-ECACF96EB460}" type="sibTrans" cxnId="{4D4DF55D-4B30-4016-A611-6D09DBF8D11B}">
      <dgm:prSet/>
      <dgm:spPr/>
      <dgm:t>
        <a:bodyPr/>
        <a:lstStyle/>
        <a:p>
          <a:endParaRPr lang="en-US"/>
        </a:p>
      </dgm:t>
    </dgm:pt>
    <dgm:pt modelId="{444D4E49-56C9-43D8-BFA3-F5ED3416CEE3}">
      <dgm:prSet/>
      <dgm:spPr/>
      <dgm:t>
        <a:bodyPr/>
        <a:lstStyle/>
        <a:p>
          <a:r>
            <a:rPr lang="id-ID" dirty="0" smtClean="0"/>
            <a:t>Work with SLM (and Financial Management)</a:t>
          </a:r>
          <a:endParaRPr lang="id-ID" dirty="0"/>
        </a:p>
      </dgm:t>
    </dgm:pt>
    <dgm:pt modelId="{D8FFFC86-1069-4235-9999-3BA30B19E094}" type="parTrans" cxnId="{15978ED2-F595-44AE-B20E-69C4571E0B9B}">
      <dgm:prSet/>
      <dgm:spPr/>
      <dgm:t>
        <a:bodyPr/>
        <a:lstStyle/>
        <a:p>
          <a:endParaRPr lang="en-US"/>
        </a:p>
      </dgm:t>
    </dgm:pt>
    <dgm:pt modelId="{0B8AEC7F-6FE8-4CB1-93DC-E81CB75AC4FE}" type="sibTrans" cxnId="{15978ED2-F595-44AE-B20E-69C4571E0B9B}">
      <dgm:prSet/>
      <dgm:spPr/>
      <dgm:t>
        <a:bodyPr/>
        <a:lstStyle/>
        <a:p>
          <a:endParaRPr lang="en-US"/>
        </a:p>
      </dgm:t>
    </dgm:pt>
    <dgm:pt modelId="{26F617C0-78AF-4021-B903-46B7E933F0FC}">
      <dgm:prSet/>
      <dgm:spPr/>
      <dgm:t>
        <a:bodyPr/>
        <a:lstStyle/>
        <a:p>
          <a:r>
            <a:rPr lang="id-ID" smtClean="0"/>
            <a:t>to </a:t>
          </a:r>
          <a:r>
            <a:rPr lang="id-ID" dirty="0" smtClean="0"/>
            <a:t>devise appropriate penalties and incentives to influence demand (consumption)</a:t>
          </a:r>
          <a:endParaRPr lang="id-ID" dirty="0"/>
        </a:p>
      </dgm:t>
    </dgm:pt>
    <dgm:pt modelId="{F27C827D-E57F-41B6-9B9C-2C3912AB9CB9}" type="parTrans" cxnId="{25D20AB3-C319-430F-87B0-A6BECB3E58E6}">
      <dgm:prSet/>
      <dgm:spPr/>
    </dgm:pt>
    <dgm:pt modelId="{0C39F291-CBE4-4498-9D72-B4171DA86529}" type="sibTrans" cxnId="{25D20AB3-C319-430F-87B0-A6BECB3E58E6}">
      <dgm:prSet/>
      <dgm:spPr/>
    </dgm:pt>
    <dgm:pt modelId="{5AC47806-7F69-4AF2-9FBA-01B2E59B5B22}">
      <dgm:prSet phldrT="[Text]"/>
      <dgm:spPr/>
      <dgm:t>
        <a:bodyPr/>
        <a:lstStyle/>
        <a:p>
          <a:r>
            <a:rPr lang="id-ID" smtClean="0"/>
            <a:t>Monitor </a:t>
          </a:r>
          <a:r>
            <a:rPr lang="id-ID" dirty="0" smtClean="0"/>
            <a:t>overall demand and capacity</a:t>
          </a:r>
          <a:endParaRPr lang="en-US" dirty="0"/>
        </a:p>
      </dgm:t>
    </dgm:pt>
    <dgm:pt modelId="{7FE88B3F-5BFD-462C-BD0F-9D18527D877B}" type="parTrans" cxnId="{9E84D332-2066-4FC7-91C3-E723CCDE3164}">
      <dgm:prSet/>
      <dgm:spPr/>
    </dgm:pt>
    <dgm:pt modelId="{4409489F-8458-4C1E-819E-62B2154094C0}" type="sibTrans" cxnId="{9E84D332-2066-4FC7-91C3-E723CCDE3164}">
      <dgm:prSet/>
      <dgm:spPr/>
      <dgm:t>
        <a:bodyPr/>
        <a:lstStyle/>
        <a:p>
          <a:endParaRPr lang="en-US"/>
        </a:p>
      </dgm:t>
    </dgm:pt>
    <dgm:pt modelId="{BAEA6C71-4F71-4BB8-9B63-A59BC5B2443E}">
      <dgm:prSet/>
      <dgm:spPr/>
      <dgm:t>
        <a:bodyPr/>
        <a:lstStyle/>
        <a:p>
          <a:r>
            <a:rPr lang="id-ID" smtClean="0"/>
            <a:t>Manage </a:t>
          </a:r>
          <a:r>
            <a:rPr lang="id-ID" dirty="0" smtClean="0"/>
            <a:t>capacity potential of individual resources</a:t>
          </a:r>
        </a:p>
      </dgm:t>
    </dgm:pt>
    <dgm:pt modelId="{FAE274BE-9505-4658-BB34-26B2B1E66E76}" type="parTrans" cxnId="{A775FDD2-62AB-4374-A391-32B73AED3165}">
      <dgm:prSet/>
      <dgm:spPr/>
    </dgm:pt>
    <dgm:pt modelId="{DF36628E-9BA8-487C-91DA-5B08A3734DD6}" type="sibTrans" cxnId="{A775FDD2-62AB-4374-A391-32B73AED3165}">
      <dgm:prSet/>
      <dgm:spPr/>
      <dgm:t>
        <a:bodyPr/>
        <a:lstStyle/>
        <a:p>
          <a:endParaRPr lang="en-US"/>
        </a:p>
      </dgm:t>
    </dgm:pt>
    <dgm:pt modelId="{262DFB3F-C9E9-476B-9F63-2F0120D669BF}" type="pres">
      <dgm:prSet presAssocID="{211D6420-A9CD-402A-8906-01670D4B4D79}" presName="Name0" presStyleCnt="0">
        <dgm:presLayoutVars>
          <dgm:dir/>
          <dgm:animLvl val="lvl"/>
          <dgm:resizeHandles val="exact"/>
        </dgm:presLayoutVars>
      </dgm:prSet>
      <dgm:spPr/>
      <dgm:t>
        <a:bodyPr/>
        <a:lstStyle/>
        <a:p>
          <a:endParaRPr lang="en-US"/>
        </a:p>
      </dgm:t>
    </dgm:pt>
    <dgm:pt modelId="{8D61F0A4-5C34-4FB3-8EA9-2642C96CA78D}" type="pres">
      <dgm:prSet presAssocID="{211D6420-A9CD-402A-8906-01670D4B4D79}" presName="tSp" presStyleCnt="0"/>
      <dgm:spPr/>
    </dgm:pt>
    <dgm:pt modelId="{042B48EF-19EA-4E63-A81C-81486BB8AC20}" type="pres">
      <dgm:prSet presAssocID="{211D6420-A9CD-402A-8906-01670D4B4D79}" presName="bSp" presStyleCnt="0"/>
      <dgm:spPr/>
    </dgm:pt>
    <dgm:pt modelId="{3988FAF6-4F49-4867-BC43-38C31BD7FE11}" type="pres">
      <dgm:prSet presAssocID="{211D6420-A9CD-402A-8906-01670D4B4D79}" presName="process" presStyleCnt="0"/>
      <dgm:spPr/>
    </dgm:pt>
    <dgm:pt modelId="{CEDAC1AC-DABA-4E43-A3C4-BB9311825A8A}" type="pres">
      <dgm:prSet presAssocID="{30915169-BD0B-4004-9E5B-49E1373C004B}" presName="composite1" presStyleCnt="0"/>
      <dgm:spPr/>
    </dgm:pt>
    <dgm:pt modelId="{27E55E80-D07D-4501-BEF0-A6E1B84A94C3}" type="pres">
      <dgm:prSet presAssocID="{30915169-BD0B-4004-9E5B-49E1373C004B}" presName="dummyNode1" presStyleLbl="node1" presStyleIdx="0" presStyleCnt="4"/>
      <dgm:spPr/>
    </dgm:pt>
    <dgm:pt modelId="{1FB1F7CA-EFA2-4596-BEC4-A77F68F51F8F}" type="pres">
      <dgm:prSet presAssocID="{30915169-BD0B-4004-9E5B-49E1373C004B}" presName="childNode1" presStyleLbl="bgAcc1" presStyleIdx="0" presStyleCnt="4">
        <dgm:presLayoutVars>
          <dgm:bulletEnabled val="1"/>
        </dgm:presLayoutVars>
      </dgm:prSet>
      <dgm:spPr/>
      <dgm:t>
        <a:bodyPr/>
        <a:lstStyle/>
        <a:p>
          <a:endParaRPr lang="en-US"/>
        </a:p>
      </dgm:t>
    </dgm:pt>
    <dgm:pt modelId="{47DC63C6-A433-425F-A95E-3EF451D05143}" type="pres">
      <dgm:prSet presAssocID="{30915169-BD0B-4004-9E5B-49E1373C004B}" presName="childNode1tx" presStyleLbl="bgAcc1" presStyleIdx="0" presStyleCnt="4">
        <dgm:presLayoutVars>
          <dgm:bulletEnabled val="1"/>
        </dgm:presLayoutVars>
      </dgm:prSet>
      <dgm:spPr/>
      <dgm:t>
        <a:bodyPr/>
        <a:lstStyle/>
        <a:p>
          <a:endParaRPr lang="en-US"/>
        </a:p>
      </dgm:t>
    </dgm:pt>
    <dgm:pt modelId="{D453868E-2260-44A2-AE65-B874800C476D}" type="pres">
      <dgm:prSet presAssocID="{30915169-BD0B-4004-9E5B-49E1373C004B}" presName="parentNode1" presStyleLbl="node1" presStyleIdx="0" presStyleCnt="4">
        <dgm:presLayoutVars>
          <dgm:chMax val="1"/>
          <dgm:bulletEnabled val="1"/>
        </dgm:presLayoutVars>
      </dgm:prSet>
      <dgm:spPr/>
      <dgm:t>
        <a:bodyPr/>
        <a:lstStyle/>
        <a:p>
          <a:endParaRPr lang="en-US"/>
        </a:p>
      </dgm:t>
    </dgm:pt>
    <dgm:pt modelId="{A4BCFBC7-3C14-49FE-809F-F59677F75401}" type="pres">
      <dgm:prSet presAssocID="{30915169-BD0B-4004-9E5B-49E1373C004B}" presName="connSite1" presStyleCnt="0"/>
      <dgm:spPr/>
    </dgm:pt>
    <dgm:pt modelId="{FDA93FA3-A282-45EE-A023-D5C19C8FC15F}" type="pres">
      <dgm:prSet presAssocID="{58601053-F6EA-4DC1-8E45-351534E9AE3C}" presName="Name9" presStyleLbl="sibTrans2D1" presStyleIdx="0" presStyleCnt="3"/>
      <dgm:spPr/>
      <dgm:t>
        <a:bodyPr/>
        <a:lstStyle/>
        <a:p>
          <a:endParaRPr lang="en-US"/>
        </a:p>
      </dgm:t>
    </dgm:pt>
    <dgm:pt modelId="{C712FEEE-DACA-4A62-AF4E-39885D878C29}" type="pres">
      <dgm:prSet presAssocID="{0D8A2714-26DF-42FC-B8ED-2CED963BD0BB}" presName="composite2" presStyleCnt="0"/>
      <dgm:spPr/>
    </dgm:pt>
    <dgm:pt modelId="{917C1C0F-FA41-402C-AAE9-DFAE8DAC693A}" type="pres">
      <dgm:prSet presAssocID="{0D8A2714-26DF-42FC-B8ED-2CED963BD0BB}" presName="dummyNode2" presStyleLbl="node1" presStyleIdx="0" presStyleCnt="4"/>
      <dgm:spPr/>
    </dgm:pt>
    <dgm:pt modelId="{C833D324-7A35-4C89-9E4E-FF9B28FF952C}" type="pres">
      <dgm:prSet presAssocID="{0D8A2714-26DF-42FC-B8ED-2CED963BD0BB}" presName="childNode2" presStyleLbl="bgAcc1" presStyleIdx="1" presStyleCnt="4">
        <dgm:presLayoutVars>
          <dgm:bulletEnabled val="1"/>
        </dgm:presLayoutVars>
      </dgm:prSet>
      <dgm:spPr/>
      <dgm:t>
        <a:bodyPr/>
        <a:lstStyle/>
        <a:p>
          <a:endParaRPr lang="en-US"/>
        </a:p>
      </dgm:t>
    </dgm:pt>
    <dgm:pt modelId="{7FBC1B32-25FD-47C0-9E09-B734BE52F709}" type="pres">
      <dgm:prSet presAssocID="{0D8A2714-26DF-42FC-B8ED-2CED963BD0BB}" presName="childNode2tx" presStyleLbl="bgAcc1" presStyleIdx="1" presStyleCnt="4">
        <dgm:presLayoutVars>
          <dgm:bulletEnabled val="1"/>
        </dgm:presLayoutVars>
      </dgm:prSet>
      <dgm:spPr/>
      <dgm:t>
        <a:bodyPr/>
        <a:lstStyle/>
        <a:p>
          <a:endParaRPr lang="en-US"/>
        </a:p>
      </dgm:t>
    </dgm:pt>
    <dgm:pt modelId="{B3853E74-A45A-426E-B8C6-7138E51254F7}" type="pres">
      <dgm:prSet presAssocID="{0D8A2714-26DF-42FC-B8ED-2CED963BD0BB}" presName="parentNode2" presStyleLbl="node1" presStyleIdx="1" presStyleCnt="4">
        <dgm:presLayoutVars>
          <dgm:chMax val="0"/>
          <dgm:bulletEnabled val="1"/>
        </dgm:presLayoutVars>
      </dgm:prSet>
      <dgm:spPr/>
      <dgm:t>
        <a:bodyPr/>
        <a:lstStyle/>
        <a:p>
          <a:endParaRPr lang="en-US"/>
        </a:p>
      </dgm:t>
    </dgm:pt>
    <dgm:pt modelId="{A13A6547-720C-40F5-9140-158F903B84D4}" type="pres">
      <dgm:prSet presAssocID="{0D8A2714-26DF-42FC-B8ED-2CED963BD0BB}" presName="connSite2" presStyleCnt="0"/>
      <dgm:spPr/>
    </dgm:pt>
    <dgm:pt modelId="{347D230F-3C65-44A9-8E41-4AAD0D5462AD}" type="pres">
      <dgm:prSet presAssocID="{99063A8D-F7D2-4CDA-9CE3-4069AE73EBA0}" presName="Name18" presStyleLbl="sibTrans2D1" presStyleIdx="1" presStyleCnt="3"/>
      <dgm:spPr/>
      <dgm:t>
        <a:bodyPr/>
        <a:lstStyle/>
        <a:p>
          <a:endParaRPr lang="en-US"/>
        </a:p>
      </dgm:t>
    </dgm:pt>
    <dgm:pt modelId="{7BF683F9-B48A-44BB-8546-4F614CDA9170}" type="pres">
      <dgm:prSet presAssocID="{75BAF746-F473-4509-B5A4-E366E4FB0DF8}" presName="composite1" presStyleCnt="0"/>
      <dgm:spPr/>
    </dgm:pt>
    <dgm:pt modelId="{A47107B6-41C9-4704-B340-3A6606B7F944}" type="pres">
      <dgm:prSet presAssocID="{75BAF746-F473-4509-B5A4-E366E4FB0DF8}" presName="dummyNode1" presStyleLbl="node1" presStyleIdx="1" presStyleCnt="4"/>
      <dgm:spPr/>
    </dgm:pt>
    <dgm:pt modelId="{D6711ED8-FB2A-474B-A227-E823B1BAE445}" type="pres">
      <dgm:prSet presAssocID="{75BAF746-F473-4509-B5A4-E366E4FB0DF8}" presName="childNode1" presStyleLbl="bgAcc1" presStyleIdx="2" presStyleCnt="4">
        <dgm:presLayoutVars>
          <dgm:bulletEnabled val="1"/>
        </dgm:presLayoutVars>
      </dgm:prSet>
      <dgm:spPr/>
      <dgm:t>
        <a:bodyPr/>
        <a:lstStyle/>
        <a:p>
          <a:endParaRPr lang="en-US"/>
        </a:p>
      </dgm:t>
    </dgm:pt>
    <dgm:pt modelId="{E1248697-8CE4-44BB-9A6B-02939E6F343E}" type="pres">
      <dgm:prSet presAssocID="{75BAF746-F473-4509-B5A4-E366E4FB0DF8}" presName="childNode1tx" presStyleLbl="bgAcc1" presStyleIdx="2" presStyleCnt="4">
        <dgm:presLayoutVars>
          <dgm:bulletEnabled val="1"/>
        </dgm:presLayoutVars>
      </dgm:prSet>
      <dgm:spPr/>
      <dgm:t>
        <a:bodyPr/>
        <a:lstStyle/>
        <a:p>
          <a:endParaRPr lang="en-US"/>
        </a:p>
      </dgm:t>
    </dgm:pt>
    <dgm:pt modelId="{9AB657BD-DE03-484B-BDFB-FCB8A50D577C}" type="pres">
      <dgm:prSet presAssocID="{75BAF746-F473-4509-B5A4-E366E4FB0DF8}" presName="parentNode1" presStyleLbl="node1" presStyleIdx="2" presStyleCnt="4">
        <dgm:presLayoutVars>
          <dgm:chMax val="1"/>
          <dgm:bulletEnabled val="1"/>
        </dgm:presLayoutVars>
      </dgm:prSet>
      <dgm:spPr/>
      <dgm:t>
        <a:bodyPr/>
        <a:lstStyle/>
        <a:p>
          <a:endParaRPr lang="en-US"/>
        </a:p>
      </dgm:t>
    </dgm:pt>
    <dgm:pt modelId="{C16FED03-1418-4D37-BFFA-F73A9C76DEAF}" type="pres">
      <dgm:prSet presAssocID="{75BAF746-F473-4509-B5A4-E366E4FB0DF8}" presName="connSite1" presStyleCnt="0"/>
      <dgm:spPr/>
    </dgm:pt>
    <dgm:pt modelId="{F7DD5C5C-5DA2-4ACF-BD00-10F2E6B2E9ED}" type="pres">
      <dgm:prSet presAssocID="{D8BB875C-4135-4853-B352-64CEB638517B}" presName="Name9" presStyleLbl="sibTrans2D1" presStyleIdx="2" presStyleCnt="3"/>
      <dgm:spPr/>
      <dgm:t>
        <a:bodyPr/>
        <a:lstStyle/>
        <a:p>
          <a:endParaRPr lang="en-US"/>
        </a:p>
      </dgm:t>
    </dgm:pt>
    <dgm:pt modelId="{3A88286A-9094-4ABC-B60A-B7EAC46290A2}" type="pres">
      <dgm:prSet presAssocID="{444D4E49-56C9-43D8-BFA3-F5ED3416CEE3}" presName="composite2" presStyleCnt="0"/>
      <dgm:spPr/>
    </dgm:pt>
    <dgm:pt modelId="{7B8B0DAB-7B57-4C29-B92C-3EB5362A1A78}" type="pres">
      <dgm:prSet presAssocID="{444D4E49-56C9-43D8-BFA3-F5ED3416CEE3}" presName="dummyNode2" presStyleLbl="node1" presStyleIdx="2" presStyleCnt="4"/>
      <dgm:spPr/>
    </dgm:pt>
    <dgm:pt modelId="{1B8F5252-7CCC-4D9C-AFB7-43B26CF7906A}" type="pres">
      <dgm:prSet presAssocID="{444D4E49-56C9-43D8-BFA3-F5ED3416CEE3}" presName="childNode2" presStyleLbl="bgAcc1" presStyleIdx="3" presStyleCnt="4">
        <dgm:presLayoutVars>
          <dgm:bulletEnabled val="1"/>
        </dgm:presLayoutVars>
      </dgm:prSet>
      <dgm:spPr/>
      <dgm:t>
        <a:bodyPr/>
        <a:lstStyle/>
        <a:p>
          <a:endParaRPr lang="en-US"/>
        </a:p>
      </dgm:t>
    </dgm:pt>
    <dgm:pt modelId="{AFEC35B8-784E-4F64-8315-5A0DC474AA98}" type="pres">
      <dgm:prSet presAssocID="{444D4E49-56C9-43D8-BFA3-F5ED3416CEE3}" presName="childNode2tx" presStyleLbl="bgAcc1" presStyleIdx="3" presStyleCnt="4">
        <dgm:presLayoutVars>
          <dgm:bulletEnabled val="1"/>
        </dgm:presLayoutVars>
      </dgm:prSet>
      <dgm:spPr/>
      <dgm:t>
        <a:bodyPr/>
        <a:lstStyle/>
        <a:p>
          <a:endParaRPr lang="en-US"/>
        </a:p>
      </dgm:t>
    </dgm:pt>
    <dgm:pt modelId="{C5BB5C8C-1D4A-49A1-8E5B-21BD674A438D}" type="pres">
      <dgm:prSet presAssocID="{444D4E49-56C9-43D8-BFA3-F5ED3416CEE3}" presName="parentNode2" presStyleLbl="node1" presStyleIdx="3" presStyleCnt="4">
        <dgm:presLayoutVars>
          <dgm:chMax val="0"/>
          <dgm:bulletEnabled val="1"/>
        </dgm:presLayoutVars>
      </dgm:prSet>
      <dgm:spPr/>
      <dgm:t>
        <a:bodyPr/>
        <a:lstStyle/>
        <a:p>
          <a:endParaRPr lang="en-US"/>
        </a:p>
      </dgm:t>
    </dgm:pt>
    <dgm:pt modelId="{FA2F44B2-E124-4CEC-B61B-7AB78B9C12E0}" type="pres">
      <dgm:prSet presAssocID="{444D4E49-56C9-43D8-BFA3-F5ED3416CEE3}" presName="connSite2" presStyleCnt="0"/>
      <dgm:spPr/>
    </dgm:pt>
  </dgm:ptLst>
  <dgm:cxnLst>
    <dgm:cxn modelId="{D3B98DB0-5A92-4612-B2F4-8237F756C1A3}" type="presOf" srcId="{75BAF746-F473-4509-B5A4-E366E4FB0DF8}" destId="{9AB657BD-DE03-484B-BDFB-FCB8A50D577C}" srcOrd="0" destOrd="0" presId="urn:microsoft.com/office/officeart/2005/8/layout/hProcess4"/>
    <dgm:cxn modelId="{86A9589A-27C1-4BDF-BB64-C21A6E42D9F5}" type="presOf" srcId="{444D4E49-56C9-43D8-BFA3-F5ED3416CEE3}" destId="{C5BB5C8C-1D4A-49A1-8E5B-21BD674A438D}" srcOrd="0" destOrd="0" presId="urn:microsoft.com/office/officeart/2005/8/layout/hProcess4"/>
    <dgm:cxn modelId="{8D37CAA0-A3EE-4E10-99C8-FD600F1F8FE6}" type="presOf" srcId="{99063A8D-F7D2-4CDA-9CE3-4069AE73EBA0}" destId="{347D230F-3C65-44A9-8E41-4AAD0D5462AD}" srcOrd="0" destOrd="0" presId="urn:microsoft.com/office/officeart/2005/8/layout/hProcess4"/>
    <dgm:cxn modelId="{9E84D332-2066-4FC7-91C3-E723CCDE3164}" srcId="{30915169-BD0B-4004-9E5B-49E1373C004B}" destId="{5AC47806-7F69-4AF2-9FBA-01B2E59B5B22}" srcOrd="0" destOrd="0" parTransId="{7FE88B3F-5BFD-462C-BD0F-9D18527D877B}" sibTransId="{4409489F-8458-4C1E-819E-62B2154094C0}"/>
    <dgm:cxn modelId="{633DAACD-9B23-4005-AF04-189159682C69}" srcId="{211D6420-A9CD-402A-8906-01670D4B4D79}" destId="{30915169-BD0B-4004-9E5B-49E1373C004B}" srcOrd="0" destOrd="0" parTransId="{830CCD3B-ADA1-4CA6-BF38-39CC837360E2}" sibTransId="{58601053-F6EA-4DC1-8E45-351534E9AE3C}"/>
    <dgm:cxn modelId="{85C8024B-9902-40F3-B108-E39356254527}" type="presOf" srcId="{9C392637-7FE3-4124-8D43-4DFA4D326976}" destId="{E1248697-8CE4-44BB-9A6B-02939E6F343E}" srcOrd="1" destOrd="0" presId="urn:microsoft.com/office/officeart/2005/8/layout/hProcess4"/>
    <dgm:cxn modelId="{55DC20E9-3ABE-4FA1-A526-8FB1CEC526C8}" type="presOf" srcId="{BAEA6C71-4F71-4BB8-9B63-A59BC5B2443E}" destId="{7FBC1B32-25FD-47C0-9E09-B734BE52F709}" srcOrd="1" destOrd="0" presId="urn:microsoft.com/office/officeart/2005/8/layout/hProcess4"/>
    <dgm:cxn modelId="{71894260-91E6-4AFB-9107-D1319B2FEE2B}" type="presOf" srcId="{0D8A2714-26DF-42FC-B8ED-2CED963BD0BB}" destId="{B3853E74-A45A-426E-B8C6-7138E51254F7}" srcOrd="0" destOrd="0" presId="urn:microsoft.com/office/officeart/2005/8/layout/hProcess4"/>
    <dgm:cxn modelId="{86E3C976-1A61-41C4-B2FA-B4EB50E5AA68}" type="presOf" srcId="{26F617C0-78AF-4021-B903-46B7E933F0FC}" destId="{AFEC35B8-784E-4F64-8315-5A0DC474AA98}" srcOrd="1" destOrd="0" presId="urn:microsoft.com/office/officeart/2005/8/layout/hProcess4"/>
    <dgm:cxn modelId="{15978ED2-F595-44AE-B20E-69C4571E0B9B}" srcId="{211D6420-A9CD-402A-8906-01670D4B4D79}" destId="{444D4E49-56C9-43D8-BFA3-F5ED3416CEE3}" srcOrd="3" destOrd="0" parTransId="{D8FFFC86-1069-4235-9999-3BA30B19E094}" sibTransId="{0B8AEC7F-6FE8-4CB1-93DC-E81CB75AC4FE}"/>
    <dgm:cxn modelId="{09EFCA7C-C70A-4421-9E95-B24DB76FB23A}" type="presOf" srcId="{30915169-BD0B-4004-9E5B-49E1373C004B}" destId="{D453868E-2260-44A2-AE65-B874800C476D}" srcOrd="0" destOrd="0" presId="urn:microsoft.com/office/officeart/2005/8/layout/hProcess4"/>
    <dgm:cxn modelId="{A775FDD2-62AB-4374-A391-32B73AED3165}" srcId="{0D8A2714-26DF-42FC-B8ED-2CED963BD0BB}" destId="{BAEA6C71-4F71-4BB8-9B63-A59BC5B2443E}" srcOrd="0" destOrd="0" parTransId="{FAE274BE-9505-4658-BB34-26B2B1E66E76}" sibTransId="{DF36628E-9BA8-487C-91DA-5B08A3734DD6}"/>
    <dgm:cxn modelId="{466E4857-E24D-415C-ACE0-BC1DCA09CE92}" type="presOf" srcId="{5AC47806-7F69-4AF2-9FBA-01B2E59B5B22}" destId="{1FB1F7CA-EFA2-4596-BEC4-A77F68F51F8F}" srcOrd="0" destOrd="0" presId="urn:microsoft.com/office/officeart/2005/8/layout/hProcess4"/>
    <dgm:cxn modelId="{25D20AB3-C319-430F-87B0-A6BECB3E58E6}" srcId="{444D4E49-56C9-43D8-BFA3-F5ED3416CEE3}" destId="{26F617C0-78AF-4021-B903-46B7E933F0FC}" srcOrd="0" destOrd="0" parTransId="{F27C827D-E57F-41B6-9B9C-2C3912AB9CB9}" sibTransId="{0C39F291-CBE4-4498-9D72-B4171DA86529}"/>
    <dgm:cxn modelId="{F1F958D5-920F-48EC-937F-62CAA7844F2E}" type="presOf" srcId="{D8BB875C-4135-4853-B352-64CEB638517B}" destId="{F7DD5C5C-5DA2-4ACF-BD00-10F2E6B2E9ED}" srcOrd="0" destOrd="0" presId="urn:microsoft.com/office/officeart/2005/8/layout/hProcess4"/>
    <dgm:cxn modelId="{3BE66412-05EA-4CD3-9CCF-AE65FEFA6E50}" type="presOf" srcId="{BAEA6C71-4F71-4BB8-9B63-A59BC5B2443E}" destId="{C833D324-7A35-4C89-9E4E-FF9B28FF952C}" srcOrd="0" destOrd="0" presId="urn:microsoft.com/office/officeart/2005/8/layout/hProcess4"/>
    <dgm:cxn modelId="{B4E6DFCF-FA2C-4EDD-97B6-7FA6F0D45CA7}" type="presOf" srcId="{26F617C0-78AF-4021-B903-46B7E933F0FC}" destId="{1B8F5252-7CCC-4D9C-AFB7-43B26CF7906A}" srcOrd="0" destOrd="0" presId="urn:microsoft.com/office/officeart/2005/8/layout/hProcess4"/>
    <dgm:cxn modelId="{D0EB1629-CDCD-424F-B5D2-7204F2E81910}" srcId="{211D6420-A9CD-402A-8906-01670D4B4D79}" destId="{0D8A2714-26DF-42FC-B8ED-2CED963BD0BB}" srcOrd="1" destOrd="0" parTransId="{A496E3B4-1AED-462C-9402-347FC3E0979E}" sibTransId="{99063A8D-F7D2-4CDA-9CE3-4069AE73EBA0}"/>
    <dgm:cxn modelId="{74BB65CF-BCD3-48FB-B171-23446A65CE3D}" type="presOf" srcId="{9C392637-7FE3-4124-8D43-4DFA4D326976}" destId="{D6711ED8-FB2A-474B-A227-E823B1BAE445}" srcOrd="0" destOrd="0" presId="urn:microsoft.com/office/officeart/2005/8/layout/hProcess4"/>
    <dgm:cxn modelId="{5A0D2AE8-15D6-4B45-851F-71E487067218}" type="presOf" srcId="{211D6420-A9CD-402A-8906-01670D4B4D79}" destId="{262DFB3F-C9E9-476B-9F63-2F0120D669BF}" srcOrd="0" destOrd="0" presId="urn:microsoft.com/office/officeart/2005/8/layout/hProcess4"/>
    <dgm:cxn modelId="{84499222-B725-4513-BE02-639924BC1B93}" srcId="{211D6420-A9CD-402A-8906-01670D4B4D79}" destId="{75BAF746-F473-4509-B5A4-E366E4FB0DF8}" srcOrd="2" destOrd="0" parTransId="{92F64BA7-6D04-4541-9F34-8FCAC2E07CDC}" sibTransId="{D8BB875C-4135-4853-B352-64CEB638517B}"/>
    <dgm:cxn modelId="{3AE3128B-08C3-47CB-911B-BA8A06BA4B8E}" type="presOf" srcId="{5AC47806-7F69-4AF2-9FBA-01B2E59B5B22}" destId="{47DC63C6-A433-425F-A95E-3EF451D05143}" srcOrd="1" destOrd="0" presId="urn:microsoft.com/office/officeart/2005/8/layout/hProcess4"/>
    <dgm:cxn modelId="{4D4DF55D-4B30-4016-A611-6D09DBF8D11B}" srcId="{75BAF746-F473-4509-B5A4-E366E4FB0DF8}" destId="{9C392637-7FE3-4124-8D43-4DFA4D326976}" srcOrd="0" destOrd="0" parTransId="{25097412-5C71-49FD-B846-F97134D72BAC}" sibTransId="{70C94A33-F911-45FA-BB83-ECACF96EB460}"/>
    <dgm:cxn modelId="{3D6F4883-B852-4904-90A2-881E168565E3}" type="presOf" srcId="{58601053-F6EA-4DC1-8E45-351534E9AE3C}" destId="{FDA93FA3-A282-45EE-A023-D5C19C8FC15F}" srcOrd="0" destOrd="0" presId="urn:microsoft.com/office/officeart/2005/8/layout/hProcess4"/>
    <dgm:cxn modelId="{4DCB0F71-EE04-4142-8244-D61235B297D6}" type="presParOf" srcId="{262DFB3F-C9E9-476B-9F63-2F0120D669BF}" destId="{8D61F0A4-5C34-4FB3-8EA9-2642C96CA78D}" srcOrd="0" destOrd="0" presId="urn:microsoft.com/office/officeart/2005/8/layout/hProcess4"/>
    <dgm:cxn modelId="{CA3F242D-E876-40FF-A395-560E47815C09}" type="presParOf" srcId="{262DFB3F-C9E9-476B-9F63-2F0120D669BF}" destId="{042B48EF-19EA-4E63-A81C-81486BB8AC20}" srcOrd="1" destOrd="0" presId="urn:microsoft.com/office/officeart/2005/8/layout/hProcess4"/>
    <dgm:cxn modelId="{91CDEA1A-9761-416B-B584-A6B9B9B55B68}" type="presParOf" srcId="{262DFB3F-C9E9-476B-9F63-2F0120D669BF}" destId="{3988FAF6-4F49-4867-BC43-38C31BD7FE11}" srcOrd="2" destOrd="0" presId="urn:microsoft.com/office/officeart/2005/8/layout/hProcess4"/>
    <dgm:cxn modelId="{6DE10E2B-6107-4C0C-B54F-D2A2020E4471}" type="presParOf" srcId="{3988FAF6-4F49-4867-BC43-38C31BD7FE11}" destId="{CEDAC1AC-DABA-4E43-A3C4-BB9311825A8A}" srcOrd="0" destOrd="0" presId="urn:microsoft.com/office/officeart/2005/8/layout/hProcess4"/>
    <dgm:cxn modelId="{29B2F631-BF46-4611-B4D4-4DE3B41B3CC5}" type="presParOf" srcId="{CEDAC1AC-DABA-4E43-A3C4-BB9311825A8A}" destId="{27E55E80-D07D-4501-BEF0-A6E1B84A94C3}" srcOrd="0" destOrd="0" presId="urn:microsoft.com/office/officeart/2005/8/layout/hProcess4"/>
    <dgm:cxn modelId="{B8FD8E85-79E4-4C78-AB82-7AE79AC52EA5}" type="presParOf" srcId="{CEDAC1AC-DABA-4E43-A3C4-BB9311825A8A}" destId="{1FB1F7CA-EFA2-4596-BEC4-A77F68F51F8F}" srcOrd="1" destOrd="0" presId="urn:microsoft.com/office/officeart/2005/8/layout/hProcess4"/>
    <dgm:cxn modelId="{9F36DA1C-34E1-4721-A7B2-C1CBBAF5F0B7}" type="presParOf" srcId="{CEDAC1AC-DABA-4E43-A3C4-BB9311825A8A}" destId="{47DC63C6-A433-425F-A95E-3EF451D05143}" srcOrd="2" destOrd="0" presId="urn:microsoft.com/office/officeart/2005/8/layout/hProcess4"/>
    <dgm:cxn modelId="{8DACBC3D-503D-4C84-85E3-797B505B8DE2}" type="presParOf" srcId="{CEDAC1AC-DABA-4E43-A3C4-BB9311825A8A}" destId="{D453868E-2260-44A2-AE65-B874800C476D}" srcOrd="3" destOrd="0" presId="urn:microsoft.com/office/officeart/2005/8/layout/hProcess4"/>
    <dgm:cxn modelId="{33D2072D-39B2-475A-BD53-5BEE3B614A5B}" type="presParOf" srcId="{CEDAC1AC-DABA-4E43-A3C4-BB9311825A8A}" destId="{A4BCFBC7-3C14-49FE-809F-F59677F75401}" srcOrd="4" destOrd="0" presId="urn:microsoft.com/office/officeart/2005/8/layout/hProcess4"/>
    <dgm:cxn modelId="{249F872B-1852-4E69-9A49-0F34EB636A20}" type="presParOf" srcId="{3988FAF6-4F49-4867-BC43-38C31BD7FE11}" destId="{FDA93FA3-A282-45EE-A023-D5C19C8FC15F}" srcOrd="1" destOrd="0" presId="urn:microsoft.com/office/officeart/2005/8/layout/hProcess4"/>
    <dgm:cxn modelId="{3071B9CC-ED12-4229-8EA2-BC219A6B84C3}" type="presParOf" srcId="{3988FAF6-4F49-4867-BC43-38C31BD7FE11}" destId="{C712FEEE-DACA-4A62-AF4E-39885D878C29}" srcOrd="2" destOrd="0" presId="urn:microsoft.com/office/officeart/2005/8/layout/hProcess4"/>
    <dgm:cxn modelId="{28352E73-F75E-44ED-BD43-79F47053B1F4}" type="presParOf" srcId="{C712FEEE-DACA-4A62-AF4E-39885D878C29}" destId="{917C1C0F-FA41-402C-AAE9-DFAE8DAC693A}" srcOrd="0" destOrd="0" presId="urn:microsoft.com/office/officeart/2005/8/layout/hProcess4"/>
    <dgm:cxn modelId="{C4962CF8-A441-49F0-8382-7D7D802B90B0}" type="presParOf" srcId="{C712FEEE-DACA-4A62-AF4E-39885D878C29}" destId="{C833D324-7A35-4C89-9E4E-FF9B28FF952C}" srcOrd="1" destOrd="0" presId="urn:microsoft.com/office/officeart/2005/8/layout/hProcess4"/>
    <dgm:cxn modelId="{C6F1A648-65BD-4E5E-9FCD-B5C567FE9B13}" type="presParOf" srcId="{C712FEEE-DACA-4A62-AF4E-39885D878C29}" destId="{7FBC1B32-25FD-47C0-9E09-B734BE52F709}" srcOrd="2" destOrd="0" presId="urn:microsoft.com/office/officeart/2005/8/layout/hProcess4"/>
    <dgm:cxn modelId="{07992CC3-4581-43BA-9560-17EA40E10694}" type="presParOf" srcId="{C712FEEE-DACA-4A62-AF4E-39885D878C29}" destId="{B3853E74-A45A-426E-B8C6-7138E51254F7}" srcOrd="3" destOrd="0" presId="urn:microsoft.com/office/officeart/2005/8/layout/hProcess4"/>
    <dgm:cxn modelId="{516ED468-6521-4F13-82CA-1C519F53FEB9}" type="presParOf" srcId="{C712FEEE-DACA-4A62-AF4E-39885D878C29}" destId="{A13A6547-720C-40F5-9140-158F903B84D4}" srcOrd="4" destOrd="0" presId="urn:microsoft.com/office/officeart/2005/8/layout/hProcess4"/>
    <dgm:cxn modelId="{A885F301-6869-4CF2-B711-595874DEC414}" type="presParOf" srcId="{3988FAF6-4F49-4867-BC43-38C31BD7FE11}" destId="{347D230F-3C65-44A9-8E41-4AAD0D5462AD}" srcOrd="3" destOrd="0" presId="urn:microsoft.com/office/officeart/2005/8/layout/hProcess4"/>
    <dgm:cxn modelId="{AD0DC048-5469-465E-8A0F-6AE4584FE8E7}" type="presParOf" srcId="{3988FAF6-4F49-4867-BC43-38C31BD7FE11}" destId="{7BF683F9-B48A-44BB-8546-4F614CDA9170}" srcOrd="4" destOrd="0" presId="urn:microsoft.com/office/officeart/2005/8/layout/hProcess4"/>
    <dgm:cxn modelId="{607FCF35-AFA1-4FEC-9079-AF412DDE448D}" type="presParOf" srcId="{7BF683F9-B48A-44BB-8546-4F614CDA9170}" destId="{A47107B6-41C9-4704-B340-3A6606B7F944}" srcOrd="0" destOrd="0" presId="urn:microsoft.com/office/officeart/2005/8/layout/hProcess4"/>
    <dgm:cxn modelId="{73571900-5EF5-4AB6-B2C1-56E05E5AEFE0}" type="presParOf" srcId="{7BF683F9-B48A-44BB-8546-4F614CDA9170}" destId="{D6711ED8-FB2A-474B-A227-E823B1BAE445}" srcOrd="1" destOrd="0" presId="urn:microsoft.com/office/officeart/2005/8/layout/hProcess4"/>
    <dgm:cxn modelId="{2F06C494-003E-421E-B2A9-29D52E9775B8}" type="presParOf" srcId="{7BF683F9-B48A-44BB-8546-4F614CDA9170}" destId="{E1248697-8CE4-44BB-9A6B-02939E6F343E}" srcOrd="2" destOrd="0" presId="urn:microsoft.com/office/officeart/2005/8/layout/hProcess4"/>
    <dgm:cxn modelId="{0D0CE282-C7CC-458E-8347-FB726F75AE4E}" type="presParOf" srcId="{7BF683F9-B48A-44BB-8546-4F614CDA9170}" destId="{9AB657BD-DE03-484B-BDFB-FCB8A50D577C}" srcOrd="3" destOrd="0" presId="urn:microsoft.com/office/officeart/2005/8/layout/hProcess4"/>
    <dgm:cxn modelId="{16478C55-DE36-4E38-B12E-675D028F1AB4}" type="presParOf" srcId="{7BF683F9-B48A-44BB-8546-4F614CDA9170}" destId="{C16FED03-1418-4D37-BFFA-F73A9C76DEAF}" srcOrd="4" destOrd="0" presId="urn:microsoft.com/office/officeart/2005/8/layout/hProcess4"/>
    <dgm:cxn modelId="{A402D6F7-BDBF-49F3-B420-4796F12B497F}" type="presParOf" srcId="{3988FAF6-4F49-4867-BC43-38C31BD7FE11}" destId="{F7DD5C5C-5DA2-4ACF-BD00-10F2E6B2E9ED}" srcOrd="5" destOrd="0" presId="urn:microsoft.com/office/officeart/2005/8/layout/hProcess4"/>
    <dgm:cxn modelId="{7D849B92-250A-457D-B4A0-FF19855A45CB}" type="presParOf" srcId="{3988FAF6-4F49-4867-BC43-38C31BD7FE11}" destId="{3A88286A-9094-4ABC-B60A-B7EAC46290A2}" srcOrd="6" destOrd="0" presId="urn:microsoft.com/office/officeart/2005/8/layout/hProcess4"/>
    <dgm:cxn modelId="{9BBA5017-A553-4DDD-93BB-898E867C5A63}" type="presParOf" srcId="{3A88286A-9094-4ABC-B60A-B7EAC46290A2}" destId="{7B8B0DAB-7B57-4C29-B92C-3EB5362A1A78}" srcOrd="0" destOrd="0" presId="urn:microsoft.com/office/officeart/2005/8/layout/hProcess4"/>
    <dgm:cxn modelId="{2BADA8DC-07F4-41DE-BCC4-B2BA826EA2BC}" type="presParOf" srcId="{3A88286A-9094-4ABC-B60A-B7EAC46290A2}" destId="{1B8F5252-7CCC-4D9C-AFB7-43B26CF7906A}" srcOrd="1" destOrd="0" presId="urn:microsoft.com/office/officeart/2005/8/layout/hProcess4"/>
    <dgm:cxn modelId="{0335BAFE-E95E-4B44-9940-259C9ED833CF}" type="presParOf" srcId="{3A88286A-9094-4ABC-B60A-B7EAC46290A2}" destId="{AFEC35B8-784E-4F64-8315-5A0DC474AA98}" srcOrd="2" destOrd="0" presId="urn:microsoft.com/office/officeart/2005/8/layout/hProcess4"/>
    <dgm:cxn modelId="{DC398EF9-C2C5-4872-B92B-D8563104E1E6}" type="presParOf" srcId="{3A88286A-9094-4ABC-B60A-B7EAC46290A2}" destId="{C5BB5C8C-1D4A-49A1-8E5B-21BD674A438D}" srcOrd="3" destOrd="0" presId="urn:microsoft.com/office/officeart/2005/8/layout/hProcess4"/>
    <dgm:cxn modelId="{580AB06F-C9E4-4C8D-BF41-EC96C8251A83}" type="presParOf" srcId="{3A88286A-9094-4ABC-B60A-B7EAC46290A2}" destId="{FA2F44B2-E124-4CEC-B61B-7AB78B9C12E0}"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2EE9F3E-FEE5-4C98-AEE6-226F8115455F}" type="doc">
      <dgm:prSet loTypeId="urn:microsoft.com/office/officeart/2005/8/layout/process3" loCatId="process" qsTypeId="urn:microsoft.com/office/officeart/2005/8/quickstyle/simple1" qsCatId="simple" csTypeId="urn:microsoft.com/office/officeart/2005/8/colors/colorful1#11" csCatId="colorful" phldr="1"/>
      <dgm:spPr/>
      <dgm:t>
        <a:bodyPr/>
        <a:lstStyle/>
        <a:p>
          <a:endParaRPr lang="en-US"/>
        </a:p>
      </dgm:t>
    </dgm:pt>
    <dgm:pt modelId="{C1BA918F-010B-4342-8726-A7A2150F61D3}">
      <dgm:prSet phldrT="[Text]"/>
      <dgm:spPr/>
      <dgm:t>
        <a:bodyPr/>
        <a:lstStyle/>
        <a:p>
          <a:r>
            <a:rPr lang="en-US" dirty="0" smtClean="0"/>
            <a:t>Service valuation</a:t>
          </a:r>
          <a:endParaRPr lang="en-US" dirty="0"/>
        </a:p>
      </dgm:t>
    </dgm:pt>
    <dgm:pt modelId="{04D0E930-822F-4B4F-8249-4BC43924CD0F}" type="parTrans" cxnId="{B2F38D97-B5AA-4A28-BC87-2E9EBDF693E2}">
      <dgm:prSet/>
      <dgm:spPr/>
      <dgm:t>
        <a:bodyPr/>
        <a:lstStyle/>
        <a:p>
          <a:endParaRPr lang="en-US"/>
        </a:p>
      </dgm:t>
    </dgm:pt>
    <dgm:pt modelId="{35FED69A-6CF1-42B0-8E57-31C880946BBF}" type="sibTrans" cxnId="{B2F38D97-B5AA-4A28-BC87-2E9EBDF693E2}">
      <dgm:prSet/>
      <dgm:spPr/>
      <dgm:t>
        <a:bodyPr/>
        <a:lstStyle/>
        <a:p>
          <a:endParaRPr lang="en-US"/>
        </a:p>
      </dgm:t>
    </dgm:pt>
    <dgm:pt modelId="{C63AD066-720A-4ACB-85AF-5A42D9092916}">
      <dgm:prSet/>
      <dgm:spPr/>
      <dgm:t>
        <a:bodyPr/>
        <a:lstStyle/>
        <a:p>
          <a:r>
            <a:rPr lang="en-US" dirty="0" smtClean="0"/>
            <a:t>Financial Management</a:t>
          </a:r>
        </a:p>
      </dgm:t>
    </dgm:pt>
    <dgm:pt modelId="{1E34DEC1-339B-4AA1-850E-00BA056F5C93}" type="parTrans" cxnId="{F918F2A4-764E-4687-9EB2-63B49D532566}">
      <dgm:prSet/>
      <dgm:spPr/>
      <dgm:t>
        <a:bodyPr/>
        <a:lstStyle/>
        <a:p>
          <a:endParaRPr lang="en-US"/>
        </a:p>
      </dgm:t>
    </dgm:pt>
    <dgm:pt modelId="{142B8748-7047-4F61-B747-64C9FC2F6279}" type="sibTrans" cxnId="{F918F2A4-764E-4687-9EB2-63B49D532566}">
      <dgm:prSet/>
      <dgm:spPr/>
      <dgm:t>
        <a:bodyPr/>
        <a:lstStyle/>
        <a:p>
          <a:endParaRPr lang="en-US"/>
        </a:p>
      </dgm:t>
    </dgm:pt>
    <dgm:pt modelId="{EBE439E4-6A79-4A13-A7A8-8E675EACF589}">
      <dgm:prSet phldrT="[Text]"/>
      <dgm:spPr/>
      <dgm:t>
        <a:bodyPr/>
        <a:lstStyle/>
        <a:p>
          <a:r>
            <a:rPr lang="en-US" b="1" dirty="0" smtClean="0"/>
            <a:t>quantifies</a:t>
          </a:r>
          <a:r>
            <a:rPr lang="en-US" dirty="0" smtClean="0"/>
            <a:t>, in financial terms, the </a:t>
          </a:r>
          <a:r>
            <a:rPr lang="en-US" b="1" dirty="0" smtClean="0"/>
            <a:t>funding</a:t>
          </a:r>
          <a:r>
            <a:rPr lang="en-US" dirty="0" smtClean="0"/>
            <a:t> sought by the business and IT </a:t>
          </a:r>
          <a:r>
            <a:rPr lang="en-US" b="1" dirty="0" smtClean="0"/>
            <a:t>for services delivered</a:t>
          </a:r>
          <a:r>
            <a:rPr lang="en-US" dirty="0" smtClean="0"/>
            <a:t>, based on the agreed value of those services</a:t>
          </a:r>
          <a:endParaRPr lang="en-US" dirty="0"/>
        </a:p>
      </dgm:t>
    </dgm:pt>
    <dgm:pt modelId="{EB41A8C3-5ABA-4756-A5C4-001C765F10C8}" type="parTrans" cxnId="{E1BFA319-1234-402F-BD97-1294B0F0D97F}">
      <dgm:prSet/>
      <dgm:spPr/>
      <dgm:t>
        <a:bodyPr/>
        <a:lstStyle/>
        <a:p>
          <a:endParaRPr lang="en-US"/>
        </a:p>
      </dgm:t>
    </dgm:pt>
    <dgm:pt modelId="{3B040D34-ADAA-4157-860F-5B1CFD573E5F}" type="sibTrans" cxnId="{E1BFA319-1234-402F-BD97-1294B0F0D97F}">
      <dgm:prSet/>
      <dgm:spPr/>
      <dgm:t>
        <a:bodyPr/>
        <a:lstStyle/>
        <a:p>
          <a:endParaRPr lang="en-US"/>
        </a:p>
      </dgm:t>
    </dgm:pt>
    <dgm:pt modelId="{4296B2F6-C48B-4F7E-8FB0-41D7D1578D41}">
      <dgm:prSet/>
      <dgm:spPr/>
      <dgm:t>
        <a:bodyPr/>
        <a:lstStyle/>
        <a:p>
          <a:r>
            <a:rPr lang="en-US" b="1" dirty="0" smtClean="0"/>
            <a:t>calculates</a:t>
          </a:r>
          <a:r>
            <a:rPr lang="en-US" dirty="0" smtClean="0"/>
            <a:t> and </a:t>
          </a:r>
          <a:r>
            <a:rPr lang="en-US" b="1" dirty="0" smtClean="0"/>
            <a:t>assigns a monetary value </a:t>
          </a:r>
          <a:r>
            <a:rPr lang="en-US" dirty="0" smtClean="0"/>
            <a:t>to a </a:t>
          </a:r>
          <a:r>
            <a:rPr lang="en-US" b="1" dirty="0" smtClean="0"/>
            <a:t>service</a:t>
          </a:r>
          <a:r>
            <a:rPr lang="en-US" dirty="0" smtClean="0"/>
            <a:t> or service component so that they may be disseminated across the enterprise once the business customer and IT identify what services are actually desired</a:t>
          </a:r>
          <a:r>
            <a:rPr lang="id-ID" dirty="0" smtClean="0"/>
            <a:t> </a:t>
          </a:r>
          <a:endParaRPr lang="en-US" dirty="0" smtClean="0"/>
        </a:p>
      </dgm:t>
    </dgm:pt>
    <dgm:pt modelId="{AE9D5555-C589-4CBF-8354-CC4E2E0C9769}" type="parTrans" cxnId="{49BC28BB-F102-4B60-9EB3-5F10D4BFA665}">
      <dgm:prSet/>
      <dgm:spPr/>
      <dgm:t>
        <a:bodyPr/>
        <a:lstStyle/>
        <a:p>
          <a:endParaRPr lang="en-US"/>
        </a:p>
      </dgm:t>
    </dgm:pt>
    <dgm:pt modelId="{4FEA0C26-F609-4A79-BEB1-592AEF55CA3A}" type="sibTrans" cxnId="{49BC28BB-F102-4B60-9EB3-5F10D4BFA665}">
      <dgm:prSet/>
      <dgm:spPr/>
      <dgm:t>
        <a:bodyPr/>
        <a:lstStyle/>
        <a:p>
          <a:endParaRPr lang="en-US"/>
        </a:p>
      </dgm:t>
    </dgm:pt>
    <dgm:pt modelId="{836F7D8C-74AE-4815-84D6-30EECEBB01C3}" type="pres">
      <dgm:prSet presAssocID="{E2EE9F3E-FEE5-4C98-AEE6-226F8115455F}" presName="linearFlow" presStyleCnt="0">
        <dgm:presLayoutVars>
          <dgm:dir/>
          <dgm:animLvl val="lvl"/>
          <dgm:resizeHandles val="exact"/>
        </dgm:presLayoutVars>
      </dgm:prSet>
      <dgm:spPr/>
      <dgm:t>
        <a:bodyPr/>
        <a:lstStyle/>
        <a:p>
          <a:endParaRPr lang="en-US"/>
        </a:p>
      </dgm:t>
    </dgm:pt>
    <dgm:pt modelId="{D4D3C323-06A9-43EA-811C-D61BDA7E95D6}" type="pres">
      <dgm:prSet presAssocID="{C1BA918F-010B-4342-8726-A7A2150F61D3}" presName="composite" presStyleCnt="0"/>
      <dgm:spPr/>
    </dgm:pt>
    <dgm:pt modelId="{2C74AF47-82C3-4443-8769-6D496817FBF9}" type="pres">
      <dgm:prSet presAssocID="{C1BA918F-010B-4342-8726-A7A2150F61D3}" presName="parTx" presStyleLbl="node1" presStyleIdx="0" presStyleCnt="2">
        <dgm:presLayoutVars>
          <dgm:chMax val="0"/>
          <dgm:chPref val="0"/>
          <dgm:bulletEnabled val="1"/>
        </dgm:presLayoutVars>
      </dgm:prSet>
      <dgm:spPr/>
      <dgm:t>
        <a:bodyPr/>
        <a:lstStyle/>
        <a:p>
          <a:endParaRPr lang="en-US"/>
        </a:p>
      </dgm:t>
    </dgm:pt>
    <dgm:pt modelId="{C5CF8E6A-573F-4DDE-B26D-9A64F07E8180}" type="pres">
      <dgm:prSet presAssocID="{C1BA918F-010B-4342-8726-A7A2150F61D3}" presName="parSh" presStyleLbl="node1" presStyleIdx="0" presStyleCnt="2"/>
      <dgm:spPr/>
      <dgm:t>
        <a:bodyPr/>
        <a:lstStyle/>
        <a:p>
          <a:endParaRPr lang="en-US"/>
        </a:p>
      </dgm:t>
    </dgm:pt>
    <dgm:pt modelId="{511BF9C7-D100-4A51-9B6A-032F20A8FE36}" type="pres">
      <dgm:prSet presAssocID="{C1BA918F-010B-4342-8726-A7A2150F61D3}" presName="desTx" presStyleLbl="fgAcc1" presStyleIdx="0" presStyleCnt="2">
        <dgm:presLayoutVars>
          <dgm:bulletEnabled val="1"/>
        </dgm:presLayoutVars>
      </dgm:prSet>
      <dgm:spPr/>
      <dgm:t>
        <a:bodyPr/>
        <a:lstStyle/>
        <a:p>
          <a:endParaRPr lang="en-US"/>
        </a:p>
      </dgm:t>
    </dgm:pt>
    <dgm:pt modelId="{50C7FEDF-BB5C-4BA1-AF3E-359645A371A9}" type="pres">
      <dgm:prSet presAssocID="{35FED69A-6CF1-42B0-8E57-31C880946BBF}" presName="sibTrans" presStyleLbl="sibTrans2D1" presStyleIdx="0" presStyleCnt="1"/>
      <dgm:spPr/>
      <dgm:t>
        <a:bodyPr/>
        <a:lstStyle/>
        <a:p>
          <a:endParaRPr lang="en-US"/>
        </a:p>
      </dgm:t>
    </dgm:pt>
    <dgm:pt modelId="{EE2EF147-3537-4107-8070-5F5A227EB5E8}" type="pres">
      <dgm:prSet presAssocID="{35FED69A-6CF1-42B0-8E57-31C880946BBF}" presName="connTx" presStyleLbl="sibTrans2D1" presStyleIdx="0" presStyleCnt="1"/>
      <dgm:spPr/>
      <dgm:t>
        <a:bodyPr/>
        <a:lstStyle/>
        <a:p>
          <a:endParaRPr lang="en-US"/>
        </a:p>
      </dgm:t>
    </dgm:pt>
    <dgm:pt modelId="{B81091DB-C65C-47A2-9CE8-3D7F096970C4}" type="pres">
      <dgm:prSet presAssocID="{C63AD066-720A-4ACB-85AF-5A42D9092916}" presName="composite" presStyleCnt="0"/>
      <dgm:spPr/>
    </dgm:pt>
    <dgm:pt modelId="{DB121BA9-48FB-4DBD-BF5B-F3F338D140A5}" type="pres">
      <dgm:prSet presAssocID="{C63AD066-720A-4ACB-85AF-5A42D9092916}" presName="parTx" presStyleLbl="node1" presStyleIdx="0" presStyleCnt="2">
        <dgm:presLayoutVars>
          <dgm:chMax val="0"/>
          <dgm:chPref val="0"/>
          <dgm:bulletEnabled val="1"/>
        </dgm:presLayoutVars>
      </dgm:prSet>
      <dgm:spPr/>
      <dgm:t>
        <a:bodyPr/>
        <a:lstStyle/>
        <a:p>
          <a:endParaRPr lang="en-US"/>
        </a:p>
      </dgm:t>
    </dgm:pt>
    <dgm:pt modelId="{F769CC25-CAD4-4EF0-B343-A54D1BBC5239}" type="pres">
      <dgm:prSet presAssocID="{C63AD066-720A-4ACB-85AF-5A42D9092916}" presName="parSh" presStyleLbl="node1" presStyleIdx="1" presStyleCnt="2"/>
      <dgm:spPr/>
      <dgm:t>
        <a:bodyPr/>
        <a:lstStyle/>
        <a:p>
          <a:endParaRPr lang="en-US"/>
        </a:p>
      </dgm:t>
    </dgm:pt>
    <dgm:pt modelId="{D93E9EBC-6DCC-4E1D-9434-407E7A3E2694}" type="pres">
      <dgm:prSet presAssocID="{C63AD066-720A-4ACB-85AF-5A42D9092916}" presName="desTx" presStyleLbl="fgAcc1" presStyleIdx="1" presStyleCnt="2">
        <dgm:presLayoutVars>
          <dgm:bulletEnabled val="1"/>
        </dgm:presLayoutVars>
      </dgm:prSet>
      <dgm:spPr/>
      <dgm:t>
        <a:bodyPr/>
        <a:lstStyle/>
        <a:p>
          <a:endParaRPr lang="en-US"/>
        </a:p>
      </dgm:t>
    </dgm:pt>
  </dgm:ptLst>
  <dgm:cxnLst>
    <dgm:cxn modelId="{938EA63F-28E2-4AF5-A597-9F400BA08C14}" type="presOf" srcId="{C63AD066-720A-4ACB-85AF-5A42D9092916}" destId="{F769CC25-CAD4-4EF0-B343-A54D1BBC5239}" srcOrd="1" destOrd="0" presId="urn:microsoft.com/office/officeart/2005/8/layout/process3"/>
    <dgm:cxn modelId="{E0897065-124C-444C-ABBC-33674904FBE9}" type="presOf" srcId="{E2EE9F3E-FEE5-4C98-AEE6-226F8115455F}" destId="{836F7D8C-74AE-4815-84D6-30EECEBB01C3}" srcOrd="0" destOrd="0" presId="urn:microsoft.com/office/officeart/2005/8/layout/process3"/>
    <dgm:cxn modelId="{8C6083F1-B4EA-4E90-99F9-622CC5A11043}" type="presOf" srcId="{C63AD066-720A-4ACB-85AF-5A42D9092916}" destId="{DB121BA9-48FB-4DBD-BF5B-F3F338D140A5}" srcOrd="0" destOrd="0" presId="urn:microsoft.com/office/officeart/2005/8/layout/process3"/>
    <dgm:cxn modelId="{DCCF1EDF-DF55-419E-9BED-50AD00EA539D}" type="presOf" srcId="{EBE439E4-6A79-4A13-A7A8-8E675EACF589}" destId="{511BF9C7-D100-4A51-9B6A-032F20A8FE36}" srcOrd="0" destOrd="0" presId="urn:microsoft.com/office/officeart/2005/8/layout/process3"/>
    <dgm:cxn modelId="{3D012E29-6558-4B0A-8A76-3C6B0C7B5B57}" type="presOf" srcId="{C1BA918F-010B-4342-8726-A7A2150F61D3}" destId="{2C74AF47-82C3-4443-8769-6D496817FBF9}" srcOrd="0" destOrd="0" presId="urn:microsoft.com/office/officeart/2005/8/layout/process3"/>
    <dgm:cxn modelId="{300DB734-D709-4A85-A5DE-7FD8F7210B2A}" type="presOf" srcId="{C1BA918F-010B-4342-8726-A7A2150F61D3}" destId="{C5CF8E6A-573F-4DDE-B26D-9A64F07E8180}" srcOrd="1" destOrd="0" presId="urn:microsoft.com/office/officeart/2005/8/layout/process3"/>
    <dgm:cxn modelId="{176879F3-40D3-4420-8A1B-4CE1AA8A7143}" type="presOf" srcId="{35FED69A-6CF1-42B0-8E57-31C880946BBF}" destId="{EE2EF147-3537-4107-8070-5F5A227EB5E8}" srcOrd="1" destOrd="0" presId="urn:microsoft.com/office/officeart/2005/8/layout/process3"/>
    <dgm:cxn modelId="{F918F2A4-764E-4687-9EB2-63B49D532566}" srcId="{E2EE9F3E-FEE5-4C98-AEE6-226F8115455F}" destId="{C63AD066-720A-4ACB-85AF-5A42D9092916}" srcOrd="1" destOrd="0" parTransId="{1E34DEC1-339B-4AA1-850E-00BA056F5C93}" sibTransId="{142B8748-7047-4F61-B747-64C9FC2F6279}"/>
    <dgm:cxn modelId="{33F8A61D-7A66-47AE-83C2-1AF76D4F2C82}" type="presOf" srcId="{35FED69A-6CF1-42B0-8E57-31C880946BBF}" destId="{50C7FEDF-BB5C-4BA1-AF3E-359645A371A9}" srcOrd="0" destOrd="0" presId="urn:microsoft.com/office/officeart/2005/8/layout/process3"/>
    <dgm:cxn modelId="{E1BFA319-1234-402F-BD97-1294B0F0D97F}" srcId="{C1BA918F-010B-4342-8726-A7A2150F61D3}" destId="{EBE439E4-6A79-4A13-A7A8-8E675EACF589}" srcOrd="0" destOrd="0" parTransId="{EB41A8C3-5ABA-4756-A5C4-001C765F10C8}" sibTransId="{3B040D34-ADAA-4157-860F-5B1CFD573E5F}"/>
    <dgm:cxn modelId="{B2F38D97-B5AA-4A28-BC87-2E9EBDF693E2}" srcId="{E2EE9F3E-FEE5-4C98-AEE6-226F8115455F}" destId="{C1BA918F-010B-4342-8726-A7A2150F61D3}" srcOrd="0" destOrd="0" parTransId="{04D0E930-822F-4B4F-8249-4BC43924CD0F}" sibTransId="{35FED69A-6CF1-42B0-8E57-31C880946BBF}"/>
    <dgm:cxn modelId="{49BC28BB-F102-4B60-9EB3-5F10D4BFA665}" srcId="{C63AD066-720A-4ACB-85AF-5A42D9092916}" destId="{4296B2F6-C48B-4F7E-8FB0-41D7D1578D41}" srcOrd="0" destOrd="0" parTransId="{AE9D5555-C589-4CBF-8354-CC4E2E0C9769}" sibTransId="{4FEA0C26-F609-4A79-BEB1-592AEF55CA3A}"/>
    <dgm:cxn modelId="{70BA1171-F5CA-4E67-8474-8DC31C120601}" type="presOf" srcId="{4296B2F6-C48B-4F7E-8FB0-41D7D1578D41}" destId="{D93E9EBC-6DCC-4E1D-9434-407E7A3E2694}" srcOrd="0" destOrd="0" presId="urn:microsoft.com/office/officeart/2005/8/layout/process3"/>
    <dgm:cxn modelId="{01079CDA-3807-4B26-80DA-43E7236B1921}" type="presParOf" srcId="{836F7D8C-74AE-4815-84D6-30EECEBB01C3}" destId="{D4D3C323-06A9-43EA-811C-D61BDA7E95D6}" srcOrd="0" destOrd="0" presId="urn:microsoft.com/office/officeart/2005/8/layout/process3"/>
    <dgm:cxn modelId="{9EBC943D-2660-4C9C-8E6D-2BEFC63D5532}" type="presParOf" srcId="{D4D3C323-06A9-43EA-811C-D61BDA7E95D6}" destId="{2C74AF47-82C3-4443-8769-6D496817FBF9}" srcOrd="0" destOrd="0" presId="urn:microsoft.com/office/officeart/2005/8/layout/process3"/>
    <dgm:cxn modelId="{D0B6197C-CDEE-4A23-B63D-A7C4F98ED06C}" type="presParOf" srcId="{D4D3C323-06A9-43EA-811C-D61BDA7E95D6}" destId="{C5CF8E6A-573F-4DDE-B26D-9A64F07E8180}" srcOrd="1" destOrd="0" presId="urn:microsoft.com/office/officeart/2005/8/layout/process3"/>
    <dgm:cxn modelId="{E019E88E-FE0F-499F-8036-0B684AC61448}" type="presParOf" srcId="{D4D3C323-06A9-43EA-811C-D61BDA7E95D6}" destId="{511BF9C7-D100-4A51-9B6A-032F20A8FE36}" srcOrd="2" destOrd="0" presId="urn:microsoft.com/office/officeart/2005/8/layout/process3"/>
    <dgm:cxn modelId="{11D27C3F-5C8B-4BB8-AB10-F95C229324CD}" type="presParOf" srcId="{836F7D8C-74AE-4815-84D6-30EECEBB01C3}" destId="{50C7FEDF-BB5C-4BA1-AF3E-359645A371A9}" srcOrd="1" destOrd="0" presId="urn:microsoft.com/office/officeart/2005/8/layout/process3"/>
    <dgm:cxn modelId="{95742159-1A33-4572-886B-3096452A091E}" type="presParOf" srcId="{50C7FEDF-BB5C-4BA1-AF3E-359645A371A9}" destId="{EE2EF147-3537-4107-8070-5F5A227EB5E8}" srcOrd="0" destOrd="0" presId="urn:microsoft.com/office/officeart/2005/8/layout/process3"/>
    <dgm:cxn modelId="{032236EF-CA2C-4863-A0B7-CF4D84A37E5B}" type="presParOf" srcId="{836F7D8C-74AE-4815-84D6-30EECEBB01C3}" destId="{B81091DB-C65C-47A2-9CE8-3D7F096970C4}" srcOrd="2" destOrd="0" presId="urn:microsoft.com/office/officeart/2005/8/layout/process3"/>
    <dgm:cxn modelId="{FB68FD63-A02A-41FD-844A-007E0CE460B7}" type="presParOf" srcId="{B81091DB-C65C-47A2-9CE8-3D7F096970C4}" destId="{DB121BA9-48FB-4DBD-BF5B-F3F338D140A5}" srcOrd="0" destOrd="0" presId="urn:microsoft.com/office/officeart/2005/8/layout/process3"/>
    <dgm:cxn modelId="{2D76624A-B596-48C2-AF4D-4BAEC3F6DCCF}" type="presParOf" srcId="{B81091DB-C65C-47A2-9CE8-3D7F096970C4}" destId="{F769CC25-CAD4-4EF0-B343-A54D1BBC5239}" srcOrd="1" destOrd="0" presId="urn:microsoft.com/office/officeart/2005/8/layout/process3"/>
    <dgm:cxn modelId="{266B3BDE-9528-4DBB-87F8-9B66DC87EFAC}" type="presParOf" srcId="{B81091DB-C65C-47A2-9CE8-3D7F096970C4}" destId="{D93E9EBC-6DCC-4E1D-9434-407E7A3E2694}"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5DE9ED7-5E7B-4F2C-801E-48563B28D902}"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ECDE454B-57B0-401B-B324-1A1C91033C79}">
      <dgm:prSet phldrT="[Text]"/>
      <dgm:spPr/>
      <dgm:t>
        <a:bodyPr/>
        <a:lstStyle/>
        <a:p>
          <a:r>
            <a:rPr lang="en-US" dirty="0" smtClean="0"/>
            <a:t>Service recording</a:t>
          </a:r>
          <a:endParaRPr lang="en-US" dirty="0"/>
        </a:p>
      </dgm:t>
    </dgm:pt>
    <dgm:pt modelId="{78278449-2E2C-4D1F-9AFF-FA6A8558133D}" type="parTrans" cxnId="{57AF50DE-188F-4716-A0BF-DFEBC2A4EE3D}">
      <dgm:prSet/>
      <dgm:spPr/>
      <dgm:t>
        <a:bodyPr/>
        <a:lstStyle/>
        <a:p>
          <a:endParaRPr lang="en-US"/>
        </a:p>
      </dgm:t>
    </dgm:pt>
    <dgm:pt modelId="{79901BF8-8FC3-4646-B7E5-03B1DAA912B3}" type="sibTrans" cxnId="{57AF50DE-188F-4716-A0BF-DFEBC2A4EE3D}">
      <dgm:prSet/>
      <dgm:spPr/>
      <dgm:t>
        <a:bodyPr/>
        <a:lstStyle/>
        <a:p>
          <a:endParaRPr lang="en-US"/>
        </a:p>
      </dgm:t>
    </dgm:pt>
    <dgm:pt modelId="{90C7C771-3124-49C5-8BCE-ACB87ED88BC9}">
      <dgm:prSet phldrT="[Text]"/>
      <dgm:spPr/>
      <dgm:t>
        <a:bodyPr/>
        <a:lstStyle/>
        <a:p>
          <a:r>
            <a:rPr lang="en-US" dirty="0" smtClean="0"/>
            <a:t>Assignment of a cost entry to the appropriate service</a:t>
          </a:r>
          <a:endParaRPr lang="en-US" dirty="0"/>
        </a:p>
      </dgm:t>
    </dgm:pt>
    <dgm:pt modelId="{00DC527E-4768-4B8F-8953-207D8A8FD93F}" type="parTrans" cxnId="{051554B6-E272-45C7-B9D3-02F60D3D7141}">
      <dgm:prSet/>
      <dgm:spPr/>
      <dgm:t>
        <a:bodyPr/>
        <a:lstStyle/>
        <a:p>
          <a:endParaRPr lang="en-US"/>
        </a:p>
      </dgm:t>
    </dgm:pt>
    <dgm:pt modelId="{628E5673-1CC9-4C5D-851E-E52F2D1D9D09}" type="sibTrans" cxnId="{051554B6-E272-45C7-B9D3-02F60D3D7141}">
      <dgm:prSet/>
      <dgm:spPr/>
      <dgm:t>
        <a:bodyPr/>
        <a:lstStyle/>
        <a:p>
          <a:endParaRPr lang="en-US"/>
        </a:p>
      </dgm:t>
    </dgm:pt>
    <dgm:pt modelId="{08C428C1-1A2F-45C0-8CFE-77B218E31C07}">
      <dgm:prSet phldrT="[Text]"/>
      <dgm:spPr/>
      <dgm:t>
        <a:bodyPr/>
        <a:lstStyle/>
        <a:p>
          <a:r>
            <a:rPr lang="en-US" dirty="0" smtClean="0"/>
            <a:t>Including additional sub-service components</a:t>
          </a:r>
          <a:endParaRPr lang="en-US" dirty="0"/>
        </a:p>
      </dgm:t>
    </dgm:pt>
    <dgm:pt modelId="{BF26665A-0049-4A83-B248-33EDD83097E8}" type="parTrans" cxnId="{18B81427-1E94-4F2D-ADC1-0B7CE3633DE8}">
      <dgm:prSet/>
      <dgm:spPr/>
      <dgm:t>
        <a:bodyPr/>
        <a:lstStyle/>
        <a:p>
          <a:endParaRPr lang="en-US"/>
        </a:p>
      </dgm:t>
    </dgm:pt>
    <dgm:pt modelId="{44C7E138-F1FE-47EB-AE52-684E80C58F49}" type="sibTrans" cxnId="{18B81427-1E94-4F2D-ADC1-0B7CE3633DE8}">
      <dgm:prSet/>
      <dgm:spPr/>
      <dgm:t>
        <a:bodyPr/>
        <a:lstStyle/>
        <a:p>
          <a:endParaRPr lang="en-US"/>
        </a:p>
      </dgm:t>
    </dgm:pt>
    <dgm:pt modelId="{A57F7EF2-74A5-443F-A2B7-4A7954ACA654}">
      <dgm:prSet phldrT="[Text]"/>
      <dgm:spPr/>
      <dgm:t>
        <a:bodyPr/>
        <a:lstStyle/>
        <a:p>
          <a:r>
            <a:rPr lang="en-US" dirty="0" smtClean="0"/>
            <a:t>Cost types</a:t>
          </a:r>
          <a:endParaRPr lang="en-US" dirty="0"/>
        </a:p>
      </dgm:t>
    </dgm:pt>
    <dgm:pt modelId="{26BA6F69-8E6F-483E-B9BB-67FDA6267C7E}" type="parTrans" cxnId="{921408BD-8E26-4CC4-BF13-6E9F44E6EF3C}">
      <dgm:prSet/>
      <dgm:spPr/>
      <dgm:t>
        <a:bodyPr/>
        <a:lstStyle/>
        <a:p>
          <a:endParaRPr lang="en-US"/>
        </a:p>
      </dgm:t>
    </dgm:pt>
    <dgm:pt modelId="{FA0089DE-9117-4B33-9DD0-AD772EB62ADD}" type="sibTrans" cxnId="{921408BD-8E26-4CC4-BF13-6E9F44E6EF3C}">
      <dgm:prSet/>
      <dgm:spPr/>
      <dgm:t>
        <a:bodyPr/>
        <a:lstStyle/>
        <a:p>
          <a:endParaRPr lang="en-US"/>
        </a:p>
      </dgm:t>
    </dgm:pt>
    <dgm:pt modelId="{D74E93BE-8679-4FEB-91C4-8951FA18B151}">
      <dgm:prSet phldrT="[Text]"/>
      <dgm:spPr/>
      <dgm:t>
        <a:bodyPr/>
        <a:lstStyle/>
        <a:p>
          <a:r>
            <a:rPr lang="en-US" dirty="0" smtClean="0"/>
            <a:t>Higher-level expenses categories such as hardware, software, labor, administration, etc.</a:t>
          </a:r>
          <a:endParaRPr lang="en-US" dirty="0"/>
        </a:p>
      </dgm:t>
    </dgm:pt>
    <dgm:pt modelId="{5029AA50-43B8-40F3-95F7-FC30378F5641}" type="parTrans" cxnId="{F9ADF9A8-A04A-4EC6-811F-8D0C457C61DE}">
      <dgm:prSet/>
      <dgm:spPr/>
      <dgm:t>
        <a:bodyPr/>
        <a:lstStyle/>
        <a:p>
          <a:endParaRPr lang="en-US"/>
        </a:p>
      </dgm:t>
    </dgm:pt>
    <dgm:pt modelId="{33C5847B-3D44-448A-8604-FDEC8D203380}" type="sibTrans" cxnId="{F9ADF9A8-A04A-4EC6-811F-8D0C457C61DE}">
      <dgm:prSet/>
      <dgm:spPr/>
      <dgm:t>
        <a:bodyPr/>
        <a:lstStyle/>
        <a:p>
          <a:endParaRPr lang="en-US"/>
        </a:p>
      </dgm:t>
    </dgm:pt>
    <dgm:pt modelId="{C6CA8AB6-D6F8-4514-9842-E75A1CD23249}">
      <dgm:prSet phldrT="[Text]"/>
      <dgm:spPr/>
      <dgm:t>
        <a:bodyPr/>
        <a:lstStyle/>
        <a:p>
          <a:r>
            <a:rPr lang="en-US" dirty="0" smtClean="0"/>
            <a:t>Cost classifications</a:t>
          </a:r>
          <a:endParaRPr lang="en-US" dirty="0"/>
        </a:p>
      </dgm:t>
    </dgm:pt>
    <dgm:pt modelId="{6B107813-6505-4FF3-BB24-ED002CCEAA3A}" type="parTrans" cxnId="{5BFE8F05-84CD-493A-813C-966D794BA372}">
      <dgm:prSet/>
      <dgm:spPr/>
      <dgm:t>
        <a:bodyPr/>
        <a:lstStyle/>
        <a:p>
          <a:endParaRPr lang="en-US"/>
        </a:p>
      </dgm:t>
    </dgm:pt>
    <dgm:pt modelId="{61E9E375-8AF3-457B-A506-A9277EB6A545}" type="sibTrans" cxnId="{5BFE8F05-84CD-493A-813C-966D794BA372}">
      <dgm:prSet/>
      <dgm:spPr/>
      <dgm:t>
        <a:bodyPr/>
        <a:lstStyle/>
        <a:p>
          <a:endParaRPr lang="en-US"/>
        </a:p>
      </dgm:t>
    </dgm:pt>
    <dgm:pt modelId="{B2F6703D-AA61-4768-88CE-4AD2927D3E90}">
      <dgm:prSet phldrT="[Text]"/>
      <dgm:spPr/>
      <dgm:t>
        <a:bodyPr/>
        <a:lstStyle/>
        <a:p>
          <a:r>
            <a:rPr lang="en-US" dirty="0" smtClean="0"/>
            <a:t>Capital/operational</a:t>
          </a:r>
          <a:endParaRPr lang="en-US" dirty="0"/>
        </a:p>
      </dgm:t>
    </dgm:pt>
    <dgm:pt modelId="{BE02A63F-B86E-429E-97AB-B538BF381D51}" type="parTrans" cxnId="{2C57EA45-9E17-4B2D-AD8C-A60E1FFF6BD3}">
      <dgm:prSet/>
      <dgm:spPr/>
      <dgm:t>
        <a:bodyPr/>
        <a:lstStyle/>
        <a:p>
          <a:endParaRPr lang="en-US"/>
        </a:p>
      </dgm:t>
    </dgm:pt>
    <dgm:pt modelId="{4A87AA25-E77B-408F-A8FE-0744B024A4C0}" type="sibTrans" cxnId="{2C57EA45-9E17-4B2D-AD8C-A60E1FFF6BD3}">
      <dgm:prSet/>
      <dgm:spPr/>
      <dgm:t>
        <a:bodyPr/>
        <a:lstStyle/>
        <a:p>
          <a:endParaRPr lang="en-US"/>
        </a:p>
      </dgm:t>
    </dgm:pt>
    <dgm:pt modelId="{B4A646EF-79D2-4F61-A376-911870E8E41D}">
      <dgm:prSet phldrT="[Text]"/>
      <dgm:spPr/>
      <dgm:t>
        <a:bodyPr/>
        <a:lstStyle/>
        <a:p>
          <a:r>
            <a:rPr lang="en-US" dirty="0" smtClean="0"/>
            <a:t>Direct/indirect</a:t>
          </a:r>
          <a:endParaRPr lang="en-US" dirty="0"/>
        </a:p>
      </dgm:t>
    </dgm:pt>
    <dgm:pt modelId="{A77595D0-2106-4CA4-B00A-12E0D29958B5}" type="parTrans" cxnId="{CBDE0832-A08A-4725-B2A2-4FAAFBD80EB6}">
      <dgm:prSet/>
      <dgm:spPr/>
      <dgm:t>
        <a:bodyPr/>
        <a:lstStyle/>
        <a:p>
          <a:endParaRPr lang="en-US"/>
        </a:p>
      </dgm:t>
    </dgm:pt>
    <dgm:pt modelId="{2D37E9B5-EF43-4307-BC55-30945E0C717F}" type="sibTrans" cxnId="{CBDE0832-A08A-4725-B2A2-4FAAFBD80EB6}">
      <dgm:prSet/>
      <dgm:spPr/>
      <dgm:t>
        <a:bodyPr/>
        <a:lstStyle/>
        <a:p>
          <a:endParaRPr lang="en-US"/>
        </a:p>
      </dgm:t>
    </dgm:pt>
    <dgm:pt modelId="{46C8372C-2D2D-47CE-9591-3F25391E1F97}">
      <dgm:prSet phldrT="[Text]"/>
      <dgm:spPr/>
      <dgm:t>
        <a:bodyPr/>
        <a:lstStyle/>
        <a:p>
          <a:r>
            <a:rPr lang="en-US" dirty="0" smtClean="0"/>
            <a:t>Fixed/variable</a:t>
          </a:r>
          <a:endParaRPr lang="en-US" dirty="0"/>
        </a:p>
      </dgm:t>
    </dgm:pt>
    <dgm:pt modelId="{FF7674BF-053F-435C-B94A-9D5308EE85B1}" type="parTrans" cxnId="{BF2616D3-1F09-4393-B4FD-4EDB0B1EE3EA}">
      <dgm:prSet/>
      <dgm:spPr/>
      <dgm:t>
        <a:bodyPr/>
        <a:lstStyle/>
        <a:p>
          <a:endParaRPr lang="en-US"/>
        </a:p>
      </dgm:t>
    </dgm:pt>
    <dgm:pt modelId="{740C5123-CFB5-43F1-BCEC-A9E217185389}" type="sibTrans" cxnId="{BF2616D3-1F09-4393-B4FD-4EDB0B1EE3EA}">
      <dgm:prSet/>
      <dgm:spPr/>
      <dgm:t>
        <a:bodyPr/>
        <a:lstStyle/>
        <a:p>
          <a:endParaRPr lang="en-US"/>
        </a:p>
      </dgm:t>
    </dgm:pt>
    <dgm:pt modelId="{F9B7CD4F-1EC4-40E5-A842-1669C98644C9}">
      <dgm:prSet phldrT="[Text]"/>
      <dgm:spPr/>
      <dgm:t>
        <a:bodyPr/>
        <a:lstStyle/>
        <a:p>
          <a:r>
            <a:rPr lang="en-US" dirty="0" smtClean="0"/>
            <a:t>Cost units</a:t>
          </a:r>
          <a:endParaRPr lang="en-US" dirty="0"/>
        </a:p>
      </dgm:t>
    </dgm:pt>
    <dgm:pt modelId="{68AB8AEC-7C66-445A-972B-B0827316D8CE}" type="parTrans" cxnId="{FFB7B04E-9AA4-455C-B22D-BBF8E1A64462}">
      <dgm:prSet/>
      <dgm:spPr/>
      <dgm:t>
        <a:bodyPr/>
        <a:lstStyle/>
        <a:p>
          <a:endParaRPr lang="en-US"/>
        </a:p>
      </dgm:t>
    </dgm:pt>
    <dgm:pt modelId="{1B879623-75E7-4A7D-B93F-075FDECF559B}" type="sibTrans" cxnId="{FFB7B04E-9AA4-455C-B22D-BBF8E1A64462}">
      <dgm:prSet/>
      <dgm:spPr/>
      <dgm:t>
        <a:bodyPr/>
        <a:lstStyle/>
        <a:p>
          <a:endParaRPr lang="en-US"/>
        </a:p>
      </dgm:t>
    </dgm:pt>
    <dgm:pt modelId="{EFC53F65-712E-4CFF-9223-24550E364E5F}">
      <dgm:prSet phldrT="[Text]"/>
      <dgm:spPr/>
      <dgm:t>
        <a:bodyPr/>
        <a:lstStyle/>
        <a:p>
          <a:r>
            <a:rPr lang="en-US" dirty="0" smtClean="0"/>
            <a:t>For reporting &amp; analyzing demand and usage of services</a:t>
          </a:r>
          <a:endParaRPr lang="en-US" dirty="0"/>
        </a:p>
      </dgm:t>
    </dgm:pt>
    <dgm:pt modelId="{00807466-4E76-4DA5-85FD-819D38D465DC}" type="parTrans" cxnId="{BA614869-119C-4638-A2C1-2DF6F011DFC5}">
      <dgm:prSet/>
      <dgm:spPr/>
      <dgm:t>
        <a:bodyPr/>
        <a:lstStyle/>
        <a:p>
          <a:endParaRPr lang="en-US"/>
        </a:p>
      </dgm:t>
    </dgm:pt>
    <dgm:pt modelId="{E4D2FC02-77B5-4514-B3F5-7F04D1B81B21}" type="sibTrans" cxnId="{BA614869-119C-4638-A2C1-2DF6F011DFC5}">
      <dgm:prSet/>
      <dgm:spPr/>
      <dgm:t>
        <a:bodyPr/>
        <a:lstStyle/>
        <a:p>
          <a:endParaRPr lang="en-US"/>
        </a:p>
      </dgm:t>
    </dgm:pt>
    <dgm:pt modelId="{0B38A051-11FF-4E9C-81D4-8982BAE85CC4}" type="pres">
      <dgm:prSet presAssocID="{35DE9ED7-5E7B-4F2C-801E-48563B28D902}" presName="Name0" presStyleCnt="0">
        <dgm:presLayoutVars>
          <dgm:dir/>
          <dgm:animLvl val="lvl"/>
          <dgm:resizeHandles val="exact"/>
        </dgm:presLayoutVars>
      </dgm:prSet>
      <dgm:spPr/>
      <dgm:t>
        <a:bodyPr/>
        <a:lstStyle/>
        <a:p>
          <a:endParaRPr lang="en-US"/>
        </a:p>
      </dgm:t>
    </dgm:pt>
    <dgm:pt modelId="{CBD74CAE-C955-44D1-B218-23E3F62516BD}" type="pres">
      <dgm:prSet presAssocID="{ECDE454B-57B0-401B-B324-1A1C91033C79}" presName="composite" presStyleCnt="0"/>
      <dgm:spPr/>
    </dgm:pt>
    <dgm:pt modelId="{6E837B7D-EF2A-45D3-A2E8-1871546369B1}" type="pres">
      <dgm:prSet presAssocID="{ECDE454B-57B0-401B-B324-1A1C91033C79}" presName="parTx" presStyleLbl="alignNode1" presStyleIdx="0" presStyleCnt="3">
        <dgm:presLayoutVars>
          <dgm:chMax val="0"/>
          <dgm:chPref val="0"/>
          <dgm:bulletEnabled val="1"/>
        </dgm:presLayoutVars>
      </dgm:prSet>
      <dgm:spPr/>
      <dgm:t>
        <a:bodyPr/>
        <a:lstStyle/>
        <a:p>
          <a:endParaRPr lang="en-US"/>
        </a:p>
      </dgm:t>
    </dgm:pt>
    <dgm:pt modelId="{76B3AE5F-7FEB-49C8-8D97-D57508826042}" type="pres">
      <dgm:prSet presAssocID="{ECDE454B-57B0-401B-B324-1A1C91033C79}" presName="desTx" presStyleLbl="alignAccFollowNode1" presStyleIdx="0" presStyleCnt="3">
        <dgm:presLayoutVars>
          <dgm:bulletEnabled val="1"/>
        </dgm:presLayoutVars>
      </dgm:prSet>
      <dgm:spPr/>
      <dgm:t>
        <a:bodyPr/>
        <a:lstStyle/>
        <a:p>
          <a:endParaRPr lang="en-US"/>
        </a:p>
      </dgm:t>
    </dgm:pt>
    <dgm:pt modelId="{0E1AB144-5D0C-4221-9649-3EAF9AB7BCF3}" type="pres">
      <dgm:prSet presAssocID="{79901BF8-8FC3-4646-B7E5-03B1DAA912B3}" presName="space" presStyleCnt="0"/>
      <dgm:spPr/>
    </dgm:pt>
    <dgm:pt modelId="{6DA89483-7046-492F-83E5-8AC9875F7D68}" type="pres">
      <dgm:prSet presAssocID="{A57F7EF2-74A5-443F-A2B7-4A7954ACA654}" presName="composite" presStyleCnt="0"/>
      <dgm:spPr/>
    </dgm:pt>
    <dgm:pt modelId="{989929B3-B80F-456E-B048-353B1BECCD68}" type="pres">
      <dgm:prSet presAssocID="{A57F7EF2-74A5-443F-A2B7-4A7954ACA654}" presName="parTx" presStyleLbl="alignNode1" presStyleIdx="1" presStyleCnt="3">
        <dgm:presLayoutVars>
          <dgm:chMax val="0"/>
          <dgm:chPref val="0"/>
          <dgm:bulletEnabled val="1"/>
        </dgm:presLayoutVars>
      </dgm:prSet>
      <dgm:spPr/>
      <dgm:t>
        <a:bodyPr/>
        <a:lstStyle/>
        <a:p>
          <a:endParaRPr lang="en-US"/>
        </a:p>
      </dgm:t>
    </dgm:pt>
    <dgm:pt modelId="{BBB99D14-5712-499B-99DB-4641D1E86F1D}" type="pres">
      <dgm:prSet presAssocID="{A57F7EF2-74A5-443F-A2B7-4A7954ACA654}" presName="desTx" presStyleLbl="alignAccFollowNode1" presStyleIdx="1" presStyleCnt="3">
        <dgm:presLayoutVars>
          <dgm:bulletEnabled val="1"/>
        </dgm:presLayoutVars>
      </dgm:prSet>
      <dgm:spPr/>
      <dgm:t>
        <a:bodyPr/>
        <a:lstStyle/>
        <a:p>
          <a:endParaRPr lang="en-US"/>
        </a:p>
      </dgm:t>
    </dgm:pt>
    <dgm:pt modelId="{8FDAD070-9212-47C5-B9B6-529898BDBF07}" type="pres">
      <dgm:prSet presAssocID="{FA0089DE-9117-4B33-9DD0-AD772EB62ADD}" presName="space" presStyleCnt="0"/>
      <dgm:spPr/>
    </dgm:pt>
    <dgm:pt modelId="{A098213B-B223-47CD-B6B0-B772E9772B11}" type="pres">
      <dgm:prSet presAssocID="{C6CA8AB6-D6F8-4514-9842-E75A1CD23249}" presName="composite" presStyleCnt="0"/>
      <dgm:spPr/>
    </dgm:pt>
    <dgm:pt modelId="{89DE1FC0-C578-4CDF-A4F5-006BBDEB4704}" type="pres">
      <dgm:prSet presAssocID="{C6CA8AB6-D6F8-4514-9842-E75A1CD23249}" presName="parTx" presStyleLbl="alignNode1" presStyleIdx="2" presStyleCnt="3">
        <dgm:presLayoutVars>
          <dgm:chMax val="0"/>
          <dgm:chPref val="0"/>
          <dgm:bulletEnabled val="1"/>
        </dgm:presLayoutVars>
      </dgm:prSet>
      <dgm:spPr/>
      <dgm:t>
        <a:bodyPr/>
        <a:lstStyle/>
        <a:p>
          <a:endParaRPr lang="en-US"/>
        </a:p>
      </dgm:t>
    </dgm:pt>
    <dgm:pt modelId="{07BD9140-B48A-46C4-86C4-424BF21D388B}" type="pres">
      <dgm:prSet presAssocID="{C6CA8AB6-D6F8-4514-9842-E75A1CD23249}" presName="desTx" presStyleLbl="alignAccFollowNode1" presStyleIdx="2" presStyleCnt="3">
        <dgm:presLayoutVars>
          <dgm:bulletEnabled val="1"/>
        </dgm:presLayoutVars>
      </dgm:prSet>
      <dgm:spPr/>
      <dgm:t>
        <a:bodyPr/>
        <a:lstStyle/>
        <a:p>
          <a:endParaRPr lang="en-US"/>
        </a:p>
      </dgm:t>
    </dgm:pt>
  </dgm:ptLst>
  <dgm:cxnLst>
    <dgm:cxn modelId="{F9ADF9A8-A04A-4EC6-811F-8D0C457C61DE}" srcId="{A57F7EF2-74A5-443F-A2B7-4A7954ACA654}" destId="{D74E93BE-8679-4FEB-91C4-8951FA18B151}" srcOrd="0" destOrd="0" parTransId="{5029AA50-43B8-40F3-95F7-FC30378F5641}" sibTransId="{33C5847B-3D44-448A-8604-FDEC8D203380}"/>
    <dgm:cxn modelId="{5BFE8F05-84CD-493A-813C-966D794BA372}" srcId="{35DE9ED7-5E7B-4F2C-801E-48563B28D902}" destId="{C6CA8AB6-D6F8-4514-9842-E75A1CD23249}" srcOrd="2" destOrd="0" parTransId="{6B107813-6505-4FF3-BB24-ED002CCEAA3A}" sibTransId="{61E9E375-8AF3-457B-A506-A9277EB6A545}"/>
    <dgm:cxn modelId="{C838EBDC-772B-48F8-8598-632FF1A56B8A}" type="presOf" srcId="{F9B7CD4F-1EC4-40E5-A842-1669C98644C9}" destId="{07BD9140-B48A-46C4-86C4-424BF21D388B}" srcOrd="0" destOrd="3" presId="urn:microsoft.com/office/officeart/2005/8/layout/hList1"/>
    <dgm:cxn modelId="{649DA1F4-B16A-4CE1-B945-4A2B138F341E}" type="presOf" srcId="{08C428C1-1A2F-45C0-8CFE-77B218E31C07}" destId="{76B3AE5F-7FEB-49C8-8D97-D57508826042}" srcOrd="0" destOrd="1" presId="urn:microsoft.com/office/officeart/2005/8/layout/hList1"/>
    <dgm:cxn modelId="{D11FEB06-267A-4088-BA99-8A9184AB828E}" type="presOf" srcId="{A57F7EF2-74A5-443F-A2B7-4A7954ACA654}" destId="{989929B3-B80F-456E-B048-353B1BECCD68}" srcOrd="0" destOrd="0" presId="urn:microsoft.com/office/officeart/2005/8/layout/hList1"/>
    <dgm:cxn modelId="{FFB7B04E-9AA4-455C-B22D-BBF8E1A64462}" srcId="{C6CA8AB6-D6F8-4514-9842-E75A1CD23249}" destId="{F9B7CD4F-1EC4-40E5-A842-1669C98644C9}" srcOrd="3" destOrd="0" parTransId="{68AB8AEC-7C66-445A-972B-B0827316D8CE}" sibTransId="{1B879623-75E7-4A7D-B93F-075FDECF559B}"/>
    <dgm:cxn modelId="{3868F9F0-D69F-4B28-9903-BC00075CB9B9}" type="presOf" srcId="{B4A646EF-79D2-4F61-A376-911870E8E41D}" destId="{07BD9140-B48A-46C4-86C4-424BF21D388B}" srcOrd="0" destOrd="1" presId="urn:microsoft.com/office/officeart/2005/8/layout/hList1"/>
    <dgm:cxn modelId="{BBBC3F6E-3216-47B4-9609-0CFC1CCC9A16}" type="presOf" srcId="{EFC53F65-712E-4CFF-9223-24550E364E5F}" destId="{BBB99D14-5712-499B-99DB-4641D1E86F1D}" srcOrd="0" destOrd="1" presId="urn:microsoft.com/office/officeart/2005/8/layout/hList1"/>
    <dgm:cxn modelId="{051554B6-E272-45C7-B9D3-02F60D3D7141}" srcId="{ECDE454B-57B0-401B-B324-1A1C91033C79}" destId="{90C7C771-3124-49C5-8BCE-ACB87ED88BC9}" srcOrd="0" destOrd="0" parTransId="{00DC527E-4768-4B8F-8953-207D8A8FD93F}" sibTransId="{628E5673-1CC9-4C5D-851E-E52F2D1D9D09}"/>
    <dgm:cxn modelId="{A2F99791-8CE9-45C9-B059-4F2508D77F20}" type="presOf" srcId="{90C7C771-3124-49C5-8BCE-ACB87ED88BC9}" destId="{76B3AE5F-7FEB-49C8-8D97-D57508826042}" srcOrd="0" destOrd="0" presId="urn:microsoft.com/office/officeart/2005/8/layout/hList1"/>
    <dgm:cxn modelId="{C94FE0FD-2742-465C-8E22-5C3DA6BF555E}" type="presOf" srcId="{ECDE454B-57B0-401B-B324-1A1C91033C79}" destId="{6E837B7D-EF2A-45D3-A2E8-1871546369B1}" srcOrd="0" destOrd="0" presId="urn:microsoft.com/office/officeart/2005/8/layout/hList1"/>
    <dgm:cxn modelId="{AF959860-E45F-406E-B462-FEA42F797E1D}" type="presOf" srcId="{35DE9ED7-5E7B-4F2C-801E-48563B28D902}" destId="{0B38A051-11FF-4E9C-81D4-8982BAE85CC4}" srcOrd="0" destOrd="0" presId="urn:microsoft.com/office/officeart/2005/8/layout/hList1"/>
    <dgm:cxn modelId="{1AD0386E-B090-4DD9-BD28-91247C54976D}" type="presOf" srcId="{46C8372C-2D2D-47CE-9591-3F25391E1F97}" destId="{07BD9140-B48A-46C4-86C4-424BF21D388B}" srcOrd="0" destOrd="2" presId="urn:microsoft.com/office/officeart/2005/8/layout/hList1"/>
    <dgm:cxn modelId="{BA614869-119C-4638-A2C1-2DF6F011DFC5}" srcId="{A57F7EF2-74A5-443F-A2B7-4A7954ACA654}" destId="{EFC53F65-712E-4CFF-9223-24550E364E5F}" srcOrd="1" destOrd="0" parTransId="{00807466-4E76-4DA5-85FD-819D38D465DC}" sibTransId="{E4D2FC02-77B5-4514-B3F5-7F04D1B81B21}"/>
    <dgm:cxn modelId="{57AF50DE-188F-4716-A0BF-DFEBC2A4EE3D}" srcId="{35DE9ED7-5E7B-4F2C-801E-48563B28D902}" destId="{ECDE454B-57B0-401B-B324-1A1C91033C79}" srcOrd="0" destOrd="0" parTransId="{78278449-2E2C-4D1F-9AFF-FA6A8558133D}" sibTransId="{79901BF8-8FC3-4646-B7E5-03B1DAA912B3}"/>
    <dgm:cxn modelId="{5D5135A3-3510-49AE-9FF1-F54B7662054C}" type="presOf" srcId="{B2F6703D-AA61-4768-88CE-4AD2927D3E90}" destId="{07BD9140-B48A-46C4-86C4-424BF21D388B}" srcOrd="0" destOrd="0" presId="urn:microsoft.com/office/officeart/2005/8/layout/hList1"/>
    <dgm:cxn modelId="{2C57EA45-9E17-4B2D-AD8C-A60E1FFF6BD3}" srcId="{C6CA8AB6-D6F8-4514-9842-E75A1CD23249}" destId="{B2F6703D-AA61-4768-88CE-4AD2927D3E90}" srcOrd="0" destOrd="0" parTransId="{BE02A63F-B86E-429E-97AB-B538BF381D51}" sibTransId="{4A87AA25-E77B-408F-A8FE-0744B024A4C0}"/>
    <dgm:cxn modelId="{18B81427-1E94-4F2D-ADC1-0B7CE3633DE8}" srcId="{ECDE454B-57B0-401B-B324-1A1C91033C79}" destId="{08C428C1-1A2F-45C0-8CFE-77B218E31C07}" srcOrd="1" destOrd="0" parTransId="{BF26665A-0049-4A83-B248-33EDD83097E8}" sibTransId="{44C7E138-F1FE-47EB-AE52-684E80C58F49}"/>
    <dgm:cxn modelId="{CBDE0832-A08A-4725-B2A2-4FAAFBD80EB6}" srcId="{C6CA8AB6-D6F8-4514-9842-E75A1CD23249}" destId="{B4A646EF-79D2-4F61-A376-911870E8E41D}" srcOrd="1" destOrd="0" parTransId="{A77595D0-2106-4CA4-B00A-12E0D29958B5}" sibTransId="{2D37E9B5-EF43-4307-BC55-30945E0C717F}"/>
    <dgm:cxn modelId="{921408BD-8E26-4CC4-BF13-6E9F44E6EF3C}" srcId="{35DE9ED7-5E7B-4F2C-801E-48563B28D902}" destId="{A57F7EF2-74A5-443F-A2B7-4A7954ACA654}" srcOrd="1" destOrd="0" parTransId="{26BA6F69-8E6F-483E-B9BB-67FDA6267C7E}" sibTransId="{FA0089DE-9117-4B33-9DD0-AD772EB62ADD}"/>
    <dgm:cxn modelId="{7E1449CA-A88D-41CF-A431-83377213C9CF}" type="presOf" srcId="{D74E93BE-8679-4FEB-91C4-8951FA18B151}" destId="{BBB99D14-5712-499B-99DB-4641D1E86F1D}" srcOrd="0" destOrd="0" presId="urn:microsoft.com/office/officeart/2005/8/layout/hList1"/>
    <dgm:cxn modelId="{BF2616D3-1F09-4393-B4FD-4EDB0B1EE3EA}" srcId="{C6CA8AB6-D6F8-4514-9842-E75A1CD23249}" destId="{46C8372C-2D2D-47CE-9591-3F25391E1F97}" srcOrd="2" destOrd="0" parTransId="{FF7674BF-053F-435C-B94A-9D5308EE85B1}" sibTransId="{740C5123-CFB5-43F1-BCEC-A9E217185389}"/>
    <dgm:cxn modelId="{CD562D5C-B53A-45FA-B0BD-B3AA8B48BCCA}" type="presOf" srcId="{C6CA8AB6-D6F8-4514-9842-E75A1CD23249}" destId="{89DE1FC0-C578-4CDF-A4F5-006BBDEB4704}" srcOrd="0" destOrd="0" presId="urn:microsoft.com/office/officeart/2005/8/layout/hList1"/>
    <dgm:cxn modelId="{B9B16148-7F77-42D5-98CD-0CEF632D1714}" type="presParOf" srcId="{0B38A051-11FF-4E9C-81D4-8982BAE85CC4}" destId="{CBD74CAE-C955-44D1-B218-23E3F62516BD}" srcOrd="0" destOrd="0" presId="urn:microsoft.com/office/officeart/2005/8/layout/hList1"/>
    <dgm:cxn modelId="{32EFD943-A0CA-4E02-81B7-FC77D6691361}" type="presParOf" srcId="{CBD74CAE-C955-44D1-B218-23E3F62516BD}" destId="{6E837B7D-EF2A-45D3-A2E8-1871546369B1}" srcOrd="0" destOrd="0" presId="urn:microsoft.com/office/officeart/2005/8/layout/hList1"/>
    <dgm:cxn modelId="{B3DB22E5-F285-4385-9064-CC530A1614CF}" type="presParOf" srcId="{CBD74CAE-C955-44D1-B218-23E3F62516BD}" destId="{76B3AE5F-7FEB-49C8-8D97-D57508826042}" srcOrd="1" destOrd="0" presId="urn:microsoft.com/office/officeart/2005/8/layout/hList1"/>
    <dgm:cxn modelId="{2040F6D9-4368-43A3-B79B-FDD353528737}" type="presParOf" srcId="{0B38A051-11FF-4E9C-81D4-8982BAE85CC4}" destId="{0E1AB144-5D0C-4221-9649-3EAF9AB7BCF3}" srcOrd="1" destOrd="0" presId="urn:microsoft.com/office/officeart/2005/8/layout/hList1"/>
    <dgm:cxn modelId="{ED63AB44-2F3E-4B32-B34E-D96BDB9F56E2}" type="presParOf" srcId="{0B38A051-11FF-4E9C-81D4-8982BAE85CC4}" destId="{6DA89483-7046-492F-83E5-8AC9875F7D68}" srcOrd="2" destOrd="0" presId="urn:microsoft.com/office/officeart/2005/8/layout/hList1"/>
    <dgm:cxn modelId="{A7D5D51A-17FC-4F7E-AF0A-D22D8A45CA97}" type="presParOf" srcId="{6DA89483-7046-492F-83E5-8AC9875F7D68}" destId="{989929B3-B80F-456E-B048-353B1BECCD68}" srcOrd="0" destOrd="0" presId="urn:microsoft.com/office/officeart/2005/8/layout/hList1"/>
    <dgm:cxn modelId="{E7AEAB6E-AAB9-4275-B9D9-F550B381BA1D}" type="presParOf" srcId="{6DA89483-7046-492F-83E5-8AC9875F7D68}" destId="{BBB99D14-5712-499B-99DB-4641D1E86F1D}" srcOrd="1" destOrd="0" presId="urn:microsoft.com/office/officeart/2005/8/layout/hList1"/>
    <dgm:cxn modelId="{E36D527E-523C-4DF4-A1C8-64F49A6FC321}" type="presParOf" srcId="{0B38A051-11FF-4E9C-81D4-8982BAE85CC4}" destId="{8FDAD070-9212-47C5-B9B6-529898BDBF07}" srcOrd="3" destOrd="0" presId="urn:microsoft.com/office/officeart/2005/8/layout/hList1"/>
    <dgm:cxn modelId="{1AAD1244-87CA-46D1-BF81-42A712EEEFA2}" type="presParOf" srcId="{0B38A051-11FF-4E9C-81D4-8982BAE85CC4}" destId="{A098213B-B223-47CD-B6B0-B772E9772B11}" srcOrd="4" destOrd="0" presId="urn:microsoft.com/office/officeart/2005/8/layout/hList1"/>
    <dgm:cxn modelId="{2161007D-4E3B-4D9A-ABD0-552A83A4E9F8}" type="presParOf" srcId="{A098213B-B223-47CD-B6B0-B772E9772B11}" destId="{89DE1FC0-C578-4CDF-A4F5-006BBDEB4704}" srcOrd="0" destOrd="0" presId="urn:microsoft.com/office/officeart/2005/8/layout/hList1"/>
    <dgm:cxn modelId="{71866B04-7D78-49AE-989C-07DD3E4BE305}" type="presParOf" srcId="{A098213B-B223-47CD-B6B0-B772E9772B11}" destId="{07BD9140-B48A-46C4-86C4-424BF21D388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4B3D14-07A8-4CC9-B189-3DA88B49EF70}">
      <dsp:nvSpPr>
        <dsp:cNvPr id="0" name=""/>
        <dsp:cNvSpPr/>
      </dsp:nvSpPr>
      <dsp:spPr>
        <a:xfrm>
          <a:off x="7993410" y="2461486"/>
          <a:ext cx="236189" cy="236185"/>
        </a:xfrm>
        <a:prstGeom prst="ellips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773E0F-4983-4D41-A094-D3FEAD3C4435}">
      <dsp:nvSpPr>
        <dsp:cNvPr id="0" name=""/>
        <dsp:cNvSpPr/>
      </dsp:nvSpPr>
      <dsp:spPr>
        <a:xfrm>
          <a:off x="7560533" y="2461486"/>
          <a:ext cx="236189" cy="236185"/>
        </a:xfrm>
        <a:prstGeom prst="ellips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A3D2C0-D3A3-412D-B73D-70A1F3C6CBA5}">
      <dsp:nvSpPr>
        <dsp:cNvPr id="0" name=""/>
        <dsp:cNvSpPr/>
      </dsp:nvSpPr>
      <dsp:spPr>
        <a:xfrm>
          <a:off x="7127656" y="2461486"/>
          <a:ext cx="236189" cy="236185"/>
        </a:xfrm>
        <a:prstGeom prst="ellips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6D86A2-B7C8-41CC-A48C-14505BCFC8C9}">
      <dsp:nvSpPr>
        <dsp:cNvPr id="0" name=""/>
        <dsp:cNvSpPr/>
      </dsp:nvSpPr>
      <dsp:spPr>
        <a:xfrm>
          <a:off x="6695602" y="2461486"/>
          <a:ext cx="236189" cy="236185"/>
        </a:xfrm>
        <a:prstGeom prst="ellipse">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C5320D1-6CC3-4DBD-B2D3-303D8A648050}">
      <dsp:nvSpPr>
        <dsp:cNvPr id="0" name=""/>
        <dsp:cNvSpPr/>
      </dsp:nvSpPr>
      <dsp:spPr>
        <a:xfrm>
          <a:off x="6262725" y="2461486"/>
          <a:ext cx="236189" cy="236185"/>
        </a:xfrm>
        <a:prstGeom prst="ellipse">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3243BB-66A4-4DF6-B305-D72FD3D5C751}">
      <dsp:nvSpPr>
        <dsp:cNvPr id="0" name=""/>
        <dsp:cNvSpPr/>
      </dsp:nvSpPr>
      <dsp:spPr>
        <a:xfrm>
          <a:off x="5593659" y="2343393"/>
          <a:ext cx="472379" cy="472760"/>
        </a:xfrm>
        <a:prstGeom prst="ellips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410AAC-3B23-4006-8392-7F3FC066D720}">
      <dsp:nvSpPr>
        <dsp:cNvPr id="0" name=""/>
        <dsp:cNvSpPr/>
      </dsp:nvSpPr>
      <dsp:spPr>
        <a:xfrm>
          <a:off x="7608265" y="1973576"/>
          <a:ext cx="236189" cy="236185"/>
        </a:xfrm>
        <a:prstGeom prst="ellips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9682A2-77AB-49CC-AFDB-F1D497953AB9}">
      <dsp:nvSpPr>
        <dsp:cNvPr id="0" name=""/>
        <dsp:cNvSpPr/>
      </dsp:nvSpPr>
      <dsp:spPr>
        <a:xfrm>
          <a:off x="7608265" y="2952892"/>
          <a:ext cx="236189" cy="236185"/>
        </a:xfrm>
        <a:prstGeom prst="ellips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4F8B62-D854-4F7D-BB88-35BF6798AAA6}">
      <dsp:nvSpPr>
        <dsp:cNvPr id="0" name=""/>
        <dsp:cNvSpPr/>
      </dsp:nvSpPr>
      <dsp:spPr>
        <a:xfrm>
          <a:off x="7818942" y="2185677"/>
          <a:ext cx="236189" cy="236185"/>
        </a:xfrm>
        <a:prstGeom prst="ellipse">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A7E9C6-3AD1-475F-A554-F5F2F9F78F0C}">
      <dsp:nvSpPr>
        <dsp:cNvPr id="0" name=""/>
        <dsp:cNvSpPr/>
      </dsp:nvSpPr>
      <dsp:spPr>
        <a:xfrm>
          <a:off x="7832933" y="2741957"/>
          <a:ext cx="236189" cy="236185"/>
        </a:xfrm>
        <a:prstGeom prst="ellipse">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108AD7-D373-479A-B543-8EF58967EAC7}">
      <dsp:nvSpPr>
        <dsp:cNvPr id="0" name=""/>
        <dsp:cNvSpPr/>
      </dsp:nvSpPr>
      <dsp:spPr>
        <a:xfrm>
          <a:off x="3006272" y="1383888"/>
          <a:ext cx="2391521" cy="2391769"/>
        </a:xfrm>
        <a:prstGeom prst="ellips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r>
            <a:rPr lang="en-US" sz="3300" kern="1200" dirty="0" smtClean="0"/>
            <a:t>Service Strategy</a:t>
          </a:r>
          <a:endParaRPr lang="en-US" sz="3300" kern="1200" dirty="0"/>
        </a:p>
      </dsp:txBody>
      <dsp:txXfrm>
        <a:off x="3356502" y="1734154"/>
        <a:ext cx="1691061" cy="1691237"/>
      </dsp:txXfrm>
    </dsp:sp>
    <dsp:sp modelId="{A20647BD-4987-4A29-B800-3AD88126D375}">
      <dsp:nvSpPr>
        <dsp:cNvPr id="0" name=""/>
        <dsp:cNvSpPr/>
      </dsp:nvSpPr>
      <dsp:spPr>
        <a:xfrm>
          <a:off x="2827690" y="1179556"/>
          <a:ext cx="472379" cy="472760"/>
        </a:xfrm>
        <a:prstGeom prst="ellips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F661B9-F101-4B4E-AA8E-4C7B3A56560A}">
      <dsp:nvSpPr>
        <dsp:cNvPr id="0" name=""/>
        <dsp:cNvSpPr/>
      </dsp:nvSpPr>
      <dsp:spPr>
        <a:xfrm>
          <a:off x="2524841" y="930163"/>
          <a:ext cx="236189" cy="236185"/>
        </a:xfrm>
        <a:prstGeom prst="ellips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32EC975-684B-4AFD-89A7-F6447ACCEEA6}">
      <dsp:nvSpPr>
        <dsp:cNvPr id="0" name=""/>
        <dsp:cNvSpPr/>
      </dsp:nvSpPr>
      <dsp:spPr>
        <a:xfrm>
          <a:off x="2020366" y="930163"/>
          <a:ext cx="236189" cy="236185"/>
        </a:xfrm>
        <a:prstGeom prst="ellipse">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F3BE97E-29C7-4A71-99A4-3CBC4BD83058}">
      <dsp:nvSpPr>
        <dsp:cNvPr id="0" name=""/>
        <dsp:cNvSpPr/>
      </dsp:nvSpPr>
      <dsp:spPr>
        <a:xfrm>
          <a:off x="1515892" y="930163"/>
          <a:ext cx="236189" cy="236185"/>
        </a:xfrm>
        <a:prstGeom prst="ellipse">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07D4A5-5B05-45F0-9992-79ACFF201604}">
      <dsp:nvSpPr>
        <dsp:cNvPr id="0" name=""/>
        <dsp:cNvSpPr/>
      </dsp:nvSpPr>
      <dsp:spPr>
        <a:xfrm>
          <a:off x="1011417" y="930163"/>
          <a:ext cx="236189" cy="236185"/>
        </a:xfrm>
        <a:prstGeom prst="ellips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F2B2C98-BBE5-4902-9807-572EC3071ADD}">
      <dsp:nvSpPr>
        <dsp:cNvPr id="0" name=""/>
        <dsp:cNvSpPr/>
      </dsp:nvSpPr>
      <dsp:spPr>
        <a:xfrm>
          <a:off x="506120" y="930163"/>
          <a:ext cx="236189" cy="236185"/>
        </a:xfrm>
        <a:prstGeom prst="ellips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3F1D42-B6E9-4D2E-935E-B50A6D701690}">
      <dsp:nvSpPr>
        <dsp:cNvPr id="0" name=""/>
        <dsp:cNvSpPr/>
      </dsp:nvSpPr>
      <dsp:spPr>
        <a:xfrm>
          <a:off x="1645" y="930163"/>
          <a:ext cx="236189" cy="236185"/>
        </a:xfrm>
        <a:prstGeom prst="ellips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BA94C2-5926-415E-8074-08FBCF753178}">
      <dsp:nvSpPr>
        <dsp:cNvPr id="0" name=""/>
        <dsp:cNvSpPr/>
      </dsp:nvSpPr>
      <dsp:spPr>
        <a:xfrm>
          <a:off x="0" y="320663"/>
          <a:ext cx="2768437" cy="6075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l" defTabSz="1466850">
            <a:lnSpc>
              <a:spcPct val="90000"/>
            </a:lnSpc>
            <a:spcBef>
              <a:spcPct val="0"/>
            </a:spcBef>
            <a:spcAft>
              <a:spcPct val="35000"/>
            </a:spcAft>
          </a:pPr>
          <a:r>
            <a:rPr lang="id-ID" sz="3300" kern="1200" smtClean="0"/>
            <a:t>Policies</a:t>
          </a:r>
          <a:endParaRPr lang="en-US" sz="3300" kern="1200" dirty="0"/>
        </a:p>
      </dsp:txBody>
      <dsp:txXfrm>
        <a:off x="0" y="320663"/>
        <a:ext cx="2768437" cy="607556"/>
      </dsp:txXfrm>
    </dsp:sp>
    <dsp:sp modelId="{E4D5AE0A-81CF-45F7-871A-DA4D41631D8B}">
      <dsp:nvSpPr>
        <dsp:cNvPr id="0" name=""/>
        <dsp:cNvSpPr/>
      </dsp:nvSpPr>
      <dsp:spPr>
        <a:xfrm>
          <a:off x="2337206" y="2343393"/>
          <a:ext cx="472379" cy="472760"/>
        </a:xfrm>
        <a:prstGeom prst="ellips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7B336B-D0AD-4B87-8E73-6347FE2FC9E0}">
      <dsp:nvSpPr>
        <dsp:cNvPr id="0" name=""/>
        <dsp:cNvSpPr/>
      </dsp:nvSpPr>
      <dsp:spPr>
        <a:xfrm>
          <a:off x="1869765" y="2461486"/>
          <a:ext cx="236189" cy="236185"/>
        </a:xfrm>
        <a:prstGeom prst="ellips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258179-539F-441C-8426-5140F21EE605}">
      <dsp:nvSpPr>
        <dsp:cNvPr id="0" name=""/>
        <dsp:cNvSpPr/>
      </dsp:nvSpPr>
      <dsp:spPr>
        <a:xfrm>
          <a:off x="1403146" y="2461486"/>
          <a:ext cx="236189" cy="236185"/>
        </a:xfrm>
        <a:prstGeom prst="ellips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5D23F2-F621-4310-95DA-AE48B8739F81}">
      <dsp:nvSpPr>
        <dsp:cNvPr id="0" name=""/>
        <dsp:cNvSpPr/>
      </dsp:nvSpPr>
      <dsp:spPr>
        <a:xfrm>
          <a:off x="935705" y="2461486"/>
          <a:ext cx="236189" cy="236185"/>
        </a:xfrm>
        <a:prstGeom prst="ellipse">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AF745B-58FF-4FB4-9482-B09C2128DB6D}">
      <dsp:nvSpPr>
        <dsp:cNvPr id="0" name=""/>
        <dsp:cNvSpPr/>
      </dsp:nvSpPr>
      <dsp:spPr>
        <a:xfrm>
          <a:off x="469087" y="2461486"/>
          <a:ext cx="236189" cy="236185"/>
        </a:xfrm>
        <a:prstGeom prst="ellipse">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01EF7D-4DDA-423D-BF12-F17E24460B7A}">
      <dsp:nvSpPr>
        <dsp:cNvPr id="0" name=""/>
        <dsp:cNvSpPr/>
      </dsp:nvSpPr>
      <dsp:spPr>
        <a:xfrm>
          <a:off x="1645" y="2461486"/>
          <a:ext cx="236189" cy="236185"/>
        </a:xfrm>
        <a:prstGeom prst="ellips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BE2E32-2B56-43B3-9712-5942A4BB806B}">
      <dsp:nvSpPr>
        <dsp:cNvPr id="0" name=""/>
        <dsp:cNvSpPr/>
      </dsp:nvSpPr>
      <dsp:spPr>
        <a:xfrm>
          <a:off x="0" y="1857037"/>
          <a:ext cx="2093610" cy="6075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l" defTabSz="1466850">
            <a:lnSpc>
              <a:spcPct val="90000"/>
            </a:lnSpc>
            <a:spcBef>
              <a:spcPct val="0"/>
            </a:spcBef>
            <a:spcAft>
              <a:spcPct val="35000"/>
            </a:spcAft>
          </a:pPr>
          <a:r>
            <a:rPr lang="id-ID" sz="3300" kern="1200" smtClean="0"/>
            <a:t>Guidelines</a:t>
          </a:r>
          <a:endParaRPr lang="id-ID" sz="3300" kern="1200" dirty="0" smtClean="0"/>
        </a:p>
      </dsp:txBody>
      <dsp:txXfrm>
        <a:off x="0" y="1857037"/>
        <a:ext cx="2093610" cy="607556"/>
      </dsp:txXfrm>
    </dsp:sp>
    <dsp:sp modelId="{53543D48-63B1-44C8-9938-BADF8D0759FF}">
      <dsp:nvSpPr>
        <dsp:cNvPr id="0" name=""/>
        <dsp:cNvSpPr/>
      </dsp:nvSpPr>
      <dsp:spPr>
        <a:xfrm>
          <a:off x="2827690" y="3487807"/>
          <a:ext cx="472379" cy="472760"/>
        </a:xfrm>
        <a:prstGeom prst="ellips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E165BF-EF23-4E91-86F9-E54D4D7739E7}">
      <dsp:nvSpPr>
        <dsp:cNvPr id="0" name=""/>
        <dsp:cNvSpPr/>
      </dsp:nvSpPr>
      <dsp:spPr>
        <a:xfrm>
          <a:off x="2524841" y="3969113"/>
          <a:ext cx="236189" cy="236185"/>
        </a:xfrm>
        <a:prstGeom prst="ellipse">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34F5FC-A2B1-4591-B241-CBA6D0A2CB9B}">
      <dsp:nvSpPr>
        <dsp:cNvPr id="0" name=""/>
        <dsp:cNvSpPr/>
      </dsp:nvSpPr>
      <dsp:spPr>
        <a:xfrm>
          <a:off x="2020366" y="3969113"/>
          <a:ext cx="236189" cy="236185"/>
        </a:xfrm>
        <a:prstGeom prst="ellipse">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7809BD4-4048-4B79-B463-3580BB32759C}">
      <dsp:nvSpPr>
        <dsp:cNvPr id="0" name=""/>
        <dsp:cNvSpPr/>
      </dsp:nvSpPr>
      <dsp:spPr>
        <a:xfrm>
          <a:off x="1515892" y="3969113"/>
          <a:ext cx="236189" cy="236185"/>
        </a:xfrm>
        <a:prstGeom prst="ellips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7F397F-EA35-420E-BBC8-CE87427F2F97}">
      <dsp:nvSpPr>
        <dsp:cNvPr id="0" name=""/>
        <dsp:cNvSpPr/>
      </dsp:nvSpPr>
      <dsp:spPr>
        <a:xfrm>
          <a:off x="1011417" y="3969113"/>
          <a:ext cx="236189" cy="236185"/>
        </a:xfrm>
        <a:prstGeom prst="ellips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36C163-F145-4251-8ED5-FC1DF99FEB57}">
      <dsp:nvSpPr>
        <dsp:cNvPr id="0" name=""/>
        <dsp:cNvSpPr/>
      </dsp:nvSpPr>
      <dsp:spPr>
        <a:xfrm>
          <a:off x="506120" y="3969113"/>
          <a:ext cx="236189" cy="236185"/>
        </a:xfrm>
        <a:prstGeom prst="ellips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2B4845-A5A2-4323-8079-731989E312F7}">
      <dsp:nvSpPr>
        <dsp:cNvPr id="0" name=""/>
        <dsp:cNvSpPr/>
      </dsp:nvSpPr>
      <dsp:spPr>
        <a:xfrm>
          <a:off x="1645" y="3969113"/>
          <a:ext cx="236189" cy="236185"/>
        </a:xfrm>
        <a:prstGeom prst="ellipse">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7A6633-0038-487C-933A-A210330B1D07}">
      <dsp:nvSpPr>
        <dsp:cNvPr id="0" name=""/>
        <dsp:cNvSpPr/>
      </dsp:nvSpPr>
      <dsp:spPr>
        <a:xfrm>
          <a:off x="0" y="3359225"/>
          <a:ext cx="2768437" cy="6075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l" defTabSz="1466850">
            <a:lnSpc>
              <a:spcPct val="90000"/>
            </a:lnSpc>
            <a:spcBef>
              <a:spcPct val="0"/>
            </a:spcBef>
            <a:spcAft>
              <a:spcPct val="35000"/>
            </a:spcAft>
          </a:pPr>
          <a:r>
            <a:rPr lang="id-ID" sz="3300" kern="1200" smtClean="0"/>
            <a:t>Processes</a:t>
          </a:r>
          <a:endParaRPr lang="id-ID" sz="3300" kern="1200" dirty="0"/>
        </a:p>
      </dsp:txBody>
      <dsp:txXfrm>
        <a:off x="0" y="3359225"/>
        <a:ext cx="2768437" cy="60755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F1A055-9ECC-4009-973C-42646ADC472A}">
      <dsp:nvSpPr>
        <dsp:cNvPr id="0" name=""/>
        <dsp:cNvSpPr/>
      </dsp:nvSpPr>
      <dsp:spPr>
        <a:xfrm>
          <a:off x="0" y="365061"/>
          <a:ext cx="4038600" cy="4032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8A8771C-5C70-4B87-A1EA-BF5F7E3F3032}">
      <dsp:nvSpPr>
        <dsp:cNvPr id="0" name=""/>
        <dsp:cNvSpPr/>
      </dsp:nvSpPr>
      <dsp:spPr>
        <a:xfrm>
          <a:off x="201930" y="128901"/>
          <a:ext cx="2827020" cy="47232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855" tIns="0" rIns="106855" bIns="0" numCol="1" spcCol="1270" anchor="ctr" anchorCtr="0">
          <a:noAutofit/>
        </a:bodyPr>
        <a:lstStyle/>
        <a:p>
          <a:pPr lvl="0" algn="l" defTabSz="711200">
            <a:lnSpc>
              <a:spcPct val="90000"/>
            </a:lnSpc>
            <a:spcBef>
              <a:spcPct val="0"/>
            </a:spcBef>
            <a:spcAft>
              <a:spcPct val="35000"/>
            </a:spcAft>
          </a:pPr>
          <a:r>
            <a:rPr lang="en-US" sz="1600" kern="1200" dirty="0" smtClean="0"/>
            <a:t>Value creation</a:t>
          </a:r>
          <a:endParaRPr lang="en-US" sz="1600" kern="1200" dirty="0"/>
        </a:p>
      </dsp:txBody>
      <dsp:txXfrm>
        <a:off x="224987" y="151958"/>
        <a:ext cx="2780906" cy="426206"/>
      </dsp:txXfrm>
    </dsp:sp>
    <dsp:sp modelId="{61E8F6E9-16DA-4D95-89DB-FCF43EE722E2}">
      <dsp:nvSpPr>
        <dsp:cNvPr id="0" name=""/>
        <dsp:cNvSpPr/>
      </dsp:nvSpPr>
      <dsp:spPr>
        <a:xfrm>
          <a:off x="0" y="1090821"/>
          <a:ext cx="4038600" cy="4032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577F672-2084-49E0-8F37-4EF40318144B}">
      <dsp:nvSpPr>
        <dsp:cNvPr id="0" name=""/>
        <dsp:cNvSpPr/>
      </dsp:nvSpPr>
      <dsp:spPr>
        <a:xfrm>
          <a:off x="201930" y="854661"/>
          <a:ext cx="2827020" cy="47232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855" tIns="0" rIns="106855" bIns="0" numCol="1" spcCol="1270" anchor="ctr" anchorCtr="0">
          <a:noAutofit/>
        </a:bodyPr>
        <a:lstStyle/>
        <a:p>
          <a:pPr lvl="0" algn="l" defTabSz="711200">
            <a:lnSpc>
              <a:spcPct val="90000"/>
            </a:lnSpc>
            <a:spcBef>
              <a:spcPct val="0"/>
            </a:spcBef>
            <a:spcAft>
              <a:spcPct val="35000"/>
            </a:spcAft>
          </a:pPr>
          <a:r>
            <a:rPr lang="en-US" sz="1600" kern="1200" dirty="0" smtClean="0"/>
            <a:t>Service assets</a:t>
          </a:r>
          <a:endParaRPr lang="en-US" sz="1600" kern="1200" dirty="0"/>
        </a:p>
      </dsp:txBody>
      <dsp:txXfrm>
        <a:off x="224987" y="877718"/>
        <a:ext cx="2780906" cy="426206"/>
      </dsp:txXfrm>
    </dsp:sp>
    <dsp:sp modelId="{F6B3E544-E752-43FC-94C9-4361EBB2B803}">
      <dsp:nvSpPr>
        <dsp:cNvPr id="0" name=""/>
        <dsp:cNvSpPr/>
      </dsp:nvSpPr>
      <dsp:spPr>
        <a:xfrm>
          <a:off x="0" y="1816581"/>
          <a:ext cx="4038600" cy="4032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FECE674-7CAA-44EB-B2F7-B4A9D82C028D}">
      <dsp:nvSpPr>
        <dsp:cNvPr id="0" name=""/>
        <dsp:cNvSpPr/>
      </dsp:nvSpPr>
      <dsp:spPr>
        <a:xfrm>
          <a:off x="201930" y="1580421"/>
          <a:ext cx="2827020" cy="47232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855" tIns="0" rIns="106855" bIns="0" numCol="1" spcCol="1270" anchor="ctr" anchorCtr="0">
          <a:noAutofit/>
        </a:bodyPr>
        <a:lstStyle/>
        <a:p>
          <a:pPr lvl="0" algn="l" defTabSz="711200">
            <a:lnSpc>
              <a:spcPct val="90000"/>
            </a:lnSpc>
            <a:spcBef>
              <a:spcPct val="0"/>
            </a:spcBef>
            <a:spcAft>
              <a:spcPct val="35000"/>
            </a:spcAft>
          </a:pPr>
          <a:r>
            <a:rPr lang="en-US" sz="1600" kern="1200" dirty="0" smtClean="0"/>
            <a:t>Service Provider types</a:t>
          </a:r>
          <a:endParaRPr lang="en-US" sz="1600" kern="1200" dirty="0"/>
        </a:p>
      </dsp:txBody>
      <dsp:txXfrm>
        <a:off x="224987" y="1603478"/>
        <a:ext cx="2780906" cy="426206"/>
      </dsp:txXfrm>
    </dsp:sp>
    <dsp:sp modelId="{DBCCE694-A05B-4BD2-B4F9-F72CFD379C1A}">
      <dsp:nvSpPr>
        <dsp:cNvPr id="0" name=""/>
        <dsp:cNvSpPr/>
      </dsp:nvSpPr>
      <dsp:spPr>
        <a:xfrm>
          <a:off x="0" y="2542341"/>
          <a:ext cx="4038600" cy="4032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94F6D2E-213C-42F8-AD41-84FC6E0A305E}">
      <dsp:nvSpPr>
        <dsp:cNvPr id="0" name=""/>
        <dsp:cNvSpPr/>
      </dsp:nvSpPr>
      <dsp:spPr>
        <a:xfrm>
          <a:off x="201930" y="2306181"/>
          <a:ext cx="2827020" cy="47232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855" tIns="0" rIns="106855" bIns="0" numCol="1" spcCol="1270" anchor="ctr" anchorCtr="0">
          <a:noAutofit/>
        </a:bodyPr>
        <a:lstStyle/>
        <a:p>
          <a:pPr lvl="0" algn="l" defTabSz="711200">
            <a:lnSpc>
              <a:spcPct val="90000"/>
            </a:lnSpc>
            <a:spcBef>
              <a:spcPct val="0"/>
            </a:spcBef>
            <a:spcAft>
              <a:spcPct val="35000"/>
            </a:spcAft>
          </a:pPr>
          <a:r>
            <a:rPr lang="en-US" sz="1600" kern="1200" dirty="0" smtClean="0"/>
            <a:t>Service capabilities &amp;resources</a:t>
          </a:r>
          <a:endParaRPr lang="en-US" sz="1600" kern="1200" dirty="0"/>
        </a:p>
      </dsp:txBody>
      <dsp:txXfrm>
        <a:off x="224987" y="2329238"/>
        <a:ext cx="2780906" cy="426206"/>
      </dsp:txXfrm>
    </dsp:sp>
    <dsp:sp modelId="{4880E3C5-C2DB-4991-B415-6BF5FEB2979F}">
      <dsp:nvSpPr>
        <dsp:cNvPr id="0" name=""/>
        <dsp:cNvSpPr/>
      </dsp:nvSpPr>
      <dsp:spPr>
        <a:xfrm>
          <a:off x="0" y="3268101"/>
          <a:ext cx="4038600" cy="403200"/>
        </a:xfrm>
        <a:prstGeom prst="rect">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6F2961B-E41C-4C2B-A0AD-ACBB9EF40A91}">
      <dsp:nvSpPr>
        <dsp:cNvPr id="0" name=""/>
        <dsp:cNvSpPr/>
      </dsp:nvSpPr>
      <dsp:spPr>
        <a:xfrm>
          <a:off x="201930" y="3031941"/>
          <a:ext cx="2827020" cy="472320"/>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855" tIns="0" rIns="106855" bIns="0" numCol="1" spcCol="1270" anchor="ctr" anchorCtr="0">
          <a:noAutofit/>
        </a:bodyPr>
        <a:lstStyle/>
        <a:p>
          <a:pPr lvl="0" algn="l" defTabSz="711200">
            <a:lnSpc>
              <a:spcPct val="90000"/>
            </a:lnSpc>
            <a:spcBef>
              <a:spcPct val="0"/>
            </a:spcBef>
            <a:spcAft>
              <a:spcPct val="35000"/>
            </a:spcAft>
          </a:pPr>
          <a:r>
            <a:rPr lang="en-US" sz="1600" kern="1200" dirty="0" smtClean="0"/>
            <a:t>Service structures</a:t>
          </a:r>
          <a:endParaRPr lang="en-US" sz="1600" kern="1200" dirty="0"/>
        </a:p>
      </dsp:txBody>
      <dsp:txXfrm>
        <a:off x="224987" y="3054998"/>
        <a:ext cx="2780906" cy="426206"/>
      </dsp:txXfrm>
    </dsp:sp>
    <dsp:sp modelId="{D3A08CAD-C27C-4D90-951A-07C081553F46}">
      <dsp:nvSpPr>
        <dsp:cNvPr id="0" name=""/>
        <dsp:cNvSpPr/>
      </dsp:nvSpPr>
      <dsp:spPr>
        <a:xfrm>
          <a:off x="0" y="3993861"/>
          <a:ext cx="4038600" cy="4032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33A2A02-0215-4BFB-BF06-2AF00377CF54}">
      <dsp:nvSpPr>
        <dsp:cNvPr id="0" name=""/>
        <dsp:cNvSpPr/>
      </dsp:nvSpPr>
      <dsp:spPr>
        <a:xfrm>
          <a:off x="201930" y="3757701"/>
          <a:ext cx="2827020" cy="47232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855" tIns="0" rIns="106855" bIns="0" numCol="1" spcCol="1270" anchor="ctr" anchorCtr="0">
          <a:noAutofit/>
        </a:bodyPr>
        <a:lstStyle/>
        <a:p>
          <a:pPr lvl="0" algn="l" defTabSz="711200">
            <a:lnSpc>
              <a:spcPct val="90000"/>
            </a:lnSpc>
            <a:spcBef>
              <a:spcPct val="0"/>
            </a:spcBef>
            <a:spcAft>
              <a:spcPct val="35000"/>
            </a:spcAft>
          </a:pPr>
          <a:r>
            <a:rPr lang="en-US" sz="1600" kern="1200" dirty="0" smtClean="0"/>
            <a:t>Defining the service market</a:t>
          </a:r>
          <a:endParaRPr lang="en-US" sz="1600" kern="1200" dirty="0"/>
        </a:p>
      </dsp:txBody>
      <dsp:txXfrm>
        <a:off x="224987" y="3780758"/>
        <a:ext cx="2780906" cy="4262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88587B-D5AC-49D4-941E-7895F9FE5289}">
      <dsp:nvSpPr>
        <dsp:cNvPr id="0" name=""/>
        <dsp:cNvSpPr/>
      </dsp:nvSpPr>
      <dsp:spPr>
        <a:xfrm>
          <a:off x="0" y="365061"/>
          <a:ext cx="4038600" cy="4032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ECA6E77-AD40-4347-ACC2-76BC4D38BD25}">
      <dsp:nvSpPr>
        <dsp:cNvPr id="0" name=""/>
        <dsp:cNvSpPr/>
      </dsp:nvSpPr>
      <dsp:spPr>
        <a:xfrm>
          <a:off x="201930" y="128901"/>
          <a:ext cx="2827020" cy="47232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855" tIns="0" rIns="106855" bIns="0" numCol="1" spcCol="1270" anchor="ctr" anchorCtr="0">
          <a:noAutofit/>
        </a:bodyPr>
        <a:lstStyle/>
        <a:p>
          <a:pPr lvl="0" algn="l" defTabSz="711200">
            <a:lnSpc>
              <a:spcPct val="90000"/>
            </a:lnSpc>
            <a:spcBef>
              <a:spcPct val="0"/>
            </a:spcBef>
            <a:spcAft>
              <a:spcPct val="35000"/>
            </a:spcAft>
          </a:pPr>
          <a:r>
            <a:rPr lang="en-US" sz="1600" kern="1200" dirty="0" smtClean="0"/>
            <a:t>Developing service offerings</a:t>
          </a:r>
          <a:endParaRPr lang="en-US" sz="1600" kern="1200" dirty="0"/>
        </a:p>
      </dsp:txBody>
      <dsp:txXfrm>
        <a:off x="224987" y="151958"/>
        <a:ext cx="2780906" cy="426206"/>
      </dsp:txXfrm>
    </dsp:sp>
    <dsp:sp modelId="{2794AD1B-CC48-497A-91CF-6941C8574E93}">
      <dsp:nvSpPr>
        <dsp:cNvPr id="0" name=""/>
        <dsp:cNvSpPr/>
      </dsp:nvSpPr>
      <dsp:spPr>
        <a:xfrm>
          <a:off x="0" y="1090821"/>
          <a:ext cx="4038600" cy="403200"/>
        </a:xfrm>
        <a:prstGeom prst="rect">
          <a:avLst/>
        </a:prstGeom>
        <a:solidFill>
          <a:schemeClr val="lt1">
            <a:alpha val="90000"/>
            <a:hueOff val="0"/>
            <a:satOff val="0"/>
            <a:lumOff val="0"/>
            <a:alphaOff val="0"/>
          </a:schemeClr>
        </a:solidFill>
        <a:ln w="25400" cap="flat" cmpd="sng" algn="ctr">
          <a:solidFill>
            <a:schemeClr val="accent3">
              <a:hueOff val="2250053"/>
              <a:satOff val="-3376"/>
              <a:lumOff val="-549"/>
              <a:alphaOff val="0"/>
            </a:schemeClr>
          </a:solidFill>
          <a:prstDash val="solid"/>
        </a:ln>
        <a:effectLst/>
      </dsp:spPr>
      <dsp:style>
        <a:lnRef idx="2">
          <a:scrgbClr r="0" g="0" b="0"/>
        </a:lnRef>
        <a:fillRef idx="1">
          <a:scrgbClr r="0" g="0" b="0"/>
        </a:fillRef>
        <a:effectRef idx="0">
          <a:scrgbClr r="0" g="0" b="0"/>
        </a:effectRef>
        <a:fontRef idx="minor"/>
      </dsp:style>
    </dsp:sp>
    <dsp:sp modelId="{07121403-3C2E-4367-BBE2-27CC82756B8C}">
      <dsp:nvSpPr>
        <dsp:cNvPr id="0" name=""/>
        <dsp:cNvSpPr/>
      </dsp:nvSpPr>
      <dsp:spPr>
        <a:xfrm>
          <a:off x="201930" y="854661"/>
          <a:ext cx="2827020" cy="472320"/>
        </a:xfrm>
        <a:prstGeom prst="roundRect">
          <a:avLst/>
        </a:prstGeom>
        <a:solidFill>
          <a:schemeClr val="accent3">
            <a:hueOff val="2250053"/>
            <a:satOff val="-3376"/>
            <a:lumOff val="-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855" tIns="0" rIns="106855" bIns="0" numCol="1" spcCol="1270" anchor="ctr" anchorCtr="0">
          <a:noAutofit/>
        </a:bodyPr>
        <a:lstStyle/>
        <a:p>
          <a:pPr lvl="0" algn="l" defTabSz="711200">
            <a:lnSpc>
              <a:spcPct val="90000"/>
            </a:lnSpc>
            <a:spcBef>
              <a:spcPct val="0"/>
            </a:spcBef>
            <a:spcAft>
              <a:spcPct val="35000"/>
            </a:spcAft>
          </a:pPr>
          <a:r>
            <a:rPr lang="en-US" sz="1600" kern="1200" dirty="0" smtClean="0"/>
            <a:t>Financial Management</a:t>
          </a:r>
          <a:endParaRPr lang="en-US" sz="1600" kern="1200" dirty="0"/>
        </a:p>
      </dsp:txBody>
      <dsp:txXfrm>
        <a:off x="224987" y="877718"/>
        <a:ext cx="2780906" cy="426206"/>
      </dsp:txXfrm>
    </dsp:sp>
    <dsp:sp modelId="{850671F4-CDAB-4391-8E4E-68A9A466667F}">
      <dsp:nvSpPr>
        <dsp:cNvPr id="0" name=""/>
        <dsp:cNvSpPr/>
      </dsp:nvSpPr>
      <dsp:spPr>
        <a:xfrm>
          <a:off x="0" y="1816581"/>
          <a:ext cx="4038600" cy="403200"/>
        </a:xfrm>
        <a:prstGeom prst="rect">
          <a:avLst/>
        </a:prstGeom>
        <a:solidFill>
          <a:schemeClr val="lt1">
            <a:alpha val="90000"/>
            <a:hueOff val="0"/>
            <a:satOff val="0"/>
            <a:lumOff val="0"/>
            <a:alphaOff val="0"/>
          </a:schemeClr>
        </a:solidFill>
        <a:ln w="25400" cap="flat" cmpd="sng" algn="ctr">
          <a:solidFill>
            <a:schemeClr val="accent3">
              <a:hueOff val="4500106"/>
              <a:satOff val="-6752"/>
              <a:lumOff val="-1098"/>
              <a:alphaOff val="0"/>
            </a:schemeClr>
          </a:solidFill>
          <a:prstDash val="solid"/>
        </a:ln>
        <a:effectLst/>
      </dsp:spPr>
      <dsp:style>
        <a:lnRef idx="2">
          <a:scrgbClr r="0" g="0" b="0"/>
        </a:lnRef>
        <a:fillRef idx="1">
          <a:scrgbClr r="0" g="0" b="0"/>
        </a:fillRef>
        <a:effectRef idx="0">
          <a:scrgbClr r="0" g="0" b="0"/>
        </a:effectRef>
        <a:fontRef idx="minor"/>
      </dsp:style>
    </dsp:sp>
    <dsp:sp modelId="{CBEA0DA1-C131-40CA-AD8A-C4C8AD71C368}">
      <dsp:nvSpPr>
        <dsp:cNvPr id="0" name=""/>
        <dsp:cNvSpPr/>
      </dsp:nvSpPr>
      <dsp:spPr>
        <a:xfrm>
          <a:off x="201930" y="1580421"/>
          <a:ext cx="2827020" cy="472320"/>
        </a:xfrm>
        <a:prstGeom prst="roundRect">
          <a:avLst/>
        </a:prstGeom>
        <a:solidFill>
          <a:schemeClr val="accent3">
            <a:hueOff val="4500106"/>
            <a:satOff val="-6752"/>
            <a:lumOff val="-10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855" tIns="0" rIns="106855" bIns="0" numCol="1" spcCol="1270" anchor="ctr" anchorCtr="0">
          <a:noAutofit/>
        </a:bodyPr>
        <a:lstStyle/>
        <a:p>
          <a:pPr lvl="0" algn="l" defTabSz="711200">
            <a:lnSpc>
              <a:spcPct val="90000"/>
            </a:lnSpc>
            <a:spcBef>
              <a:spcPct val="0"/>
            </a:spcBef>
            <a:spcAft>
              <a:spcPct val="35000"/>
            </a:spcAft>
          </a:pPr>
          <a:r>
            <a:rPr lang="en-US" sz="1600" kern="1200" dirty="0" smtClean="0"/>
            <a:t>Service Portfolios</a:t>
          </a:r>
          <a:endParaRPr lang="en-US" sz="1600" kern="1200" dirty="0"/>
        </a:p>
      </dsp:txBody>
      <dsp:txXfrm>
        <a:off x="224987" y="1603478"/>
        <a:ext cx="2780906" cy="426206"/>
      </dsp:txXfrm>
    </dsp:sp>
    <dsp:sp modelId="{725A7805-BD8F-484B-8EF6-68933342291D}">
      <dsp:nvSpPr>
        <dsp:cNvPr id="0" name=""/>
        <dsp:cNvSpPr/>
      </dsp:nvSpPr>
      <dsp:spPr>
        <a:xfrm>
          <a:off x="0" y="2542341"/>
          <a:ext cx="4038600" cy="403200"/>
        </a:xfrm>
        <a:prstGeom prst="rect">
          <a:avLst/>
        </a:prstGeom>
        <a:solidFill>
          <a:schemeClr val="lt1">
            <a:alpha val="90000"/>
            <a:hueOff val="0"/>
            <a:satOff val="0"/>
            <a:lumOff val="0"/>
            <a:alphaOff val="0"/>
          </a:schemeClr>
        </a:solidFill>
        <a:ln w="25400" cap="flat" cmpd="sng" algn="ctr">
          <a:solidFill>
            <a:schemeClr val="accent3">
              <a:hueOff val="6750158"/>
              <a:satOff val="-10128"/>
              <a:lumOff val="-1647"/>
              <a:alphaOff val="0"/>
            </a:schemeClr>
          </a:solidFill>
          <a:prstDash val="solid"/>
        </a:ln>
        <a:effectLst/>
      </dsp:spPr>
      <dsp:style>
        <a:lnRef idx="2">
          <a:scrgbClr r="0" g="0" b="0"/>
        </a:lnRef>
        <a:fillRef idx="1">
          <a:scrgbClr r="0" g="0" b="0"/>
        </a:fillRef>
        <a:effectRef idx="0">
          <a:scrgbClr r="0" g="0" b="0"/>
        </a:effectRef>
        <a:fontRef idx="minor"/>
      </dsp:style>
    </dsp:sp>
    <dsp:sp modelId="{442FB476-67C0-4454-9863-2F51E02B2793}">
      <dsp:nvSpPr>
        <dsp:cNvPr id="0" name=""/>
        <dsp:cNvSpPr/>
      </dsp:nvSpPr>
      <dsp:spPr>
        <a:xfrm>
          <a:off x="201930" y="2306181"/>
          <a:ext cx="2827020" cy="472320"/>
        </a:xfrm>
        <a:prstGeom prst="roundRect">
          <a:avLst/>
        </a:prstGeom>
        <a:solidFill>
          <a:schemeClr val="accent3">
            <a:hueOff val="6750158"/>
            <a:satOff val="-10128"/>
            <a:lumOff val="-164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855" tIns="0" rIns="106855" bIns="0" numCol="1" spcCol="1270" anchor="ctr" anchorCtr="0">
          <a:noAutofit/>
        </a:bodyPr>
        <a:lstStyle/>
        <a:p>
          <a:pPr lvl="0" algn="l" defTabSz="711200">
            <a:lnSpc>
              <a:spcPct val="90000"/>
            </a:lnSpc>
            <a:spcBef>
              <a:spcPct val="0"/>
            </a:spcBef>
            <a:spcAft>
              <a:spcPct val="35000"/>
            </a:spcAft>
          </a:pPr>
          <a:r>
            <a:rPr lang="en-US" sz="1600" kern="1200" dirty="0" smtClean="0"/>
            <a:t>Demand Management</a:t>
          </a:r>
          <a:endParaRPr lang="en-US" sz="1600" kern="1200" dirty="0"/>
        </a:p>
      </dsp:txBody>
      <dsp:txXfrm>
        <a:off x="224987" y="2329238"/>
        <a:ext cx="2780906" cy="426206"/>
      </dsp:txXfrm>
    </dsp:sp>
    <dsp:sp modelId="{F1CD3156-E0E3-4156-BEFF-2509339D599B}">
      <dsp:nvSpPr>
        <dsp:cNvPr id="0" name=""/>
        <dsp:cNvSpPr/>
      </dsp:nvSpPr>
      <dsp:spPr>
        <a:xfrm>
          <a:off x="0" y="3268101"/>
          <a:ext cx="4038600" cy="403200"/>
        </a:xfrm>
        <a:prstGeom prst="rect">
          <a:avLst/>
        </a:prstGeom>
        <a:solidFill>
          <a:schemeClr val="lt1">
            <a:alpha val="90000"/>
            <a:hueOff val="0"/>
            <a:satOff val="0"/>
            <a:lumOff val="0"/>
            <a:alphaOff val="0"/>
          </a:schemeClr>
        </a:solidFill>
        <a:ln w="25400" cap="flat" cmpd="sng" algn="ctr">
          <a:solidFill>
            <a:schemeClr val="accent3">
              <a:hueOff val="9000211"/>
              <a:satOff val="-13504"/>
              <a:lumOff val="-2196"/>
              <a:alphaOff val="0"/>
            </a:schemeClr>
          </a:solidFill>
          <a:prstDash val="solid"/>
        </a:ln>
        <a:effectLst/>
      </dsp:spPr>
      <dsp:style>
        <a:lnRef idx="2">
          <a:scrgbClr r="0" g="0" b="0"/>
        </a:lnRef>
        <a:fillRef idx="1">
          <a:scrgbClr r="0" g="0" b="0"/>
        </a:fillRef>
        <a:effectRef idx="0">
          <a:scrgbClr r="0" g="0" b="0"/>
        </a:effectRef>
        <a:fontRef idx="minor"/>
      </dsp:style>
    </dsp:sp>
    <dsp:sp modelId="{164D8812-AC93-4A63-B840-E5A67327D4AB}">
      <dsp:nvSpPr>
        <dsp:cNvPr id="0" name=""/>
        <dsp:cNvSpPr/>
      </dsp:nvSpPr>
      <dsp:spPr>
        <a:xfrm>
          <a:off x="201930" y="3031941"/>
          <a:ext cx="2827020" cy="472320"/>
        </a:xfrm>
        <a:prstGeom prst="roundRect">
          <a:avLst/>
        </a:prstGeom>
        <a:solidFill>
          <a:schemeClr val="accent3">
            <a:hueOff val="9000211"/>
            <a:satOff val="-13504"/>
            <a:lumOff val="-219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855" tIns="0" rIns="106855" bIns="0" numCol="1" spcCol="1270" anchor="ctr" anchorCtr="0">
          <a:noAutofit/>
        </a:bodyPr>
        <a:lstStyle/>
        <a:p>
          <a:pPr lvl="0" algn="l" defTabSz="711200">
            <a:lnSpc>
              <a:spcPct val="90000"/>
            </a:lnSpc>
            <a:spcBef>
              <a:spcPct val="0"/>
            </a:spcBef>
            <a:spcAft>
              <a:spcPct val="35000"/>
            </a:spcAft>
          </a:pPr>
          <a:r>
            <a:rPr lang="en-US" sz="1600" kern="1200" dirty="0" smtClean="0"/>
            <a:t>Service assessment</a:t>
          </a:r>
          <a:endParaRPr lang="en-US" sz="1600" kern="1200" dirty="0"/>
        </a:p>
      </dsp:txBody>
      <dsp:txXfrm>
        <a:off x="224987" y="3054998"/>
        <a:ext cx="2780906" cy="426206"/>
      </dsp:txXfrm>
    </dsp:sp>
    <dsp:sp modelId="{37D28FE0-174C-4213-8099-AD0754D9B4C1}">
      <dsp:nvSpPr>
        <dsp:cNvPr id="0" name=""/>
        <dsp:cNvSpPr/>
      </dsp:nvSpPr>
      <dsp:spPr>
        <a:xfrm>
          <a:off x="0" y="3993861"/>
          <a:ext cx="4038600" cy="403200"/>
        </a:xfrm>
        <a:prstGeom prst="rect">
          <a:avLst/>
        </a:prstGeom>
        <a:solidFill>
          <a:schemeClr val="lt1">
            <a:alpha val="90000"/>
            <a:hueOff val="0"/>
            <a:satOff val="0"/>
            <a:lumOff val="0"/>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dsp:style>
    </dsp:sp>
    <dsp:sp modelId="{90B84350-8ECD-404D-9471-2B891A3BF42A}">
      <dsp:nvSpPr>
        <dsp:cNvPr id="0" name=""/>
        <dsp:cNvSpPr/>
      </dsp:nvSpPr>
      <dsp:spPr>
        <a:xfrm>
          <a:off x="201930" y="3757701"/>
          <a:ext cx="2827020" cy="472320"/>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855" tIns="0" rIns="106855" bIns="0" numCol="1" spcCol="1270" anchor="ctr" anchorCtr="0">
          <a:noAutofit/>
        </a:bodyPr>
        <a:lstStyle/>
        <a:p>
          <a:pPr lvl="0" algn="l" defTabSz="711200">
            <a:lnSpc>
              <a:spcPct val="90000"/>
            </a:lnSpc>
            <a:spcBef>
              <a:spcPct val="0"/>
            </a:spcBef>
            <a:spcAft>
              <a:spcPct val="35000"/>
            </a:spcAft>
          </a:pPr>
          <a:r>
            <a:rPr lang="en-US" sz="1600" kern="1200" dirty="0" smtClean="0"/>
            <a:t>Return on investment</a:t>
          </a:r>
          <a:endParaRPr lang="en-US" sz="1600" kern="1200" dirty="0"/>
        </a:p>
      </dsp:txBody>
      <dsp:txXfrm>
        <a:off x="224987" y="3780758"/>
        <a:ext cx="2780906" cy="4262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11/layout/ConvergingText#3">
  <dgm:title val="Converging Text"/>
  <dgm:desc val="Use to show multiple steps or parts that merge into a whole. Works best with a small number of Level 1 shapes. Unused text does not appear, but remains available if you switch layouts."/>
  <dgm:catLst>
    <dgm:cat type="process" pri="6500"/>
    <dgm:cat type="officeonline" pri="50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clrData>
  <dgm:layoutNode name="Name0">
    <dgm:varLst>
      <dgm:chMax/>
      <dgm:chPref val="1"/>
      <dgm:dir/>
      <dgm:animOne val="branch"/>
      <dgm:animLvl val="lvl"/>
      <dgm:resizeHandles/>
    </dgm:varLst>
    <dgm:choose name="Name1">
      <dgm:if name="Name2" func="var" arg="dir" op="equ" val="norm">
        <dgm:alg type="lin">
          <dgm:param type="linDir" val="fromL"/>
          <dgm:param type="vertAlign" val="mid"/>
          <dgm:param type="nodeVertAlign" val="mid"/>
          <dgm:param type="horzAlign" val="ctr"/>
        </dgm:alg>
      </dgm:if>
      <dgm:else name="Name3">
        <dgm:alg type="lin">
          <dgm:param type="linDir" val="fromR"/>
          <dgm:param type="vertAlign" val="mid"/>
          <dgm:param type="nodeVertAlign" val="mid"/>
          <dgm:param type="horzAlign" val="ctr"/>
        </dgm:alg>
      </dgm:else>
    </dgm:choose>
    <dgm:shape xmlns:r="http://schemas.openxmlformats.org/officeDocument/2006/relationships" r:blip="">
      <dgm:adjLst/>
    </dgm:shape>
    <dgm:constrLst>
      <dgm:constr type="primFontSz" for="des" forName="Parent" op="equ" val="65"/>
      <dgm:constr type="primFontSz" for="des" forName="Child1" op="equ" val="65"/>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w" for="ch" forName="composite" refType="w"/>
      <dgm:constr type="h" for="ch" forName="composite" refType="h"/>
      <dgm:constr type="sp" refType="w" refFor="ch" refForName="composite" op="equ" fact="0.05"/>
      <dgm:constr type="w" for="ch" forName="sibTrans" refType="w" refFor="ch" refForName="composite" op="equ" fact="0.05"/>
      <dgm:constr type="h" for="ch" forName="sibTrans" refType="w" refFor="ch" refForName="sibTrans" op="equ"/>
    </dgm:constrLst>
    <dgm:forEach name="nodesForEach" axis="ch" ptType="node">
      <dgm:layoutNode name="composite">
        <dgm:choose name="Name4">
          <dgm:if name="Name5" func="var" arg="dir" op="equ" val="norm">
            <dgm:choose name="Name6">
              <dgm:if name="Name7" axis="ch" ptType="node" func="cnt" op="equ" val="0">
                <dgm:alg type="composite">
                  <dgm:param type="ar" val="2.1059"/>
                </dgm:alg>
                <dgm:constrLst>
                  <dgm:constr type="l" for="ch" forName="Parent" refType="w" fact="0"/>
                  <dgm:constr type="t" for="ch" forName="Parent" refType="h" fact="0"/>
                  <dgm:constr type="w" for="ch" forName="Parent" refType="w" fact="0.4749"/>
                  <dgm:constr type="h" for="ch" forName="Parent" refType="h"/>
                  <dgm:constr type="l" for="ch" forName="ParentAccent1" refType="w" fact="0.9531"/>
                  <dgm:constr type="t" for="ch" forName="ParentAccent1" refType="h" fact="0.4506"/>
                  <dgm:constr type="w" for="ch" forName="ParentAccent1" refType="w" fact="0.0469"/>
                  <dgm:constr type="h" for="ch" forName="ParentAccent1" refType="h" fact="0.0988"/>
                  <dgm:constr type="l" for="ch" forName="ParentAccent2" refType="w" fact="0.8734"/>
                  <dgm:constr type="t" for="ch" forName="ParentAccent2" refType="h" fact="0.4506"/>
                  <dgm:constr type="w" for="ch" forName="ParentAccent2" refType="w" fact="0.0469"/>
                  <dgm:constr type="h" for="ch" forName="ParentAccent2" refType="h" fact="0.0988"/>
                  <dgm:constr type="l" for="ch" forName="ParentAccent3" refType="w" fact="0.7937"/>
                  <dgm:constr type="t" for="ch" forName="ParentAccent3" refType="h" fact="0.4506"/>
                  <dgm:constr type="w" for="ch" forName="ParentAccent3" refType="w" fact="0.0469"/>
                  <dgm:constr type="h" for="ch" forName="ParentAccent3" refType="h" fact="0.0988"/>
                  <dgm:constr type="l" for="ch" forName="ParentAccent4" refType="w" fact="0.714"/>
                  <dgm:constr type="t" for="ch" forName="ParentAccent4" refType="h" fact="0.4506"/>
                  <dgm:constr type="w" for="ch" forName="ParentAccent4" refType="w" fact="0.0469"/>
                  <dgm:constr type="h" for="ch" forName="ParentAccent4" refType="h" fact="0.0988"/>
                  <dgm:constr type="l" for="ch" forName="ParentAccent5" refType="w" fact="0.6343"/>
                  <dgm:constr type="t" for="ch" forName="ParentAccent5" refType="h" fact="0.4506"/>
                  <dgm:constr type="w" for="ch" forName="ParentAccent5" refType="w" fact="0.0469"/>
                  <dgm:constr type="h" for="ch" forName="ParentAccent5" refType="h" fact="0.0988"/>
                  <dgm:constr type="l" for="ch" forName="ParentAccent6" refType="w" fact="0.5076"/>
                  <dgm:constr type="t" for="ch" forName="ParentAccent6" refType="h" fact="0.4012"/>
                  <dgm:constr type="w" for="ch" forName="ParentAccent6" refType="w" fact="0.0939"/>
                  <dgm:constr type="h" for="ch" forName="ParentAccent6" refType="h" fact="0.1976"/>
                  <dgm:constr type="l" for="ch" forName="ParentAccent7" refType="w" fact="0.8766"/>
                  <dgm:constr type="t" for="ch" forName="ParentAccent7" refType="h" fact="0.2465"/>
                  <dgm:constr type="w" for="ch" forName="ParentAccent7" refType="w" fact="0.0469"/>
                  <dgm:constr type="h" for="ch" forName="ParentAccent7" refType="h" fact="0.0988"/>
                  <dgm:constr type="l" for="ch" forName="ParentAccent8" refType="w" fact="0.8766"/>
                  <dgm:constr type="t" for="ch" forName="ParentAccent8" refType="h" fact="0.6562"/>
                  <dgm:constr type="w" for="ch" forName="ParentAccent8" refType="w" fact="0.0469"/>
                  <dgm:constr type="h" for="ch" forName="ParentAccent8" refType="h" fact="0.0988"/>
                  <dgm:constr type="l" for="ch" forName="ParentAccent9" refType="w" fact="0.9185"/>
                  <dgm:constr type="t" for="ch" forName="ParentAccent9" refType="h" fact="0.3353"/>
                  <dgm:constr type="w" for="ch" forName="ParentAccent9" refType="w" fact="0.0469"/>
                  <dgm:constr type="h" for="ch" forName="ParentAccent9" refType="h" fact="0.0988"/>
                  <dgm:constr type="l" for="ch" forName="ParentAccent10" refType="w" fact="0.9213"/>
                  <dgm:constr type="t" for="ch" forName="ParentAccent10" refType="h" fact="0.5679"/>
                  <dgm:constr type="w" for="ch" forName="ParentAccent10" refType="w" fact="0.0469"/>
                  <dgm:constr type="h" for="ch" forName="ParentAccent10" refType="h" fact="0.0988"/>
                </dgm:constrLst>
              </dgm:if>
              <dgm:if name="Name8" axis="ch" ptType="node" func="cnt" op="equ" val="1">
                <dgm:alg type="composite">
                  <dgm:param type="ar" val="3.4411"/>
                </dgm:alg>
                <dgm:constrLst>
                  <dgm:constr type="l" for="ch" forName="Child1Accent1" refType="w" fact="0.284"/>
                  <dgm:constr type="t" for="ch" forName="Child1Accent1" refType="h" fact="0.4012"/>
                  <dgm:constr type="w" for="ch" forName="Child1Accent1" refType="w" fact="0.0574"/>
                  <dgm:constr type="h" for="ch" forName="Child1Accent1" refType="h" fact="0.1976"/>
                  <dgm:constr type="l" for="ch" forName="Child1Accent2" refType="w" fact="0.2272"/>
                  <dgm:constr type="t" for="ch" forName="Child1Accent2" refType="h" fact="0.4506"/>
                  <dgm:constr type="w" for="ch" forName="Child1Accent2" refType="w" fact="0.0287"/>
                  <dgm:constr type="h" for="ch" forName="Child1Accent2" refType="h" fact="0.0988"/>
                  <dgm:constr type="l" for="ch" forName="Child1Accent3" refType="w" fact="0.1705"/>
                  <dgm:constr type="t" for="ch" forName="Child1Accent3" refType="h" fact="0.4506"/>
                  <dgm:constr type="w" for="ch" forName="Child1Accent3" refType="w" fact="0.0287"/>
                  <dgm:constr type="h" for="ch" forName="Child1Accent3" refType="h" fact="0.0988"/>
                  <dgm:constr type="l" for="ch" forName="Child1Accent4" refType="w" fact="0.1137"/>
                  <dgm:constr type="t" for="ch" forName="Child1Accent4" refType="h" fact="0.4506"/>
                  <dgm:constr type="w" for="ch" forName="Child1Accent4" refType="w" fact="0.0287"/>
                  <dgm:constr type="h" for="ch" forName="Child1Accent4" refType="h" fact="0.0988"/>
                  <dgm:constr type="l" for="ch" forName="Child1Accent5" refType="w" fact="0.057"/>
                  <dgm:constr type="t" for="ch" forName="Child1Accent5" refType="h" fact="0.4506"/>
                  <dgm:constr type="w" for="ch" forName="Child1Accent5" refType="w" fact="0.0287"/>
                  <dgm:constr type="h" for="ch" forName="Child1Accent5" refType="h" fact="0.0988"/>
                  <dgm:constr type="l" for="ch" forName="Child1Accent6" refType="w" fact="0.0002"/>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ParentAccent1" refType="w" fact="0.9713"/>
                  <dgm:constr type="t" for="ch" forName="ParentAccent1" refType="h" fact="0.4506"/>
                  <dgm:constr type="w" for="ch" forName="ParentAccent1" refType="w" fact="0.0287"/>
                  <dgm:constr type="h" for="ch" forName="ParentAccent1" refType="h" fact="0.0988"/>
                  <dgm:constr type="l" for="ch" forName="ParentAccent2" refType="w" fact="0.9187"/>
                  <dgm:constr type="t" for="ch" forName="ParentAccent2" refType="h" fact="0.4506"/>
                  <dgm:constr type="w" for="ch" forName="ParentAccent2" refType="w" fact="0.0287"/>
                  <dgm:constr type="h" for="ch" forName="ParentAccent2" refType="h" fact="0.0988"/>
                  <dgm:constr type="l" for="ch" forName="ParentAccent3" refType="w" fact="0.8661"/>
                  <dgm:constr type="t" for="ch" forName="ParentAccent3" refType="h" fact="0.4506"/>
                  <dgm:constr type="w" for="ch" forName="ParentAccent3" refType="w" fact="0.0287"/>
                  <dgm:constr type="h" for="ch" forName="ParentAccent3" refType="h" fact="0.0988"/>
                  <dgm:constr type="l" for="ch" forName="ParentAccent4" refType="w" fact="0.8136"/>
                  <dgm:constr type="t" for="ch" forName="ParentAccent4" refType="h" fact="0.4506"/>
                  <dgm:constr type="w" for="ch" forName="ParentAccent4" refType="w" fact="0.0287"/>
                  <dgm:constr type="h" for="ch" forName="ParentAccent4" refType="h" fact="0.0988"/>
                  <dgm:constr type="l" for="ch" forName="ParentAccent5" refType="w" fact="0.761"/>
                  <dgm:constr type="t" for="ch" forName="ParentAccent5" refType="h" fact="0.4506"/>
                  <dgm:constr type="w" for="ch" forName="ParentAccent5" refType="w" fact="0.0287"/>
                  <dgm:constr type="h" for="ch" forName="ParentAccent5" refType="h" fact="0.0988"/>
                  <dgm:constr type="l" for="ch" forName="ParentAccent6" refType="w" fact="0.6797"/>
                  <dgm:constr type="t" for="ch" forName="ParentAccent6" refType="h" fact="0.4012"/>
                  <dgm:constr type="w" for="ch" forName="ParentAccent6" refType="w" fact="0.0574"/>
                  <dgm:constr type="h" for="ch" forName="ParentAccent6" refType="h" fact="0.1976"/>
                  <dgm:constr type="l" for="ch" forName="ParentAccent7" refType="w" fact="0.9245"/>
                  <dgm:constr type="t" for="ch" forName="ParentAccent7" refType="h" fact="0.2465"/>
                  <dgm:constr type="w" for="ch" forName="ParentAccent7" refType="w" fact="0.0287"/>
                  <dgm:constr type="h" for="ch" forName="ParentAccent7" refType="h" fact="0.0988"/>
                  <dgm:constr type="l" for="ch" forName="ParentAccent8" refType="w" fact="0.9245"/>
                  <dgm:constr type="t" for="ch" forName="ParentAccent8" refType="h" fact="0.6562"/>
                  <dgm:constr type="w" for="ch" forName="ParentAccent8" refType="w" fact="0.0287"/>
                  <dgm:constr type="h" for="ch" forName="ParentAccent8" refType="h" fact="0.0988"/>
                  <dgm:constr type="l" for="ch" forName="ParentAccent9" refType="w" fact="0.9501"/>
                  <dgm:constr type="t" for="ch" forName="ParentAccent9" refType="h" fact="0.3353"/>
                  <dgm:constr type="w" for="ch" forName="ParentAccent9" refType="w" fact="0.0287"/>
                  <dgm:constr type="h" for="ch" forName="ParentAccent9" refType="h" fact="0.0988"/>
                  <dgm:constr type="l" for="ch" forName="ParentAccent10" refType="w" fact="0.9518"/>
                  <dgm:constr type="t" for="ch" forName="ParentAccent10" refType="h" fact="0.5679"/>
                  <dgm:constr type="w" for="ch" forName="ParentAccent10" refType="w" fact="0.0287"/>
                  <dgm:constr type="h" for="ch" forName="ParentAccent10" refType="h" fact="0.0988"/>
                  <dgm:constr type="l" for="ch" forName="Child1" refType="w" fact="0"/>
                  <dgm:constr type="t" for="ch" forName="Child1" refType="h" fact="0.1978"/>
                  <dgm:constr type="w" for="ch" forName="Child1" refType="w" fact="0.2544"/>
                  <dgm:constr type="h" for="ch" forName="Child1" refType="h" fact="0.2541"/>
                  <dgm:constr type="l" for="ch" forName="Parent" refType="w" fact="0.3653"/>
                  <dgm:constr type="t" for="ch" forName="Parent" refType="h" fact="0"/>
                  <dgm:constr type="w" for="ch" forName="Parent" refType="w" fact="0.2906"/>
                  <dgm:constr type="h" for="ch" forName="Parent" refType="h"/>
                </dgm:constrLst>
              </dgm:if>
              <dgm:if name="Name9" axis="ch" ptType="node" func="cnt" op="equ" val="2">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1" refType="w" fact="0.3436"/>
                  <dgm:constr type="t" for="ch" forName="Child2Accent1" refType="h" fact="0.8153"/>
                  <dgm:constr type="w" for="ch" forName="Child2Accent1" refType="w" fact="0.0574"/>
                  <dgm:constr type="h" for="ch" forName="Child2Accent1" refType="h" fact="0.1217"/>
                  <dgm:constr type="l" for="ch" forName="Child2Accent2" refType="w" fact="0.3068"/>
                  <dgm:constr type="t" for="ch" forName="Child2Accent2" refType="h" fact="0.9392"/>
                  <dgm:constr type="w" for="ch" forName="Child2Accent2" refType="w" fact="0.0287"/>
                  <dgm:constr type="h" for="ch" forName="Child2Accent2" refType="h" fact="0.0608"/>
                  <dgm:constr type="l" for="ch" forName="Child2Accent3" refType="w" fact="0.2455"/>
                  <dgm:constr type="t" for="ch" forName="Child2Accent3" refType="h" fact="0.9392"/>
                  <dgm:constr type="w" for="ch" forName="Child2Accent3" refType="w" fact="0.0287"/>
                  <dgm:constr type="h" for="ch" forName="Child2Accent3" refType="h" fact="0.0608"/>
                  <dgm:constr type="l" for="ch" forName="Child2Accent4" refType="w" fact="0.1842"/>
                  <dgm:constr type="t" for="ch" forName="Child2Accent4" refType="h" fact="0.9392"/>
                  <dgm:constr type="w" for="ch" forName="Child2Accent4" refType="w" fact="0.0287"/>
                  <dgm:constr type="h" for="ch" forName="Child2Accent4" refType="h" fact="0.0608"/>
                  <dgm:constr type="l" for="ch" forName="Child2Accent5" refType="w" fact="0.1229"/>
                  <dgm:constr type="t" for="ch" forName="Child2Accent5" refType="h" fact="0.9392"/>
                  <dgm:constr type="w" for="ch" forName="Child2Accent5" refType="w" fact="0.0287"/>
                  <dgm:constr type="h" for="ch" forName="Child2Accent5" refType="h" fact="0.0608"/>
                  <dgm:constr type="l" for="ch" forName="Child2Accent6" refType="w" fact="0.0615"/>
                  <dgm:constr type="t" for="ch" forName="Child2Accent6" refType="h" fact="0.9392"/>
                  <dgm:constr type="w" for="ch" forName="Child2Accent6" refType="w" fact="0.0287"/>
                  <dgm:constr type="h" for="ch" forName="Child2Accent6" refType="h" fact="0.0608"/>
                  <dgm:constr type="l" for="ch" forName="Child2Accent7" refType="w" fact="0.0002"/>
                  <dgm:constr type="t" for="ch" forName="Child2Accent7" refType="h" fact="0.9392"/>
                  <dgm:constr type="w" for="ch" forName="Child2Accent7" refType="w" fact="0.0287"/>
                  <dgm:constr type="h" for="ch" forName="Child2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2" refType="w" fact="0"/>
                  <dgm:constr type="t" for="ch" forName="Child2" refType="h" fact="0.7822"/>
                  <dgm:constr type="w" for="ch" forName="Child2" refType="w" fact="0.336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0" axis="ch" ptType="node" func="cnt" op="equ" val="3">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2Accent1" refType="w" fact="0.284"/>
                  <dgm:constr type="t" for="ch" forName="Child2Accent1" refType="h" fact="0.5207"/>
                  <dgm:constr type="w" for="ch" forName="Child2Accent1" refType="w" fact="0.0574"/>
                  <dgm:constr type="h" for="ch" forName="Child2Accent1" refType="h" fact="0.1217"/>
                  <dgm:constr type="l" for="ch" forName="Child2Accent2" refType="w" fact="0.2272"/>
                  <dgm:constr type="t" for="ch" forName="Child2Accent2" refType="h" fact="0.5511"/>
                  <dgm:constr type="w" for="ch" forName="Child2Accent2" refType="w" fact="0.0287"/>
                  <dgm:constr type="h" for="ch" forName="Child2Accent2" refType="h" fact="0.0608"/>
                  <dgm:constr type="l" for="ch" forName="Child2Accent3" refType="w" fact="0.1705"/>
                  <dgm:constr type="t" for="ch" forName="Child2Accent3" refType="h" fact="0.5511"/>
                  <dgm:constr type="w" for="ch" forName="Child2Accent3" refType="w" fact="0.0287"/>
                  <dgm:constr type="h" for="ch" forName="Child2Accent3" refType="h" fact="0.0608"/>
                  <dgm:constr type="l" for="ch" forName="Child2Accent4" refType="w" fact="0.1137"/>
                  <dgm:constr type="t" for="ch" forName="Child2Accent4" refType="h" fact="0.5511"/>
                  <dgm:constr type="w" for="ch" forName="Child2Accent4" refType="w" fact="0.0287"/>
                  <dgm:constr type="h" for="ch" forName="Child2Accent4"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2Accent5" refType="w" fact="0.057"/>
                  <dgm:constr type="t" for="ch" forName="Child2Accent5" refType="h" fact="0.5511"/>
                  <dgm:constr type="w" for="ch" forName="Child2Accent5" refType="w" fact="0.0287"/>
                  <dgm:constr type="h" for="ch" forName="Child2Accent5"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6" refType="w" fact="0.0002"/>
                  <dgm:constr type="t" for="ch" forName="Child2Accent6" refType="h" fact="0.5511"/>
                  <dgm:constr type="w" for="ch" forName="Child2Accent6" refType="w" fact="0.0287"/>
                  <dgm:constr type="h" for="ch" forName="Child2Accent6" refType="h" fact="0.0608"/>
                  <dgm:constr type="l" for="ch" forName="Child2Accent7" refType="w" fact="0"/>
                  <dgm:constr type="t" for="ch" forName="Child2Accent7" refType="h" fact="0"/>
                  <dgm:constr type="w" for="ch" forName="Child2Accent7" refType="w" fact="0"/>
                  <dgm:constr type="h" for="ch" forName="Child2Accent7" refType="h" fact="0"/>
                  <dgm:constr type="l" for="ch" forName="Child3Accent1" refType="w" fact="0.3436"/>
                  <dgm:constr type="t" for="ch" forName="Child3Accent1" refType="h" fact="0.8153"/>
                  <dgm:constr type="w" for="ch" forName="Child3Accent1" refType="w" fact="0.0574"/>
                  <dgm:constr type="h" for="ch" forName="Child3Accent1" refType="h" fact="0.1217"/>
                  <dgm:constr type="l" for="ch" forName="Child3Accent2" refType="w" fact="0.3068"/>
                  <dgm:constr type="t" for="ch" forName="Child3Accent2" refType="h" fact="0.9392"/>
                  <dgm:constr type="w" for="ch" forName="Child3Accent2" refType="w" fact="0.0287"/>
                  <dgm:constr type="h" for="ch" forName="Child3Accent2" refType="h" fact="0.0608"/>
                  <dgm:constr type="l" for="ch" forName="Child3Accent3" refType="w" fact="0.2455"/>
                  <dgm:constr type="t" for="ch" forName="Child3Accent3" refType="h" fact="0.9392"/>
                  <dgm:constr type="w" for="ch" forName="Child3Accent3" refType="w" fact="0.0287"/>
                  <dgm:constr type="h" for="ch" forName="Child3Accent3" refType="h" fact="0.0608"/>
                  <dgm:constr type="l" for="ch" forName="Child3Accent4" refType="w" fact="0.1842"/>
                  <dgm:constr type="t" for="ch" forName="Child3Accent4" refType="h" fact="0.9392"/>
                  <dgm:constr type="w" for="ch" forName="Child3Accent4" refType="w" fact="0.0287"/>
                  <dgm:constr type="h" for="ch" forName="Child3Accent4" refType="h" fact="0.0608"/>
                  <dgm:constr type="l" for="ch" forName="Child3Accent5" refType="w" fact="0.1229"/>
                  <dgm:constr type="t" for="ch" forName="Child3Accent5" refType="h" fact="0.9392"/>
                  <dgm:constr type="w" for="ch" forName="Child3Accent5" refType="w" fact="0.0287"/>
                  <dgm:constr type="h" for="ch" forName="Child3Accent5" refType="h" fact="0.0608"/>
                  <dgm:constr type="l" for="ch" forName="Child3Accent6" refType="w" fact="0.0615"/>
                  <dgm:constr type="t" for="ch" forName="Child3Accent6" refType="h" fact="0.9392"/>
                  <dgm:constr type="w" for="ch" forName="Child3Accent6" refType="w" fact="0.0287"/>
                  <dgm:constr type="h" for="ch" forName="Child3Accent6" refType="h" fact="0.0608"/>
                  <dgm:constr type="l" for="ch" forName="Child3Accent7" refType="w" fact="0.0002"/>
                  <dgm:constr type="t" for="ch" forName="Child3Accent7" refType="h" fact="0.9392"/>
                  <dgm:constr type="w" for="ch" forName="Child3Accent7" refType="w" fact="0.0287"/>
                  <dgm:constr type="h" for="ch" forName="Child3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3" refType="w" fact="0"/>
                  <dgm:constr type="t" for="ch" forName="Child3" refType="h" fact="0.7822"/>
                  <dgm:constr type="w" for="ch" forName="Child3" refType="w" fact="0.3364"/>
                  <dgm:constr type="h" for="ch" forName="Child3" refType="h" fact="0.1564"/>
                  <dgm:constr type="l" for="ch" forName="Child2" refType="w" fact="0"/>
                  <dgm:constr type="t" for="ch" forName="Child2" refType="h" fact="0.3955"/>
                  <dgm:constr type="w" for="ch" forName="Child2" refType="w" fact="0.254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1" axis="ch" ptType="node" func="cnt" op="equ" val="4">
                <dgm:alg type="composite">
                  <dgm:param type="ar" val="1.8304"/>
                </dgm:alg>
                <dgm:constrLst>
                  <dgm:constr type="l" for="ch" forName="Parent" refType="w" fact="0.3771"/>
                  <dgm:constr type="t" for="ch" forName="Parent" refType="h" fact="0.2946"/>
                  <dgm:constr type="w" for="ch" forName="Parent" refType="w" fact="0.2862"/>
                  <dgm:constr type="h" for="ch" forName="Parent" refType="h" fact="0.5239"/>
                  <dgm:constr type="l" for="ch" forName="Child1Accent1" refType="w" fact="0.3904"/>
                  <dgm:constr type="t" for="ch" forName="Child1Accent1" refType="h" fact="0.2104"/>
                  <dgm:constr type="w" for="ch" forName="Child1Accent1" refType="w" fact="0.0566"/>
                  <dgm:constr type="h" for="ch" forName="Child1Accent1" refType="h" fact="0.1035"/>
                  <dgm:constr type="l" for="ch" forName="Child1Accent3" refType="w" fact="0.3001"/>
                  <dgm:constr type="t" for="ch" forName="Child1Accent3" refType="h" fact="0.128"/>
                  <dgm:constr type="w" for="ch" forName="Child1Accent3" refType="w" fact="0.0283"/>
                  <dgm:constr type="h" for="ch" forName="Child1Accent3" refType="h" fact="0.0518"/>
                  <dgm:constr type="l" for="ch" forName="Child1Accent4" refType="w" fact="0.2418"/>
                  <dgm:constr type="t" for="ch" forName="Child1Accent4" refType="h" fact="0.128"/>
                  <dgm:constr type="w" for="ch" forName="Child1Accent4" refType="w" fact="0.0283"/>
                  <dgm:constr type="h" for="ch" forName="Child1Accent4" refType="h" fact="0.0518"/>
                  <dgm:constr type="l" for="ch" forName="Child1Accent5" refType="w" fact="0.1835"/>
                  <dgm:constr type="t" for="ch" forName="Child1Accent5" refType="h" fact="0.128"/>
                  <dgm:constr type="w" for="ch" forName="Child1Accent5" refType="w" fact="0.0283"/>
                  <dgm:constr type="h" for="ch" forName="Child1Accent5" refType="h" fact="0.0518"/>
                  <dgm:constr type="l" for="ch" forName="Child1Accent6" refType="w" fact="0.1252"/>
                  <dgm:constr type="t" for="ch" forName="Child1Accent6" refType="h" fact="0.128"/>
                  <dgm:constr type="w" for="ch" forName="Child1Accent6" refType="w" fact="0.0283"/>
                  <dgm:constr type="h" for="ch" forName="Child1Accent6" refType="h" fact="0.0518"/>
                  <dgm:constr type="l" for="ch" forName="Child3Accent1" refType="w" fact="0.3158"/>
                  <dgm:constr type="t" for="ch" forName="Child3Accent1" refType="h" fact="0.6212"/>
                  <dgm:constr type="w" for="ch" forName="Child3Accent1" refType="w" fact="0.0566"/>
                  <dgm:constr type="h" for="ch" forName="Child3Accent1" refType="h" fact="0.1035"/>
                  <dgm:constr type="l" for="ch" forName="Child3Accent2" refType="w" fact="0.2689"/>
                  <dgm:constr type="t" for="ch" forName="Child3Accent2" refType="h" fact="0.6828"/>
                  <dgm:constr type="w" for="ch" forName="Child3Accent2" refType="w" fact="0.0283"/>
                  <dgm:constr type="h" for="ch" forName="Child3Accent2" refType="h" fact="0.0518"/>
                  <dgm:constr type="l" for="ch" forName="Child3Accent4" refType="w" fact="0.1614"/>
                  <dgm:constr type="t" for="ch" forName="Child3Accent4" refType="h" fact="0.6828"/>
                  <dgm:constr type="w" for="ch" forName="Child3Accent4" refType="w" fact="0.0283"/>
                  <dgm:constr type="h" for="ch" forName="Child3Accent4" refType="h" fact="0.0518"/>
                  <dgm:constr type="l" for="ch" forName="Child3Accent5" refType="w" fact="0.1077"/>
                  <dgm:constr type="t" for="ch" forName="Child3Accent5" refType="h" fact="0.6828"/>
                  <dgm:constr type="w" for="ch" forName="Child3Accent5" refType="w" fact="0.0283"/>
                  <dgm:constr type="h" for="ch" forName="Child3Accent5" refType="h" fact="0.0518"/>
                  <dgm:constr type="l" for="ch" forName="Child1Accent7" refType="w" fact="0.0668"/>
                  <dgm:constr type="t" for="ch" forName="Child1Accent7" refType="h" fact="0.128"/>
                  <dgm:constr type="w" for="ch" forName="Child1Accent7" refType="w" fact="0.0283"/>
                  <dgm:constr type="h" for="ch" forName="Child1Accent7" refType="h" fact="0.0518"/>
                  <dgm:constr type="l" for="ch" forName="Child3Accent6" refType="w" fact="0.0539"/>
                  <dgm:constr type="t" for="ch" forName="Child3Accent6" refType="h" fact="0.6828"/>
                  <dgm:constr type="w" for="ch" forName="Child3Accent6" refType="w" fact="0.0283"/>
                  <dgm:constr type="h" for="ch" forName="Child3Accent6" refType="h" fact="0.0518"/>
                  <dgm:constr type="l" for="ch" forName="Child1Accent8" refType="w" fact="0.0085"/>
                  <dgm:constr type="t" for="ch" forName="Child1Accent8" refType="h" fact="0.128"/>
                  <dgm:constr type="w" for="ch" forName="Child1Accent8" refType="w" fact="0.0283"/>
                  <dgm:constr type="h" for="ch" forName="Child1Accent8" refType="h" fact="0.0518"/>
                  <dgm:constr type="l" for="ch" forName="Child1Accent9" refType="w" fact="0"/>
                  <dgm:constr type="t" for="ch" forName="Child1Accent9" refType="h" fact="0"/>
                  <dgm:constr type="w" for="ch" forName="Child1Accent9" refType="w" fact="0"/>
                  <dgm:constr type="h" for="ch" forName="Child1Accent9" refType="h" fact="0"/>
                  <dgm:constr type="l" for="ch" forName="Child3Accent7" refType="w" fact="0.0002"/>
                  <dgm:constr type="t" for="ch" forName="Child3Accent7" refType="h" fact="0.6828"/>
                  <dgm:constr type="w" for="ch" forName="Child3Accent7" refType="w" fact="0.0283"/>
                  <dgm:constr type="h" for="ch" forName="Child3Accent7" refType="h" fact="0.0518"/>
                  <dgm:constr type="l" for="ch" forName="Child4Accent1" refType="w" fact="0.3904"/>
                  <dgm:constr type="t" for="ch" forName="Child4Accent1" refType="h" fact="0.8"/>
                  <dgm:constr type="w" for="ch" forName="Child4Accent1" refType="w" fact="0.0566"/>
                  <dgm:constr type="h" for="ch" forName="Child4Accent1" refType="h" fact="0.1035"/>
                  <dgm:constr type="l" for="ch" forName="Child4Accent3" refType="w" fact="0.2998"/>
                  <dgm:constr type="t" for="ch" forName="Child4Accent3" refType="h" fact="0.9482"/>
                  <dgm:constr type="w" for="ch" forName="Child4Accent3" refType="w" fact="0.0283"/>
                  <dgm:constr type="h" for="ch" forName="Child4Accent3" refType="h" fact="0.0518"/>
                  <dgm:constr type="l" for="ch" forName="Child4Accent4" refType="w" fact="0.2415"/>
                  <dgm:constr type="t" for="ch" forName="Child4Accent4" refType="h" fact="0.9482"/>
                  <dgm:constr type="w" for="ch" forName="Child4Accent4" refType="w" fact="0.0283"/>
                  <dgm:constr type="h" for="ch" forName="Child4Accent4" refType="h" fact="0.0518"/>
                  <dgm:constr type="l" for="ch" forName="Child4Accent5" refType="w" fact="0.1833"/>
                  <dgm:constr type="t" for="ch" forName="Child4Accent5" refType="h" fact="0.9482"/>
                  <dgm:constr type="w" for="ch" forName="Child4Accent5" refType="w" fact="0.0283"/>
                  <dgm:constr type="h" for="ch" forName="Child4Accent5" refType="h" fact="0.0518"/>
                  <dgm:constr type="l" for="ch" forName="Child4Accent6" refType="w" fact="0.1251"/>
                  <dgm:constr type="t" for="ch" forName="Child4Accent6" refType="h" fact="0.9482"/>
                  <dgm:constr type="w" for="ch" forName="Child4Accent6" refType="w" fact="0.0283"/>
                  <dgm:constr type="h" for="ch" forName="Child4Accent6" refType="h" fact="0.0518"/>
                  <dgm:constr type="l" for="ch" forName="Child4Accent7" refType="w" fact="0.0668"/>
                  <dgm:constr type="t" for="ch" forName="Child4Accent7" refType="h" fact="0.9482"/>
                  <dgm:constr type="w" for="ch" forName="Child4Accent7" refType="w" fact="0.0283"/>
                  <dgm:constr type="h" for="ch" forName="Child4Accent7" refType="h" fact="0.0518"/>
                  <dgm:constr type="l" for="ch" forName="Child4Accent8" refType="w" fact="0.0086"/>
                  <dgm:constr type="t" for="ch" forName="Child4Accent8" refType="h" fact="0.9482"/>
                  <dgm:constr type="w" for="ch" forName="Child4Accent8" refType="w" fact="0.0283"/>
                  <dgm:constr type="h" for="ch" forName="Child4Accent8" refType="h" fact="0.0518"/>
                  <dgm:constr type="l" for="ch" forName="Child2Accent1" refType="w" fact="0.3158"/>
                  <dgm:constr type="t" for="ch" forName="Child2Accent1" refType="h" fact="0.3725"/>
                  <dgm:constr type="w" for="ch" forName="Child2Accent1" refType="w" fact="0.0566"/>
                  <dgm:constr type="h" for="ch" forName="Child2Accent1" refType="h" fact="0.1035"/>
                  <dgm:constr type="l" for="ch" forName="Child4Accent2" refType="w" fact="0.358"/>
                  <dgm:constr type="t" for="ch" forName="Child4Accent2" refType="h" fact="0.8993"/>
                  <dgm:constr type="w" for="ch" forName="Child4Accent2" refType="w" fact="0.0283"/>
                  <dgm:constr type="h" for="ch" forName="Child4Accent2" refType="h" fact="0.0518"/>
                  <dgm:constr type="l" for="ch" forName="Child1Accent2" refType="w" fact="0.3585"/>
                  <dgm:constr type="t" for="ch" forName="Child1Accent2" refType="h" fact="0.162"/>
                  <dgm:constr type="w" for="ch" forName="Child1Accent2" refType="w" fact="0.0283"/>
                  <dgm:constr type="h" for="ch" forName="Child1Accent2" refType="h" fact="0.0518"/>
                  <dgm:constr type="l" for="ch" forName="Child3Accent3" refType="w" fact="0.2151"/>
                  <dgm:constr type="t" for="ch" forName="Child3Accent3" refType="h" fact="0.6828"/>
                  <dgm:constr type="w" for="ch" forName="Child3Accent3" refType="w" fact="0.0283"/>
                  <dgm:constr type="h" for="ch" forName="Child3Accent3" refType="h" fact="0.0518"/>
                  <dgm:constr type="l" for="ch" forName="Child2Accent2" refType="w" fact="0.2689"/>
                  <dgm:constr type="t" for="ch" forName="Child2Accent2" refType="h" fact="0.3937"/>
                  <dgm:constr type="w" for="ch" forName="Child2Accent2" refType="w" fact="0.0283"/>
                  <dgm:constr type="h" for="ch" forName="Child2Accent2" refType="h" fact="0.0518"/>
                  <dgm:constr type="l" for="ch" forName="Child2Accent4" refType="w" fact="0.1614"/>
                  <dgm:constr type="t" for="ch" forName="Child2Accent4" refType="h" fact="0.3937"/>
                  <dgm:constr type="w" for="ch" forName="Child2Accent4" refType="w" fact="0.0283"/>
                  <dgm:constr type="h" for="ch" forName="Child2Accent4" refType="h" fact="0.0518"/>
                  <dgm:constr type="l" for="ch" forName="Child2Accent5" refType="w" fact="0.1077"/>
                  <dgm:constr type="t" for="ch" forName="Child2Accent5" refType="h" fact="0.3937"/>
                  <dgm:constr type="w" for="ch" forName="Child2Accent5" refType="w" fact="0.0283"/>
                  <dgm:constr type="h" for="ch" forName="Child2Accent5" refType="h" fact="0.0518"/>
                  <dgm:constr type="l" for="ch" forName="Child2Accent6" refType="w" fact="0.0539"/>
                  <dgm:constr type="t" for="ch" forName="Child2Accent6" refType="h" fact="0.3937"/>
                  <dgm:constr type="w" for="ch" forName="Child2Accent6" refType="w" fact="0.0283"/>
                  <dgm:constr type="h" for="ch" forName="Child2Accent6" refType="h" fact="0.0518"/>
                  <dgm:constr type="l" for="ch" forName="Child2Accent7" refType="w" fact="0.0002"/>
                  <dgm:constr type="t" for="ch" forName="Child2Accent7" refType="h" fact="0.3937"/>
                  <dgm:constr type="w" for="ch" forName="Child2Accent7" refType="w" fact="0.0283"/>
                  <dgm:constr type="h" for="ch" forName="Child2Accent7" refType="h" fact="0.0518"/>
                  <dgm:constr type="l" for="ch" forName="Child2Accent3" refType="w" fact="0.2151"/>
                  <dgm:constr type="t" for="ch" forName="Child2Accent3" refType="h" fact="0.3937"/>
                  <dgm:constr type="w" for="ch" forName="Child2Accent3" refType="w" fact="0.0283"/>
                  <dgm:constr type="h" for="ch" forName="Child2Accent3" refType="h" fact="0.0518"/>
                  <dgm:constr type="l" for="ch" forName="ParentAccent1" refType="w" fact="0.9717"/>
                  <dgm:constr type="t" for="ch" forName="ParentAccent1" refType="h" fact="0.5316"/>
                  <dgm:constr type="w" for="ch" forName="ParentAccent1" refType="w" fact="0.0283"/>
                  <dgm:constr type="h" for="ch" forName="ParentAccent1" refType="h" fact="0.0518"/>
                  <dgm:constr type="l" for="ch" forName="ParentAccent2" refType="w" fact="0.9199"/>
                  <dgm:constr type="t" for="ch" forName="ParentAccent2" refType="h" fact="0.5316"/>
                  <dgm:constr type="w" for="ch" forName="ParentAccent2" refType="w" fact="0.0283"/>
                  <dgm:constr type="h" for="ch" forName="ParentAccent2" refType="h" fact="0.0518"/>
                  <dgm:constr type="l" for="ch" forName="ParentAccent3" refType="w" fact="0.8682"/>
                  <dgm:constr type="t" for="ch" forName="ParentAccent3" refType="h" fact="0.5316"/>
                  <dgm:constr type="w" for="ch" forName="ParentAccent3" refType="w" fact="0.0283"/>
                  <dgm:constr type="h" for="ch" forName="ParentAccent3" refType="h" fact="0.0518"/>
                  <dgm:constr type="l" for="ch" forName="ParentAccent4" refType="w" fact="0.8164"/>
                  <dgm:constr type="t" for="ch" forName="ParentAccent4" refType="h" fact="0.5316"/>
                  <dgm:constr type="w" for="ch" forName="ParentAccent4" refType="w" fact="0.0283"/>
                  <dgm:constr type="h" for="ch" forName="ParentAccent4" refType="h" fact="0.0518"/>
                  <dgm:constr type="l" for="ch" forName="ParentAccent5" refType="w" fact="0.7646"/>
                  <dgm:constr type="t" for="ch" forName="ParentAccent5" refType="h" fact="0.5316"/>
                  <dgm:constr type="w" for="ch" forName="ParentAccent5" refType="w" fact="0.0283"/>
                  <dgm:constr type="h" for="ch" forName="ParentAccent5" refType="h" fact="0.0518"/>
                  <dgm:constr type="l" for="ch" forName="ParentAccent6" refType="w" fact="0.6846"/>
                  <dgm:constr type="t" for="ch" forName="ParentAccent6" refType="h" fact="0.5057"/>
                  <dgm:constr type="w" for="ch" forName="ParentAccent6" refType="w" fact="0.0566"/>
                  <dgm:constr type="h" for="ch" forName="ParentAccent6" refType="h" fact="0.1035"/>
                  <dgm:constr type="l" for="ch" forName="ParentAccent7" refType="w" fact="0.9256"/>
                  <dgm:constr type="t" for="ch" forName="ParentAccent7" refType="h" fact="0.4247"/>
                  <dgm:constr type="w" for="ch" forName="ParentAccent7" refType="w" fact="0.0283"/>
                  <dgm:constr type="h" for="ch" forName="ParentAccent7" refType="h" fact="0.0518"/>
                  <dgm:constr type="l" for="ch" forName="ParentAccent8" refType="w" fact="0.9256"/>
                  <dgm:constr type="t" for="ch" forName="ParentAccent8" refType="h" fact="0.6392"/>
                  <dgm:constr type="w" for="ch" forName="ParentAccent8" refType="w" fact="0.0283"/>
                  <dgm:constr type="h" for="ch" forName="ParentAccent8" refType="h" fact="0.0518"/>
                  <dgm:constr type="l" for="ch" forName="ParentAccent9" refType="w" fact="0.9509"/>
                  <dgm:constr type="t" for="ch" forName="ParentAccent9" refType="h" fact="0.4712"/>
                  <dgm:constr type="w" for="ch" forName="ParentAccent9" refType="w" fact="0.0283"/>
                  <dgm:constr type="h" for="ch" forName="ParentAccent9" refType="h" fact="0.0518"/>
                  <dgm:constr type="l" for="ch" forName="ParentAccent10" refType="w" fact="0.9525"/>
                  <dgm:constr type="t" for="ch" forName="ParentAccent10" refType="h" fact="0.593"/>
                  <dgm:constr type="w" for="ch" forName="ParentAccent10" refType="w" fact="0.0283"/>
                  <dgm:constr type="h" for="ch" forName="ParentAccent10" refType="h" fact="0.0518"/>
                  <dgm:constr type="l" for="ch" forName="Child4" refType="w" fact="0.0081"/>
                  <dgm:constr type="t" for="ch" forName="Child4" refType="h" fact="0.8184"/>
                  <dgm:constr type="w" for="ch" forName="Child4" refType="w" fact="0.3192"/>
                  <dgm:constr type="h" for="ch" forName="Child4" refType="h" fact="0.1294"/>
                  <dgm:constr type="l" for="ch" forName="Child3" refType="w" fact="0"/>
                  <dgm:constr type="t" for="ch" forName="Child3" refType="h" fact="0.5547"/>
                  <dgm:constr type="w" for="ch" forName="Child3" refType="w" fact="0.297"/>
                  <dgm:constr type="h" for="ch" forName="Child3" refType="h" fact="0.1294"/>
                  <dgm:constr type="l" for="ch" forName="Child2" refType="w" fact="0"/>
                  <dgm:constr type="t" for="ch" forName="Child2" refType="h" fact="0.2662"/>
                  <dgm:constr type="w" for="ch" forName="Child2" refType="w" fact="0.297"/>
                  <dgm:constr type="h" for="ch" forName="Child2" refType="h" fact="0.1294"/>
                  <dgm:constr type="l" for="ch" forName="Child1" refType="w" fact="0.0081"/>
                  <dgm:constr type="t" for="ch" forName="Child1" refType="h" fact="0"/>
                  <dgm:constr type="w" for="ch" forName="Child1" refType="w" fact="0.3192"/>
                  <dgm:constr type="h" for="ch" forName="Child1" refType="h" fact="0.1294"/>
                </dgm:constrLst>
              </dgm:if>
              <dgm:else name="Name12">
                <dgm:alg type="composite">
                  <dgm:param type="ar" val="1.3278"/>
                </dgm:alg>
                <dgm:constrLst>
                  <dgm:constr type="l" for="ch" forName="Child2Accent1" refType="w" fact="0.3436"/>
                  <dgm:constr type="t" for="ch" forName="Child2Accent1" refType="h" fact="0.3184"/>
                  <dgm:constr type="w" for="ch" forName="Child2Accent1" refType="w" fact="0.0574"/>
                  <dgm:constr type="h" for="ch" forName="Child2Accent1" refType="h" fact="0.0763"/>
                  <dgm:constr type="l" for="ch" forName="Child2Accent2" refType="w" fact="0.3068"/>
                  <dgm:constr type="t" for="ch" forName="Child2Accent2" refType="h" fact="0.2781"/>
                  <dgm:constr type="w" for="ch" forName="Child2Accent2" refType="w" fact="0.0287"/>
                  <dgm:constr type="h" for="ch" forName="Child2Accent2" refType="h" fact="0.0381"/>
                  <dgm:constr type="l" for="ch" forName="Child2Accent3" refType="w" fact="0.2455"/>
                  <dgm:constr type="t" for="ch" forName="Child2Accent3" refType="h" fact="0.2781"/>
                  <dgm:constr type="w" for="ch" forName="Child2Accent3" refType="w" fact="0.0287"/>
                  <dgm:constr type="h" for="ch" forName="Child2Accent3" refType="h" fact="0.0381"/>
                  <dgm:constr type="l" for="ch" forName="Child2Accent4" refType="w" fact="0.1842"/>
                  <dgm:constr type="t" for="ch" forName="Child2Accent4" refType="h" fact="0.2781"/>
                  <dgm:constr type="w" for="ch" forName="Child2Accent4" refType="w" fact="0.0287"/>
                  <dgm:constr type="h" for="ch" forName="Child2Accent4" refType="h" fact="0.0381"/>
                  <dgm:constr type="l" for="ch" forName="Child2Accent5" refType="w" fact="0.1229"/>
                  <dgm:constr type="t" for="ch" forName="Child2Accent5" refType="h" fact="0.2781"/>
                  <dgm:constr type="w" for="ch" forName="Child2Accent5" refType="w" fact="0.0287"/>
                  <dgm:constr type="h" for="ch" forName="Child2Accent5" refType="h" fact="0.0381"/>
                  <dgm:constr type="l" for="ch" forName="Child3Accent1" refType="w" fact="0.284"/>
                  <dgm:constr type="t" for="ch" forName="Child3Accent1" refType="h" fact="0.5061"/>
                  <dgm:constr type="w" for="ch" forName="Child3Accent1" refType="w" fact="0.0574"/>
                  <dgm:constr type="h" for="ch" forName="Child3Accent1" refType="h" fact="0.0763"/>
                  <dgm:constr type="l" for="ch" forName="Child3Accent2" refType="w" fact="0.2272"/>
                  <dgm:constr type="t" for="ch" forName="Child3Accent2" refType="h" fact="0.5252"/>
                  <dgm:constr type="w" for="ch" forName="Child3Accent2" refType="w" fact="0.0287"/>
                  <dgm:constr type="h" for="ch" forName="Child3Accent2" refType="h" fact="0.0381"/>
                  <dgm:constr type="l" for="ch" forName="Child3Accent3" refType="w" fact="0.1705"/>
                  <dgm:constr type="t" for="ch" forName="Child3Accent3" refType="h" fact="0.5252"/>
                  <dgm:constr type="w" for="ch" forName="Child3Accent3" refType="w" fact="0.0287"/>
                  <dgm:constr type="h" for="ch" forName="Child3Accent3" refType="h" fact="0.0381"/>
                  <dgm:constr type="l" for="ch" forName="Child3Accent4" refType="w" fact="0.1137"/>
                  <dgm:constr type="t" for="ch" forName="Child3Accent4" refType="h" fact="0.5252"/>
                  <dgm:constr type="w" for="ch" forName="Child3Accent4" refType="w" fact="0.0287"/>
                  <dgm:constr type="h" for="ch" forName="Child3Accent4" refType="h" fact="0.0381"/>
                  <dgm:constr type="l" for="ch" forName="Child2Accent6" refType="w" fact="0.0615"/>
                  <dgm:constr type="t" for="ch" forName="Child2Accent6" refType="h" fact="0.2781"/>
                  <dgm:constr type="w" for="ch" forName="Child2Accent6" refType="w" fact="0.0287"/>
                  <dgm:constr type="h" for="ch" forName="Child2Accent6" refType="h" fact="0.0381"/>
                  <dgm:constr type="l" for="ch" forName="Child3Accent5" refType="w" fact="0.057"/>
                  <dgm:constr type="t" for="ch" forName="Child3Accent5" refType="h" fact="0.5252"/>
                  <dgm:constr type="w" for="ch" forName="Child3Accent5" refType="w" fact="0.0287"/>
                  <dgm:constr type="h" for="ch" forName="Child3Accent5" refType="h" fact="0.0381"/>
                  <dgm:constr type="l" for="ch" forName="Child2Accent7" refType="w" fact="0.0002"/>
                  <dgm:constr type="t" for="ch" forName="Child2Accent7" refType="h" fact="0.2781"/>
                  <dgm:constr type="w" for="ch" forName="Child2Accent7" refType="w" fact="0.0287"/>
                  <dgm:constr type="h" for="ch" forName="Child2Accent7" refType="h" fact="0.0381"/>
                  <dgm:constr type="l" for="ch" forName="Child3Accent6" refType="w" fact="0.0002"/>
                  <dgm:constr type="t" for="ch" forName="Child3Accent6" refType="h" fact="0.5252"/>
                  <dgm:constr type="w" for="ch" forName="Child3Accent6" refType="w" fact="0.0287"/>
                  <dgm:constr type="h" for="ch" forName="Child3Accent6" refType="h" fact="0.0381"/>
                  <dgm:constr type="l" for="ch" forName="Child3Accent7" refType="w" fact="0"/>
                  <dgm:constr type="t" for="ch" forName="Child3Accent7" refType="h" fact="0"/>
                  <dgm:constr type="w" for="ch" forName="Child3Accent7" refType="w" fact="0"/>
                  <dgm:constr type="h" for="ch" forName="Child3Accent7" refType="h" fact="0"/>
                  <dgm:constr type="l" for="ch" forName="Child4Accent1" refType="w" fact="0.3436"/>
                  <dgm:constr type="t" for="ch" forName="Child4Accent1" refType="h" fact="0.6908"/>
                  <dgm:constr type="w" for="ch" forName="Child4Accent1" refType="w" fact="0.0574"/>
                  <dgm:constr type="h" for="ch" forName="Child4Accent1" refType="h" fact="0.0763"/>
                  <dgm:constr type="l" for="ch" forName="Child4Accent2" refType="w" fact="0.3068"/>
                  <dgm:constr type="t" for="ch" forName="Child4Accent2" refType="h" fact="0.7684"/>
                  <dgm:constr type="w" for="ch" forName="Child4Accent2" refType="w" fact="0.0287"/>
                  <dgm:constr type="h" for="ch" forName="Child4Accent2" refType="h" fact="0.0381"/>
                  <dgm:constr type="l" for="ch" forName="Child4Accent3" refType="w" fact="0.2455"/>
                  <dgm:constr type="t" for="ch" forName="Child4Accent3" refType="h" fact="0.7684"/>
                  <dgm:constr type="w" for="ch" forName="Child4Accent3" refType="w" fact="0.0287"/>
                  <dgm:constr type="h" for="ch" forName="Child4Accent3" refType="h" fact="0.0381"/>
                  <dgm:constr type="l" for="ch" forName="Child4Accent4" refType="w" fact="0.1842"/>
                  <dgm:constr type="t" for="ch" forName="Child4Accent4" refType="h" fact="0.7684"/>
                  <dgm:constr type="w" for="ch" forName="Child4Accent4" refType="w" fact="0.0287"/>
                  <dgm:constr type="h" for="ch" forName="Child4Accent4" refType="h" fact="0.0381"/>
                  <dgm:constr type="l" for="ch" forName="Child4Accent5" refType="w" fact="0.1229"/>
                  <dgm:constr type="t" for="ch" forName="Child4Accent5" refType="h" fact="0.7684"/>
                  <dgm:constr type="w" for="ch" forName="Child4Accent5" refType="w" fact="0.0287"/>
                  <dgm:constr type="h" for="ch" forName="Child4Accent5" refType="h" fact="0.0381"/>
                  <dgm:constr type="l" for="ch" forName="Child4Accent6" refType="w" fact="0.0615"/>
                  <dgm:constr type="t" for="ch" forName="Child4Accent6" refType="h" fact="0.7684"/>
                  <dgm:constr type="w" for="ch" forName="Child4Accent6" refType="w" fact="0.0287"/>
                  <dgm:constr type="h" for="ch" forName="Child4Accent6" refType="h" fact="0.0381"/>
                  <dgm:constr type="l" for="ch" forName="Child4Accent7" refType="w" fact="0.0002"/>
                  <dgm:constr type="t" for="ch" forName="Child4Accent7" refType="h" fact="0.7684"/>
                  <dgm:constr type="w" for="ch" forName="Child4Accent7" refType="w" fact="0.0287"/>
                  <dgm:constr type="h" for="ch" forName="Child4Accent7" refType="h" fact="0.0381"/>
                  <dgm:constr type="l" for="ch" forName="Child4Accent8" refType="w" fact="0"/>
                  <dgm:constr type="t" for="ch" forName="Child4Accent8" refType="h" fact="0"/>
                  <dgm:constr type="w" for="ch" forName="Child4Accent8" refType="w" fact="0"/>
                  <dgm:constr type="h" for="ch" forName="Child4Accent8" refType="h" fact="0"/>
                  <dgm:constr type="l" for="ch" forName="ParentAccent1" refType="w" fact="0.9713"/>
                  <dgm:constr type="t" for="ch" forName="ParentAccent1" refType="h" fact="0.5252"/>
                  <dgm:constr type="w" for="ch" forName="ParentAccent1" refType="w" fact="0.0287"/>
                  <dgm:constr type="h" for="ch" forName="ParentAccent1" refType="h" fact="0.0381"/>
                  <dgm:constr type="l" for="ch" forName="ParentAccent2" refType="w" fact="0.9187"/>
                  <dgm:constr type="t" for="ch" forName="ParentAccent2" refType="h" fact="0.5252"/>
                  <dgm:constr type="w" for="ch" forName="ParentAccent2" refType="w" fact="0.0287"/>
                  <dgm:constr type="h" for="ch" forName="ParentAccent2" refType="h" fact="0.0381"/>
                  <dgm:constr type="l" for="ch" forName="ParentAccent3" refType="w" fact="0.8661"/>
                  <dgm:constr type="t" for="ch" forName="ParentAccent3" refType="h" fact="0.5252"/>
                  <dgm:constr type="w" for="ch" forName="ParentAccent3" refType="w" fact="0.0287"/>
                  <dgm:constr type="h" for="ch" forName="ParentAccent3" refType="h" fact="0.0381"/>
                  <dgm:constr type="l" for="ch" forName="ParentAccent4" refType="w" fact="0.8136"/>
                  <dgm:constr type="t" for="ch" forName="ParentAccent4" refType="h" fact="0.5252"/>
                  <dgm:constr type="w" for="ch" forName="ParentAccent4" refType="w" fact="0.0287"/>
                  <dgm:constr type="h" for="ch" forName="ParentAccent4" refType="h" fact="0.0381"/>
                  <dgm:constr type="l" for="ch" forName="ParentAccent5" refType="w" fact="0.761"/>
                  <dgm:constr type="t" for="ch" forName="ParentAccent5" refType="h" fact="0.5252"/>
                  <dgm:constr type="w" for="ch" forName="ParentAccent5" refType="w" fact="0.0287"/>
                  <dgm:constr type="h" for="ch" forName="ParentAccent5" refType="h" fact="0.0381"/>
                  <dgm:constr type="l" for="ch" forName="ParentAccent6" refType="w" fact="0.6797"/>
                  <dgm:constr type="t" for="ch" forName="ParentAccent6" refType="h" fact="0.5061"/>
                  <dgm:constr type="w" for="ch" forName="ParentAccent6" refType="w" fact="0.0574"/>
                  <dgm:constr type="h" for="ch" forName="ParentAccent6" refType="h" fact="0.0763"/>
                  <dgm:constr type="l" for="ch" forName="ParentAccent7" refType="w" fact="0.9245"/>
                  <dgm:constr type="t" for="ch" forName="ParentAccent7" refType="h" fact="0.4464"/>
                  <dgm:constr type="w" for="ch" forName="ParentAccent7" refType="w" fact="0.0287"/>
                  <dgm:constr type="h" for="ch" forName="ParentAccent7" refType="h" fact="0.0381"/>
                  <dgm:constr type="l" for="ch" forName="ParentAccent8" refType="w" fact="0.9245"/>
                  <dgm:constr type="t" for="ch" forName="ParentAccent8" refType="h" fact="0.6045"/>
                  <dgm:constr type="w" for="ch" forName="ParentAccent8" refType="w" fact="0.0287"/>
                  <dgm:constr type="h" for="ch" forName="ParentAccent8" refType="h" fact="0.0381"/>
                  <dgm:constr type="l" for="ch" forName="ParentAccent9" refType="w" fact="0.9501"/>
                  <dgm:constr type="t" for="ch" forName="ParentAccent9" refType="h" fact="0.4807"/>
                  <dgm:constr type="w" for="ch" forName="ParentAccent9" refType="w" fact="0.0287"/>
                  <dgm:constr type="h" for="ch" forName="ParentAccent9" refType="h" fact="0.0381"/>
                  <dgm:constr type="l" for="ch" forName="ParentAccent10" refType="w" fact="0.9518"/>
                  <dgm:constr type="t" for="ch" forName="ParentAccent10" refType="h" fact="0.5705"/>
                  <dgm:constr type="w" for="ch" forName="ParentAccent10" refType="w" fact="0.0287"/>
                  <dgm:constr type="h" for="ch" forName="ParentAccent10" refType="h" fact="0.0381"/>
                  <dgm:constr type="l" for="ch" forName="Child1Accent1" refType="w" fact="0.4819"/>
                  <dgm:constr type="t" for="ch" forName="Child1Accent1" refType="h" fact="0.2457"/>
                  <dgm:constr type="w" for="ch" forName="Child1Accent1" refType="w" fact="0.0574"/>
                  <dgm:constr type="h" for="ch" forName="Child1Accent1" refType="h" fact="0.0763"/>
                  <dgm:constr type="l" for="ch" forName="Child1Accent4" refType="w" fact="0.3653"/>
                  <dgm:constr type="t" for="ch" forName="Child1Accent4" refType="h" fact="0.097"/>
                  <dgm:constr type="w" for="ch" forName="Child1Accent4" refType="w" fact="0.0287"/>
                  <dgm:constr type="h" for="ch" forName="Child1Accent4" refType="h" fact="0.0381"/>
                  <dgm:constr type="l" for="ch" forName="Child1Accent5" refType="w" fact="0.304"/>
                  <dgm:constr type="t" for="ch" forName="Child1Accent5" refType="h" fact="0.097"/>
                  <dgm:constr type="w" for="ch" forName="Child1Accent5" refType="w" fact="0.0287"/>
                  <dgm:constr type="h" for="ch" forName="Child1Accent5" refType="h" fact="0.0381"/>
                  <dgm:constr type="l" for="ch" forName="Child1Accent6" refType="w" fact="0.2426"/>
                  <dgm:constr type="t" for="ch" forName="Child1Accent6" refType="h" fact="0.097"/>
                  <dgm:constr type="w" for="ch" forName="Child1Accent6" refType="w" fact="0.0287"/>
                  <dgm:constr type="h" for="ch" forName="Child1Accent6" refType="h" fact="0.0381"/>
                  <dgm:constr type="l" for="ch" forName="Child1Accent7" refType="w" fact="0.1813"/>
                  <dgm:constr type="t" for="ch" forName="Child1Accent7" refType="h" fact="0.097"/>
                  <dgm:constr type="w" for="ch" forName="Child1Accent7" refType="w" fact="0.0287"/>
                  <dgm:constr type="h" for="ch" forName="Child1Accent7" refType="h" fact="0.0381"/>
                  <dgm:constr type="l" for="ch" forName="Child1Accent8" refType="w" fact="0.12"/>
                  <dgm:constr type="t" for="ch" forName="Child1Accent8" refType="h" fact="0.097"/>
                  <dgm:constr type="w" for="ch" forName="Child1Accent8" refType="w" fact="0.0287"/>
                  <dgm:constr type="h" for="ch" forName="Child1Accent8" refType="h" fact="0.0381"/>
                  <dgm:constr type="l" for="ch" forName="Child1Accent9" refType="w" fact="0.0587"/>
                  <dgm:constr type="t" for="ch" forName="Child1Accent9" refType="h" fact="0.097"/>
                  <dgm:constr type="w" for="ch" forName="Child1Accent9" refType="w" fact="0.0287"/>
                  <dgm:constr type="h" for="ch" forName="Child1Accent9" refType="h" fact="0.0381"/>
                  <dgm:constr type="l" for="ch" forName="Child5Accent1" refType="w" fact="0.4819"/>
                  <dgm:constr type="t" for="ch" forName="Child5Accent1" refType="h" fact="0.7601"/>
                  <dgm:constr type="w" for="ch" forName="Child5Accent1" refType="w" fact="0.0574"/>
                  <dgm:constr type="h" for="ch" forName="Child5Accent1" refType="h" fact="0.0763"/>
                  <dgm:constr type="l" for="ch" forName="Child5Accent4" refType="w" fact="0.3653"/>
                  <dgm:constr type="t" for="ch" forName="Child5Accent4" refType="h" fact="0.9619"/>
                  <dgm:constr type="w" for="ch" forName="Child5Accent4" refType="w" fact="0.0287"/>
                  <dgm:constr type="h" for="ch" forName="Child5Accent4" refType="h" fact="0.0381"/>
                  <dgm:constr type="l" for="ch" forName="Child5Accent5" refType="w" fact="0.304"/>
                  <dgm:constr type="t" for="ch" forName="Child5Accent5" refType="h" fact="0.9619"/>
                  <dgm:constr type="w" for="ch" forName="Child5Accent5" refType="w" fact="0.0287"/>
                  <dgm:constr type="h" for="ch" forName="Child5Accent5" refType="h" fact="0.0381"/>
                  <dgm:constr type="l" for="ch" forName="Child5Accent6" refType="w" fact="0.2426"/>
                  <dgm:constr type="t" for="ch" forName="Child5Accent6" refType="h" fact="0.9619"/>
                  <dgm:constr type="w" for="ch" forName="Child5Accent6" refType="w" fact="0.0287"/>
                  <dgm:constr type="h" for="ch" forName="Child5Accent6" refType="h" fact="0.0381"/>
                  <dgm:constr type="l" for="ch" forName="Child5Accent7" refType="w" fact="0.1813"/>
                  <dgm:constr type="t" for="ch" forName="Child5Accent7" refType="h" fact="0.9619"/>
                  <dgm:constr type="w" for="ch" forName="Child5Accent7" refType="w" fact="0.0287"/>
                  <dgm:constr type="h" for="ch" forName="Child5Accent7" refType="h" fact="0.0381"/>
                  <dgm:constr type="l" for="ch" forName="Child5Accent8" refType="w" fact="0.12"/>
                  <dgm:constr type="t" for="ch" forName="Child5Accent8" refType="h" fact="0.9619"/>
                  <dgm:constr type="w" for="ch" forName="Child5Accent8" refType="w" fact="0.0287"/>
                  <dgm:constr type="h" for="ch" forName="Child5Accent8" refType="h" fact="0.0381"/>
                  <dgm:constr type="l" for="ch" forName="Child5Accent9" refType="w" fact="0.0587"/>
                  <dgm:constr type="t" for="ch" forName="Child5Accent9" refType="h" fact="0.9619"/>
                  <dgm:constr type="w" for="ch" forName="Child5Accent9" refType="w" fact="0.0287"/>
                  <dgm:constr type="h" for="ch" forName="Child5Accent9" refType="h" fact="0.0381"/>
                  <dgm:constr type="l" for="ch" forName="Child5Accent2" refType="w" fact="0.453"/>
                  <dgm:constr type="t" for="ch" forName="Child5Accent2" refType="h" fact="0.8375"/>
                  <dgm:constr type="w" for="ch" forName="Child5Accent2" refType="w" fact="0.0287"/>
                  <dgm:constr type="h" for="ch" forName="Child5Accent2" refType="h" fact="0.0381"/>
                  <dgm:constr type="l" for="ch" forName="Child5Accent3" refType="w" fact="0.4118"/>
                  <dgm:constr type="t" for="ch" forName="Child5Accent3" refType="h" fact="0.8991"/>
                  <dgm:constr type="w" for="ch" forName="Child5Accent3" refType="w" fact="0.0287"/>
                  <dgm:constr type="h" for="ch" forName="Child5Accent3" refType="h" fact="0.0381"/>
                  <dgm:constr type="l" for="ch" forName="Child1Accent2" refType="w" fact="0.4458"/>
                  <dgm:constr type="t" for="ch" forName="Child1Accent2" refType="h" fact="0.2004"/>
                  <dgm:constr type="w" for="ch" forName="Child1Accent2" refType="w" fact="0.0287"/>
                  <dgm:constr type="h" for="ch" forName="Child1Accent2" refType="h" fact="0.0381"/>
                  <dgm:constr type="l" for="ch" forName="Child1Accent3" refType="w" fact="0.4054"/>
                  <dgm:constr type="t" for="ch" forName="Child1Accent3" refType="h" fact="0.1445"/>
                  <dgm:constr type="w" for="ch" forName="Child1Accent3" refType="w" fact="0.0287"/>
                  <dgm:constr type="h" for="ch" forName="Child1Accent3" refType="h" fact="0.0381"/>
                  <dgm:constr type="l" for="ch" forName="Child5" refType="w" fact="0.0581"/>
                  <dgm:constr type="t" for="ch" forName="Child5" refType="h" fact="0.8635"/>
                  <dgm:constr type="w" for="ch" forName="Child5" refType="w" fact="0.3364"/>
                  <dgm:constr type="h" for="ch" forName="Child5" refType="h" fact="0.0981"/>
                  <dgm:constr type="l" for="ch" forName="Child4" refType="w" fact="0"/>
                  <dgm:constr type="t" for="ch" forName="Child4" refType="h" fact="0.6701"/>
                  <dgm:constr type="w" for="ch" forName="Child4" refType="w" fact="0.3364"/>
                  <dgm:constr type="h" for="ch" forName="Child4" refType="h" fact="0.0981"/>
                  <dgm:constr type="l" for="ch" forName="Child3" refType="w" fact="0"/>
                  <dgm:constr type="t" for="ch" forName="Child3" refType="h" fact="0.4276"/>
                  <dgm:constr type="w" for="ch" forName="Child3" refType="w" fact="0.2544"/>
                  <dgm:constr type="h" for="ch" forName="Child3" refType="h" fact="0.0981"/>
                  <dgm:constr type="l" for="ch" forName="Child2" refType="w" fact="0"/>
                  <dgm:constr type="t" for="ch" forName="Child2" refType="h" fact="0.1798"/>
                  <dgm:constr type="w" for="ch" forName="Child2" refType="w" fact="0.3364"/>
                  <dgm:constr type="h" for="ch" forName="Child2" refType="h" fact="0.0981"/>
                  <dgm:constr type="l" for="ch" forName="Child1" refType="w" fact="0.0581"/>
                  <dgm:constr type="t" for="ch" forName="Child1" refType="h" fact="0"/>
                  <dgm:constr type="w" for="ch" forName="Child1" refType="w" fact="0.3364"/>
                  <dgm:constr type="h" for="ch" forName="Child1" refType="h" fact="0.0981"/>
                  <dgm:constr type="l" for="ch" forName="Parent" refType="w" fact="0.3653"/>
                  <dgm:constr type="t" for="ch" forName="Parent" refType="h" fact="0.3513"/>
                  <dgm:constr type="w" for="ch" forName="Parent" refType="w" fact="0.2906"/>
                  <dgm:constr type="h" for="ch" forName="Parent" refType="h" fact="0.3859"/>
                </dgm:constrLst>
              </dgm:else>
            </dgm:choose>
          </dgm:if>
          <dgm:else name="Name13">
            <dgm:choose name="Name14">
              <dgm:if name="Name15" axis="ch" ptType="node" func="cnt" op="equ" val="0">
                <dgm:alg type="composite">
                  <dgm:param type="ar" val="2.1059"/>
                </dgm:alg>
                <dgm:constrLst>
                  <dgm:constr type="r" for="ch" forName="Parent" refType="w"/>
                  <dgm:constr type="t" for="ch" forName="Parent" refType="h" fact="0"/>
                  <dgm:constr type="w" for="ch" forName="Parent" refType="w" fact="0.4749"/>
                  <dgm:constr type="h" for="ch" forName="Parent" refType="h"/>
                  <dgm:constr type="r" for="ch" forName="ParentAccent1" refType="w" fact="0.0469"/>
                  <dgm:constr type="t" for="ch" forName="ParentAccent1" refType="h" fact="0.4506"/>
                  <dgm:constr type="w" for="ch" forName="ParentAccent1" refType="w" fact="0.0469"/>
                  <dgm:constr type="h" for="ch" forName="ParentAccent1" refType="h" fact="0.0988"/>
                  <dgm:constr type="r" for="ch" forName="ParentAccent2" refType="w" fact="0.1266"/>
                  <dgm:constr type="t" for="ch" forName="ParentAccent2" refType="h" fact="0.4506"/>
                  <dgm:constr type="w" for="ch" forName="ParentAccent2" refType="w" fact="0.0469"/>
                  <dgm:constr type="h" for="ch" forName="ParentAccent2" refType="h" fact="0.0988"/>
                  <dgm:constr type="r" for="ch" forName="ParentAccent3" refType="w" fact="0.2063"/>
                  <dgm:constr type="t" for="ch" forName="ParentAccent3" refType="h" fact="0.4506"/>
                  <dgm:constr type="w" for="ch" forName="ParentAccent3" refType="w" fact="0.0469"/>
                  <dgm:constr type="h" for="ch" forName="ParentAccent3" refType="h" fact="0.0988"/>
                  <dgm:constr type="r" for="ch" forName="ParentAccent4" refType="w" fact="0.286"/>
                  <dgm:constr type="t" for="ch" forName="ParentAccent4" refType="h" fact="0.4506"/>
                  <dgm:constr type="w" for="ch" forName="ParentAccent4" refType="w" fact="0.0469"/>
                  <dgm:constr type="h" for="ch" forName="ParentAccent4" refType="h" fact="0.0988"/>
                  <dgm:constr type="r" for="ch" forName="ParentAccent5" refType="w" fact="0.3657"/>
                  <dgm:constr type="t" for="ch" forName="ParentAccent5" refType="h" fact="0.4506"/>
                  <dgm:constr type="w" for="ch" forName="ParentAccent5" refType="w" fact="0.0469"/>
                  <dgm:constr type="h" for="ch" forName="ParentAccent5" refType="h" fact="0.0988"/>
                  <dgm:constr type="r" for="ch" forName="ParentAccent6" refType="w" fact="0.4924"/>
                  <dgm:constr type="t" for="ch" forName="ParentAccent6" refType="h" fact="0.4012"/>
                  <dgm:constr type="w" for="ch" forName="ParentAccent6" refType="w" fact="0.0939"/>
                  <dgm:constr type="h" for="ch" forName="ParentAccent6" refType="h" fact="0.1976"/>
                  <dgm:constr type="r" for="ch" forName="ParentAccent7" refType="w" fact="0.1234"/>
                  <dgm:constr type="t" for="ch" forName="ParentAccent7" refType="h" fact="0.2465"/>
                  <dgm:constr type="w" for="ch" forName="ParentAccent7" refType="w" fact="0.0469"/>
                  <dgm:constr type="h" for="ch" forName="ParentAccent7" refType="h" fact="0.0988"/>
                  <dgm:constr type="r" for="ch" forName="ParentAccent8" refType="w" fact="0.1234"/>
                  <dgm:constr type="t" for="ch" forName="ParentAccent8" refType="h" fact="0.6562"/>
                  <dgm:constr type="w" for="ch" forName="ParentAccent8" refType="w" fact="0.0469"/>
                  <dgm:constr type="h" for="ch" forName="ParentAccent8" refType="h" fact="0.0988"/>
                  <dgm:constr type="r" for="ch" forName="ParentAccent9" refType="w" fact="0.0815"/>
                  <dgm:constr type="t" for="ch" forName="ParentAccent9" refType="h" fact="0.3353"/>
                  <dgm:constr type="w" for="ch" forName="ParentAccent9" refType="w" fact="0.0469"/>
                  <dgm:constr type="h" for="ch" forName="ParentAccent9" refType="h" fact="0.0988"/>
                  <dgm:constr type="r" for="ch" forName="ParentAccent10" refType="w" fact="0.0787"/>
                  <dgm:constr type="t" for="ch" forName="ParentAccent10" refType="h" fact="0.5679"/>
                  <dgm:constr type="w" for="ch" forName="ParentAccent10" refType="w" fact="0.0469"/>
                  <dgm:constr type="h" for="ch" forName="ParentAccent10" refType="h" fact="0.0988"/>
                </dgm:constrLst>
              </dgm:if>
              <dgm:if name="Name16" axis="ch" ptType="node" func="cnt" op="equ" val="1">
                <dgm:alg type="composite">
                  <dgm:param type="ar" val="3.4411"/>
                </dgm:alg>
                <dgm:constrLst>
                  <dgm:constr type="primFontSz" for="des" forName="Child1" val="65"/>
                  <dgm:constr type="primFontSz" for="des" forName="Child1" refType="primFontSz" refFor="des" refForName="Parent" op="lte"/>
                  <dgm:constr type="r" for="ch" forName="Child1Accent1" refType="w" fact="0.716"/>
                  <dgm:constr type="t" for="ch" forName="Child1Accent1" refType="h" fact="0.4012"/>
                  <dgm:constr type="w" for="ch" forName="Child1Accent1" refType="w" fact="0.0574"/>
                  <dgm:constr type="h" for="ch" forName="Child1Accent1" refType="h" fact="0.1976"/>
                  <dgm:constr type="r" for="ch" forName="Child1Accent2" refType="w" fact="0.7728"/>
                  <dgm:constr type="t" for="ch" forName="Child1Accent2" refType="h" fact="0.4506"/>
                  <dgm:constr type="w" for="ch" forName="Child1Accent2" refType="w" fact="0.0287"/>
                  <dgm:constr type="h" for="ch" forName="Child1Accent2" refType="h" fact="0.0988"/>
                  <dgm:constr type="r" for="ch" forName="Child1Accent3" refType="w" fact="0.8295"/>
                  <dgm:constr type="t" for="ch" forName="Child1Accent3" refType="h" fact="0.4506"/>
                  <dgm:constr type="w" for="ch" forName="Child1Accent3" refType="w" fact="0.0287"/>
                  <dgm:constr type="h" for="ch" forName="Child1Accent3" refType="h" fact="0.0988"/>
                  <dgm:constr type="r" for="ch" forName="Child1Accent4" refType="w" fact="0.8863"/>
                  <dgm:constr type="t" for="ch" forName="Child1Accent4" refType="h" fact="0.4506"/>
                  <dgm:constr type="w" for="ch" forName="Child1Accent4" refType="w" fact="0.0287"/>
                  <dgm:constr type="h" for="ch" forName="Child1Accent4" refType="h" fact="0.0988"/>
                  <dgm:constr type="r" for="ch" forName="Child1Accent5" refType="w" fact="0.943"/>
                  <dgm:constr type="t" for="ch" forName="Child1Accent5" refType="h" fact="0.4506"/>
                  <dgm:constr type="w" for="ch" forName="Child1Accent5" refType="w" fact="0.0287"/>
                  <dgm:constr type="h" for="ch" forName="Child1Accent5" refType="h" fact="0.0988"/>
                  <dgm:constr type="r" for="ch" forName="Child1Accent6" refType="w" fact="0.9998"/>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ParentAccent1" refType="w" fact="0.0287"/>
                  <dgm:constr type="t" for="ch" forName="ParentAccent1" refType="h" fact="0.4506"/>
                  <dgm:constr type="w" for="ch" forName="ParentAccent1" refType="w" fact="0.0287"/>
                  <dgm:constr type="h" for="ch" forName="ParentAccent1" refType="h" fact="0.0988"/>
                  <dgm:constr type="r" for="ch" forName="ParentAccent2" refType="w" fact="0.0813"/>
                  <dgm:constr type="t" for="ch" forName="ParentAccent2" refType="h" fact="0.4506"/>
                  <dgm:constr type="w" for="ch" forName="ParentAccent2" refType="w" fact="0.0287"/>
                  <dgm:constr type="h" for="ch" forName="ParentAccent2" refType="h" fact="0.0988"/>
                  <dgm:constr type="r" for="ch" forName="ParentAccent3" refType="w" fact="0.1339"/>
                  <dgm:constr type="t" for="ch" forName="ParentAccent3" refType="h" fact="0.4506"/>
                  <dgm:constr type="w" for="ch" forName="ParentAccent3" refType="w" fact="0.0287"/>
                  <dgm:constr type="h" for="ch" forName="ParentAccent3" refType="h" fact="0.0988"/>
                  <dgm:constr type="r" for="ch" forName="ParentAccent4" refType="w" fact="0.1864"/>
                  <dgm:constr type="t" for="ch" forName="ParentAccent4" refType="h" fact="0.4506"/>
                  <dgm:constr type="w" for="ch" forName="ParentAccent4" refType="w" fact="0.0287"/>
                  <dgm:constr type="h" for="ch" forName="ParentAccent4" refType="h" fact="0.0988"/>
                  <dgm:constr type="r" for="ch" forName="ParentAccent5" refType="w" fact="0.239"/>
                  <dgm:constr type="t" for="ch" forName="ParentAccent5" refType="h" fact="0.4506"/>
                  <dgm:constr type="w" for="ch" forName="ParentAccent5" refType="w" fact="0.0287"/>
                  <dgm:constr type="h" for="ch" forName="ParentAccent5" refType="h" fact="0.0988"/>
                  <dgm:constr type="r" for="ch" forName="ParentAccent6" refType="w" fact="0.3203"/>
                  <dgm:constr type="t" for="ch" forName="ParentAccent6" refType="h" fact="0.4012"/>
                  <dgm:constr type="w" for="ch" forName="ParentAccent6" refType="w" fact="0.0574"/>
                  <dgm:constr type="h" for="ch" forName="ParentAccent6" refType="h" fact="0.1976"/>
                  <dgm:constr type="r" for="ch" forName="ParentAccent7" refType="w" fact="0.0755"/>
                  <dgm:constr type="t" for="ch" forName="ParentAccent7" refType="h" fact="0.2465"/>
                  <dgm:constr type="w" for="ch" forName="ParentAccent7" refType="w" fact="0.0287"/>
                  <dgm:constr type="h" for="ch" forName="ParentAccent7" refType="h" fact="0.0988"/>
                  <dgm:constr type="r" for="ch" forName="ParentAccent8" refType="w" fact="0.0755"/>
                  <dgm:constr type="t" for="ch" forName="ParentAccent8" refType="h" fact="0.6562"/>
                  <dgm:constr type="w" for="ch" forName="ParentAccent8" refType="w" fact="0.0287"/>
                  <dgm:constr type="h" for="ch" forName="ParentAccent8" refType="h" fact="0.0988"/>
                  <dgm:constr type="r" for="ch" forName="ParentAccent9" refType="w" fact="0.0499"/>
                  <dgm:constr type="t" for="ch" forName="ParentAccent9" refType="h" fact="0.3353"/>
                  <dgm:constr type="w" for="ch" forName="ParentAccent9" refType="w" fact="0.0287"/>
                  <dgm:constr type="h" for="ch" forName="ParentAccent9" refType="h" fact="0.0988"/>
                  <dgm:constr type="r" for="ch" forName="ParentAccent10" refType="w" fact="0.0482"/>
                  <dgm:constr type="t" for="ch" forName="ParentAccent10" refType="h" fact="0.5679"/>
                  <dgm:constr type="w" for="ch" forName="ParentAccent10" refType="w" fact="0.0287"/>
                  <dgm:constr type="h" for="ch" forName="ParentAccent10" refType="h" fact="0.0988"/>
                  <dgm:constr type="r" for="ch" forName="Child1" refType="w"/>
                  <dgm:constr type="t" for="ch" forName="Child1" refType="h" fact="0.1978"/>
                  <dgm:constr type="w" for="ch" forName="Child1" refType="w" fact="0.2544"/>
                  <dgm:constr type="h" for="ch" forName="Child1" refType="h" fact="0.2541"/>
                  <dgm:constr type="r" for="ch" forName="Parent" refType="w" fact="0.6347"/>
                  <dgm:constr type="t" for="ch" forName="Parent" refType="h" fact="0"/>
                  <dgm:constr type="w" for="ch" forName="Parent" refType="w" fact="0.2906"/>
                  <dgm:constr type="h" for="ch" forName="Parent" refType="h"/>
                </dgm:constrLst>
              </dgm:if>
              <dgm:if name="Name17" axis="ch" ptType="node" func="cnt" op="equ" val="2">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Child2Accent1" refType="w" fact="0.6564"/>
                  <dgm:constr type="t" for="ch" forName="Child2Accent1" refType="h" fact="0.8153"/>
                  <dgm:constr type="w" for="ch" forName="Child2Accent1" refType="w" fact="0.0574"/>
                  <dgm:constr type="h" for="ch" forName="Child2Accent1" refType="h" fact="0.1217"/>
                  <dgm:constr type="r" for="ch" forName="Child2Accent2" refType="w" fact="0.6932"/>
                  <dgm:constr type="t" for="ch" forName="Child2Accent2" refType="h" fact="0.9392"/>
                  <dgm:constr type="w" for="ch" forName="Child2Accent2" refType="w" fact="0.0287"/>
                  <dgm:constr type="h" for="ch" forName="Child2Accent2" refType="h" fact="0.0608"/>
                  <dgm:constr type="r" for="ch" forName="Child2Accent3" refType="w" fact="0.7545"/>
                  <dgm:constr type="t" for="ch" forName="Child2Accent3" refType="h" fact="0.9392"/>
                  <dgm:constr type="w" for="ch" forName="Child2Accent3" refType="w" fact="0.0287"/>
                  <dgm:constr type="h" for="ch" forName="Child2Accent3" refType="h" fact="0.0608"/>
                  <dgm:constr type="r" for="ch" forName="Child2Accent4" refType="w" fact="0.8158"/>
                  <dgm:constr type="t" for="ch" forName="Child2Accent4" refType="h" fact="0.9392"/>
                  <dgm:constr type="w" for="ch" forName="Child2Accent4" refType="w" fact="0.0287"/>
                  <dgm:constr type="h" for="ch" forName="Child2Accent4" refType="h" fact="0.0608"/>
                  <dgm:constr type="r" for="ch" forName="Child2Accent5" refType="w" fact="0.8771"/>
                  <dgm:constr type="t" for="ch" forName="Child2Accent5" refType="h" fact="0.9392"/>
                  <dgm:constr type="w" for="ch" forName="Child2Accent5" refType="w" fact="0.0287"/>
                  <dgm:constr type="h" for="ch" forName="Child2Accent5" refType="h" fact="0.0608"/>
                  <dgm:constr type="r" for="ch" forName="Child2Accent6" refType="w" fact="0.9385"/>
                  <dgm:constr type="t" for="ch" forName="Child2Accent6" refType="h" fact="0.9392"/>
                  <dgm:constr type="w" for="ch" forName="Child2Accent6" refType="w" fact="0.0287"/>
                  <dgm:constr type="h" for="ch" forName="Child2Accent6" refType="h" fact="0.0608"/>
                  <dgm:constr type="r" for="ch" forName="Child2Accent7" refType="w" fact="0.9998"/>
                  <dgm:constr type="t" for="ch" forName="Child2Accent7" refType="h" fact="0.9392"/>
                  <dgm:constr type="w" for="ch" forName="Child2Accent7" refType="w" fact="0.0287"/>
                  <dgm:constr type="h" for="ch" forName="Child2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2" refType="w"/>
                  <dgm:constr type="t" for="ch" forName="Child2" refType="h" fact="0.7822"/>
                  <dgm:constr type="w" for="ch" forName="Child2" refType="w" fact="0.336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8" axis="ch" ptType="node" func="cnt" op="equ" val="3">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r" for="ch" forName="Child1Accent8" refType="w" fact="0"/>
                  <dgm:constr type="t" for="ch" forName="Child1Accent8" refType="h" fact="0"/>
                  <dgm:constr type="w" for="ch" forName="Child1Accent8" refType="w" fact="0"/>
                  <dgm:constr type="h" for="ch" forName="Child1Accent8" refType="h" fact="0"/>
                  <dgm:constr type="r" for="ch" forName="Child1Accent9" refType="w" fact="0"/>
                  <dgm:constr type="t" for="ch" forName="Child1Accent9" refType="h" fact="0"/>
                  <dgm:constr type="w" for="ch" forName="Child1Accent9" refType="w" fact="0"/>
                  <dgm:constr type="h" for="ch" forName="Child1Accent9" refType="h" fact="0"/>
                  <dgm:constr type="r" for="ch" forName="Child2Accent1" refType="w" fact="0.716"/>
                  <dgm:constr type="t" for="ch" forName="Child2Accent1" refType="h" fact="0.5207"/>
                  <dgm:constr type="w" for="ch" forName="Child2Accent1" refType="w" fact="0.0574"/>
                  <dgm:constr type="h" for="ch" forName="Child2Accent1" refType="h" fact="0.1217"/>
                  <dgm:constr type="r" for="ch" forName="Child2Accent2" refType="w" fact="0.7728"/>
                  <dgm:constr type="t" for="ch" forName="Child2Accent2" refType="h" fact="0.5511"/>
                  <dgm:constr type="w" for="ch" forName="Child2Accent2" refType="w" fact="0.0287"/>
                  <dgm:constr type="h" for="ch" forName="Child2Accent2" refType="h" fact="0.0608"/>
                  <dgm:constr type="r" for="ch" forName="Child2Accent3" refType="w" fact="0.8295"/>
                  <dgm:constr type="t" for="ch" forName="Child2Accent3" refType="h" fact="0.5511"/>
                  <dgm:constr type="w" for="ch" forName="Child2Accent3" refType="w" fact="0.0287"/>
                  <dgm:constr type="h" for="ch" forName="Child2Accent3" refType="h" fact="0.0608"/>
                  <dgm:constr type="r" for="ch" forName="Child2Accent4" refType="w" fact="0.8863"/>
                  <dgm:constr type="t" for="ch" forName="Child2Accent4" refType="h" fact="0.5511"/>
                  <dgm:constr type="w" for="ch" forName="Child2Accent4" refType="w" fact="0.0287"/>
                  <dgm:constr type="h" for="ch" forName="Child2Accent4" refType="h" fact="0.0608"/>
                  <dgm:constr type="r" for="ch" forName="Child2Accent5" refType="w" fact="0.943"/>
                  <dgm:constr type="t" for="ch" forName="Child2Accent5" refType="h" fact="0.5511"/>
                  <dgm:constr type="w" for="ch" forName="Child2Accent5" refType="w" fact="0.0287"/>
                  <dgm:constr type="h" for="ch" forName="Child2Accent5" refType="h" fact="0.0608"/>
                  <dgm:constr type="r" for="ch" forName="Child2Accent6" refType="w" fact="0.9998"/>
                  <dgm:constr type="t" for="ch" forName="Child2Accent6" refType="h" fact="0.5511"/>
                  <dgm:constr type="w" for="ch" forName="Child2Accent6" refType="w" fact="0.0287"/>
                  <dgm:constr type="h" for="ch" forName="Child2Accent6" refType="h" fact="0.0608"/>
                  <dgm:constr type="r" for="ch" forName="Child2Accent7" refType="w" fact="0"/>
                  <dgm:constr type="t" for="ch" forName="Child2Accent7" refType="h" fact="0"/>
                  <dgm:constr type="w" for="ch" forName="Child2Accent7" refType="w" fact="0"/>
                  <dgm:constr type="h" for="ch" forName="Child2Accent7" refType="h" fact="0"/>
                  <dgm:constr type="r" for="ch" forName="Child3Accent1" refType="w" fact="0.6564"/>
                  <dgm:constr type="t" for="ch" forName="Child3Accent1" refType="h" fact="0.8153"/>
                  <dgm:constr type="w" for="ch" forName="Child3Accent1" refType="w" fact="0.0574"/>
                  <dgm:constr type="h" for="ch" forName="Child3Accent1" refType="h" fact="0.1217"/>
                  <dgm:constr type="r" for="ch" forName="Child3Accent2" refType="w" fact="0.6932"/>
                  <dgm:constr type="t" for="ch" forName="Child3Accent2" refType="h" fact="0.9392"/>
                  <dgm:constr type="w" for="ch" forName="Child3Accent2" refType="w" fact="0.0287"/>
                  <dgm:constr type="h" for="ch" forName="Child3Accent2" refType="h" fact="0.0608"/>
                  <dgm:constr type="r" for="ch" forName="Child3Accent3" refType="w" fact="0.7545"/>
                  <dgm:constr type="t" for="ch" forName="Child3Accent3" refType="h" fact="0.9392"/>
                  <dgm:constr type="w" for="ch" forName="Child3Accent3" refType="w" fact="0.0287"/>
                  <dgm:constr type="h" for="ch" forName="Child3Accent3" refType="h" fact="0.0608"/>
                  <dgm:constr type="r" for="ch" forName="Child3Accent4" refType="w" fact="0.8158"/>
                  <dgm:constr type="t" for="ch" forName="Child3Accent4" refType="h" fact="0.9392"/>
                  <dgm:constr type="w" for="ch" forName="Child3Accent4" refType="w" fact="0.0287"/>
                  <dgm:constr type="h" for="ch" forName="Child3Accent4" refType="h" fact="0.0608"/>
                  <dgm:constr type="r" for="ch" forName="Child3Accent5" refType="w" fact="0.8771"/>
                  <dgm:constr type="t" for="ch" forName="Child3Accent5" refType="h" fact="0.9392"/>
                  <dgm:constr type="w" for="ch" forName="Child3Accent5" refType="w" fact="0.0287"/>
                  <dgm:constr type="h" for="ch" forName="Child3Accent5" refType="h" fact="0.0608"/>
                  <dgm:constr type="r" for="ch" forName="Child3Accent6" refType="w" fact="0.9385"/>
                  <dgm:constr type="t" for="ch" forName="Child3Accent6" refType="h" fact="0.9392"/>
                  <dgm:constr type="w" for="ch" forName="Child3Accent6" refType="w" fact="0.0287"/>
                  <dgm:constr type="h" for="ch" forName="Child3Accent6" refType="h" fact="0.0608"/>
                  <dgm:constr type="r" for="ch" forName="Child3Accent7" refType="w" fact="0.9998"/>
                  <dgm:constr type="t" for="ch" forName="Child3Accent7" refType="h" fact="0.9392"/>
                  <dgm:constr type="w" for="ch" forName="Child3Accent7" refType="w" fact="0.0287"/>
                  <dgm:constr type="h" for="ch" forName="Child3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3" refType="w"/>
                  <dgm:constr type="t" for="ch" forName="Child3" refType="h" fact="0.7822"/>
                  <dgm:constr type="w" for="ch" forName="Child3" refType="w" fact="0.3364"/>
                  <dgm:constr type="h" for="ch" forName="Child3" refType="h" fact="0.1564"/>
                  <dgm:constr type="r" for="ch" forName="Child2" refType="w"/>
                  <dgm:constr type="t" for="ch" forName="Child2" refType="h" fact="0.3955"/>
                  <dgm:constr type="w" for="ch" forName="Child2" refType="w" fact="0.254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9" axis="ch" ptType="node" func="cnt" op="equ" val="4">
                <dgm:alg type="composite">
                  <dgm:param type="ar" val="1.8304"/>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 refType="w" fact="0.6229"/>
                  <dgm:constr type="t" for="ch" forName="Parent" refType="h" fact="0.2946"/>
                  <dgm:constr type="w" for="ch" forName="Parent" refType="w" fact="0.2862"/>
                  <dgm:constr type="h" for="ch" forName="Parent" refType="h" fact="0.5239"/>
                  <dgm:constr type="r" for="ch" forName="Child1Accent1" refType="w" fact="0.6096"/>
                  <dgm:constr type="t" for="ch" forName="Child1Accent1" refType="h" fact="0.2104"/>
                  <dgm:constr type="w" for="ch" forName="Child1Accent1" refType="w" fact="0.0566"/>
                  <dgm:constr type="h" for="ch" forName="Child1Accent1" refType="h" fact="0.1035"/>
                  <dgm:constr type="r" for="ch" forName="Child1Accent3" refType="w" fact="0.6999"/>
                  <dgm:constr type="t" for="ch" forName="Child1Accent3" refType="h" fact="0.128"/>
                  <dgm:constr type="w" for="ch" forName="Child1Accent3" refType="w" fact="0.0283"/>
                  <dgm:constr type="h" for="ch" forName="Child1Accent3" refType="h" fact="0.0518"/>
                  <dgm:constr type="r" for="ch" forName="Child1Accent4" refType="w" fact="0.7582"/>
                  <dgm:constr type="t" for="ch" forName="Child1Accent4" refType="h" fact="0.128"/>
                  <dgm:constr type="w" for="ch" forName="Child1Accent4" refType="w" fact="0.0283"/>
                  <dgm:constr type="h" for="ch" forName="Child1Accent4" refType="h" fact="0.0518"/>
                  <dgm:constr type="r" for="ch" forName="Child1Accent5" refType="w" fact="0.8165"/>
                  <dgm:constr type="t" for="ch" forName="Child1Accent5" refType="h" fact="0.128"/>
                  <dgm:constr type="w" for="ch" forName="Child1Accent5" refType="w" fact="0.0283"/>
                  <dgm:constr type="h" for="ch" forName="Child1Accent5" refType="h" fact="0.0518"/>
                  <dgm:constr type="r" for="ch" forName="Child1Accent6" refType="w" fact="0.8748"/>
                  <dgm:constr type="t" for="ch" forName="Child1Accent6" refType="h" fact="0.128"/>
                  <dgm:constr type="w" for="ch" forName="Child1Accent6" refType="w" fact="0.0283"/>
                  <dgm:constr type="h" for="ch" forName="Child1Accent6" refType="h" fact="0.0518"/>
                  <dgm:constr type="r" for="ch" forName="Child3Accent1" refType="w" fact="0.6842"/>
                  <dgm:constr type="t" for="ch" forName="Child3Accent1" refType="h" fact="0.6212"/>
                  <dgm:constr type="w" for="ch" forName="Child3Accent1" refType="w" fact="0.0566"/>
                  <dgm:constr type="h" for="ch" forName="Child3Accent1" refType="h" fact="0.1035"/>
                  <dgm:constr type="r" for="ch" forName="Child3Accent2" refType="w" fact="0.7311"/>
                  <dgm:constr type="t" for="ch" forName="Child3Accent2" refType="h" fact="0.6828"/>
                  <dgm:constr type="w" for="ch" forName="Child3Accent2" refType="w" fact="0.0283"/>
                  <dgm:constr type="h" for="ch" forName="Child3Accent2" refType="h" fact="0.0518"/>
                  <dgm:constr type="r" for="ch" forName="Child3Accent4" refType="w" fact="0.8386"/>
                  <dgm:constr type="t" for="ch" forName="Child3Accent4" refType="h" fact="0.6828"/>
                  <dgm:constr type="w" for="ch" forName="Child3Accent4" refType="w" fact="0.0283"/>
                  <dgm:constr type="h" for="ch" forName="Child3Accent4" refType="h" fact="0.0518"/>
                  <dgm:constr type="r" for="ch" forName="Child3Accent5" refType="w" fact="0.8923"/>
                  <dgm:constr type="t" for="ch" forName="Child3Accent5" refType="h" fact="0.6828"/>
                  <dgm:constr type="w" for="ch" forName="Child3Accent5" refType="w" fact="0.0283"/>
                  <dgm:constr type="h" for="ch" forName="Child3Accent5" refType="h" fact="0.0518"/>
                  <dgm:constr type="r" for="ch" forName="Child1Accent7" refType="w" fact="0.9332"/>
                  <dgm:constr type="t" for="ch" forName="Child1Accent7" refType="h" fact="0.128"/>
                  <dgm:constr type="w" for="ch" forName="Child1Accent7" refType="w" fact="0.0283"/>
                  <dgm:constr type="h" for="ch" forName="Child1Accent7" refType="h" fact="0.0518"/>
                  <dgm:constr type="r" for="ch" forName="Child3Accent6" refType="w" fact="0.9461"/>
                  <dgm:constr type="t" for="ch" forName="Child3Accent6" refType="h" fact="0.6828"/>
                  <dgm:constr type="w" for="ch" forName="Child3Accent6" refType="w" fact="0.0283"/>
                  <dgm:constr type="h" for="ch" forName="Child3Accent6" refType="h" fact="0.0518"/>
                  <dgm:constr type="r" for="ch" forName="Child1Accent8" refType="w" fact="0.9915"/>
                  <dgm:constr type="t" for="ch" forName="Child1Accent8" refType="h" fact="0.128"/>
                  <dgm:constr type="w" for="ch" forName="Child1Accent8" refType="w" fact="0.0283"/>
                  <dgm:constr type="h" for="ch" forName="Child1Accent8" refType="h" fact="0.0518"/>
                  <dgm:constr type="r" for="ch" forName="Child1Accent9" refType="w" fact="0"/>
                  <dgm:constr type="t" for="ch" forName="Child1Accent9" refType="h" fact="0"/>
                  <dgm:constr type="w" for="ch" forName="Child1Accent9" refType="w" fact="0"/>
                  <dgm:constr type="h" for="ch" forName="Child1Accent9" refType="h" fact="0"/>
                  <dgm:constr type="r" for="ch" forName="Child3Accent7" refType="w" fact="0.9998"/>
                  <dgm:constr type="t" for="ch" forName="Child3Accent7" refType="h" fact="0.6828"/>
                  <dgm:constr type="w" for="ch" forName="Child3Accent7" refType="w" fact="0.0283"/>
                  <dgm:constr type="h" for="ch" forName="Child3Accent7" refType="h" fact="0.0518"/>
                  <dgm:constr type="r" for="ch" forName="Child4Accent1" refType="w" fact="0.6096"/>
                  <dgm:constr type="t" for="ch" forName="Child4Accent1" refType="h" fact="0.8"/>
                  <dgm:constr type="w" for="ch" forName="Child4Accent1" refType="w" fact="0.0566"/>
                  <dgm:constr type="h" for="ch" forName="Child4Accent1" refType="h" fact="0.1035"/>
                  <dgm:constr type="r" for="ch" forName="Child4Accent3" refType="w" fact="0.7002"/>
                  <dgm:constr type="t" for="ch" forName="Child4Accent3" refType="h" fact="0.9482"/>
                  <dgm:constr type="w" for="ch" forName="Child4Accent3" refType="w" fact="0.0283"/>
                  <dgm:constr type="h" for="ch" forName="Child4Accent3" refType="h" fact="0.0518"/>
                  <dgm:constr type="r" for="ch" forName="Child4Accent4" refType="w" fact="0.7585"/>
                  <dgm:constr type="t" for="ch" forName="Child4Accent4" refType="h" fact="0.9482"/>
                  <dgm:constr type="w" for="ch" forName="Child4Accent4" refType="w" fact="0.0283"/>
                  <dgm:constr type="h" for="ch" forName="Child4Accent4" refType="h" fact="0.0518"/>
                  <dgm:constr type="r" for="ch" forName="Child4Accent5" refType="w" fact="0.8167"/>
                  <dgm:constr type="t" for="ch" forName="Child4Accent5" refType="h" fact="0.9482"/>
                  <dgm:constr type="w" for="ch" forName="Child4Accent5" refType="w" fact="0.0283"/>
                  <dgm:constr type="h" for="ch" forName="Child4Accent5" refType="h" fact="0.0518"/>
                  <dgm:constr type="r" for="ch" forName="Child4Accent6" refType="w" fact="0.8749"/>
                  <dgm:constr type="t" for="ch" forName="Child4Accent6" refType="h" fact="0.9482"/>
                  <dgm:constr type="w" for="ch" forName="Child4Accent6" refType="w" fact="0.0283"/>
                  <dgm:constr type="h" for="ch" forName="Child4Accent6" refType="h" fact="0.0518"/>
                  <dgm:constr type="r" for="ch" forName="Child4Accent7" refType="w" fact="0.9332"/>
                  <dgm:constr type="t" for="ch" forName="Child4Accent7" refType="h" fact="0.9482"/>
                  <dgm:constr type="w" for="ch" forName="Child4Accent7" refType="w" fact="0.0283"/>
                  <dgm:constr type="h" for="ch" forName="Child4Accent7" refType="h" fact="0.0518"/>
                  <dgm:constr type="r" for="ch" forName="Child4Accent8" refType="w" fact="0.9914"/>
                  <dgm:constr type="t" for="ch" forName="Child4Accent8" refType="h" fact="0.9482"/>
                  <dgm:constr type="w" for="ch" forName="Child4Accent8" refType="w" fact="0.0283"/>
                  <dgm:constr type="h" for="ch" forName="Child4Accent8" refType="h" fact="0.0518"/>
                  <dgm:constr type="r" for="ch" forName="Child2Accent1" refType="w" fact="0.6842"/>
                  <dgm:constr type="t" for="ch" forName="Child2Accent1" refType="h" fact="0.3725"/>
                  <dgm:constr type="w" for="ch" forName="Child2Accent1" refType="w" fact="0.0566"/>
                  <dgm:constr type="h" for="ch" forName="Child2Accent1" refType="h" fact="0.1035"/>
                  <dgm:constr type="r" for="ch" forName="Child4Accent2" refType="w" fact="0.642"/>
                  <dgm:constr type="t" for="ch" forName="Child4Accent2" refType="h" fact="0.8993"/>
                  <dgm:constr type="w" for="ch" forName="Child4Accent2" refType="w" fact="0.0283"/>
                  <dgm:constr type="h" for="ch" forName="Child4Accent2" refType="h" fact="0.0518"/>
                  <dgm:constr type="r" for="ch" forName="Child1Accent2" refType="w" fact="0.6415"/>
                  <dgm:constr type="t" for="ch" forName="Child1Accent2" refType="h" fact="0.162"/>
                  <dgm:constr type="w" for="ch" forName="Child1Accent2" refType="w" fact="0.0283"/>
                  <dgm:constr type="h" for="ch" forName="Child1Accent2" refType="h" fact="0.0518"/>
                  <dgm:constr type="r" for="ch" forName="Child3Accent3" refType="w" fact="0.7849"/>
                  <dgm:constr type="t" for="ch" forName="Child3Accent3" refType="h" fact="0.6828"/>
                  <dgm:constr type="w" for="ch" forName="Child3Accent3" refType="w" fact="0.0283"/>
                  <dgm:constr type="h" for="ch" forName="Child3Accent3" refType="h" fact="0.0518"/>
                  <dgm:constr type="r" for="ch" forName="Child2Accent2" refType="w" fact="0.7311"/>
                  <dgm:constr type="t" for="ch" forName="Child2Accent2" refType="h" fact="0.3937"/>
                  <dgm:constr type="w" for="ch" forName="Child2Accent2" refType="w" fact="0.0283"/>
                  <dgm:constr type="h" for="ch" forName="Child2Accent2" refType="h" fact="0.0518"/>
                  <dgm:constr type="r" for="ch" forName="Child2Accent4" refType="w" fact="0.8386"/>
                  <dgm:constr type="t" for="ch" forName="Child2Accent4" refType="h" fact="0.3937"/>
                  <dgm:constr type="w" for="ch" forName="Child2Accent4" refType="w" fact="0.0283"/>
                  <dgm:constr type="h" for="ch" forName="Child2Accent4" refType="h" fact="0.0518"/>
                  <dgm:constr type="r" for="ch" forName="Child2Accent5" refType="w" fact="0.8923"/>
                  <dgm:constr type="t" for="ch" forName="Child2Accent5" refType="h" fact="0.3937"/>
                  <dgm:constr type="w" for="ch" forName="Child2Accent5" refType="w" fact="0.0283"/>
                  <dgm:constr type="h" for="ch" forName="Child2Accent5" refType="h" fact="0.0518"/>
                  <dgm:constr type="r" for="ch" forName="Child2Accent6" refType="w" fact="0.9461"/>
                  <dgm:constr type="t" for="ch" forName="Child2Accent6" refType="h" fact="0.3937"/>
                  <dgm:constr type="w" for="ch" forName="Child2Accent6" refType="w" fact="0.0283"/>
                  <dgm:constr type="h" for="ch" forName="Child2Accent6" refType="h" fact="0.0518"/>
                  <dgm:constr type="r" for="ch" forName="Child2Accent7" refType="w" fact="0.9998"/>
                  <dgm:constr type="t" for="ch" forName="Child2Accent7" refType="h" fact="0.3937"/>
                  <dgm:constr type="w" for="ch" forName="Child2Accent7" refType="w" fact="0.0283"/>
                  <dgm:constr type="h" for="ch" forName="Child2Accent7" refType="h" fact="0.0518"/>
                  <dgm:constr type="r" for="ch" forName="Child2Accent3" refType="w" fact="0.7849"/>
                  <dgm:constr type="t" for="ch" forName="Child2Accent3" refType="h" fact="0.3937"/>
                  <dgm:constr type="w" for="ch" forName="Child2Accent3" refType="w" fact="0.0283"/>
                  <dgm:constr type="h" for="ch" forName="Child2Accent3" refType="h" fact="0.0518"/>
                  <dgm:constr type="r" for="ch" forName="ParentAccent1" refType="w" fact="0.0283"/>
                  <dgm:constr type="t" for="ch" forName="ParentAccent1" refType="h" fact="0.5316"/>
                  <dgm:constr type="w" for="ch" forName="ParentAccent1" refType="w" fact="0.0283"/>
                  <dgm:constr type="h" for="ch" forName="ParentAccent1" refType="h" fact="0.0518"/>
                  <dgm:constr type="r" for="ch" forName="ParentAccent2" refType="w" fact="0.0801"/>
                  <dgm:constr type="t" for="ch" forName="ParentAccent2" refType="h" fact="0.5316"/>
                  <dgm:constr type="w" for="ch" forName="ParentAccent2" refType="w" fact="0.0283"/>
                  <dgm:constr type="h" for="ch" forName="ParentAccent2" refType="h" fact="0.0518"/>
                  <dgm:constr type="r" for="ch" forName="ParentAccent3" refType="w" fact="0.1318"/>
                  <dgm:constr type="t" for="ch" forName="ParentAccent3" refType="h" fact="0.5316"/>
                  <dgm:constr type="w" for="ch" forName="ParentAccent3" refType="w" fact="0.0283"/>
                  <dgm:constr type="h" for="ch" forName="ParentAccent3" refType="h" fact="0.0518"/>
                  <dgm:constr type="r" for="ch" forName="ParentAccent4" refType="w" fact="0.1836"/>
                  <dgm:constr type="t" for="ch" forName="ParentAccent4" refType="h" fact="0.5316"/>
                  <dgm:constr type="w" for="ch" forName="ParentAccent4" refType="w" fact="0.0283"/>
                  <dgm:constr type="h" for="ch" forName="ParentAccent4" refType="h" fact="0.0518"/>
                  <dgm:constr type="r" for="ch" forName="ParentAccent5" refType="w" fact="0.2354"/>
                  <dgm:constr type="t" for="ch" forName="ParentAccent5" refType="h" fact="0.5316"/>
                  <dgm:constr type="w" for="ch" forName="ParentAccent5" refType="w" fact="0.0283"/>
                  <dgm:constr type="h" for="ch" forName="ParentAccent5" refType="h" fact="0.0518"/>
                  <dgm:constr type="r" for="ch" forName="ParentAccent6" refType="w" fact="0.3154"/>
                  <dgm:constr type="t" for="ch" forName="ParentAccent6" refType="h" fact="0.5057"/>
                  <dgm:constr type="w" for="ch" forName="ParentAccent6" refType="w" fact="0.0566"/>
                  <dgm:constr type="h" for="ch" forName="ParentAccent6" refType="h" fact="0.1035"/>
                  <dgm:constr type="r" for="ch" forName="ParentAccent7" refType="w" fact="0.0744"/>
                  <dgm:constr type="t" for="ch" forName="ParentAccent7" refType="h" fact="0.4247"/>
                  <dgm:constr type="w" for="ch" forName="ParentAccent7" refType="w" fact="0.0283"/>
                  <dgm:constr type="h" for="ch" forName="ParentAccent7" refType="h" fact="0.0518"/>
                  <dgm:constr type="r" for="ch" forName="ParentAccent8" refType="w" fact="0.0744"/>
                  <dgm:constr type="t" for="ch" forName="ParentAccent8" refType="h" fact="0.6392"/>
                  <dgm:constr type="w" for="ch" forName="ParentAccent8" refType="w" fact="0.0283"/>
                  <dgm:constr type="h" for="ch" forName="ParentAccent8" refType="h" fact="0.0518"/>
                  <dgm:constr type="r" for="ch" forName="ParentAccent9" refType="w" fact="0.0491"/>
                  <dgm:constr type="t" for="ch" forName="ParentAccent9" refType="h" fact="0.4712"/>
                  <dgm:constr type="w" for="ch" forName="ParentAccent9" refType="w" fact="0.0283"/>
                  <dgm:constr type="h" for="ch" forName="ParentAccent9" refType="h" fact="0.0518"/>
                  <dgm:constr type="r" for="ch" forName="ParentAccent10" refType="w" fact="0.0475"/>
                  <dgm:constr type="t" for="ch" forName="ParentAccent10" refType="h" fact="0.593"/>
                  <dgm:constr type="w" for="ch" forName="ParentAccent10" refType="w" fact="0.0283"/>
                  <dgm:constr type="h" for="ch" forName="ParentAccent10" refType="h" fact="0.0518"/>
                  <dgm:constr type="r" for="ch" forName="Child4" refType="w" fact="0.9919"/>
                  <dgm:constr type="t" for="ch" forName="Child4" refType="h" fact="0.8184"/>
                  <dgm:constr type="w" for="ch" forName="Child4" refType="w" fact="0.3192"/>
                  <dgm:constr type="h" for="ch" forName="Child4" refType="h" fact="0.1294"/>
                  <dgm:constr type="r" for="ch" forName="Child3" refType="w"/>
                  <dgm:constr type="t" for="ch" forName="Child3" refType="h" fact="0.5547"/>
                  <dgm:constr type="w" for="ch" forName="Child3" refType="w" fact="0.297"/>
                  <dgm:constr type="h" for="ch" forName="Child3" refType="h" fact="0.1294"/>
                  <dgm:constr type="r" for="ch" forName="Child2" refType="w"/>
                  <dgm:constr type="t" for="ch" forName="Child2" refType="h" fact="0.2662"/>
                  <dgm:constr type="w" for="ch" forName="Child2" refType="w" fact="0.297"/>
                  <dgm:constr type="h" for="ch" forName="Child2" refType="h" fact="0.1294"/>
                  <dgm:constr type="r" for="ch" forName="Child1" refType="w" fact="0.9919"/>
                  <dgm:constr type="t" for="ch" forName="Child1" refType="h" fact="0"/>
                  <dgm:constr type="w" for="ch" forName="Child1" refType="w" fact="0.3192"/>
                  <dgm:constr type="h" for="ch" forName="Child1" refType="h" fact="0.1294"/>
                </dgm:constrLst>
              </dgm:if>
              <dgm:else name="Name20">
                <dgm:alg type="composite">
                  <dgm:param type="ar" val="1.3278"/>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Child2Accent1" refType="w" fact="0.6564"/>
                  <dgm:constr type="t" for="ch" forName="Child2Accent1" refType="h" fact="0.3184"/>
                  <dgm:constr type="w" for="ch" forName="Child2Accent1" refType="w" fact="0.0574"/>
                  <dgm:constr type="h" for="ch" forName="Child2Accent1" refType="h" fact="0.0763"/>
                  <dgm:constr type="r" for="ch" forName="Child2Accent2" refType="w" fact="0.6932"/>
                  <dgm:constr type="t" for="ch" forName="Child2Accent2" refType="h" fact="0.2781"/>
                  <dgm:constr type="w" for="ch" forName="Child2Accent2" refType="w" fact="0.0287"/>
                  <dgm:constr type="h" for="ch" forName="Child2Accent2" refType="h" fact="0.0381"/>
                  <dgm:constr type="r" for="ch" forName="Child2Accent3" refType="w" fact="0.7545"/>
                  <dgm:constr type="t" for="ch" forName="Child2Accent3" refType="h" fact="0.2781"/>
                  <dgm:constr type="w" for="ch" forName="Child2Accent3" refType="w" fact="0.0287"/>
                  <dgm:constr type="h" for="ch" forName="Child2Accent3" refType="h" fact="0.0381"/>
                  <dgm:constr type="r" for="ch" forName="Child2Accent4" refType="w" fact="0.8158"/>
                  <dgm:constr type="t" for="ch" forName="Child2Accent4" refType="h" fact="0.2781"/>
                  <dgm:constr type="w" for="ch" forName="Child2Accent4" refType="w" fact="0.0287"/>
                  <dgm:constr type="h" for="ch" forName="Child2Accent4" refType="h" fact="0.0381"/>
                  <dgm:constr type="r" for="ch" forName="Child2Accent5" refType="w" fact="0.8771"/>
                  <dgm:constr type="t" for="ch" forName="Child2Accent5" refType="h" fact="0.2781"/>
                  <dgm:constr type="w" for="ch" forName="Child2Accent5" refType="w" fact="0.0287"/>
                  <dgm:constr type="h" for="ch" forName="Child2Accent5" refType="h" fact="0.0381"/>
                  <dgm:constr type="r" for="ch" forName="Child2Accent6" refType="w" fact="0.9385"/>
                  <dgm:constr type="t" for="ch" forName="Child2Accent6" refType="h" fact="0.2781"/>
                  <dgm:constr type="w" for="ch" forName="Child2Accent6" refType="w" fact="0.0287"/>
                  <dgm:constr type="h" for="ch" forName="Child2Accent6" refType="h" fact="0.0381"/>
                  <dgm:constr type="r" for="ch" forName="Child2Accent7" refType="w" fact="0.9998"/>
                  <dgm:constr type="t" for="ch" forName="Child2Accent7" refType="h" fact="0.2781"/>
                  <dgm:constr type="w" for="ch" forName="Child2Accent7" refType="w" fact="0.0287"/>
                  <dgm:constr type="h" for="ch" forName="Child2Accent7" refType="h" fact="0.0381"/>
                  <dgm:constr type="r" for="ch" forName="Child3Accent1" refType="w" fact="0.716"/>
                  <dgm:constr type="t" for="ch" forName="Child3Accent1" refType="h" fact="0.5061"/>
                  <dgm:constr type="w" for="ch" forName="Child3Accent1" refType="w" fact="0.0574"/>
                  <dgm:constr type="h" for="ch" forName="Child3Accent1" refType="h" fact="0.0763"/>
                  <dgm:constr type="r" for="ch" forName="Child3Accent2" refType="w" fact="0.7728"/>
                  <dgm:constr type="t" for="ch" forName="Child3Accent2" refType="h" fact="0.5252"/>
                  <dgm:constr type="w" for="ch" forName="Child3Accent2" refType="w" fact="0.0287"/>
                  <dgm:constr type="h" for="ch" forName="Child3Accent2" refType="h" fact="0.0381"/>
                  <dgm:constr type="r" for="ch" forName="Child3Accent3" refType="w" fact="0.8295"/>
                  <dgm:constr type="t" for="ch" forName="Child3Accent3" refType="h" fact="0.5252"/>
                  <dgm:constr type="w" for="ch" forName="Child3Accent3" refType="w" fact="0.0287"/>
                  <dgm:constr type="h" for="ch" forName="Child3Accent3" refType="h" fact="0.0381"/>
                  <dgm:constr type="r" for="ch" forName="Child3Accent4" refType="w" fact="0.8863"/>
                  <dgm:constr type="t" for="ch" forName="Child3Accent4" refType="h" fact="0.5252"/>
                  <dgm:constr type="w" for="ch" forName="Child3Accent4" refType="w" fact="0.0287"/>
                  <dgm:constr type="h" for="ch" forName="Child3Accent4" refType="h" fact="0.0381"/>
                  <dgm:constr type="r" for="ch" forName="Child3Accent5" refType="w" fact="0.943"/>
                  <dgm:constr type="t" for="ch" forName="Child3Accent5" refType="h" fact="0.5252"/>
                  <dgm:constr type="w" for="ch" forName="Child3Accent5" refType="w" fact="0.0287"/>
                  <dgm:constr type="h" for="ch" forName="Child3Accent5" refType="h" fact="0.0381"/>
                  <dgm:constr type="r" for="ch" forName="Child3Accent6" refType="w" fact="0.9998"/>
                  <dgm:constr type="t" for="ch" forName="Child3Accent6" refType="h" fact="0.5252"/>
                  <dgm:constr type="w" for="ch" forName="Child3Accent6" refType="w" fact="0.0287"/>
                  <dgm:constr type="h" for="ch" forName="Child3Accent6" refType="h" fact="0.0381"/>
                  <dgm:constr type="r" for="ch" forName="Child3Accent7" refType="w" fact="0"/>
                  <dgm:constr type="t" for="ch" forName="Child3Accent7" refType="h" fact="0"/>
                  <dgm:constr type="w" for="ch" forName="Child3Accent7" refType="w" fact="0"/>
                  <dgm:constr type="h" for="ch" forName="Child3Accent7" refType="h" fact="0"/>
                  <dgm:constr type="r" for="ch" forName="Child4Accent1" refType="w" fact="0.6564"/>
                  <dgm:constr type="t" for="ch" forName="Child4Accent1" refType="h" fact="0.6908"/>
                  <dgm:constr type="w" for="ch" forName="Child4Accent1" refType="w" fact="0.0574"/>
                  <dgm:constr type="h" for="ch" forName="Child4Accent1" refType="h" fact="0.0763"/>
                  <dgm:constr type="r" for="ch" forName="Child4Accent2" refType="w" fact="0.6932"/>
                  <dgm:constr type="t" for="ch" forName="Child4Accent2" refType="h" fact="0.7684"/>
                  <dgm:constr type="w" for="ch" forName="Child4Accent2" refType="w" fact="0.0287"/>
                  <dgm:constr type="h" for="ch" forName="Child4Accent2" refType="h" fact="0.0381"/>
                  <dgm:constr type="r" for="ch" forName="Child4Accent3" refType="w" fact="0.7545"/>
                  <dgm:constr type="t" for="ch" forName="Child4Accent3" refType="h" fact="0.7684"/>
                  <dgm:constr type="w" for="ch" forName="Child4Accent3" refType="w" fact="0.0287"/>
                  <dgm:constr type="h" for="ch" forName="Child4Accent3" refType="h" fact="0.0381"/>
                  <dgm:constr type="r" for="ch" forName="Child4Accent4" refType="w" fact="0.8158"/>
                  <dgm:constr type="t" for="ch" forName="Child4Accent4" refType="h" fact="0.7684"/>
                  <dgm:constr type="w" for="ch" forName="Child4Accent4" refType="w" fact="0.0287"/>
                  <dgm:constr type="h" for="ch" forName="Child4Accent4" refType="h" fact="0.0381"/>
                  <dgm:constr type="r" for="ch" forName="Child4Accent5" refType="w" fact="0.8771"/>
                  <dgm:constr type="t" for="ch" forName="Child4Accent5" refType="h" fact="0.7684"/>
                  <dgm:constr type="w" for="ch" forName="Child4Accent5" refType="w" fact="0.0287"/>
                  <dgm:constr type="h" for="ch" forName="Child4Accent5" refType="h" fact="0.0381"/>
                  <dgm:constr type="r" for="ch" forName="Child4Accent6" refType="w" fact="0.9385"/>
                  <dgm:constr type="t" for="ch" forName="Child4Accent6" refType="h" fact="0.7684"/>
                  <dgm:constr type="w" for="ch" forName="Child4Accent6" refType="w" fact="0.0287"/>
                  <dgm:constr type="h" for="ch" forName="Child4Accent6" refType="h" fact="0.0381"/>
                  <dgm:constr type="r" for="ch" forName="Child4Accent7" refType="w" fact="0.9998"/>
                  <dgm:constr type="t" for="ch" forName="Child4Accent7" refType="h" fact="0.7684"/>
                  <dgm:constr type="w" for="ch" forName="Child4Accent7" refType="w" fact="0.0287"/>
                  <dgm:constr type="h" for="ch" forName="Child4Accent7" refType="h" fact="0.0381"/>
                  <dgm:constr type="r" for="ch" forName="Child4Accent8" refType="w" fact="0"/>
                  <dgm:constr type="t" for="ch" forName="Child4Accent8" refType="h" fact="0"/>
                  <dgm:constr type="w" for="ch" forName="Child4Accent8" refType="w" fact="0"/>
                  <dgm:constr type="h" for="ch" forName="Child4Accent8" refType="h" fact="0"/>
                  <dgm:constr type="r" for="ch" forName="ParentAccent1" refType="w" fact="0.0287"/>
                  <dgm:constr type="t" for="ch" forName="ParentAccent1" refType="h" fact="0.5252"/>
                  <dgm:constr type="w" for="ch" forName="ParentAccent1" refType="w" fact="0.0287"/>
                  <dgm:constr type="h" for="ch" forName="ParentAccent1" refType="h" fact="0.0381"/>
                  <dgm:constr type="r" for="ch" forName="ParentAccent2" refType="w" fact="0.0813"/>
                  <dgm:constr type="t" for="ch" forName="ParentAccent2" refType="h" fact="0.5252"/>
                  <dgm:constr type="w" for="ch" forName="ParentAccent2" refType="w" fact="0.0287"/>
                  <dgm:constr type="h" for="ch" forName="ParentAccent2" refType="h" fact="0.0381"/>
                  <dgm:constr type="r" for="ch" forName="ParentAccent3" refType="w" fact="0.1339"/>
                  <dgm:constr type="t" for="ch" forName="ParentAccent3" refType="h" fact="0.5252"/>
                  <dgm:constr type="w" for="ch" forName="ParentAccent3" refType="w" fact="0.0287"/>
                  <dgm:constr type="h" for="ch" forName="ParentAccent3" refType="h" fact="0.0381"/>
                  <dgm:constr type="r" for="ch" forName="ParentAccent4" refType="w" fact="0.1864"/>
                  <dgm:constr type="t" for="ch" forName="ParentAccent4" refType="h" fact="0.5252"/>
                  <dgm:constr type="w" for="ch" forName="ParentAccent4" refType="w" fact="0.0287"/>
                  <dgm:constr type="h" for="ch" forName="ParentAccent4" refType="h" fact="0.0381"/>
                  <dgm:constr type="r" for="ch" forName="ParentAccent5" refType="w" fact="0.239"/>
                  <dgm:constr type="t" for="ch" forName="ParentAccent5" refType="h" fact="0.5252"/>
                  <dgm:constr type="w" for="ch" forName="ParentAccent5" refType="w" fact="0.0287"/>
                  <dgm:constr type="h" for="ch" forName="ParentAccent5" refType="h" fact="0.0381"/>
                  <dgm:constr type="r" for="ch" forName="ParentAccent6" refType="w" fact="0.3203"/>
                  <dgm:constr type="t" for="ch" forName="ParentAccent6" refType="h" fact="0.5061"/>
                  <dgm:constr type="w" for="ch" forName="ParentAccent6" refType="w" fact="0.0574"/>
                  <dgm:constr type="h" for="ch" forName="ParentAccent6" refType="h" fact="0.0763"/>
                  <dgm:constr type="r" for="ch" forName="ParentAccent7" refType="w" fact="0.0755"/>
                  <dgm:constr type="t" for="ch" forName="ParentAccent7" refType="h" fact="0.4464"/>
                  <dgm:constr type="w" for="ch" forName="ParentAccent7" refType="w" fact="0.0287"/>
                  <dgm:constr type="h" for="ch" forName="ParentAccent7" refType="h" fact="0.0381"/>
                  <dgm:constr type="r" for="ch" forName="ParentAccent8" refType="w" fact="0.0755"/>
                  <dgm:constr type="t" for="ch" forName="ParentAccent8" refType="h" fact="0.6045"/>
                  <dgm:constr type="w" for="ch" forName="ParentAccent8" refType="w" fact="0.0287"/>
                  <dgm:constr type="h" for="ch" forName="ParentAccent8" refType="h" fact="0.0381"/>
                  <dgm:constr type="r" for="ch" forName="ParentAccent9" refType="w" fact="0.0499"/>
                  <dgm:constr type="t" for="ch" forName="ParentAccent9" refType="h" fact="0.4807"/>
                  <dgm:constr type="w" for="ch" forName="ParentAccent9" refType="w" fact="0.0287"/>
                  <dgm:constr type="h" for="ch" forName="ParentAccent9" refType="h" fact="0.0381"/>
                  <dgm:constr type="r" for="ch" forName="ParentAccent10" refType="w" fact="0.0482"/>
                  <dgm:constr type="t" for="ch" forName="ParentAccent10" refType="h" fact="0.5705"/>
                  <dgm:constr type="w" for="ch" forName="ParentAccent10" refType="w" fact="0.0287"/>
                  <dgm:constr type="h" for="ch" forName="ParentAccent10" refType="h" fact="0.0381"/>
                  <dgm:constr type="r" for="ch" forName="Child1Accent1" refType="w" fact="0.5181"/>
                  <dgm:constr type="t" for="ch" forName="Child1Accent1" refType="h" fact="0.2457"/>
                  <dgm:constr type="w" for="ch" forName="Child1Accent1" refType="w" fact="0.0574"/>
                  <dgm:constr type="h" for="ch" forName="Child1Accent1" refType="h" fact="0.0763"/>
                  <dgm:constr type="r" for="ch" forName="Child1Accent2" refType="w" fact="0.5542"/>
                  <dgm:constr type="t" for="ch" forName="Child1Accent2" refType="h" fact="0.2004"/>
                  <dgm:constr type="w" for="ch" forName="Child1Accent2" refType="w" fact="0.0287"/>
                  <dgm:constr type="h" for="ch" forName="Child1Accent2" refType="h" fact="0.0381"/>
                  <dgm:constr type="r" for="ch" forName="Child1Accent3" refType="w" fact="0.5946"/>
                  <dgm:constr type="t" for="ch" forName="Child1Accent3" refType="h" fact="0.1445"/>
                  <dgm:constr type="w" for="ch" forName="Child1Accent3" refType="w" fact="0.0287"/>
                  <dgm:constr type="h" for="ch" forName="Child1Accent3" refType="h" fact="0.0381"/>
                  <dgm:constr type="r" for="ch" forName="Child1Accent4" refType="w" fact="0.6347"/>
                  <dgm:constr type="t" for="ch" forName="Child1Accent4" refType="h" fact="0.097"/>
                  <dgm:constr type="w" for="ch" forName="Child1Accent4" refType="w" fact="0.0287"/>
                  <dgm:constr type="h" for="ch" forName="Child1Accent4" refType="h" fact="0.0381"/>
                  <dgm:constr type="r" for="ch" forName="Child1Accent5" refType="w" fact="0.696"/>
                  <dgm:constr type="t" for="ch" forName="Child1Accent5" refType="h" fact="0.097"/>
                  <dgm:constr type="w" for="ch" forName="Child1Accent5" refType="w" fact="0.0287"/>
                  <dgm:constr type="h" for="ch" forName="Child1Accent5" refType="h" fact="0.0381"/>
                  <dgm:constr type="r" for="ch" forName="Child1Accent6" refType="w" fact="0.7574"/>
                  <dgm:constr type="t" for="ch" forName="Child1Accent6" refType="h" fact="0.097"/>
                  <dgm:constr type="w" for="ch" forName="Child1Accent6" refType="w" fact="0.0287"/>
                  <dgm:constr type="h" for="ch" forName="Child1Accent6" refType="h" fact="0.0381"/>
                  <dgm:constr type="r" for="ch" forName="Child1Accent7" refType="w" fact="0.8187"/>
                  <dgm:constr type="t" for="ch" forName="Child1Accent7" refType="h" fact="0.097"/>
                  <dgm:constr type="w" for="ch" forName="Child1Accent7" refType="w" fact="0.0287"/>
                  <dgm:constr type="h" for="ch" forName="Child1Accent7" refType="h" fact="0.0381"/>
                  <dgm:constr type="r" for="ch" forName="Child1Accent8" refType="w" fact="0.88"/>
                  <dgm:constr type="t" for="ch" forName="Child1Accent8" refType="h" fact="0.097"/>
                  <dgm:constr type="w" for="ch" forName="Child1Accent8" refType="w" fact="0.0287"/>
                  <dgm:constr type="h" for="ch" forName="Child1Accent8" refType="h" fact="0.0381"/>
                  <dgm:constr type="r" for="ch" forName="Child1Accent9" refType="w" fact="0.9413"/>
                  <dgm:constr type="t" for="ch" forName="Child1Accent9" refType="h" fact="0.097"/>
                  <dgm:constr type="w" for="ch" forName="Child1Accent9" refType="w" fact="0.0287"/>
                  <dgm:constr type="h" for="ch" forName="Child1Accent9" refType="h" fact="0.0381"/>
                  <dgm:constr type="r" for="ch" forName="Child5Accent1" refType="w" fact="0.5181"/>
                  <dgm:constr type="t" for="ch" forName="Child5Accent1" refType="h" fact="0.7601"/>
                  <dgm:constr type="w" for="ch" forName="Child5Accent1" refType="w" fact="0.0574"/>
                  <dgm:constr type="h" for="ch" forName="Child5Accent1" refType="h" fact="0.0763"/>
                  <dgm:constr type="r" for="ch" forName="Child5Accent2" refType="w" fact="0.547"/>
                  <dgm:constr type="t" for="ch" forName="Child5Accent2" refType="h" fact="0.8375"/>
                  <dgm:constr type="w" for="ch" forName="Child5Accent2" refType="w" fact="0.0287"/>
                  <dgm:constr type="h" for="ch" forName="Child5Accent2" refType="h" fact="0.0381"/>
                  <dgm:constr type="r" for="ch" forName="Child5Accent3" refType="w" fact="0.5882"/>
                  <dgm:constr type="t" for="ch" forName="Child5Accent3" refType="h" fact="0.8991"/>
                  <dgm:constr type="w" for="ch" forName="Child5Accent3" refType="w" fact="0.0287"/>
                  <dgm:constr type="h" for="ch" forName="Child5Accent3" refType="h" fact="0.0381"/>
                  <dgm:constr type="r" for="ch" forName="Child5Accent4" refType="w" fact="0.6347"/>
                  <dgm:constr type="t" for="ch" forName="Child5Accent4" refType="h" fact="0.9619"/>
                  <dgm:constr type="w" for="ch" forName="Child5Accent4" refType="w" fact="0.0287"/>
                  <dgm:constr type="h" for="ch" forName="Child5Accent4" refType="h" fact="0.0381"/>
                  <dgm:constr type="r" for="ch" forName="Child5Accent5" refType="w" fact="0.696"/>
                  <dgm:constr type="t" for="ch" forName="Child5Accent5" refType="h" fact="0.9619"/>
                  <dgm:constr type="w" for="ch" forName="Child5Accent5" refType="w" fact="0.0287"/>
                  <dgm:constr type="h" for="ch" forName="Child5Accent5" refType="h" fact="0.0381"/>
                  <dgm:constr type="r" for="ch" forName="Child5Accent6" refType="w" fact="0.7574"/>
                  <dgm:constr type="t" for="ch" forName="Child5Accent6" refType="h" fact="0.9619"/>
                  <dgm:constr type="w" for="ch" forName="Child5Accent6" refType="w" fact="0.0287"/>
                  <dgm:constr type="h" for="ch" forName="Child5Accent6" refType="h" fact="0.0381"/>
                  <dgm:constr type="r" for="ch" forName="Child5Accent7" refType="w" fact="0.8187"/>
                  <dgm:constr type="t" for="ch" forName="Child5Accent7" refType="h" fact="0.9619"/>
                  <dgm:constr type="w" for="ch" forName="Child5Accent7" refType="w" fact="0.0287"/>
                  <dgm:constr type="h" for="ch" forName="Child5Accent7" refType="h" fact="0.0381"/>
                  <dgm:constr type="r" for="ch" forName="Child5Accent8" refType="w" fact="0.88"/>
                  <dgm:constr type="t" for="ch" forName="Child5Accent8" refType="h" fact="0.9619"/>
                  <dgm:constr type="w" for="ch" forName="Child5Accent8" refType="w" fact="0.0287"/>
                  <dgm:constr type="h" for="ch" forName="Child5Accent8" refType="h" fact="0.0381"/>
                  <dgm:constr type="r" for="ch" forName="Child5Accent9" refType="w" fact="0.9423"/>
                  <dgm:constr type="t" for="ch" forName="Child5Accent9" refType="h" fact="0.9619"/>
                  <dgm:constr type="w" for="ch" forName="Child5Accent9" refType="w" fact="0.0287"/>
                  <dgm:constr type="h" for="ch" forName="Child5Accent9" refType="h" fact="0.0381"/>
                  <dgm:constr type="r" for="ch" forName="Child5" refType="w" fact="0.9419"/>
                  <dgm:constr type="t" for="ch" forName="Child5" refType="h" fact="0.8635"/>
                  <dgm:constr type="w" for="ch" forName="Child5" refType="w" fact="0.3364"/>
                  <dgm:constr type="h" for="ch" forName="Child5" refType="h" fact="0.0981"/>
                  <dgm:constr type="r" for="ch" forName="Child4" refType="w"/>
                  <dgm:constr type="t" for="ch" forName="Child4" refType="h" fact="0.6701"/>
                  <dgm:constr type="w" for="ch" forName="Child4" refType="w" fact="0.3364"/>
                  <dgm:constr type="h" for="ch" forName="Child4" refType="h" fact="0.0981"/>
                  <dgm:constr type="r" for="ch" forName="Child3" refType="w"/>
                  <dgm:constr type="t" for="ch" forName="Child3" refType="h" fact="0.4276"/>
                  <dgm:constr type="w" for="ch" forName="Child3" refType="w" fact="0.2544"/>
                  <dgm:constr type="h" for="ch" forName="Child3" refType="h" fact="0.0981"/>
                  <dgm:constr type="r" for="ch" forName="Child2" refType="w"/>
                  <dgm:constr type="t" for="ch" forName="Child2" refType="h" fact="0.1798"/>
                  <dgm:constr type="w" for="ch" forName="Child2" refType="w" fact="0.3364"/>
                  <dgm:constr type="h" for="ch" forName="Child2" refType="h" fact="0.0981"/>
                  <dgm:constr type="r" for="ch" forName="Child1" refType="w" fact="0.9419"/>
                  <dgm:constr type="t" for="ch" forName="Child1" refType="h" fact="0"/>
                  <dgm:constr type="w" for="ch" forName="Child1" refType="w" fact="0.3364"/>
                  <dgm:constr type="h" for="ch" forName="Child1" refType="h" fact="0.0981"/>
                  <dgm:constr type="r" for="ch" forName="Parent" refType="w" fact="0.6347"/>
                  <dgm:constr type="t" for="ch" forName="Parent" refType="h" fact="0.3513"/>
                  <dgm:constr type="w" for="ch" forName="Parent" refType="w" fact="0.2906"/>
                  <dgm:constr type="h" for="ch" forName="Parent" refType="h" fact="0.3859"/>
                </dgm:constrLst>
              </dgm:else>
            </dgm:choose>
          </dgm:else>
        </dgm:choose>
        <dgm:layoutNode name="ParentAccent1" styleLbl="alignNode1">
          <dgm:alg type="sp"/>
          <dgm:shape xmlns:r="http://schemas.openxmlformats.org/officeDocument/2006/relationships" type="ellipse" r:blip="">
            <dgm:adjLst/>
          </dgm:shape>
          <dgm:presOf/>
        </dgm:layoutNode>
        <dgm:layoutNode name="ParentAccent2" styleLbl="alignNode1">
          <dgm:alg type="sp"/>
          <dgm:shape xmlns:r="http://schemas.openxmlformats.org/officeDocument/2006/relationships" type="ellipse" r:blip="">
            <dgm:adjLst/>
          </dgm:shape>
          <dgm:presOf/>
        </dgm:layoutNode>
        <dgm:layoutNode name="ParentAccent3" styleLbl="alignNode1">
          <dgm:alg type="sp"/>
          <dgm:shape xmlns:r="http://schemas.openxmlformats.org/officeDocument/2006/relationships" type="ellipse" r:blip="">
            <dgm:adjLst/>
          </dgm:shape>
          <dgm:presOf/>
        </dgm:layoutNode>
        <dgm:layoutNode name="ParentAccent4" styleLbl="alignNode1">
          <dgm:alg type="sp"/>
          <dgm:shape xmlns:r="http://schemas.openxmlformats.org/officeDocument/2006/relationships" type="ellipse" r:blip="">
            <dgm:adjLst/>
          </dgm:shape>
          <dgm:presOf/>
        </dgm:layoutNode>
        <dgm:layoutNode name="ParentAccent5" styleLbl="alignNode1">
          <dgm:alg type="sp"/>
          <dgm:shape xmlns:r="http://schemas.openxmlformats.org/officeDocument/2006/relationships" type="ellipse" r:blip="">
            <dgm:adjLst/>
          </dgm:shape>
          <dgm:presOf/>
        </dgm:layoutNode>
        <dgm:layoutNode name="ParentAccent6" styleLbl="alignNode1">
          <dgm:alg type="sp"/>
          <dgm:shape xmlns:r="http://schemas.openxmlformats.org/officeDocument/2006/relationships" type="ellipse" r:blip="">
            <dgm:adjLst/>
          </dgm:shape>
          <dgm:presOf/>
        </dgm:layoutNode>
        <dgm:layoutNode name="ParentAccent7" styleLbl="alignNode1">
          <dgm:alg type="sp"/>
          <dgm:shape xmlns:r="http://schemas.openxmlformats.org/officeDocument/2006/relationships" type="ellipse" r:blip="">
            <dgm:adjLst/>
          </dgm:shape>
          <dgm:presOf/>
        </dgm:layoutNode>
        <dgm:layoutNode name="ParentAccent8" styleLbl="alignNode1">
          <dgm:alg type="sp"/>
          <dgm:shape xmlns:r="http://schemas.openxmlformats.org/officeDocument/2006/relationships" type="ellipse" r:blip="">
            <dgm:adjLst/>
          </dgm:shape>
          <dgm:presOf/>
        </dgm:layoutNode>
        <dgm:layoutNode name="ParentAccent9" styleLbl="alignNode1">
          <dgm:alg type="sp"/>
          <dgm:shape xmlns:r="http://schemas.openxmlformats.org/officeDocument/2006/relationships" type="ellipse" r:blip="">
            <dgm:adjLst/>
          </dgm:shape>
          <dgm:presOf/>
        </dgm:layoutNode>
        <dgm:layoutNode name="ParentAccent10" styleLbl="alignNode1">
          <dgm:alg type="sp"/>
          <dgm:shape xmlns:r="http://schemas.openxmlformats.org/officeDocument/2006/relationships" type="ellipse" r:blip="">
            <dgm:adjLst/>
          </dgm:shape>
          <dgm:presOf/>
        </dgm:layoutNode>
        <dgm:layoutNode name="Parent" styleLbl="alignNode1">
          <dgm:varLst>
            <dgm:chMax val="5"/>
            <dgm:chPref val="3"/>
            <dgm:bulletEnabled val="1"/>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name="Name21" axis="ch" ptType="node" cnt="1">
          <dgm:layoutNode name="Child1Accent1" styleLbl="alignNode1">
            <dgm:alg type="sp"/>
            <dgm:shape xmlns:r="http://schemas.openxmlformats.org/officeDocument/2006/relationships" type="ellipse" r:blip="">
              <dgm:adjLst/>
            </dgm:shape>
            <dgm:presOf/>
          </dgm:layoutNode>
          <dgm:layoutNode name="Child1Accent2" styleLbl="alignNode1">
            <dgm:alg type="sp"/>
            <dgm:shape xmlns:r="http://schemas.openxmlformats.org/officeDocument/2006/relationships" type="ellipse" r:blip="">
              <dgm:adjLst/>
            </dgm:shape>
            <dgm:presOf/>
          </dgm:layoutNode>
          <dgm:layoutNode name="Child1Accent3" styleLbl="alignNode1">
            <dgm:alg type="sp"/>
            <dgm:shape xmlns:r="http://schemas.openxmlformats.org/officeDocument/2006/relationships" type="ellipse" r:blip="">
              <dgm:adjLst/>
            </dgm:shape>
            <dgm:presOf/>
          </dgm:layoutNode>
          <dgm:layoutNode name="Child1Accent4" styleLbl="alignNode1">
            <dgm:alg type="sp"/>
            <dgm:shape xmlns:r="http://schemas.openxmlformats.org/officeDocument/2006/relationships" type="ellipse" r:blip="">
              <dgm:adjLst/>
            </dgm:shape>
            <dgm:presOf/>
          </dgm:layoutNode>
          <dgm:layoutNode name="Child1Accent5" styleLbl="alignNode1">
            <dgm:alg type="sp"/>
            <dgm:shape xmlns:r="http://schemas.openxmlformats.org/officeDocument/2006/relationships" type="ellipse" r:blip="">
              <dgm:adjLst/>
            </dgm:shape>
            <dgm:presOf/>
          </dgm:layoutNode>
          <dgm:layoutNode name="Child1Accent6" styleLbl="alignNode1">
            <dgm:alg type="sp"/>
            <dgm:shape xmlns:r="http://schemas.openxmlformats.org/officeDocument/2006/relationships" type="ellipse" r:blip="">
              <dgm:adjLst/>
            </dgm:shape>
            <dgm:presOf/>
          </dgm:layoutNode>
          <dgm:layoutNode name="Child1Accent7" styleLbl="alignNode1">
            <dgm:alg type="sp"/>
            <dgm:shape xmlns:r="http://schemas.openxmlformats.org/officeDocument/2006/relationships" type="ellipse" r:blip="">
              <dgm:adjLst/>
            </dgm:shape>
            <dgm:presOf/>
          </dgm:layoutNode>
          <dgm:layoutNode name="Child1Accent8" styleLbl="alignNode1">
            <dgm:alg type="sp"/>
            <dgm:shape xmlns:r="http://schemas.openxmlformats.org/officeDocument/2006/relationships" type="ellipse" r:blip="">
              <dgm:adjLst/>
            </dgm:shape>
            <dgm:presOf/>
          </dgm:layoutNode>
          <dgm:layoutNode name="Child1Accent9" styleLbl="alignNode1">
            <dgm:alg type="sp"/>
            <dgm:shape xmlns:r="http://schemas.openxmlformats.org/officeDocument/2006/relationships" type="ellipse" r:blip="">
              <dgm:adjLst/>
            </dgm:shape>
            <dgm:presOf/>
          </dgm:layoutNode>
          <dgm:layoutNode name="Child1"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2" axis="ch" ptType="node" st="2" cnt="1">
          <dgm:layoutNode name="Child2Accent1" styleLbl="alignNode1">
            <dgm:alg type="sp"/>
            <dgm:shape xmlns:r="http://schemas.openxmlformats.org/officeDocument/2006/relationships" type="ellipse" r:blip="">
              <dgm:adjLst/>
            </dgm:shape>
            <dgm:presOf/>
          </dgm:layoutNode>
          <dgm:layoutNode name="Child2Accent2" styleLbl="alignNode1">
            <dgm:alg type="sp"/>
            <dgm:shape xmlns:r="http://schemas.openxmlformats.org/officeDocument/2006/relationships" type="ellipse" r:blip="">
              <dgm:adjLst/>
            </dgm:shape>
            <dgm:presOf/>
          </dgm:layoutNode>
          <dgm:layoutNode name="Child2Accent3" styleLbl="alignNode1">
            <dgm:alg type="sp"/>
            <dgm:shape xmlns:r="http://schemas.openxmlformats.org/officeDocument/2006/relationships" type="ellipse" r:blip="">
              <dgm:adjLst/>
            </dgm:shape>
            <dgm:presOf/>
          </dgm:layoutNode>
          <dgm:layoutNode name="Child2Accent4" styleLbl="alignNode1">
            <dgm:alg type="sp"/>
            <dgm:shape xmlns:r="http://schemas.openxmlformats.org/officeDocument/2006/relationships" type="ellipse" r:blip="">
              <dgm:adjLst/>
            </dgm:shape>
            <dgm:presOf/>
          </dgm:layoutNode>
          <dgm:layoutNode name="Child2Accent5" styleLbl="alignNode1">
            <dgm:alg type="sp"/>
            <dgm:shape xmlns:r="http://schemas.openxmlformats.org/officeDocument/2006/relationships" type="ellipse" r:blip="">
              <dgm:adjLst/>
            </dgm:shape>
            <dgm:presOf/>
          </dgm:layoutNode>
          <dgm:layoutNode name="Child2Accent6" styleLbl="alignNode1">
            <dgm:alg type="sp"/>
            <dgm:shape xmlns:r="http://schemas.openxmlformats.org/officeDocument/2006/relationships" type="ellipse" r:blip="">
              <dgm:adjLst/>
            </dgm:shape>
            <dgm:presOf/>
          </dgm:layoutNode>
          <dgm:layoutNode name="Child2Accent7" styleLbl="alignNode1">
            <dgm:alg type="sp"/>
            <dgm:shape xmlns:r="http://schemas.openxmlformats.org/officeDocument/2006/relationships" type="ellipse" r:blip="">
              <dgm:adjLst/>
            </dgm:shape>
            <dgm:presOf/>
          </dgm:layoutNode>
          <dgm:layoutNode name="Child2"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3" axis="ch" ptType="node" st="3" cnt="1">
          <dgm:layoutNode name="Child3Accent1" styleLbl="alignNode1">
            <dgm:alg type="sp"/>
            <dgm:shape xmlns:r="http://schemas.openxmlformats.org/officeDocument/2006/relationships" type="ellipse" r:blip="">
              <dgm:adjLst/>
            </dgm:shape>
            <dgm:presOf/>
          </dgm:layoutNode>
          <dgm:layoutNode name="Child3Accent2" styleLbl="alignNode1">
            <dgm:alg type="sp"/>
            <dgm:shape xmlns:r="http://schemas.openxmlformats.org/officeDocument/2006/relationships" type="ellipse" r:blip="">
              <dgm:adjLst/>
            </dgm:shape>
            <dgm:presOf/>
          </dgm:layoutNode>
          <dgm:layoutNode name="Child3Accent3" styleLbl="alignNode1">
            <dgm:alg type="sp"/>
            <dgm:shape xmlns:r="http://schemas.openxmlformats.org/officeDocument/2006/relationships" type="ellipse" r:blip="">
              <dgm:adjLst/>
            </dgm:shape>
            <dgm:presOf/>
          </dgm:layoutNode>
          <dgm:layoutNode name="Child3Accent4" styleLbl="alignNode1">
            <dgm:alg type="sp"/>
            <dgm:shape xmlns:r="http://schemas.openxmlformats.org/officeDocument/2006/relationships" type="ellipse" r:blip="">
              <dgm:adjLst/>
            </dgm:shape>
            <dgm:presOf/>
          </dgm:layoutNode>
          <dgm:layoutNode name="Child3Accent5" styleLbl="alignNode1">
            <dgm:alg type="sp"/>
            <dgm:shape xmlns:r="http://schemas.openxmlformats.org/officeDocument/2006/relationships" type="ellipse" r:blip="">
              <dgm:adjLst/>
            </dgm:shape>
            <dgm:presOf/>
          </dgm:layoutNode>
          <dgm:layoutNode name="Child3Accent6" styleLbl="alignNode1">
            <dgm:alg type="sp"/>
            <dgm:shape xmlns:r="http://schemas.openxmlformats.org/officeDocument/2006/relationships" type="ellipse" r:blip="">
              <dgm:adjLst/>
            </dgm:shape>
            <dgm:presOf/>
          </dgm:layoutNode>
          <dgm:layoutNode name="Child3Accent7" styleLbl="alignNode1">
            <dgm:alg type="sp"/>
            <dgm:shape xmlns:r="http://schemas.openxmlformats.org/officeDocument/2006/relationships" type="ellipse" r:blip="">
              <dgm:adjLst/>
            </dgm:shape>
            <dgm:presOf/>
          </dgm:layoutNode>
          <dgm:layoutNode name="Child3"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4" axis="ch" ptType="node" st="4" cnt="1">
          <dgm:layoutNode name="Child4Accent1" styleLbl="alignNode1">
            <dgm:alg type="sp"/>
            <dgm:shape xmlns:r="http://schemas.openxmlformats.org/officeDocument/2006/relationships" type="ellipse" r:blip="">
              <dgm:adjLst/>
            </dgm:shape>
            <dgm:presOf/>
          </dgm:layoutNode>
          <dgm:layoutNode name="Child4Accent2" styleLbl="alignNode1">
            <dgm:alg type="sp"/>
            <dgm:shape xmlns:r="http://schemas.openxmlformats.org/officeDocument/2006/relationships" type="ellipse" r:blip="">
              <dgm:adjLst/>
            </dgm:shape>
            <dgm:presOf/>
          </dgm:layoutNode>
          <dgm:layoutNode name="Child4Accent3" styleLbl="alignNode1">
            <dgm:alg type="sp"/>
            <dgm:shape xmlns:r="http://schemas.openxmlformats.org/officeDocument/2006/relationships" type="ellipse" r:blip="">
              <dgm:adjLst/>
            </dgm:shape>
            <dgm:presOf/>
          </dgm:layoutNode>
          <dgm:layoutNode name="Child4Accent4" styleLbl="alignNode1">
            <dgm:alg type="sp"/>
            <dgm:shape xmlns:r="http://schemas.openxmlformats.org/officeDocument/2006/relationships" type="ellipse" r:blip="">
              <dgm:adjLst/>
            </dgm:shape>
            <dgm:presOf/>
          </dgm:layoutNode>
          <dgm:layoutNode name="Child4Accent5" styleLbl="alignNode1">
            <dgm:alg type="sp"/>
            <dgm:shape xmlns:r="http://schemas.openxmlformats.org/officeDocument/2006/relationships" type="ellipse" r:blip="">
              <dgm:adjLst/>
            </dgm:shape>
            <dgm:presOf/>
          </dgm:layoutNode>
          <dgm:layoutNode name="Child4Accent6" styleLbl="alignNode1">
            <dgm:alg type="sp"/>
            <dgm:shape xmlns:r="http://schemas.openxmlformats.org/officeDocument/2006/relationships" type="ellipse" r:blip="">
              <dgm:adjLst/>
            </dgm:shape>
            <dgm:presOf/>
          </dgm:layoutNode>
          <dgm:layoutNode name="Child4Accent7" styleLbl="alignNode1">
            <dgm:alg type="sp"/>
            <dgm:shape xmlns:r="http://schemas.openxmlformats.org/officeDocument/2006/relationships" type="ellipse" r:blip="">
              <dgm:adjLst/>
            </dgm:shape>
            <dgm:presOf/>
          </dgm:layoutNode>
          <dgm:layoutNode name="Child4Accent8" styleLbl="alignNode1">
            <dgm:alg type="sp"/>
            <dgm:shape xmlns:r="http://schemas.openxmlformats.org/officeDocument/2006/relationships" type="ellipse" r:blip="">
              <dgm:adjLst/>
            </dgm:shape>
            <dgm:presOf/>
          </dgm:layoutNode>
          <dgm:layoutNode name="Child4"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5" axis="ch" ptType="node" st="5" cnt="1">
          <dgm:layoutNode name="Child5Accent1" styleLbl="alignNode1">
            <dgm:alg type="sp"/>
            <dgm:shape xmlns:r="http://schemas.openxmlformats.org/officeDocument/2006/relationships" type="ellipse" r:blip="">
              <dgm:adjLst/>
            </dgm:shape>
            <dgm:presOf/>
          </dgm:layoutNode>
          <dgm:layoutNode name="Child5Accent2" styleLbl="alignNode1">
            <dgm:alg type="sp"/>
            <dgm:shape xmlns:r="http://schemas.openxmlformats.org/officeDocument/2006/relationships" type="ellipse" r:blip="">
              <dgm:adjLst/>
            </dgm:shape>
            <dgm:presOf/>
          </dgm:layoutNode>
          <dgm:layoutNode name="Child5Accent3" styleLbl="alignNode1">
            <dgm:alg type="sp"/>
            <dgm:shape xmlns:r="http://schemas.openxmlformats.org/officeDocument/2006/relationships" type="ellipse" r:blip="">
              <dgm:adjLst/>
            </dgm:shape>
            <dgm:presOf/>
          </dgm:layoutNode>
          <dgm:layoutNode name="Child5Accent4" styleLbl="alignNode1">
            <dgm:alg type="sp"/>
            <dgm:shape xmlns:r="http://schemas.openxmlformats.org/officeDocument/2006/relationships" type="ellipse" r:blip="">
              <dgm:adjLst/>
            </dgm:shape>
            <dgm:presOf/>
          </dgm:layoutNode>
          <dgm:layoutNode name="Child5Accent5" styleLbl="alignNode1">
            <dgm:alg type="sp"/>
            <dgm:shape xmlns:r="http://schemas.openxmlformats.org/officeDocument/2006/relationships" type="ellipse" r:blip="">
              <dgm:adjLst/>
            </dgm:shape>
            <dgm:presOf/>
          </dgm:layoutNode>
          <dgm:layoutNode name="Child5Accent6" styleLbl="alignNode1">
            <dgm:alg type="sp"/>
            <dgm:shape xmlns:r="http://schemas.openxmlformats.org/officeDocument/2006/relationships" type="ellipse" r:blip="">
              <dgm:adjLst/>
            </dgm:shape>
            <dgm:presOf/>
          </dgm:layoutNode>
          <dgm:layoutNode name="Child5Accent7" styleLbl="alignNode1">
            <dgm:alg type="sp"/>
            <dgm:shape xmlns:r="http://schemas.openxmlformats.org/officeDocument/2006/relationships" type="ellipse" r:blip="">
              <dgm:adjLst/>
            </dgm:shape>
            <dgm:presOf/>
          </dgm:layoutNode>
          <dgm:layoutNode name="Child5Accent8" styleLbl="alignNode1">
            <dgm:alg type="sp"/>
            <dgm:shape xmlns:r="http://schemas.openxmlformats.org/officeDocument/2006/relationships" type="ellipse" r:blip="">
              <dgm:adjLst/>
            </dgm:shape>
            <dgm:presOf/>
          </dgm:layoutNode>
          <dgm:layoutNode name="Child5Accent9" styleLbl="alignNode1">
            <dgm:alg type="sp"/>
            <dgm:shape xmlns:r="http://schemas.openxmlformats.org/officeDocument/2006/relationships" type="ellipse" r:blip="">
              <dgm:adjLst/>
            </dgm:shape>
            <dgm:presOf/>
          </dgm:layoutNode>
          <dgm:layoutNode name="Child5"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1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12.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F2BA5C05-762E-4EC6-A27B-2646B7E77129}" type="slidenum">
              <a:rPr lang="en-US" smtClean="0"/>
              <a:pPr/>
              <a:t>‹#›</a:t>
            </a:fld>
            <a:endParaRPr lang="en-US"/>
          </a:p>
        </p:txBody>
      </p:sp>
    </p:spTree>
    <p:extLst>
      <p:ext uri="{BB962C8B-B14F-4D97-AF65-F5344CB8AC3E}">
        <p14:creationId xmlns:p14="http://schemas.microsoft.com/office/powerpoint/2010/main" val="38305640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1708DB36-D5FC-E049-B0AB-4093B9364263}" type="slidenum">
              <a:rPr lang="en-US" smtClean="0"/>
              <a:pPr/>
              <a:t>‹#›</a:t>
            </a:fld>
            <a:endParaRPr lang="en-US"/>
          </a:p>
        </p:txBody>
      </p:sp>
    </p:spTree>
    <p:extLst>
      <p:ext uri="{BB962C8B-B14F-4D97-AF65-F5344CB8AC3E}">
        <p14:creationId xmlns:p14="http://schemas.microsoft.com/office/powerpoint/2010/main" val="213379060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a:prstGeom prst="rect">
            <a:avLst/>
          </a:prstGeom>
        </p:spPr>
      </p:sp>
      <p:sp>
        <p:nvSpPr>
          <p:cNvPr id="3" name="Notes Placeholder 2"/>
          <p:cNvSpPr>
            <a:spLocks noGrp="1"/>
          </p:cNvSpPr>
          <p:nvPr>
            <p:ph type="body" idx="1"/>
          </p:nvPr>
        </p:nvSpPr>
        <p:spPr>
          <a:xfrm>
            <a:off x="731346" y="4560878"/>
            <a:ext cx="5852508" cy="4319618"/>
          </a:xfrm>
          <a:prstGeom prst="rect">
            <a:avLst/>
          </a:prstGeom>
        </p:spPr>
        <p:txBody>
          <a:bodyPr>
            <a:normAutofit/>
          </a:bodyPr>
          <a:lstStyle/>
          <a:p>
            <a:r>
              <a:rPr lang="id-ID" dirty="0" smtClean="0"/>
              <a:t>To attain</a:t>
            </a:r>
            <a:r>
              <a:rPr lang="id-ID" baseline="0" dirty="0" smtClean="0"/>
              <a:t> market focus – where and how to compete</a:t>
            </a:r>
          </a:p>
          <a:p>
            <a:r>
              <a:rPr lang="id-ID" baseline="0" dirty="0" smtClean="0"/>
              <a:t>Distinguish capabilities – provide services that the business appreciate</a:t>
            </a:r>
            <a:endParaRPr lang="id-ID" dirty="0"/>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4</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a:prstGeom prst="rect">
            <a:avLst/>
          </a:prstGeom>
        </p:spPr>
      </p:sp>
      <p:sp>
        <p:nvSpPr>
          <p:cNvPr id="3" name="Notes Placeholder 2"/>
          <p:cNvSpPr>
            <a:spLocks noGrp="1"/>
          </p:cNvSpPr>
          <p:nvPr>
            <p:ph type="body" idx="1"/>
          </p:nvPr>
        </p:nvSpPr>
        <p:spPr>
          <a:xfrm>
            <a:off x="731346" y="4560878"/>
            <a:ext cx="5852508" cy="4319618"/>
          </a:xfrm>
          <a:prstGeom prst="rect">
            <a:avLst/>
          </a:prstGeom>
        </p:spPr>
        <p:txBody>
          <a:bodyPr/>
          <a:lstStyle/>
          <a:p>
            <a:r>
              <a:rPr lang="en-US" sz="1200" b="0" i="0" u="none" strike="noStrike" kern="1200" baseline="0" dirty="0" smtClean="0">
                <a:solidFill>
                  <a:schemeClr val="tx1"/>
                </a:solidFill>
                <a:latin typeface="+mn-lt"/>
                <a:ea typeface="+mn-ea"/>
                <a:cs typeface="+mn-cs"/>
              </a:rPr>
              <a:t>Service improvements are difficult when it is not clear where improvements are truly required. Customers can understand and appreciate improvements only within the context of their own business assets, performances and outcomes.</a:t>
            </a:r>
            <a:endParaRPr lang="en-US" dirty="0"/>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20</a:t>
            </a:fld>
            <a:endParaRPr lang="en-US"/>
          </a:p>
        </p:txBody>
      </p:sp>
    </p:spTree>
    <p:extLst>
      <p:ext uri="{BB962C8B-B14F-4D97-AF65-F5344CB8AC3E}">
        <p14:creationId xmlns:p14="http://schemas.microsoft.com/office/powerpoint/2010/main" val="832809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a:prstGeom prst="rect">
            <a:avLst/>
          </a:prstGeom>
        </p:spPr>
      </p:sp>
      <p:sp>
        <p:nvSpPr>
          <p:cNvPr id="3" name="Notes Placeholder 2"/>
          <p:cNvSpPr>
            <a:spLocks noGrp="1"/>
          </p:cNvSpPr>
          <p:nvPr>
            <p:ph type="body" idx="1"/>
          </p:nvPr>
        </p:nvSpPr>
        <p:spPr>
          <a:xfrm>
            <a:off x="731346" y="4560878"/>
            <a:ext cx="5852508" cy="4319618"/>
          </a:xfrm>
          <a:prstGeom prst="rect">
            <a:avLst/>
          </a:prstGeom>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21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a:prstGeom prst="rect">
            <a:avLst/>
          </a:prstGeom>
        </p:spPr>
      </p:sp>
      <p:sp>
        <p:nvSpPr>
          <p:cNvPr id="3" name="Notes Placeholder 2"/>
          <p:cNvSpPr>
            <a:spLocks noGrp="1"/>
          </p:cNvSpPr>
          <p:nvPr>
            <p:ph type="body" idx="1"/>
          </p:nvPr>
        </p:nvSpPr>
        <p:spPr>
          <a:xfrm>
            <a:off x="731346" y="4560878"/>
            <a:ext cx="5852508" cy="4319618"/>
          </a:xfrm>
          <a:prstGeom prst="rect">
            <a:avLst/>
          </a:prstGeom>
        </p:spPr>
        <p:txBody>
          <a:bodyPr>
            <a:normAutofit fontScale="77500" lnSpcReduction="20000"/>
          </a:bodyPr>
          <a:lstStyle/>
          <a:p>
            <a:r>
              <a:rPr lang="id-ID" sz="2000" dirty="0" smtClean="0"/>
              <a:t>Retain</a:t>
            </a:r>
          </a:p>
          <a:p>
            <a:pPr lvl="1"/>
            <a:r>
              <a:rPr lang="id-ID" sz="1800" dirty="0" smtClean="0"/>
              <a:t>These service are aligned with and are relevant to the organisation’s strategy</a:t>
            </a:r>
          </a:p>
          <a:p>
            <a:r>
              <a:rPr lang="id-ID" sz="2000" dirty="0" smtClean="0"/>
              <a:t>Replace</a:t>
            </a:r>
          </a:p>
          <a:p>
            <a:pPr lvl="1"/>
            <a:r>
              <a:rPr lang="id-ID" sz="1800" dirty="0" smtClean="0"/>
              <a:t>The services have unclear and overlapping business functionality</a:t>
            </a:r>
          </a:p>
          <a:p>
            <a:r>
              <a:rPr lang="id-ID" sz="2000" dirty="0" smtClean="0"/>
              <a:t>Rationalise</a:t>
            </a:r>
          </a:p>
          <a:p>
            <a:pPr lvl="1"/>
            <a:r>
              <a:rPr lang="id-ID" sz="1800" dirty="0" smtClean="0"/>
              <a:t>Often organisations discover they are offering services that are composed of multiple releases of the same operating system, multiple version of the same software and/or multiple system platforms providing similar functions</a:t>
            </a:r>
          </a:p>
          <a:p>
            <a:r>
              <a:rPr lang="id-ID" sz="2000" dirty="0" smtClean="0"/>
              <a:t>Refactor</a:t>
            </a:r>
          </a:p>
          <a:p>
            <a:pPr lvl="1"/>
            <a:r>
              <a:rPr lang="id-ID" sz="1600" dirty="0" smtClean="0"/>
              <a:t>Often services that meet the technical and functional criteria of the organisation display fuzzy process or system boundaries. In these cases, the service can often be refactored to include only the core functionality, with common services used to provide the remainder</a:t>
            </a:r>
          </a:p>
          <a:p>
            <a:r>
              <a:rPr lang="id-ID" sz="2000" dirty="0" smtClean="0"/>
              <a:t>Renew</a:t>
            </a:r>
          </a:p>
          <a:p>
            <a:pPr lvl="1"/>
            <a:r>
              <a:rPr lang="id-ID" sz="1600" dirty="0" smtClean="0"/>
              <a:t>These services meet functional fitness criteria, but fail technical fitness</a:t>
            </a:r>
          </a:p>
          <a:p>
            <a:r>
              <a:rPr lang="id-ID" sz="2000" dirty="0" smtClean="0"/>
              <a:t>Retire</a:t>
            </a:r>
          </a:p>
          <a:p>
            <a:pPr lvl="1"/>
            <a:r>
              <a:rPr lang="id-ID" sz="1600" dirty="0" smtClean="0"/>
              <a:t>Services that do not meet minimum levels of technical and functional fitness</a:t>
            </a:r>
          </a:p>
          <a:p>
            <a:pPr lvl="1"/>
            <a:endParaRPr lang="id-ID" sz="1800" dirty="0" smtClean="0"/>
          </a:p>
          <a:p>
            <a:endParaRPr lang="en-US" dirty="0"/>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30</a:t>
            </a:fld>
            <a:endParaRPr lang="en-US"/>
          </a:p>
        </p:txBody>
      </p:sp>
    </p:spTree>
    <p:extLst>
      <p:ext uri="{BB962C8B-B14F-4D97-AF65-F5344CB8AC3E}">
        <p14:creationId xmlns:p14="http://schemas.microsoft.com/office/powerpoint/2010/main" val="23726075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a:prstGeom prst="rect">
            <a:avLst/>
          </a:prstGeom>
        </p:spPr>
      </p:sp>
      <p:sp>
        <p:nvSpPr>
          <p:cNvPr id="3" name="Notes Placeholder 2"/>
          <p:cNvSpPr>
            <a:spLocks noGrp="1"/>
          </p:cNvSpPr>
          <p:nvPr>
            <p:ph type="body" idx="1"/>
          </p:nvPr>
        </p:nvSpPr>
        <p:spPr>
          <a:xfrm>
            <a:off x="731346" y="4560878"/>
            <a:ext cx="5852508" cy="4319618"/>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34</a:t>
            </a:fld>
            <a:endParaRPr lang="en-US"/>
          </a:p>
        </p:txBody>
      </p:sp>
    </p:spTree>
    <p:extLst>
      <p:ext uri="{BB962C8B-B14F-4D97-AF65-F5344CB8AC3E}">
        <p14:creationId xmlns:p14="http://schemas.microsoft.com/office/powerpoint/2010/main" val="40801297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a:prstGeom prst="rect">
            <a:avLst/>
          </a:prstGeom>
        </p:spPr>
      </p:sp>
      <p:sp>
        <p:nvSpPr>
          <p:cNvPr id="3" name="Notes Placeholder 2"/>
          <p:cNvSpPr>
            <a:spLocks noGrp="1"/>
          </p:cNvSpPr>
          <p:nvPr>
            <p:ph type="body" idx="1"/>
          </p:nvPr>
        </p:nvSpPr>
        <p:spPr>
          <a:xfrm>
            <a:off x="731346" y="4560878"/>
            <a:ext cx="5852508" cy="4319618"/>
          </a:xfrm>
          <a:prstGeom prst="rect">
            <a:avLst/>
          </a:prstGeom>
        </p:spPr>
        <p:txBody>
          <a:bodyPr>
            <a:normAutofit fontScale="92500" lnSpcReduction="20000"/>
          </a:bodyPr>
          <a:lstStyle/>
          <a:p>
            <a:r>
              <a:rPr lang="en-US" sz="1200" dirty="0" smtClean="0"/>
              <a:t>The Service Portfolio should form a comprehensive Service Knowledge Management System (SKMS) and registered as a document in the Configuration Management System (CMS)</a:t>
            </a:r>
          </a:p>
          <a:p>
            <a:endParaRPr lang="en-US" sz="1200" dirty="0" smtClean="0"/>
          </a:p>
          <a:p>
            <a:r>
              <a:rPr lang="en-US" sz="1800" dirty="0" smtClean="0"/>
              <a:t>Requirements</a:t>
            </a:r>
            <a:endParaRPr lang="id-ID" sz="2000" dirty="0" smtClean="0"/>
          </a:p>
          <a:p>
            <a:pPr lvl="1"/>
            <a:r>
              <a:rPr lang="id-ID" sz="1200" dirty="0" smtClean="0"/>
              <a:t>A set of outline requirements have been received from the business or IT for a new or changed services</a:t>
            </a:r>
            <a:endParaRPr lang="en-US" sz="1200" dirty="0" smtClean="0"/>
          </a:p>
          <a:p>
            <a:r>
              <a:rPr lang="en-US" sz="1800" dirty="0" smtClean="0"/>
              <a:t>Defined</a:t>
            </a:r>
            <a:endParaRPr lang="id-ID" sz="2000" dirty="0" smtClean="0"/>
          </a:p>
          <a:p>
            <a:pPr lvl="1"/>
            <a:r>
              <a:rPr lang="id-ID" sz="1200" dirty="0" smtClean="0"/>
              <a:t>The set of requirement for the new service are being assessed, defined, and documented and the SLR is being produced</a:t>
            </a:r>
            <a:endParaRPr lang="en-US" sz="1200" dirty="0" smtClean="0"/>
          </a:p>
          <a:p>
            <a:r>
              <a:rPr lang="en-US" sz="1800" dirty="0" err="1" smtClean="0"/>
              <a:t>Analysed</a:t>
            </a:r>
            <a:r>
              <a:rPr lang="en-US" sz="1800" dirty="0" smtClean="0"/>
              <a:t> </a:t>
            </a:r>
            <a:endParaRPr lang="id-ID" sz="2000" dirty="0" smtClean="0"/>
          </a:p>
          <a:p>
            <a:pPr lvl="1"/>
            <a:r>
              <a:rPr lang="id-ID" sz="1200" dirty="0" smtClean="0"/>
              <a:t>The set of requirements for the new service are being analysed and prioritised</a:t>
            </a:r>
            <a:endParaRPr lang="en-US" sz="1200" dirty="0" smtClean="0"/>
          </a:p>
          <a:p>
            <a:r>
              <a:rPr lang="en-US" sz="1800" dirty="0" smtClean="0"/>
              <a:t>Approved</a:t>
            </a:r>
            <a:endParaRPr lang="id-ID" sz="2000" dirty="0" smtClean="0"/>
          </a:p>
          <a:p>
            <a:pPr lvl="1"/>
            <a:r>
              <a:rPr lang="id-ID" sz="1200" dirty="0" smtClean="0"/>
              <a:t>The set of requirements for the new service have been finalised and authorised</a:t>
            </a:r>
            <a:endParaRPr lang="en-US" sz="1200" dirty="0" smtClean="0"/>
          </a:p>
          <a:p>
            <a:r>
              <a:rPr lang="en-US" sz="1800" dirty="0" smtClean="0"/>
              <a:t>Chartered</a:t>
            </a:r>
            <a:endParaRPr lang="id-ID" sz="1800" dirty="0" smtClean="0"/>
          </a:p>
          <a:p>
            <a:pPr lvl="1"/>
            <a:r>
              <a:rPr lang="id-ID" sz="1200" dirty="0" smtClean="0"/>
              <a:t>The new service requirements are being communicated and resources and budgets allocated</a:t>
            </a:r>
          </a:p>
          <a:p>
            <a:r>
              <a:rPr lang="id-ID" sz="1800" dirty="0" smtClean="0"/>
              <a:t>Designed</a:t>
            </a:r>
          </a:p>
          <a:p>
            <a:pPr lvl="1"/>
            <a:r>
              <a:rPr lang="id-ID" sz="1200" dirty="0" smtClean="0"/>
              <a:t>The new service and its constituent components are being designed – and procurred, if required</a:t>
            </a:r>
          </a:p>
          <a:p>
            <a:r>
              <a:rPr lang="en-US" sz="1800" dirty="0" smtClean="0"/>
              <a:t>Developed</a:t>
            </a:r>
            <a:endParaRPr lang="id-ID" sz="1800" dirty="0" smtClean="0"/>
          </a:p>
          <a:p>
            <a:pPr lvl="1"/>
            <a:r>
              <a:rPr lang="id-ID" sz="1200" dirty="0" smtClean="0"/>
              <a:t>The service and its constituent components are being developed</a:t>
            </a:r>
            <a:endParaRPr lang="en-US" sz="1200" dirty="0" smtClean="0"/>
          </a:p>
          <a:p>
            <a:r>
              <a:rPr lang="en-US" sz="1800" dirty="0" smtClean="0"/>
              <a:t>Built</a:t>
            </a:r>
            <a:endParaRPr lang="id-ID" sz="1800" dirty="0" smtClean="0"/>
          </a:p>
          <a:p>
            <a:pPr lvl="1"/>
            <a:r>
              <a:rPr lang="id-ID" sz="1200" dirty="0" smtClean="0"/>
              <a:t>The service and its constituent components are being built</a:t>
            </a:r>
            <a:endParaRPr lang="en-US" sz="1200" dirty="0" smtClean="0"/>
          </a:p>
          <a:p>
            <a:r>
              <a:rPr lang="en-US" sz="1800" dirty="0" smtClean="0"/>
              <a:t>Test</a:t>
            </a:r>
            <a:endParaRPr lang="id-ID" sz="1800" dirty="0" smtClean="0"/>
          </a:p>
          <a:p>
            <a:pPr lvl="1"/>
            <a:r>
              <a:rPr lang="id-ID" sz="1200" dirty="0" smtClean="0"/>
              <a:t>The service and its constituent components are being tested</a:t>
            </a:r>
            <a:endParaRPr lang="en-US" sz="1200" dirty="0" smtClean="0"/>
          </a:p>
          <a:p>
            <a:r>
              <a:rPr lang="en-US" sz="1800" dirty="0" smtClean="0"/>
              <a:t>Released</a:t>
            </a:r>
            <a:endParaRPr lang="id-ID" sz="1800" dirty="0" smtClean="0"/>
          </a:p>
          <a:p>
            <a:pPr lvl="1"/>
            <a:r>
              <a:rPr lang="id-ID" sz="1200" dirty="0" smtClean="0"/>
              <a:t>The service and its constituent components are being released</a:t>
            </a:r>
            <a:endParaRPr lang="en-US" sz="1200" dirty="0" smtClean="0"/>
          </a:p>
          <a:p>
            <a:r>
              <a:rPr lang="en-US" sz="1800" dirty="0" smtClean="0"/>
              <a:t>Operational</a:t>
            </a:r>
            <a:endParaRPr lang="id-ID" sz="1800" dirty="0" smtClean="0"/>
          </a:p>
          <a:p>
            <a:pPr lvl="1"/>
            <a:r>
              <a:rPr lang="id-ID" sz="1400" dirty="0" smtClean="0"/>
              <a:t>The service and its constituent components are operational within the live environment</a:t>
            </a:r>
            <a:endParaRPr lang="en-US" sz="1400" dirty="0" smtClean="0"/>
          </a:p>
          <a:p>
            <a:r>
              <a:rPr lang="en-US" sz="1800" dirty="0" smtClean="0"/>
              <a:t>Retired</a:t>
            </a:r>
            <a:endParaRPr lang="id-ID" sz="1800" dirty="0" smtClean="0"/>
          </a:p>
          <a:p>
            <a:pPr lvl="1"/>
            <a:r>
              <a:rPr lang="id-ID" sz="1200" dirty="0" smtClean="0"/>
              <a:t>The service and its constituent have been retired</a:t>
            </a:r>
            <a:endParaRPr lang="en-US" sz="1200" dirty="0" smtClean="0"/>
          </a:p>
          <a:p>
            <a:pPr lvl="1"/>
            <a:endParaRPr lang="id-ID" sz="1200" dirty="0" smtClean="0"/>
          </a:p>
          <a:p>
            <a:endParaRPr lang="en-US" dirty="0"/>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37</a:t>
            </a:fld>
            <a:endParaRPr lang="en-US"/>
          </a:p>
        </p:txBody>
      </p:sp>
    </p:spTree>
    <p:extLst>
      <p:ext uri="{BB962C8B-B14F-4D97-AF65-F5344CB8AC3E}">
        <p14:creationId xmlns:p14="http://schemas.microsoft.com/office/powerpoint/2010/main" val="6980517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a:prstGeom prst="rect">
            <a:avLst/>
          </a:prstGeom>
        </p:spPr>
      </p:sp>
      <p:sp>
        <p:nvSpPr>
          <p:cNvPr id="3" name="Notes Placeholder 2"/>
          <p:cNvSpPr>
            <a:spLocks noGrp="1"/>
          </p:cNvSpPr>
          <p:nvPr>
            <p:ph type="body" idx="1"/>
          </p:nvPr>
        </p:nvSpPr>
        <p:spPr>
          <a:xfrm>
            <a:off x="731346" y="4560878"/>
            <a:ext cx="5852508" cy="4319618"/>
          </a:xfrm>
          <a:prstGeom prst="rect">
            <a:avLst/>
          </a:prstGeom>
        </p:spPr>
        <p:txBody>
          <a:bodyPr>
            <a:normAutofit/>
          </a:bodyPr>
          <a:lstStyle/>
          <a:p>
            <a:r>
              <a:rPr lang="en-US" dirty="0" smtClean="0"/>
              <a:t>Provisioning Value elements add up first to establish a baseline</a:t>
            </a:r>
          </a:p>
          <a:p>
            <a:r>
              <a:rPr lang="en-US" dirty="0" smtClean="0"/>
              <a:t>The value-add components are then </a:t>
            </a:r>
            <a:r>
              <a:rPr lang="en-US" dirty="0" err="1" smtClean="0"/>
              <a:t>monetarised</a:t>
            </a:r>
            <a:r>
              <a:rPr lang="en-US" dirty="0" smtClean="0"/>
              <a:t> individually according to their perceived value to estimate the true value of the service package</a:t>
            </a:r>
          </a:p>
          <a:p>
            <a:r>
              <a:rPr lang="en-US" dirty="0" smtClean="0"/>
              <a:t>All of these components would then be summed along with the baseline cost to determine the ultimate value of service</a:t>
            </a:r>
          </a:p>
          <a:p>
            <a:endParaRPr lang="id-ID" dirty="0"/>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54</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a:prstGeom prst="rect">
            <a:avLst/>
          </a:prstGeom>
        </p:spPr>
      </p:sp>
      <p:sp>
        <p:nvSpPr>
          <p:cNvPr id="3" name="Notes Placeholder 2"/>
          <p:cNvSpPr>
            <a:spLocks noGrp="1"/>
          </p:cNvSpPr>
          <p:nvPr>
            <p:ph type="body" idx="1"/>
          </p:nvPr>
        </p:nvSpPr>
        <p:spPr>
          <a:xfrm>
            <a:off x="731346" y="4560878"/>
            <a:ext cx="5852508" cy="4319618"/>
          </a:xfrm>
          <a:prstGeom prst="rect">
            <a:avLst/>
          </a:prstGeom>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57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a:prstGeom prst="rect">
            <a:avLst/>
          </a:prstGeom>
        </p:spPr>
      </p:sp>
      <p:sp>
        <p:nvSpPr>
          <p:cNvPr id="3" name="Notes Placeholder 2"/>
          <p:cNvSpPr>
            <a:spLocks noGrp="1"/>
          </p:cNvSpPr>
          <p:nvPr>
            <p:ph type="body" idx="1"/>
          </p:nvPr>
        </p:nvSpPr>
        <p:spPr>
          <a:xfrm>
            <a:off x="731346" y="4560878"/>
            <a:ext cx="5852508" cy="4319618"/>
          </a:xfrm>
          <a:prstGeom prst="rect">
            <a:avLst/>
          </a:prstGeom>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58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a:prstGeom prst="rect">
            <a:avLst/>
          </a:prstGeom>
        </p:spPr>
      </p:sp>
      <p:sp>
        <p:nvSpPr>
          <p:cNvPr id="3" name="Notes Placeholder 2"/>
          <p:cNvSpPr>
            <a:spLocks noGrp="1"/>
          </p:cNvSpPr>
          <p:nvPr>
            <p:ph type="body" idx="1"/>
          </p:nvPr>
        </p:nvSpPr>
        <p:spPr>
          <a:xfrm>
            <a:off x="731346" y="4560878"/>
            <a:ext cx="5852508" cy="4319618"/>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5</a:t>
            </a:fld>
            <a:endParaRPr lang="en-US"/>
          </a:p>
        </p:txBody>
      </p:sp>
    </p:spTree>
    <p:extLst>
      <p:ext uri="{BB962C8B-B14F-4D97-AF65-F5344CB8AC3E}">
        <p14:creationId xmlns:p14="http://schemas.microsoft.com/office/powerpoint/2010/main" val="1329108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a:prstGeom prst="rect">
            <a:avLst/>
          </a:prstGeom>
        </p:spPr>
      </p:sp>
      <p:sp>
        <p:nvSpPr>
          <p:cNvPr id="3" name="Notes Placeholder 2"/>
          <p:cNvSpPr>
            <a:spLocks noGrp="1"/>
          </p:cNvSpPr>
          <p:nvPr>
            <p:ph type="body" idx="1"/>
          </p:nvPr>
        </p:nvSpPr>
        <p:spPr>
          <a:xfrm>
            <a:off x="731346" y="4560878"/>
            <a:ext cx="5852508" cy="4319618"/>
          </a:xfrm>
          <a:prstGeom prst="rect">
            <a:avLst/>
          </a:prstGeom>
        </p:spPr>
        <p:txBody>
          <a:bodyPr/>
          <a:lstStyle/>
          <a:p>
            <a:r>
              <a:rPr lang="en-US" dirty="0" smtClean="0"/>
              <a:t>Imagine you have been given responsibility for an IT organization. This organization could be internal or external, commercial or not-for-profit. How would you go about deciding on a strategy to serve customers? What if you have a variety of customers, all with specific needs and demands? How do you define your service strategy to meet all of them?</a:t>
            </a:r>
            <a:endParaRPr lang="en-US" dirty="0"/>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7</a:t>
            </a:fld>
            <a:endParaRPr lang="en-US"/>
          </a:p>
        </p:txBody>
      </p:sp>
    </p:spTree>
    <p:extLst>
      <p:ext uri="{BB962C8B-B14F-4D97-AF65-F5344CB8AC3E}">
        <p14:creationId xmlns:p14="http://schemas.microsoft.com/office/powerpoint/2010/main" val="18696930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a:prstGeom prst="rect">
            <a:avLst/>
          </a:prstGeom>
        </p:spPr>
      </p:sp>
      <p:sp>
        <p:nvSpPr>
          <p:cNvPr id="3" name="Notes Placeholder 2"/>
          <p:cNvSpPr>
            <a:spLocks noGrp="1"/>
          </p:cNvSpPr>
          <p:nvPr>
            <p:ph type="body" idx="1"/>
          </p:nvPr>
        </p:nvSpPr>
        <p:spPr>
          <a:xfrm>
            <a:off x="731346" y="4560878"/>
            <a:ext cx="5852508" cy="4319618"/>
          </a:xfrm>
          <a:prstGeom prst="rect">
            <a:avLst/>
          </a:prstGeom>
        </p:spPr>
        <p:txBody>
          <a:bodyPr>
            <a:normAutofit fontScale="55000" lnSpcReduction="20000"/>
          </a:bodyPr>
          <a:lstStyle/>
          <a:p>
            <a:r>
              <a:rPr lang="en-US" sz="1200" b="0" i="1" u="none" strike="noStrike" kern="1200" baseline="0" dirty="0" smtClean="0">
                <a:solidFill>
                  <a:schemeClr val="tx1"/>
                </a:solidFill>
                <a:latin typeface="+mn-lt"/>
                <a:ea typeface="+mn-ea"/>
                <a:cs typeface="+mn-cs"/>
              </a:rPr>
              <a:t>Which of our services or service varieties are the most distinctive?</a:t>
            </a:r>
          </a:p>
          <a:p>
            <a:r>
              <a:rPr lang="en-US" sz="1200" b="0" i="0" u="none" strike="noStrike" kern="1200" baseline="0" dirty="0" smtClean="0">
                <a:solidFill>
                  <a:schemeClr val="tx1"/>
                </a:solidFill>
                <a:latin typeface="+mn-lt"/>
                <a:ea typeface="+mn-ea"/>
                <a:cs typeface="+mn-cs"/>
              </a:rPr>
              <a:t>Are there services that the business or customer cannot easily substitute? The differentiation can come in the form of barriers to entry, such as the organization’s know-how of the customer’s business or the broadness of service offerings. Or it may be in the form of raised switching costs, due to lower cost structures generated through specialization or service sourcing. It may be a particular attribute not readily found elsewhere, such as product knowledge, regulatory compliance, provisioning speeds, technical capabilities or global support structures.</a:t>
            </a:r>
          </a:p>
          <a:p>
            <a:r>
              <a:rPr lang="en-US" sz="1200" b="0" i="1" u="none" strike="noStrike" kern="1200" baseline="0" dirty="0" smtClean="0">
                <a:solidFill>
                  <a:schemeClr val="tx1"/>
                </a:solidFill>
                <a:latin typeface="+mn-lt"/>
                <a:ea typeface="+mn-ea"/>
                <a:cs typeface="+mn-cs"/>
              </a:rPr>
              <a:t>Which of our services or service varieties are the most profitable?</a:t>
            </a:r>
          </a:p>
          <a:p>
            <a:r>
              <a:rPr lang="en-US" sz="1200" b="0" i="0" u="none" strike="noStrike" kern="1200" baseline="0" dirty="0" smtClean="0">
                <a:solidFill>
                  <a:schemeClr val="tx1"/>
                </a:solidFill>
                <a:latin typeface="+mn-lt"/>
                <a:ea typeface="+mn-ea"/>
                <a:cs typeface="+mn-cs"/>
              </a:rPr>
              <a:t>The form of value may be monetary, as in higher profits or lower expenses, or social, as in saving lives or collecting</a:t>
            </a:r>
          </a:p>
          <a:p>
            <a:r>
              <a:rPr lang="en-US" sz="1200" b="0" i="0" u="none" strike="noStrike" kern="1200" baseline="0" dirty="0" smtClean="0">
                <a:solidFill>
                  <a:schemeClr val="tx1"/>
                </a:solidFill>
                <a:latin typeface="+mn-lt"/>
                <a:ea typeface="+mn-ea"/>
                <a:cs typeface="+mn-cs"/>
              </a:rPr>
              <a:t>taxes. For non-profit organizations, are there services that allow the organization to perform its mission better?</a:t>
            </a:r>
          </a:p>
          <a:p>
            <a:r>
              <a:rPr lang="en-US" sz="1200" b="0" i="0" u="none" strike="noStrike" kern="1200" baseline="0" dirty="0" smtClean="0">
                <a:solidFill>
                  <a:schemeClr val="tx1"/>
                </a:solidFill>
                <a:latin typeface="+mn-lt"/>
                <a:ea typeface="+mn-ea"/>
                <a:cs typeface="+mn-cs"/>
              </a:rPr>
              <a:t>Substitute ‘profit’ with ‘benefits realized’.</a:t>
            </a:r>
          </a:p>
          <a:p>
            <a:r>
              <a:rPr lang="en-US" sz="1200" b="0" i="1" u="none" strike="noStrike" kern="1200" baseline="0" dirty="0" smtClean="0">
                <a:solidFill>
                  <a:schemeClr val="tx1"/>
                </a:solidFill>
                <a:latin typeface="+mn-lt"/>
                <a:ea typeface="+mn-ea"/>
                <a:cs typeface="+mn-cs"/>
              </a:rPr>
              <a:t>Which of our customers and stakeholders are the most satisfied?</a:t>
            </a:r>
          </a:p>
          <a:p>
            <a:r>
              <a:rPr lang="en-US" sz="1200" b="0" i="1" u="none" strike="noStrike" kern="1200" baseline="0" dirty="0" smtClean="0">
                <a:solidFill>
                  <a:schemeClr val="tx1"/>
                </a:solidFill>
                <a:latin typeface="+mn-lt"/>
                <a:ea typeface="+mn-ea"/>
                <a:cs typeface="+mn-cs"/>
              </a:rPr>
              <a:t>Which customers, channels or purchase occasions are the most profitable?</a:t>
            </a:r>
          </a:p>
          <a:p>
            <a:r>
              <a:rPr lang="en-US" sz="1200" b="0" i="0" u="none" strike="noStrike" kern="1200" baseline="0" dirty="0" smtClean="0">
                <a:solidFill>
                  <a:schemeClr val="tx1"/>
                </a:solidFill>
                <a:latin typeface="+mn-lt"/>
                <a:ea typeface="+mn-ea"/>
                <a:cs typeface="+mn-cs"/>
              </a:rPr>
              <a:t>Again, the form of value can be monetary, social or other.</a:t>
            </a:r>
          </a:p>
          <a:p>
            <a:r>
              <a:rPr lang="en-US" sz="1200" b="0" i="1" u="none" strike="noStrike" kern="1200" baseline="0" dirty="0" smtClean="0">
                <a:solidFill>
                  <a:schemeClr val="tx1"/>
                </a:solidFill>
                <a:latin typeface="+mn-lt"/>
                <a:ea typeface="+mn-ea"/>
                <a:cs typeface="+mn-cs"/>
              </a:rPr>
              <a:t>Which of our activities in our value chain or value network are the most different and effective?</a:t>
            </a:r>
            <a:endParaRPr lang="en-US" dirty="0"/>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10</a:t>
            </a:fld>
            <a:endParaRPr lang="en-US"/>
          </a:p>
        </p:txBody>
      </p:sp>
    </p:spTree>
    <p:extLst>
      <p:ext uri="{BB962C8B-B14F-4D97-AF65-F5344CB8AC3E}">
        <p14:creationId xmlns:p14="http://schemas.microsoft.com/office/powerpoint/2010/main" val="1920468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a:prstGeom prst="rect">
            <a:avLst/>
          </a:prstGeom>
        </p:spPr>
      </p:sp>
      <p:sp>
        <p:nvSpPr>
          <p:cNvPr id="3" name="Notes Placeholder 2"/>
          <p:cNvSpPr>
            <a:spLocks noGrp="1"/>
          </p:cNvSpPr>
          <p:nvPr>
            <p:ph type="body" idx="1"/>
          </p:nvPr>
        </p:nvSpPr>
        <p:spPr>
          <a:xfrm>
            <a:off x="731346" y="4560878"/>
            <a:ext cx="5852508" cy="4319618"/>
          </a:xfrm>
          <a:prstGeom prst="rect">
            <a:avLst/>
          </a:prstGeom>
        </p:spPr>
        <p:txBody>
          <a:bodyPr/>
          <a:lstStyle/>
          <a:p>
            <a:r>
              <a:rPr lang="en-US" sz="1200" b="0" i="0" u="none" strike="noStrike" kern="1200" baseline="0" dirty="0" smtClean="0">
                <a:solidFill>
                  <a:schemeClr val="tx1"/>
                </a:solidFill>
                <a:latin typeface="+mn-lt"/>
                <a:ea typeface="+mn-ea"/>
                <a:cs typeface="+mn-cs"/>
              </a:rPr>
              <a:t>To operate and grow successfully in the long term, service providers must have the ability to think and act in a strategic manner. The purpose of Service Strategy is to help organizations develop such abilities.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 multi-disciplinary approach is required to answer such questions. Technical knowledge of IT is necessary but not sufficient. The guidance is pollinated with knowledge from the disciplines such as operations management, marketing, finance, information systems, organizational development, systems dynamics and industrial engineering.</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result is a body of knowledge robust enough to be effective across a wide range of business environments.</a:t>
            </a:r>
            <a:endParaRPr lang="en-US" dirty="0"/>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11</a:t>
            </a:fld>
            <a:endParaRPr lang="en-US"/>
          </a:p>
        </p:txBody>
      </p:sp>
    </p:spTree>
    <p:extLst>
      <p:ext uri="{BB962C8B-B14F-4D97-AF65-F5344CB8AC3E}">
        <p14:creationId xmlns:p14="http://schemas.microsoft.com/office/powerpoint/2010/main" val="36851002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a:prstGeom prst="rect">
            <a:avLst/>
          </a:prstGeom>
        </p:spPr>
      </p:sp>
      <p:sp>
        <p:nvSpPr>
          <p:cNvPr id="3" name="Notes Placeholder 2"/>
          <p:cNvSpPr>
            <a:spLocks noGrp="1"/>
          </p:cNvSpPr>
          <p:nvPr>
            <p:ph type="body" idx="1"/>
          </p:nvPr>
        </p:nvSpPr>
        <p:spPr>
          <a:xfrm>
            <a:off x="731346" y="4560878"/>
            <a:ext cx="5852508" cy="4319618"/>
          </a:xfrm>
          <a:prstGeom prst="rect">
            <a:avLst/>
          </a:prstGeom>
        </p:spPr>
        <p:txBody>
          <a:bodyPr>
            <a:normAutofit/>
          </a:bodyPr>
          <a:lstStyle/>
          <a:p>
            <a:r>
              <a:rPr lang="en-US" dirty="0" smtClean="0"/>
              <a:t>Competition is from providers outside the BU as corporate functions, who wield advantages such as scale, scope and autonomy</a:t>
            </a:r>
          </a:p>
          <a:p>
            <a:pPr lvl="1"/>
            <a:r>
              <a:rPr lang="en-US" dirty="0" smtClean="0"/>
              <a:t>Service providers serving more than one customer face much lower risk of market failure</a:t>
            </a:r>
          </a:p>
          <a:p>
            <a:pPr lvl="1"/>
            <a:r>
              <a:rPr lang="en-US" dirty="0" smtClean="0"/>
              <a:t>With multiple source of demand, peak demand from one source can be offset by low demand from another</a:t>
            </a:r>
          </a:p>
          <a:p>
            <a:endParaRPr lang="id-ID" dirty="0"/>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13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a:prstGeom prst="rect">
            <a:avLst/>
          </a:prstGeom>
        </p:spPr>
      </p:sp>
      <p:sp>
        <p:nvSpPr>
          <p:cNvPr id="3" name="Notes Placeholder 2"/>
          <p:cNvSpPr>
            <a:spLocks noGrp="1"/>
          </p:cNvSpPr>
          <p:nvPr>
            <p:ph type="body" idx="1"/>
          </p:nvPr>
        </p:nvSpPr>
        <p:spPr>
          <a:xfrm>
            <a:off x="731346" y="4560878"/>
            <a:ext cx="5852508" cy="4319618"/>
          </a:xfrm>
          <a:prstGeom prst="rect">
            <a:avLst/>
          </a:prstGeom>
        </p:spPr>
        <p:txBody>
          <a:bodyPr>
            <a:normAutofit fontScale="92500" lnSpcReduction="10000"/>
          </a:bodyPr>
          <a:lstStyle/>
          <a:p>
            <a:r>
              <a:rPr lang="en-US" sz="2800" dirty="0" smtClean="0"/>
              <a:t>While Type 2 Providers benefit from a  relatively captive internal market for their services, their customers may still evaluate them in comparison with external service providers</a:t>
            </a:r>
          </a:p>
          <a:p>
            <a:pPr lvl="1"/>
            <a:r>
              <a:rPr lang="en-US" sz="2000" dirty="0" smtClean="0"/>
              <a:t>This balance is crucial to the effectiveness of the shared services model</a:t>
            </a:r>
          </a:p>
          <a:p>
            <a:pPr lvl="1"/>
            <a:r>
              <a:rPr lang="en-US" sz="2000" dirty="0" smtClean="0"/>
              <a:t>It also means that poorly performing providers face the threat of substitution</a:t>
            </a:r>
          </a:p>
          <a:p>
            <a:pPr lvl="1"/>
            <a:r>
              <a:rPr lang="en-US" sz="2000" dirty="0" smtClean="0"/>
              <a:t>This puts pressure on the leadership to adopt industry best practices, strive for operational effectiveness, etc</a:t>
            </a:r>
          </a:p>
          <a:p>
            <a:endParaRPr lang="id-ID" dirty="0"/>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14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a:prstGeom prst="rect">
            <a:avLst/>
          </a:prstGeom>
        </p:spPr>
      </p:sp>
      <p:sp>
        <p:nvSpPr>
          <p:cNvPr id="3" name="Notes Placeholder 2"/>
          <p:cNvSpPr>
            <a:spLocks noGrp="1"/>
          </p:cNvSpPr>
          <p:nvPr>
            <p:ph type="body" idx="1"/>
          </p:nvPr>
        </p:nvSpPr>
        <p:spPr>
          <a:xfrm>
            <a:off x="731346" y="4560878"/>
            <a:ext cx="5852508" cy="4319618"/>
          </a:xfrm>
          <a:prstGeom prst="rect">
            <a:avLst/>
          </a:prstGeom>
        </p:spPr>
        <p:txBody>
          <a:bodyPr>
            <a:normAutofit fontScale="77500" lnSpcReduction="20000"/>
          </a:bodyPr>
          <a:lstStyle/>
          <a:p>
            <a:r>
              <a:rPr lang="en-US" sz="2400" dirty="0" smtClean="0"/>
              <a:t>Typically can offer competitive prices and drive down unit costs by consolidating demand</a:t>
            </a:r>
          </a:p>
          <a:p>
            <a:endParaRPr lang="id-ID" sz="2400" dirty="0" smtClean="0"/>
          </a:p>
          <a:p>
            <a:r>
              <a:rPr lang="en-US" sz="2400" dirty="0" smtClean="0"/>
              <a:t>Certain business strategies are not adequately served by internal service providers (Type 1 or Type 2), and customers may pursue sourcing strategies requiring service from external providers</a:t>
            </a:r>
          </a:p>
          <a:p>
            <a:pPr lvl="1"/>
            <a:r>
              <a:rPr lang="en-US" sz="2000" dirty="0" smtClean="0"/>
              <a:t>The motivation may be access to knowledge, experience, scale, scope, capabilities, and resources that are beyond the reach of the </a:t>
            </a:r>
            <a:r>
              <a:rPr lang="en-US" sz="2000" dirty="0" err="1" smtClean="0"/>
              <a:t>organisation</a:t>
            </a:r>
            <a:endParaRPr lang="en-US" sz="2000" dirty="0" smtClean="0"/>
          </a:p>
          <a:p>
            <a:pPr lvl="1"/>
            <a:r>
              <a:rPr lang="en-US" sz="2000" dirty="0" smtClean="0"/>
              <a:t>Business strategies often require reduction in the asset base, fixed costs, operational risks, or the redeployment of financial assets</a:t>
            </a:r>
          </a:p>
          <a:p>
            <a:pPr lvl="1"/>
            <a:r>
              <a:rPr lang="en-US" sz="2000" dirty="0" smtClean="0"/>
              <a:t>Competitive business environment often require customers to have flexible and lean structures</a:t>
            </a:r>
          </a:p>
          <a:p>
            <a:pPr marL="0" marR="0" indent="0" algn="l" defTabSz="914400" rtl="0" eaLnBrk="0" fontAlgn="base" latinLnBrk="0" hangingPunct="0">
              <a:lnSpc>
                <a:spcPct val="100000"/>
              </a:lnSpc>
              <a:spcBef>
                <a:spcPct val="30000"/>
              </a:spcBef>
              <a:spcAft>
                <a:spcPct val="0"/>
              </a:spcAft>
              <a:buClrTx/>
              <a:buSzTx/>
              <a:buFontTx/>
              <a:buNone/>
              <a:tabLst/>
              <a:defRPr/>
            </a:pPr>
            <a:endParaRPr lang="id-ID"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In such cases it is better to buy services rather than own and operate the assets necessary to execute certain business functions and processes</a:t>
            </a:r>
          </a:p>
          <a:p>
            <a:endParaRPr lang="id-ID" dirty="0"/>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15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a:prstGeom prst="rect">
            <a:avLst/>
          </a:prstGeom>
        </p:spPr>
      </p:sp>
      <p:sp>
        <p:nvSpPr>
          <p:cNvPr id="3" name="Notes Placeholder 2"/>
          <p:cNvSpPr>
            <a:spLocks noGrp="1"/>
          </p:cNvSpPr>
          <p:nvPr>
            <p:ph type="body" idx="1"/>
          </p:nvPr>
        </p:nvSpPr>
        <p:spPr>
          <a:xfrm>
            <a:off x="731346" y="4560878"/>
            <a:ext cx="5852508" cy="4319618"/>
          </a:xfrm>
          <a:prstGeom prst="rect">
            <a:avLst/>
          </a:prstGeom>
        </p:spPr>
        <p:txBody>
          <a:bodyPr/>
          <a:lstStyle/>
          <a:p>
            <a:pPr marL="171450" indent="-171450">
              <a:buFont typeface="Arial" pitchFamily="34" charset="0"/>
              <a:buChar char="•"/>
            </a:pPr>
            <a:r>
              <a:rPr lang="en-US" sz="1200" b="0" i="0" u="none" strike="noStrike" kern="1200" baseline="0" dirty="0" smtClean="0">
                <a:solidFill>
                  <a:schemeClr val="tx1"/>
                </a:solidFill>
                <a:latin typeface="+mn-lt"/>
                <a:ea typeface="+mn-ea"/>
                <a:cs typeface="+mn-cs"/>
              </a:rPr>
              <a:t>Sales teams are productive with sales management system on wireless computers</a:t>
            </a:r>
          </a:p>
          <a:p>
            <a:pPr marL="171450" indent="-171450">
              <a:buFont typeface="Arial" pitchFamily="34" charset="0"/>
              <a:buChar char="•"/>
            </a:pPr>
            <a:r>
              <a:rPr lang="en-US" sz="1200" b="0" i="0" u="none" strike="noStrike" kern="1200" baseline="0" dirty="0" smtClean="0">
                <a:solidFill>
                  <a:schemeClr val="tx1"/>
                </a:solidFill>
                <a:latin typeface="+mn-lt"/>
                <a:ea typeface="+mn-ea"/>
                <a:cs typeface="+mn-cs"/>
              </a:rPr>
              <a:t>E-commerce website is linked to the warehouse management system</a:t>
            </a:r>
          </a:p>
          <a:p>
            <a:pPr marL="171450" indent="-171450">
              <a:buFont typeface="Arial" pitchFamily="34" charset="0"/>
              <a:buChar char="•"/>
            </a:pPr>
            <a:r>
              <a:rPr lang="en-US" sz="1200" b="0" i="0" u="none" strike="noStrike" kern="1200" baseline="0" dirty="0" smtClean="0">
                <a:solidFill>
                  <a:schemeClr val="tx1"/>
                </a:solidFill>
                <a:latin typeface="+mn-lt"/>
                <a:ea typeface="+mn-ea"/>
                <a:cs typeface="+mn-cs"/>
              </a:rPr>
              <a:t>Key business applications are monitored and secure</a:t>
            </a:r>
          </a:p>
          <a:p>
            <a:pPr marL="171450" indent="-171450">
              <a:buFont typeface="Arial" pitchFamily="34" charset="0"/>
              <a:buChar char="•"/>
            </a:pPr>
            <a:r>
              <a:rPr lang="en-US" sz="1200" b="0" i="0" u="none" strike="noStrike" kern="1200" baseline="0" dirty="0" smtClean="0">
                <a:solidFill>
                  <a:schemeClr val="tx1"/>
                </a:solidFill>
                <a:latin typeface="+mn-lt"/>
                <a:ea typeface="+mn-ea"/>
                <a:cs typeface="+mn-cs"/>
              </a:rPr>
              <a:t>Loan officers have faster access to information required on loan applicants</a:t>
            </a:r>
          </a:p>
          <a:p>
            <a:pPr marL="171450" indent="-171450">
              <a:buFont typeface="Arial" pitchFamily="34" charset="0"/>
              <a:buChar char="•"/>
            </a:pPr>
            <a:r>
              <a:rPr lang="en-US" sz="1200" b="0" i="0" u="none" strike="noStrike" kern="1200" baseline="0" dirty="0" smtClean="0">
                <a:solidFill>
                  <a:schemeClr val="tx1"/>
                </a:solidFill>
                <a:latin typeface="+mn-lt"/>
                <a:ea typeface="+mn-ea"/>
                <a:cs typeface="+mn-cs"/>
              </a:rPr>
              <a:t>Online bill payment service offers more options for shoppers to pay</a:t>
            </a:r>
          </a:p>
          <a:p>
            <a:pPr marL="171450" indent="-171450">
              <a:buFont typeface="Arial" pitchFamily="34" charset="0"/>
              <a:buChar char="•"/>
            </a:pPr>
            <a:r>
              <a:rPr lang="en-US" sz="1200" b="0" i="0" u="none" strike="noStrike" kern="1200" baseline="0" dirty="0" smtClean="0">
                <a:solidFill>
                  <a:schemeClr val="tx1"/>
                </a:solidFill>
                <a:latin typeface="+mn-lt"/>
                <a:ea typeface="+mn-ea"/>
                <a:cs typeface="+mn-cs"/>
              </a:rPr>
              <a:t>Business continuity is assured</a:t>
            </a:r>
            <a:endParaRPr lang="en-US" dirty="0"/>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19</a:t>
            </a:fld>
            <a:endParaRPr lang="en-US"/>
          </a:p>
        </p:txBody>
      </p:sp>
    </p:spTree>
    <p:extLst>
      <p:ext uri="{BB962C8B-B14F-4D97-AF65-F5344CB8AC3E}">
        <p14:creationId xmlns:p14="http://schemas.microsoft.com/office/powerpoint/2010/main" val="30810556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3600"/>
            <a:ext cx="7772400" cy="1470025"/>
          </a:xfrm>
        </p:spPr>
        <p:txBody>
          <a:bodyPr>
            <a:normAutofit/>
          </a:bodyPr>
          <a:lstStyle>
            <a:lvl1pPr>
              <a:defRPr sz="4000" b="1"/>
            </a:lvl1pPr>
          </a:lstStyle>
          <a:p>
            <a:r>
              <a:rPr lang="en-US" smtClean="0"/>
              <a:t>Click to edit Master title style</a:t>
            </a:r>
            <a:endParaRPr lang="en-US"/>
          </a:p>
        </p:txBody>
      </p:sp>
      <p:sp>
        <p:nvSpPr>
          <p:cNvPr id="3" name="Subtitle 2"/>
          <p:cNvSpPr>
            <a:spLocks noGrp="1"/>
          </p:cNvSpPr>
          <p:nvPr>
            <p:ph type="subTitle" idx="1"/>
          </p:nvPr>
        </p:nvSpPr>
        <p:spPr>
          <a:xfrm>
            <a:off x="533400" y="3810000"/>
            <a:ext cx="4724400" cy="1752600"/>
          </a:xfrm>
        </p:spPr>
        <p:txBody>
          <a:bodyPr>
            <a:normAutofit/>
          </a:bodyPr>
          <a:lstStyle>
            <a:lvl1pPr marL="0" indent="0" algn="l">
              <a:buNone/>
              <a:defRPr sz="2600">
                <a:solidFill>
                  <a:srgbClr val="132C4A"/>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2098B4-A2A3-465A-94F2-7261C9EFBDA7}" type="datetimeFigureOut">
              <a:rPr lang="en-US" smtClean="0"/>
              <a:pPr/>
              <a:t>6/28/2018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E337A4-D3D4-4756-A37C-E127837B0F7C}" type="slidenum">
              <a:rPr lang="en-US" smtClean="0"/>
              <a:pPr/>
              <a:t>‹#›</a:t>
            </a:fld>
            <a:endParaRPr lang="en-US"/>
          </a:p>
        </p:txBody>
      </p:sp>
      <p:pic>
        <p:nvPicPr>
          <p:cNvPr id="1027" name="Picture 3" descr="E:\Design\logo\new logo inixindo\new logo-01.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638800" y="152400"/>
            <a:ext cx="3505200" cy="141915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E:\Design\logo\new logo inixindo\line bawah powerpoint-01.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5943600"/>
            <a:ext cx="9144000"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334762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2098B4-A2A3-465A-94F2-7261C9EFBDA7}" type="datetimeFigureOut">
              <a:rPr lang="en-US" smtClean="0"/>
              <a:pPr/>
              <a:t>6/28/2018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E337A4-D3D4-4756-A37C-E127837B0F7C}" type="slidenum">
              <a:rPr lang="en-US" smtClean="0"/>
              <a:pPr/>
              <a:t>‹#›</a:t>
            </a:fld>
            <a:endParaRPr lang="en-US"/>
          </a:p>
        </p:txBody>
      </p:sp>
    </p:spTree>
    <p:extLst>
      <p:ext uri="{BB962C8B-B14F-4D97-AF65-F5344CB8AC3E}">
        <p14:creationId xmlns:p14="http://schemas.microsoft.com/office/powerpoint/2010/main" val="3184355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2098B4-A2A3-465A-94F2-7261C9EFBDA7}" type="datetimeFigureOut">
              <a:rPr lang="en-US" smtClean="0"/>
              <a:pPr/>
              <a:t>6/28/2018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E337A4-D3D4-4756-A37C-E127837B0F7C}" type="slidenum">
              <a:rPr lang="en-US" smtClean="0"/>
              <a:pPr/>
              <a:t>‹#›</a:t>
            </a:fld>
            <a:endParaRPr lang="en-US"/>
          </a:p>
        </p:txBody>
      </p:sp>
    </p:spTree>
    <p:extLst>
      <p:ext uri="{BB962C8B-B14F-4D97-AF65-F5344CB8AC3E}">
        <p14:creationId xmlns:p14="http://schemas.microsoft.com/office/powerpoint/2010/main" val="10803407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2098B4-A2A3-465A-94F2-7261C9EFBDA7}" type="datetimeFigureOut">
              <a:rPr lang="en-US" smtClean="0"/>
              <a:pPr/>
              <a:t>6/28/2018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E337A4-D3D4-4756-A37C-E127837B0F7C}" type="slidenum">
              <a:rPr lang="en-US" smtClean="0"/>
              <a:pPr/>
              <a:t>‹#›</a:t>
            </a:fld>
            <a:endParaRPr lang="en-US"/>
          </a:p>
        </p:txBody>
      </p:sp>
    </p:spTree>
    <p:extLst>
      <p:ext uri="{BB962C8B-B14F-4D97-AF65-F5344CB8AC3E}">
        <p14:creationId xmlns:p14="http://schemas.microsoft.com/office/powerpoint/2010/main" val="9154443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2098B4-A2A3-465A-94F2-7261C9EFBDA7}" type="datetimeFigureOut">
              <a:rPr lang="en-US" smtClean="0"/>
              <a:pPr/>
              <a:t>6/28/2018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E337A4-D3D4-4756-A37C-E127837B0F7C}" type="slidenum">
              <a:rPr lang="en-US" smtClean="0"/>
              <a:pPr/>
              <a:t>‹#›</a:t>
            </a:fld>
            <a:endParaRPr lang="en-US"/>
          </a:p>
        </p:txBody>
      </p:sp>
    </p:spTree>
    <p:extLst>
      <p:ext uri="{BB962C8B-B14F-4D97-AF65-F5344CB8AC3E}">
        <p14:creationId xmlns:p14="http://schemas.microsoft.com/office/powerpoint/2010/main" val="3973388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1_Custom Layout">
    <p:bg>
      <p:bgPr>
        <a:solidFill>
          <a:srgbClr val="132C4A"/>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0"/>
            <a:ext cx="8229600" cy="1143000"/>
          </a:xfrm>
        </p:spPr>
        <p:txBody>
          <a:bodyPr/>
          <a:lstStyle>
            <a:lvl1pPr>
              <a:defRPr b="1">
                <a:solidFill>
                  <a:schemeClr val="bg1"/>
                </a:solidFill>
              </a:defRPr>
            </a:lvl1pPr>
          </a:lstStyle>
          <a:p>
            <a:r>
              <a:rPr lang="en-US" smtClean="0"/>
              <a:t>Click to edit Master title style</a:t>
            </a:r>
            <a:endParaRPr lang="en-US"/>
          </a:p>
        </p:txBody>
      </p:sp>
    </p:spTree>
    <p:extLst>
      <p:ext uri="{BB962C8B-B14F-4D97-AF65-F5344CB8AC3E}">
        <p14:creationId xmlns:p14="http://schemas.microsoft.com/office/powerpoint/2010/main" val="12034625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13" name="Title 12"/>
          <p:cNvSpPr>
            <a:spLocks noGrp="1"/>
          </p:cNvSpPr>
          <p:nvPr>
            <p:ph type="title"/>
          </p:nvPr>
        </p:nvSpPr>
        <p:spPr>
          <a:xfrm>
            <a:off x="381000" y="685800"/>
            <a:ext cx="8229600" cy="685800"/>
          </a:xfrm>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962098B4-A2A3-465A-94F2-7261C9EFBDA7}" type="datetimeFigureOut">
              <a:rPr lang="en-US" smtClean="0"/>
              <a:pPr/>
              <a:t>6/28/2018</a:t>
            </a:fld>
            <a:endParaRPr lang="en-US"/>
          </a:p>
        </p:txBody>
      </p:sp>
      <p:sp>
        <p:nvSpPr>
          <p:cNvPr id="15" name="Footer Placeholder 14"/>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6DE337A4-D3D4-4756-A37C-E127837B0F7C}" type="slidenum">
              <a:rPr lang="en-US" smtClean="0"/>
              <a:pPr/>
              <a:t>‹#›</a:t>
            </a:fld>
            <a:endParaRPr lang="en-US"/>
          </a:p>
        </p:txBody>
      </p:sp>
      <p:sp>
        <p:nvSpPr>
          <p:cNvPr id="20" name="Text Placeholder 19"/>
          <p:cNvSpPr>
            <a:spLocks noGrp="1"/>
          </p:cNvSpPr>
          <p:nvPr>
            <p:ph type="body" sz="quarter" idx="13" hasCustomPrompt="1"/>
          </p:nvPr>
        </p:nvSpPr>
        <p:spPr>
          <a:xfrm>
            <a:off x="381000" y="1513114"/>
            <a:ext cx="5181600" cy="533400"/>
          </a:xfrm>
        </p:spPr>
        <p:txBody>
          <a:bodyPr>
            <a:normAutofit/>
          </a:bodyPr>
          <a:lstStyle>
            <a:lvl1pPr marL="0" indent="0">
              <a:buNone/>
              <a:defRPr sz="3000">
                <a:solidFill>
                  <a:srgbClr val="D12237"/>
                </a:solidFill>
              </a:defRPr>
            </a:lvl1pPr>
          </a:lstStyle>
          <a:p>
            <a:pPr lvl="0"/>
            <a:r>
              <a:rPr lang="en-US" dirty="0" smtClean="0"/>
              <a:t>Click to edit sub heading </a:t>
            </a:r>
            <a:endParaRPr lang="en-US" dirty="0"/>
          </a:p>
        </p:txBody>
      </p:sp>
      <p:sp>
        <p:nvSpPr>
          <p:cNvPr id="22" name="Text Placeholder 21"/>
          <p:cNvSpPr>
            <a:spLocks noGrp="1"/>
          </p:cNvSpPr>
          <p:nvPr>
            <p:ph type="body" sz="quarter" idx="14"/>
          </p:nvPr>
        </p:nvSpPr>
        <p:spPr>
          <a:xfrm>
            <a:off x="381000" y="2209800"/>
            <a:ext cx="8382000" cy="3657600"/>
          </a:xfrm>
        </p:spPr>
        <p:txBody>
          <a:bodyPr>
            <a:normAutofit/>
          </a:bodyPr>
          <a:lstStyle>
            <a:lvl1pPr>
              <a:defRPr sz="2400"/>
            </a:lvl1pPr>
            <a:lvl2pPr>
              <a:defRPr sz="2400"/>
            </a:lvl2pPr>
            <a:lvl3pPr>
              <a:defRPr sz="2400"/>
            </a:lvl3pPr>
            <a:lvl4pPr>
              <a:defRPr sz="2400"/>
            </a:lvl4pPr>
            <a:lvl5pPr>
              <a:defRPr sz="2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969978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2098B4-A2A3-465A-94F2-7261C9EFBDA7}" type="datetimeFigureOut">
              <a:rPr lang="en-US" smtClean="0"/>
              <a:pPr/>
              <a:t>6/28/2018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E337A4-D3D4-4756-A37C-E127837B0F7C}" type="slidenum">
              <a:rPr lang="en-US" smtClean="0"/>
              <a:pPr/>
              <a:t>‹#›</a:t>
            </a:fld>
            <a:endParaRPr lang="en-US"/>
          </a:p>
        </p:txBody>
      </p:sp>
    </p:spTree>
    <p:extLst>
      <p:ext uri="{BB962C8B-B14F-4D97-AF65-F5344CB8AC3E}">
        <p14:creationId xmlns:p14="http://schemas.microsoft.com/office/powerpoint/2010/main" val="40083963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2098B4-A2A3-465A-94F2-7261C9EFBDA7}" type="datetimeFigureOut">
              <a:rPr lang="en-US" smtClean="0"/>
              <a:pPr/>
              <a:t>6/28/2018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E337A4-D3D4-4756-A37C-E127837B0F7C}" type="slidenum">
              <a:rPr lang="en-US" smtClean="0"/>
              <a:pPr/>
              <a:t>‹#›</a:t>
            </a:fld>
            <a:endParaRPr lang="en-US"/>
          </a:p>
        </p:txBody>
      </p:sp>
    </p:spTree>
    <p:extLst>
      <p:ext uri="{BB962C8B-B14F-4D97-AF65-F5344CB8AC3E}">
        <p14:creationId xmlns:p14="http://schemas.microsoft.com/office/powerpoint/2010/main" val="1668981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2098B4-A2A3-465A-94F2-7261C9EFBDA7}" type="datetimeFigureOut">
              <a:rPr lang="en-US" smtClean="0"/>
              <a:pPr/>
              <a:t>6/28/2018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E337A4-D3D4-4756-A37C-E127837B0F7C}" type="slidenum">
              <a:rPr lang="en-US" smtClean="0"/>
              <a:pPr/>
              <a:t>‹#›</a:t>
            </a:fld>
            <a:endParaRPr lang="en-US"/>
          </a:p>
        </p:txBody>
      </p:sp>
    </p:spTree>
    <p:extLst>
      <p:ext uri="{BB962C8B-B14F-4D97-AF65-F5344CB8AC3E}">
        <p14:creationId xmlns:p14="http://schemas.microsoft.com/office/powerpoint/2010/main" val="405430101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D1223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D1223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2098B4-A2A3-465A-94F2-7261C9EFBDA7}" type="datetimeFigureOut">
              <a:rPr lang="en-US" smtClean="0"/>
              <a:pPr/>
              <a:t>6/28/2018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E337A4-D3D4-4756-A37C-E127837B0F7C}" type="slidenum">
              <a:rPr lang="en-US" smtClean="0"/>
              <a:pPr/>
              <a:t>‹#›</a:t>
            </a:fld>
            <a:endParaRPr lang="en-US"/>
          </a:p>
        </p:txBody>
      </p:sp>
    </p:spTree>
    <p:extLst>
      <p:ext uri="{BB962C8B-B14F-4D97-AF65-F5344CB8AC3E}">
        <p14:creationId xmlns:p14="http://schemas.microsoft.com/office/powerpoint/2010/main" val="189070086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098B4-A2A3-465A-94F2-7261C9EFBDA7}" type="datetimeFigureOut">
              <a:rPr lang="en-US" smtClean="0"/>
              <a:pPr/>
              <a:t>6/28/2018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E337A4-D3D4-4756-A37C-E127837B0F7C}" type="slidenum">
              <a:rPr lang="en-US" smtClean="0"/>
              <a:pPr/>
              <a:t>‹#›</a:t>
            </a:fld>
            <a:endParaRPr lang="en-US"/>
          </a:p>
        </p:txBody>
      </p:sp>
    </p:spTree>
    <p:extLst>
      <p:ext uri="{BB962C8B-B14F-4D97-AF65-F5344CB8AC3E}">
        <p14:creationId xmlns:p14="http://schemas.microsoft.com/office/powerpoint/2010/main" val="121237424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2098B4-A2A3-465A-94F2-7261C9EFBDA7}" type="datetimeFigureOut">
              <a:rPr lang="en-US" smtClean="0"/>
              <a:pPr/>
              <a:t>6/28/2018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E337A4-D3D4-4756-A37C-E127837B0F7C}" type="slidenum">
              <a:rPr lang="en-US" smtClean="0"/>
              <a:pPr/>
              <a:t>‹#›</a:t>
            </a:fld>
            <a:endParaRPr lang="en-US"/>
          </a:p>
        </p:txBody>
      </p:sp>
    </p:spTree>
    <p:extLst>
      <p:ext uri="{BB962C8B-B14F-4D97-AF65-F5344CB8AC3E}">
        <p14:creationId xmlns:p14="http://schemas.microsoft.com/office/powerpoint/2010/main" val="890470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1"/>
            <a:ext cx="822960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0198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098B4-A2A3-465A-94F2-7261C9EFBDA7}" type="datetimeFigureOut">
              <a:rPr lang="en-US" smtClean="0"/>
              <a:pPr/>
              <a:t>6/28/2018</a:t>
            </a:fld>
            <a:endParaRPr lang="en-US"/>
          </a:p>
        </p:txBody>
      </p:sp>
      <p:sp>
        <p:nvSpPr>
          <p:cNvPr id="5" name="Footer Placeholder 4"/>
          <p:cNvSpPr>
            <a:spLocks noGrp="1"/>
          </p:cNvSpPr>
          <p:nvPr>
            <p:ph type="ftr" sz="quarter" idx="3"/>
          </p:nvPr>
        </p:nvSpPr>
        <p:spPr>
          <a:xfrm>
            <a:off x="3124200" y="601980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0356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E337A4-D3D4-4756-A37C-E127837B0F7C}" type="slidenum">
              <a:rPr lang="en-US" smtClean="0"/>
              <a:pPr/>
              <a:t>‹#›</a:t>
            </a:fld>
            <a:endParaRPr lang="en-US"/>
          </a:p>
        </p:txBody>
      </p:sp>
      <p:pic>
        <p:nvPicPr>
          <p:cNvPr id="2050" name="Picture 2" descr="E:\Design\logo\new logo inixindo\line bawah powerpoint master-01.jpg"/>
          <p:cNvPicPr>
            <a:picLocks noChangeAspect="1" noChangeArrowheads="1"/>
          </p:cNvPicPr>
          <p:nvPr/>
        </p:nvPicPr>
        <p:blipFill>
          <a:blip r:embed="rId15" cstate="email">
            <a:extLst>
              <a:ext uri="{28A0092B-C50C-407E-A947-70E740481C1C}">
                <a14:useLocalDpi xmlns:a14="http://schemas.microsoft.com/office/drawing/2010/main" val="0"/>
              </a:ext>
            </a:extLst>
          </a:blip>
          <a:srcRect/>
          <a:stretch>
            <a:fillRect/>
          </a:stretch>
        </p:blipFill>
        <p:spPr bwMode="auto">
          <a:xfrm>
            <a:off x="0" y="6400800"/>
            <a:ext cx="9144000" cy="45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42851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iming>
    <p:tnLst>
      <p:par>
        <p:cTn id="1" dur="indefinite" restart="never" nodeType="tmRoot"/>
      </p:par>
    </p:tnLst>
  </p:timing>
  <p:txStyles>
    <p:titleStyle>
      <a:lvl1pPr algn="l" defTabSz="914400" rtl="0" eaLnBrk="1" latinLnBrk="0" hangingPunct="1">
        <a:spcBef>
          <a:spcPct val="0"/>
        </a:spcBef>
        <a:buNone/>
        <a:defRPr sz="4000" b="1" kern="1200">
          <a:solidFill>
            <a:srgbClr val="132C4A"/>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132C4A"/>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132C4A"/>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132C4A"/>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132C4A"/>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132C4A"/>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8.xml"/><Relationship Id="rId4" Type="http://schemas.openxmlformats.org/officeDocument/2006/relationships/image" Target="../media/image8.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4.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4.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5.xml"/><Relationship Id="rId1" Type="http://schemas.openxmlformats.org/officeDocument/2006/relationships/slideLayout" Target="../slideLayouts/slideLayout4.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4.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SERVICE STRATEGY</a:t>
            </a:r>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311319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Strategic Assessment</a:t>
            </a:r>
            <a:endParaRPr lang="en-US" dirty="0"/>
          </a:p>
        </p:txBody>
      </p:sp>
      <p:sp>
        <p:nvSpPr>
          <p:cNvPr id="6" name="Content Placeholder 5"/>
          <p:cNvSpPr>
            <a:spLocks noGrp="1"/>
          </p:cNvSpPr>
          <p:nvPr>
            <p:ph idx="1"/>
          </p:nvPr>
        </p:nvSpPr>
        <p:spPr/>
        <p:txBody>
          <a:bodyPr>
            <a:normAutofit fontScale="92500" lnSpcReduction="10000"/>
          </a:bodyPr>
          <a:lstStyle/>
          <a:p>
            <a:r>
              <a:rPr lang="en-US" sz="2800" dirty="0"/>
              <a:t>Which of our services or service varieties are the </a:t>
            </a:r>
            <a:r>
              <a:rPr lang="en-US" sz="2800" dirty="0" smtClean="0"/>
              <a:t>most distinctive</a:t>
            </a:r>
            <a:r>
              <a:rPr lang="en-US" sz="2800" dirty="0"/>
              <a:t>?</a:t>
            </a:r>
          </a:p>
          <a:p>
            <a:r>
              <a:rPr lang="en-US" sz="2800" dirty="0" smtClean="0"/>
              <a:t>Which </a:t>
            </a:r>
            <a:r>
              <a:rPr lang="en-US" sz="2800" dirty="0"/>
              <a:t>of our services or service varieties are the most profitable?</a:t>
            </a:r>
          </a:p>
          <a:p>
            <a:r>
              <a:rPr lang="en-US" sz="2800" dirty="0" smtClean="0"/>
              <a:t>Which </a:t>
            </a:r>
            <a:r>
              <a:rPr lang="en-US" sz="2800" dirty="0"/>
              <a:t>of our customers and stakeholders are </a:t>
            </a:r>
            <a:r>
              <a:rPr lang="en-US" sz="2800" dirty="0" smtClean="0"/>
              <a:t>the most </a:t>
            </a:r>
            <a:r>
              <a:rPr lang="en-US" sz="2800" dirty="0"/>
              <a:t>satisfied?</a:t>
            </a:r>
          </a:p>
          <a:p>
            <a:r>
              <a:rPr lang="en-US" sz="2800" dirty="0"/>
              <a:t>Which customers, channels or purchase occasions </a:t>
            </a:r>
            <a:r>
              <a:rPr lang="en-US" sz="2800" dirty="0" smtClean="0"/>
              <a:t>are the </a:t>
            </a:r>
            <a:r>
              <a:rPr lang="en-US" sz="2800" dirty="0"/>
              <a:t>most profitable?</a:t>
            </a:r>
          </a:p>
          <a:p>
            <a:r>
              <a:rPr lang="en-US" sz="2800" dirty="0" smtClean="0"/>
              <a:t>Which </a:t>
            </a:r>
            <a:r>
              <a:rPr lang="en-US" sz="2800" dirty="0"/>
              <a:t>of our activities in our value chain or </a:t>
            </a:r>
            <a:r>
              <a:rPr lang="en-US" sz="2800" dirty="0" smtClean="0"/>
              <a:t>value network </a:t>
            </a:r>
            <a:r>
              <a:rPr lang="en-US" sz="2800" dirty="0"/>
              <a:t>are the most different and effective?</a:t>
            </a:r>
          </a:p>
        </p:txBody>
      </p:sp>
    </p:spTree>
    <p:extLst>
      <p:ext uri="{BB962C8B-B14F-4D97-AF65-F5344CB8AC3E}">
        <p14:creationId xmlns:p14="http://schemas.microsoft.com/office/powerpoint/2010/main" val="11971731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Strategic Capabilities</a:t>
            </a:r>
            <a:endParaRPr lang="id-ID" dirty="0"/>
          </a:p>
        </p:txBody>
      </p:sp>
      <p:sp>
        <p:nvSpPr>
          <p:cNvPr id="3" name="Content Placeholder 2"/>
          <p:cNvSpPr>
            <a:spLocks noGrp="1"/>
          </p:cNvSpPr>
          <p:nvPr>
            <p:ph idx="1"/>
          </p:nvPr>
        </p:nvSpPr>
        <p:spPr/>
        <p:txBody>
          <a:bodyPr>
            <a:normAutofit lnSpcReduction="10000"/>
          </a:bodyPr>
          <a:lstStyle/>
          <a:p>
            <a:r>
              <a:rPr lang="en-US" sz="2400" dirty="0"/>
              <a:t>To operate and grow successfully in the long term, service providers must have the ability to think and act in a strategic manner</a:t>
            </a:r>
            <a:endParaRPr lang="en-US" sz="2400" dirty="0" smtClean="0"/>
          </a:p>
          <a:p>
            <a:r>
              <a:rPr lang="en-US" sz="2400" dirty="0" smtClean="0"/>
              <a:t>Guidance:</a:t>
            </a:r>
          </a:p>
          <a:p>
            <a:pPr lvl="1"/>
            <a:r>
              <a:rPr lang="en-US" sz="2000" dirty="0" smtClean="0"/>
              <a:t>What services should we offer and to whom?</a:t>
            </a:r>
          </a:p>
          <a:p>
            <a:pPr lvl="1"/>
            <a:r>
              <a:rPr lang="en-US" sz="2000" dirty="0"/>
              <a:t>How do we differentiate ourselves from competing alternatives?</a:t>
            </a:r>
          </a:p>
          <a:p>
            <a:pPr lvl="1"/>
            <a:r>
              <a:rPr lang="en-US" sz="2000" dirty="0"/>
              <a:t>How do we truly </a:t>
            </a:r>
            <a:r>
              <a:rPr lang="en-US" sz="2000" dirty="0" smtClean="0"/>
              <a:t>create value for customers?</a:t>
            </a:r>
          </a:p>
          <a:p>
            <a:pPr lvl="1"/>
            <a:r>
              <a:rPr lang="en-US" sz="2000" dirty="0"/>
              <a:t>How do we make a case for strategic investment?</a:t>
            </a:r>
            <a:endParaRPr lang="id-ID" sz="2000" dirty="0"/>
          </a:p>
          <a:p>
            <a:pPr lvl="1"/>
            <a:r>
              <a:rPr lang="en-US" sz="2000" dirty="0"/>
              <a:t>How do we </a:t>
            </a:r>
            <a:r>
              <a:rPr lang="en-US" sz="2000" dirty="0" smtClean="0"/>
              <a:t>define service quality?</a:t>
            </a:r>
          </a:p>
          <a:p>
            <a:pPr lvl="1"/>
            <a:r>
              <a:rPr lang="en-US" sz="2000" dirty="0" smtClean="0"/>
              <a:t>How </a:t>
            </a:r>
            <a:r>
              <a:rPr lang="en-US" sz="2000" dirty="0"/>
              <a:t>do we efficiently </a:t>
            </a:r>
            <a:r>
              <a:rPr lang="en-US" sz="2000" dirty="0" smtClean="0"/>
              <a:t>allocate resources across a portfolio of services?</a:t>
            </a:r>
          </a:p>
          <a:p>
            <a:pPr lvl="1"/>
            <a:r>
              <a:rPr lang="en-US" sz="2000" dirty="0"/>
              <a:t>How do we resolve </a:t>
            </a:r>
            <a:r>
              <a:rPr lang="en-US" sz="2000" dirty="0" smtClean="0"/>
              <a:t>conflicting demand for shared resources?</a:t>
            </a:r>
          </a:p>
        </p:txBody>
      </p:sp>
    </p:spTree>
    <p:extLst>
      <p:ext uri="{BB962C8B-B14F-4D97-AF65-F5344CB8AC3E}">
        <p14:creationId xmlns:p14="http://schemas.microsoft.com/office/powerpoint/2010/main" val="1328343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The 3 Type of Service Providers</a:t>
            </a:r>
            <a:endParaRPr lang="en-US" dirty="0"/>
          </a:p>
        </p:txBody>
      </p:sp>
      <p:sp>
        <p:nvSpPr>
          <p:cNvPr id="4" name="Content Placeholder 3"/>
          <p:cNvSpPr>
            <a:spLocks noGrp="1"/>
          </p:cNvSpPr>
          <p:nvPr>
            <p:ph idx="1"/>
          </p:nvPr>
        </p:nvSpPr>
        <p:spPr/>
        <p:txBody>
          <a:bodyPr/>
          <a:lstStyle/>
          <a:p>
            <a:r>
              <a:rPr lang="en-US" sz="2800" b="1" dirty="0" smtClean="0"/>
              <a:t>Type 1 providers</a:t>
            </a:r>
          </a:p>
          <a:p>
            <a:pPr lvl="1"/>
            <a:r>
              <a:rPr lang="en-US" sz="2400" dirty="0" smtClean="0"/>
              <a:t>Are typically embedded within a business unit and there may be several service providers in an </a:t>
            </a:r>
            <a:r>
              <a:rPr lang="en-US" sz="2400" dirty="0" err="1" smtClean="0"/>
              <a:t>organisation</a:t>
            </a:r>
            <a:endParaRPr lang="en-US" sz="2400" dirty="0" smtClean="0"/>
          </a:p>
          <a:p>
            <a:r>
              <a:rPr lang="en-US" sz="2800" b="1" dirty="0" smtClean="0"/>
              <a:t>Type 2 providers</a:t>
            </a:r>
          </a:p>
          <a:p>
            <a:pPr lvl="1"/>
            <a:r>
              <a:rPr lang="en-US" sz="2400" dirty="0" smtClean="0"/>
              <a:t>Provide shared services to several business units</a:t>
            </a:r>
          </a:p>
          <a:p>
            <a:r>
              <a:rPr lang="en-US" sz="2800" b="1" dirty="0" smtClean="0"/>
              <a:t>Type 3 providers</a:t>
            </a:r>
          </a:p>
          <a:p>
            <a:pPr lvl="1"/>
            <a:r>
              <a:rPr lang="en-US" sz="2400" dirty="0" smtClean="0"/>
              <a:t>Provide services to external customers</a:t>
            </a:r>
          </a:p>
          <a:p>
            <a:endParaRPr lang="en-US" sz="2800" dirty="0"/>
          </a:p>
        </p:txBody>
      </p:sp>
      <p:sp>
        <p:nvSpPr>
          <p:cNvPr id="5" name="TextBox 4"/>
          <p:cNvSpPr txBox="1"/>
          <p:nvPr/>
        </p:nvSpPr>
        <p:spPr>
          <a:xfrm>
            <a:off x="533400" y="5105400"/>
            <a:ext cx="7659469" cy="954107"/>
          </a:xfrm>
          <a:prstGeom prst="rect">
            <a:avLst/>
          </a:prstGeom>
          <a:noFill/>
        </p:spPr>
        <p:txBody>
          <a:bodyPr wrap="none" rtlCol="0">
            <a:spAutoFit/>
          </a:bodyPr>
          <a:lstStyle/>
          <a:p>
            <a:r>
              <a:rPr lang="en-US" sz="2800" i="1" dirty="0" smtClean="0">
                <a:solidFill>
                  <a:srgbClr val="0070C0"/>
                </a:solidFill>
              </a:rPr>
              <a:t>It is a strategic decision to determine the basic </a:t>
            </a:r>
            <a:br>
              <a:rPr lang="en-US" sz="2800" i="1" dirty="0" smtClean="0">
                <a:solidFill>
                  <a:srgbClr val="0070C0"/>
                </a:solidFill>
              </a:rPr>
            </a:br>
            <a:r>
              <a:rPr lang="en-US" sz="2800" i="1" dirty="0" smtClean="0">
                <a:solidFill>
                  <a:srgbClr val="0070C0"/>
                </a:solidFill>
              </a:rPr>
              <a:t>service provider type for an organization</a:t>
            </a:r>
            <a:endParaRPr lang="en-US" sz="2800" i="1" dirty="0">
              <a:solidFill>
                <a:srgbClr val="0070C0"/>
              </a:solidFill>
            </a:endParaRPr>
          </a:p>
        </p:txBody>
      </p:sp>
    </p:spTree>
    <p:extLst>
      <p:ext uri="{BB962C8B-B14F-4D97-AF65-F5344CB8AC3E}">
        <p14:creationId xmlns:p14="http://schemas.microsoft.com/office/powerpoint/2010/main" val="16123016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smtClean="0"/>
              <a:t>Service can be highly </a:t>
            </a:r>
            <a:r>
              <a:rPr lang="en-US" sz="2400" dirty="0" err="1" smtClean="0"/>
              <a:t>customised</a:t>
            </a:r>
            <a:r>
              <a:rPr lang="en-US" sz="2400" dirty="0" smtClean="0"/>
              <a:t> and resources are dedicated to provide relatively high service levels</a:t>
            </a:r>
          </a:p>
          <a:p>
            <a:r>
              <a:rPr lang="en-US" sz="2400" dirty="0" smtClean="0"/>
              <a:t>Their growth is limited by the growth of the business unit (BU) they belong to</a:t>
            </a:r>
          </a:p>
          <a:p>
            <a:r>
              <a:rPr lang="en-US" sz="2400" dirty="0" smtClean="0"/>
              <a:t>Each BU may have its own Type 1 Provider</a:t>
            </a:r>
          </a:p>
          <a:p>
            <a:r>
              <a:rPr lang="en-US" sz="2400" dirty="0" smtClean="0"/>
              <a:t>The success of Type 1 Provider is not measured in terms of revenues or profits as they tend to operate on a cost-recovery basis with internal funding</a:t>
            </a:r>
            <a:endParaRPr lang="en-US" sz="2400" dirty="0"/>
          </a:p>
        </p:txBody>
      </p:sp>
      <p:sp>
        <p:nvSpPr>
          <p:cNvPr id="2" name="Title 1"/>
          <p:cNvSpPr>
            <a:spLocks noGrp="1"/>
          </p:cNvSpPr>
          <p:nvPr>
            <p:ph type="title"/>
          </p:nvPr>
        </p:nvSpPr>
        <p:spPr/>
        <p:txBody>
          <a:bodyPr/>
          <a:lstStyle/>
          <a:p>
            <a:r>
              <a:rPr lang="en-US" dirty="0" smtClean="0"/>
              <a:t>Type 1 Providers</a:t>
            </a:r>
            <a:endParaRPr lang="en-US" dirty="0"/>
          </a:p>
        </p:txBody>
      </p:sp>
      <p:sp>
        <p:nvSpPr>
          <p:cNvPr id="4" name="Rectangle 3"/>
          <p:cNvSpPr/>
          <p:nvPr/>
        </p:nvSpPr>
        <p:spPr>
          <a:xfrm>
            <a:off x="5715000" y="4724400"/>
            <a:ext cx="2971800" cy="1524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r>
              <a:rPr lang="en-US" dirty="0" err="1" smtClean="0"/>
              <a:t>Organisation</a:t>
            </a:r>
            <a:endParaRPr lang="en-US" dirty="0"/>
          </a:p>
        </p:txBody>
      </p:sp>
      <p:sp>
        <p:nvSpPr>
          <p:cNvPr id="5" name="Rectangle 4"/>
          <p:cNvSpPr/>
          <p:nvPr/>
        </p:nvSpPr>
        <p:spPr>
          <a:xfrm>
            <a:off x="6210300" y="4876800"/>
            <a:ext cx="1143000" cy="609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100" dirty="0" smtClean="0"/>
              <a:t>Business unit 1</a:t>
            </a:r>
          </a:p>
          <a:p>
            <a:pPr algn="ctr"/>
            <a:endParaRPr lang="en-US" sz="1100" dirty="0" smtClean="0"/>
          </a:p>
          <a:p>
            <a:pPr algn="ctr"/>
            <a:r>
              <a:rPr lang="en-US" sz="1100" dirty="0" smtClean="0"/>
              <a:t>Service Provider</a:t>
            </a:r>
            <a:endParaRPr lang="en-US" sz="1100" dirty="0"/>
          </a:p>
        </p:txBody>
      </p:sp>
      <p:sp>
        <p:nvSpPr>
          <p:cNvPr id="6" name="Rectangle 5"/>
          <p:cNvSpPr/>
          <p:nvPr/>
        </p:nvSpPr>
        <p:spPr>
          <a:xfrm>
            <a:off x="7353300" y="4876800"/>
            <a:ext cx="1143000" cy="609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100" dirty="0" smtClean="0"/>
              <a:t>Business unit 2</a:t>
            </a:r>
          </a:p>
          <a:p>
            <a:pPr algn="ctr"/>
            <a:endParaRPr lang="en-US" sz="1100" dirty="0" smtClean="0"/>
          </a:p>
          <a:p>
            <a:pPr algn="ctr"/>
            <a:r>
              <a:rPr lang="en-US" sz="1100" dirty="0" smtClean="0"/>
              <a:t>Service Provider</a:t>
            </a:r>
            <a:endParaRPr lang="en-US" sz="1100" dirty="0"/>
          </a:p>
        </p:txBody>
      </p:sp>
    </p:spTree>
    <p:extLst>
      <p:ext uri="{BB962C8B-B14F-4D97-AF65-F5344CB8AC3E}">
        <p14:creationId xmlns:p14="http://schemas.microsoft.com/office/powerpoint/2010/main" val="25037506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 2 Providers (Shared Services)</a:t>
            </a:r>
            <a:endParaRPr lang="en-US" dirty="0"/>
          </a:p>
        </p:txBody>
      </p:sp>
      <p:sp>
        <p:nvSpPr>
          <p:cNvPr id="3" name="Content Placeholder 2"/>
          <p:cNvSpPr>
            <a:spLocks noGrp="1"/>
          </p:cNvSpPr>
          <p:nvPr>
            <p:ph idx="1"/>
          </p:nvPr>
        </p:nvSpPr>
        <p:spPr/>
        <p:txBody>
          <a:bodyPr/>
          <a:lstStyle/>
          <a:p>
            <a:r>
              <a:rPr lang="en-US" sz="2800" dirty="0" smtClean="0"/>
              <a:t>Functions such as finance, IT, are not always at the core of an </a:t>
            </a:r>
            <a:r>
              <a:rPr lang="en-US" sz="2800" dirty="0" err="1" smtClean="0"/>
              <a:t>organisation’s</a:t>
            </a:r>
            <a:r>
              <a:rPr lang="en-US" sz="2800" dirty="0" smtClean="0"/>
              <a:t> competitive advantage</a:t>
            </a:r>
          </a:p>
          <a:p>
            <a:pPr lvl="1"/>
            <a:r>
              <a:rPr lang="en-US" sz="2400" dirty="0" smtClean="0"/>
              <a:t>The service of such shared functions can therefore be consolidated into an autonomous special unit called a shared services unit (SSU)</a:t>
            </a:r>
          </a:p>
          <a:p>
            <a:pPr lvl="1"/>
            <a:r>
              <a:rPr lang="en-US" sz="2400" dirty="0" smtClean="0"/>
              <a:t>They can leverage opportunities across the enterprise and spread their cost and risks across a wider base</a:t>
            </a:r>
            <a:endParaRPr lang="en-US" sz="2400" dirty="0"/>
          </a:p>
        </p:txBody>
      </p:sp>
      <p:sp>
        <p:nvSpPr>
          <p:cNvPr id="4" name="Rectangle 3"/>
          <p:cNvSpPr/>
          <p:nvPr/>
        </p:nvSpPr>
        <p:spPr>
          <a:xfrm>
            <a:off x="5943600" y="4865914"/>
            <a:ext cx="2971800" cy="1524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r>
              <a:rPr lang="en-US" dirty="0" err="1" smtClean="0"/>
              <a:t>Organisation</a:t>
            </a:r>
            <a:endParaRPr lang="en-US" dirty="0"/>
          </a:p>
        </p:txBody>
      </p:sp>
      <p:sp>
        <p:nvSpPr>
          <p:cNvPr id="5" name="Rectangle 4"/>
          <p:cNvSpPr/>
          <p:nvPr/>
        </p:nvSpPr>
        <p:spPr>
          <a:xfrm>
            <a:off x="6400800" y="5181601"/>
            <a:ext cx="11430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100" dirty="0" smtClean="0"/>
              <a:t>Business unit 1</a:t>
            </a:r>
          </a:p>
        </p:txBody>
      </p:sp>
      <p:sp>
        <p:nvSpPr>
          <p:cNvPr id="6" name="Rectangle 5"/>
          <p:cNvSpPr/>
          <p:nvPr/>
        </p:nvSpPr>
        <p:spPr>
          <a:xfrm>
            <a:off x="7543800" y="5181601"/>
            <a:ext cx="11430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100" dirty="0" smtClean="0"/>
              <a:t>Business unit 2</a:t>
            </a:r>
          </a:p>
        </p:txBody>
      </p:sp>
      <p:sp>
        <p:nvSpPr>
          <p:cNvPr id="7" name="Rectangle 6"/>
          <p:cNvSpPr/>
          <p:nvPr/>
        </p:nvSpPr>
        <p:spPr>
          <a:xfrm>
            <a:off x="6400800" y="5562601"/>
            <a:ext cx="22860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400" dirty="0" smtClean="0"/>
              <a:t>Service Provider</a:t>
            </a:r>
          </a:p>
        </p:txBody>
      </p:sp>
    </p:spTree>
    <p:extLst>
      <p:ext uri="{BB962C8B-B14F-4D97-AF65-F5344CB8AC3E}">
        <p14:creationId xmlns:p14="http://schemas.microsoft.com/office/powerpoint/2010/main" val="28455597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57200" y="3352800"/>
            <a:ext cx="2971800" cy="1524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r>
              <a:rPr lang="en-US" dirty="0" err="1" smtClean="0"/>
              <a:t>Organisation</a:t>
            </a:r>
            <a:r>
              <a:rPr lang="en-US" dirty="0" smtClean="0"/>
              <a:t> 1</a:t>
            </a:r>
            <a:endParaRPr lang="en-US" dirty="0"/>
          </a:p>
        </p:txBody>
      </p:sp>
      <p:sp>
        <p:nvSpPr>
          <p:cNvPr id="2" name="Title 1"/>
          <p:cNvSpPr>
            <a:spLocks noGrp="1"/>
          </p:cNvSpPr>
          <p:nvPr>
            <p:ph type="title"/>
          </p:nvPr>
        </p:nvSpPr>
        <p:spPr/>
        <p:txBody>
          <a:bodyPr/>
          <a:lstStyle/>
          <a:p>
            <a:r>
              <a:rPr lang="en-US" dirty="0" smtClean="0"/>
              <a:t>Type 3 Providers (External SP)</a:t>
            </a:r>
            <a:endParaRPr lang="en-US" dirty="0"/>
          </a:p>
        </p:txBody>
      </p:sp>
      <p:sp>
        <p:nvSpPr>
          <p:cNvPr id="3" name="Content Placeholder 2"/>
          <p:cNvSpPr>
            <a:spLocks noGrp="1"/>
          </p:cNvSpPr>
          <p:nvPr>
            <p:ph idx="1"/>
          </p:nvPr>
        </p:nvSpPr>
        <p:spPr/>
        <p:txBody>
          <a:bodyPr/>
          <a:lstStyle/>
          <a:p>
            <a:r>
              <a:rPr lang="en-US" sz="2400" dirty="0" smtClean="0"/>
              <a:t>Certain business strategies are not adequately served by internal service providers (Type 1 or Type 2), and customers may pursue sourcing strategies requiring service from external providers</a:t>
            </a:r>
          </a:p>
        </p:txBody>
      </p:sp>
      <p:sp>
        <p:nvSpPr>
          <p:cNvPr id="4" name="Rectangle 3"/>
          <p:cNvSpPr/>
          <p:nvPr/>
        </p:nvSpPr>
        <p:spPr>
          <a:xfrm>
            <a:off x="5715000" y="3352800"/>
            <a:ext cx="2971800" cy="1524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r>
              <a:rPr lang="en-US" dirty="0" err="1" smtClean="0"/>
              <a:t>Organisation</a:t>
            </a:r>
            <a:r>
              <a:rPr lang="en-US" dirty="0" smtClean="0"/>
              <a:t> 2</a:t>
            </a:r>
            <a:endParaRPr lang="en-US" dirty="0"/>
          </a:p>
        </p:txBody>
      </p:sp>
      <p:sp>
        <p:nvSpPr>
          <p:cNvPr id="5" name="Rectangle 4"/>
          <p:cNvSpPr/>
          <p:nvPr/>
        </p:nvSpPr>
        <p:spPr>
          <a:xfrm>
            <a:off x="1066800" y="3581400"/>
            <a:ext cx="11430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100" dirty="0" smtClean="0"/>
              <a:t>Business unit 1</a:t>
            </a:r>
          </a:p>
        </p:txBody>
      </p:sp>
      <p:sp>
        <p:nvSpPr>
          <p:cNvPr id="6" name="Rectangle 5"/>
          <p:cNvSpPr/>
          <p:nvPr/>
        </p:nvSpPr>
        <p:spPr>
          <a:xfrm>
            <a:off x="5867400" y="3581400"/>
            <a:ext cx="11430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100" dirty="0" smtClean="0"/>
              <a:t>Business unit 2</a:t>
            </a:r>
          </a:p>
        </p:txBody>
      </p:sp>
      <p:sp>
        <p:nvSpPr>
          <p:cNvPr id="9" name="Rectangle 8"/>
          <p:cNvSpPr/>
          <p:nvPr/>
        </p:nvSpPr>
        <p:spPr>
          <a:xfrm>
            <a:off x="1676400" y="4114800"/>
            <a:ext cx="11430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100" dirty="0" smtClean="0"/>
              <a:t>Business unit 2</a:t>
            </a:r>
          </a:p>
        </p:txBody>
      </p:sp>
      <p:sp>
        <p:nvSpPr>
          <p:cNvPr id="10" name="Rectangle 9"/>
          <p:cNvSpPr/>
          <p:nvPr/>
        </p:nvSpPr>
        <p:spPr>
          <a:xfrm>
            <a:off x="6553200" y="4038600"/>
            <a:ext cx="11430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100" dirty="0" smtClean="0"/>
              <a:t>Business unit 1</a:t>
            </a:r>
          </a:p>
        </p:txBody>
      </p:sp>
      <p:sp>
        <p:nvSpPr>
          <p:cNvPr id="11" name="Rectangle 10"/>
          <p:cNvSpPr/>
          <p:nvPr/>
        </p:nvSpPr>
        <p:spPr>
          <a:xfrm>
            <a:off x="7467600" y="3505200"/>
            <a:ext cx="11430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100" dirty="0" smtClean="0"/>
              <a:t>Business unit 3</a:t>
            </a:r>
          </a:p>
        </p:txBody>
      </p:sp>
      <p:sp>
        <p:nvSpPr>
          <p:cNvPr id="12" name="Rectangle 11"/>
          <p:cNvSpPr/>
          <p:nvPr/>
        </p:nvSpPr>
        <p:spPr>
          <a:xfrm>
            <a:off x="3886200" y="3657600"/>
            <a:ext cx="1371600"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External</a:t>
            </a:r>
          </a:p>
          <a:p>
            <a:pPr algn="ctr"/>
            <a:r>
              <a:rPr lang="en-US" sz="1600" dirty="0" smtClean="0"/>
              <a:t>Service Providers</a:t>
            </a:r>
            <a:endParaRPr lang="en-US" sz="1600" dirty="0"/>
          </a:p>
        </p:txBody>
      </p:sp>
      <p:cxnSp>
        <p:nvCxnSpPr>
          <p:cNvPr id="14" name="Straight Arrow Connector 13"/>
          <p:cNvCxnSpPr>
            <a:stCxn id="12" idx="3"/>
            <a:endCxn id="4" idx="1"/>
          </p:cNvCxnSpPr>
          <p:nvPr/>
        </p:nvCxnSpPr>
        <p:spPr>
          <a:xfrm>
            <a:off x="5257800" y="4114800"/>
            <a:ext cx="4572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2" idx="1"/>
          </p:cNvCxnSpPr>
          <p:nvPr/>
        </p:nvCxnSpPr>
        <p:spPr>
          <a:xfrm rot="10800000">
            <a:off x="3429000" y="4114800"/>
            <a:ext cx="4572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85399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Service Assets (Resource</a:t>
            </a:r>
            <a:r>
              <a:rPr lang="id-ID" sz="3600" dirty="0" smtClean="0"/>
              <a:t>s</a:t>
            </a:r>
            <a:r>
              <a:rPr lang="en-US" sz="3600" dirty="0" smtClean="0"/>
              <a:t> &amp; Capabilities)</a:t>
            </a:r>
            <a:endParaRPr lang="en-US" sz="3600" dirty="0"/>
          </a:p>
        </p:txBody>
      </p:sp>
      <p:sp>
        <p:nvSpPr>
          <p:cNvPr id="3" name="Content Placeholder 2"/>
          <p:cNvSpPr>
            <a:spLocks noGrp="1"/>
          </p:cNvSpPr>
          <p:nvPr>
            <p:ph idx="1"/>
          </p:nvPr>
        </p:nvSpPr>
        <p:spPr/>
        <p:txBody>
          <a:bodyPr/>
          <a:lstStyle/>
          <a:p>
            <a:r>
              <a:rPr lang="en-US" dirty="0" smtClean="0"/>
              <a:t>Service Assets are </a:t>
            </a:r>
            <a:r>
              <a:rPr lang="en-US" b="1" dirty="0" smtClean="0"/>
              <a:t>used </a:t>
            </a:r>
            <a:r>
              <a:rPr lang="en-US" dirty="0" smtClean="0"/>
              <a:t>by organizations </a:t>
            </a:r>
            <a:r>
              <a:rPr lang="en-US" b="1" dirty="0" smtClean="0"/>
              <a:t>to create value</a:t>
            </a:r>
            <a:r>
              <a:rPr lang="en-US" dirty="0" smtClean="0"/>
              <a:t> in the form of goods and services</a:t>
            </a:r>
            <a:endParaRPr lang="en-US" dirty="0"/>
          </a:p>
        </p:txBody>
      </p:sp>
      <p:sp>
        <p:nvSpPr>
          <p:cNvPr id="4" name="Rectangle 3"/>
          <p:cNvSpPr/>
          <p:nvPr/>
        </p:nvSpPr>
        <p:spPr>
          <a:xfrm>
            <a:off x="1981200" y="3352800"/>
            <a:ext cx="1981200" cy="533400"/>
          </a:xfrm>
          <a:prstGeom prst="rect">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b="1" dirty="0"/>
              <a:t>Management</a:t>
            </a:r>
          </a:p>
        </p:txBody>
      </p:sp>
      <p:sp>
        <p:nvSpPr>
          <p:cNvPr id="5" name="Rectangle 4"/>
          <p:cNvSpPr/>
          <p:nvPr/>
        </p:nvSpPr>
        <p:spPr>
          <a:xfrm>
            <a:off x="1981200" y="3886200"/>
            <a:ext cx="1981200" cy="533400"/>
          </a:xfrm>
          <a:prstGeom prst="rect">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b="1" dirty="0"/>
              <a:t>Organization</a:t>
            </a:r>
          </a:p>
        </p:txBody>
      </p:sp>
      <p:sp>
        <p:nvSpPr>
          <p:cNvPr id="6" name="Rectangle 5"/>
          <p:cNvSpPr/>
          <p:nvPr/>
        </p:nvSpPr>
        <p:spPr>
          <a:xfrm>
            <a:off x="1981200" y="4419600"/>
            <a:ext cx="1981200" cy="533400"/>
          </a:xfrm>
          <a:prstGeom prst="rect">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b="1" dirty="0"/>
              <a:t>Process</a:t>
            </a:r>
          </a:p>
        </p:txBody>
      </p:sp>
      <p:sp>
        <p:nvSpPr>
          <p:cNvPr id="7" name="Rectangle 6"/>
          <p:cNvSpPr/>
          <p:nvPr/>
        </p:nvSpPr>
        <p:spPr>
          <a:xfrm>
            <a:off x="1981200" y="4953000"/>
            <a:ext cx="1981200" cy="533400"/>
          </a:xfrm>
          <a:prstGeom prst="rect">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b="1" dirty="0"/>
              <a:t>Knowledge</a:t>
            </a:r>
          </a:p>
        </p:txBody>
      </p:sp>
      <p:sp>
        <p:nvSpPr>
          <p:cNvPr id="8" name="Rectangle 7"/>
          <p:cNvSpPr/>
          <p:nvPr/>
        </p:nvSpPr>
        <p:spPr>
          <a:xfrm>
            <a:off x="4648200" y="3352800"/>
            <a:ext cx="1981200" cy="533400"/>
          </a:xfrm>
          <a:prstGeom prst="rect">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Financial Capital</a:t>
            </a:r>
            <a:endParaRPr lang="en-US" b="1" dirty="0"/>
          </a:p>
        </p:txBody>
      </p:sp>
      <p:sp>
        <p:nvSpPr>
          <p:cNvPr id="9" name="Rectangle 8"/>
          <p:cNvSpPr/>
          <p:nvPr/>
        </p:nvSpPr>
        <p:spPr>
          <a:xfrm>
            <a:off x="4648200" y="3886200"/>
            <a:ext cx="1981200" cy="533400"/>
          </a:xfrm>
          <a:prstGeom prst="rect">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b="1" dirty="0"/>
              <a:t>Infrastructure</a:t>
            </a:r>
          </a:p>
        </p:txBody>
      </p:sp>
      <p:sp>
        <p:nvSpPr>
          <p:cNvPr id="10" name="Rectangle 9"/>
          <p:cNvSpPr/>
          <p:nvPr/>
        </p:nvSpPr>
        <p:spPr>
          <a:xfrm>
            <a:off x="4648200" y="4419600"/>
            <a:ext cx="1981200" cy="533400"/>
          </a:xfrm>
          <a:prstGeom prst="rect">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b="1" dirty="0"/>
              <a:t>Applications</a:t>
            </a:r>
          </a:p>
        </p:txBody>
      </p:sp>
      <p:sp>
        <p:nvSpPr>
          <p:cNvPr id="11" name="Rectangle 10"/>
          <p:cNvSpPr/>
          <p:nvPr/>
        </p:nvSpPr>
        <p:spPr>
          <a:xfrm>
            <a:off x="4648200" y="4953000"/>
            <a:ext cx="1981200" cy="533400"/>
          </a:xfrm>
          <a:prstGeom prst="rect">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b="1" dirty="0"/>
              <a:t>Information </a:t>
            </a:r>
          </a:p>
        </p:txBody>
      </p:sp>
      <p:sp>
        <p:nvSpPr>
          <p:cNvPr id="12" name="Rectangle 11"/>
          <p:cNvSpPr/>
          <p:nvPr/>
        </p:nvSpPr>
        <p:spPr>
          <a:xfrm>
            <a:off x="1981200" y="5486400"/>
            <a:ext cx="1981200" cy="533400"/>
          </a:xfrm>
          <a:prstGeom prst="rect">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b="1" dirty="0"/>
              <a:t>People</a:t>
            </a:r>
          </a:p>
        </p:txBody>
      </p:sp>
      <p:sp>
        <p:nvSpPr>
          <p:cNvPr id="13" name="Rounded Rectangle 12"/>
          <p:cNvSpPr/>
          <p:nvPr/>
        </p:nvSpPr>
        <p:spPr>
          <a:xfrm>
            <a:off x="1981200" y="2819400"/>
            <a:ext cx="1981200" cy="533400"/>
          </a:xfrm>
          <a:prstGeom prst="roundRect">
            <a:avLst/>
          </a:prstGeom>
          <a:no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smtClean="0"/>
              <a:t>Capabilities</a:t>
            </a:r>
            <a:endParaRPr lang="en-US" b="1" dirty="0"/>
          </a:p>
        </p:txBody>
      </p:sp>
      <p:sp>
        <p:nvSpPr>
          <p:cNvPr id="14" name="Rounded Rectangle 13"/>
          <p:cNvSpPr/>
          <p:nvPr/>
        </p:nvSpPr>
        <p:spPr>
          <a:xfrm>
            <a:off x="4648200" y="2819400"/>
            <a:ext cx="1981200" cy="533400"/>
          </a:xfrm>
          <a:prstGeom prst="round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dirty="0" smtClean="0"/>
              <a:t>Resources</a:t>
            </a:r>
            <a:endParaRPr lang="en-US" b="1" dirty="0"/>
          </a:p>
        </p:txBody>
      </p:sp>
      <p:sp>
        <p:nvSpPr>
          <p:cNvPr id="16" name="Rectangle 15"/>
          <p:cNvSpPr/>
          <p:nvPr/>
        </p:nvSpPr>
        <p:spPr>
          <a:xfrm>
            <a:off x="6629400" y="3352800"/>
            <a:ext cx="685800" cy="533400"/>
          </a:xfrm>
          <a:prstGeom prst="rect">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smtClean="0"/>
              <a:t>A9</a:t>
            </a:r>
            <a:endParaRPr lang="en-US" b="1" dirty="0"/>
          </a:p>
        </p:txBody>
      </p:sp>
      <p:sp>
        <p:nvSpPr>
          <p:cNvPr id="17" name="Rectangle 16"/>
          <p:cNvSpPr/>
          <p:nvPr/>
        </p:nvSpPr>
        <p:spPr>
          <a:xfrm>
            <a:off x="6629400" y="3886200"/>
            <a:ext cx="685800" cy="533400"/>
          </a:xfrm>
          <a:prstGeom prst="rect">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a:solidFill>
                  <a:schemeClr val="dk1"/>
                </a:solidFill>
              </a:rPr>
              <a:t>A8</a:t>
            </a:r>
          </a:p>
        </p:txBody>
      </p:sp>
      <p:sp>
        <p:nvSpPr>
          <p:cNvPr id="18" name="Rectangle 17"/>
          <p:cNvSpPr/>
          <p:nvPr/>
        </p:nvSpPr>
        <p:spPr>
          <a:xfrm>
            <a:off x="6629400" y="4419600"/>
            <a:ext cx="685800" cy="533400"/>
          </a:xfrm>
          <a:prstGeom prst="rect">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a:solidFill>
                  <a:schemeClr val="dk1"/>
                </a:solidFill>
              </a:rPr>
              <a:t>A7</a:t>
            </a:r>
          </a:p>
        </p:txBody>
      </p:sp>
      <p:sp>
        <p:nvSpPr>
          <p:cNvPr id="19" name="Rectangle 18"/>
          <p:cNvSpPr/>
          <p:nvPr/>
        </p:nvSpPr>
        <p:spPr>
          <a:xfrm>
            <a:off x="6629400" y="4953000"/>
            <a:ext cx="685800" cy="533400"/>
          </a:xfrm>
          <a:prstGeom prst="rect">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a:solidFill>
                  <a:schemeClr val="dk1"/>
                </a:solidFill>
              </a:rPr>
              <a:t>A6</a:t>
            </a:r>
          </a:p>
        </p:txBody>
      </p:sp>
      <p:sp>
        <p:nvSpPr>
          <p:cNvPr id="20" name="Rectangle 19"/>
          <p:cNvSpPr/>
          <p:nvPr/>
        </p:nvSpPr>
        <p:spPr>
          <a:xfrm>
            <a:off x="1295400" y="3352800"/>
            <a:ext cx="685800" cy="533400"/>
          </a:xfrm>
          <a:prstGeom prst="rect">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smtClean="0"/>
              <a:t>A1</a:t>
            </a:r>
            <a:endParaRPr lang="en-US" b="1" dirty="0"/>
          </a:p>
        </p:txBody>
      </p:sp>
      <p:sp>
        <p:nvSpPr>
          <p:cNvPr id="21" name="Rectangle 20"/>
          <p:cNvSpPr/>
          <p:nvPr/>
        </p:nvSpPr>
        <p:spPr>
          <a:xfrm>
            <a:off x="1295400" y="3886200"/>
            <a:ext cx="685800" cy="533400"/>
          </a:xfrm>
          <a:prstGeom prst="rect">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smtClean="0">
                <a:solidFill>
                  <a:schemeClr val="dk1"/>
                </a:solidFill>
              </a:rPr>
              <a:t>A2</a:t>
            </a:r>
            <a:endParaRPr lang="en-US" b="1" dirty="0">
              <a:solidFill>
                <a:schemeClr val="dk1"/>
              </a:solidFill>
            </a:endParaRPr>
          </a:p>
        </p:txBody>
      </p:sp>
      <p:sp>
        <p:nvSpPr>
          <p:cNvPr id="22" name="Rectangle 21"/>
          <p:cNvSpPr/>
          <p:nvPr/>
        </p:nvSpPr>
        <p:spPr>
          <a:xfrm>
            <a:off x="1295400" y="4419600"/>
            <a:ext cx="685800" cy="533400"/>
          </a:xfrm>
          <a:prstGeom prst="rect">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smtClean="0">
                <a:solidFill>
                  <a:schemeClr val="dk1"/>
                </a:solidFill>
              </a:rPr>
              <a:t>A3</a:t>
            </a:r>
            <a:endParaRPr lang="en-US" b="1" dirty="0">
              <a:solidFill>
                <a:schemeClr val="dk1"/>
              </a:solidFill>
            </a:endParaRPr>
          </a:p>
        </p:txBody>
      </p:sp>
      <p:sp>
        <p:nvSpPr>
          <p:cNvPr id="23" name="Rectangle 22"/>
          <p:cNvSpPr/>
          <p:nvPr/>
        </p:nvSpPr>
        <p:spPr>
          <a:xfrm>
            <a:off x="1295400" y="4953000"/>
            <a:ext cx="685800" cy="533400"/>
          </a:xfrm>
          <a:prstGeom prst="rect">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smtClean="0">
                <a:solidFill>
                  <a:schemeClr val="dk1"/>
                </a:solidFill>
              </a:rPr>
              <a:t>A4</a:t>
            </a:r>
            <a:endParaRPr lang="en-US" b="1" dirty="0">
              <a:solidFill>
                <a:schemeClr val="dk1"/>
              </a:solidFill>
            </a:endParaRPr>
          </a:p>
        </p:txBody>
      </p:sp>
      <p:sp>
        <p:nvSpPr>
          <p:cNvPr id="24" name="Rectangle 23"/>
          <p:cNvSpPr/>
          <p:nvPr/>
        </p:nvSpPr>
        <p:spPr>
          <a:xfrm>
            <a:off x="3962400" y="5486400"/>
            <a:ext cx="685800" cy="533400"/>
          </a:xfrm>
          <a:prstGeom prst="rect">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smtClean="0">
                <a:solidFill>
                  <a:schemeClr val="dk1"/>
                </a:solidFill>
              </a:rPr>
              <a:t>A5</a:t>
            </a:r>
            <a:endParaRPr lang="en-US" b="1" dirty="0">
              <a:solidFill>
                <a:schemeClr val="dk1"/>
              </a:solidFill>
            </a:endParaRPr>
          </a:p>
        </p:txBody>
      </p:sp>
      <p:sp>
        <p:nvSpPr>
          <p:cNvPr id="25" name="Rectangle 24"/>
          <p:cNvSpPr/>
          <p:nvPr/>
        </p:nvSpPr>
        <p:spPr>
          <a:xfrm>
            <a:off x="4648200" y="5486400"/>
            <a:ext cx="1981200" cy="533400"/>
          </a:xfrm>
          <a:prstGeom prst="rect">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b="1" dirty="0"/>
              <a:t>People</a:t>
            </a:r>
          </a:p>
        </p:txBody>
      </p:sp>
    </p:spTree>
    <p:extLst>
      <p:ext uri="{BB962C8B-B14F-4D97-AF65-F5344CB8AC3E}">
        <p14:creationId xmlns:p14="http://schemas.microsoft.com/office/powerpoint/2010/main" val="31217231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Service Value</a:t>
            </a:r>
            <a:endParaRPr lang="en-US" dirty="0"/>
          </a:p>
        </p:txBody>
      </p:sp>
      <p:sp>
        <p:nvSpPr>
          <p:cNvPr id="3" name="Content Placeholder 2"/>
          <p:cNvSpPr>
            <a:spLocks noGrp="1"/>
          </p:cNvSpPr>
          <p:nvPr>
            <p:ph idx="1"/>
          </p:nvPr>
        </p:nvSpPr>
        <p:spPr/>
        <p:txBody>
          <a:bodyPr/>
          <a:lstStyle/>
          <a:p>
            <a:r>
              <a:rPr lang="en-US" dirty="0" smtClean="0"/>
              <a:t>From the Customer’s perspective, value has two facets:</a:t>
            </a:r>
          </a:p>
          <a:p>
            <a:pPr lvl="1"/>
            <a:r>
              <a:rPr lang="en-US" b="1" dirty="0" smtClean="0"/>
              <a:t>Utility</a:t>
            </a:r>
            <a:r>
              <a:rPr lang="en-US" dirty="0" smtClean="0"/>
              <a:t> – is functionality offered by a product or service from the customer’s perspective</a:t>
            </a:r>
          </a:p>
          <a:p>
            <a:pPr lvl="1"/>
            <a:r>
              <a:rPr lang="en-US" b="1" dirty="0" smtClean="0"/>
              <a:t>Warranty</a:t>
            </a:r>
            <a:r>
              <a:rPr lang="en-US" dirty="0" smtClean="0"/>
              <a:t> – is a promise or guarantee that a product or service will meet its agreed requirements. This may be a formal agreement such as Service Level Agreement or Contract</a:t>
            </a:r>
            <a:endParaRPr lang="en-US" dirty="0"/>
          </a:p>
        </p:txBody>
      </p:sp>
    </p:spTree>
    <p:extLst>
      <p:ext uri="{BB962C8B-B14F-4D97-AF65-F5344CB8AC3E}">
        <p14:creationId xmlns:p14="http://schemas.microsoft.com/office/powerpoint/2010/main" val="34849347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1" name="Picture 1" descr="C:\Documents and Settings\didikpr\My Documents\pic01.jpg"/>
          <p:cNvPicPr>
            <a:picLocks noChangeAspect="1" noChangeArrowheads="1"/>
          </p:cNvPicPr>
          <p:nvPr/>
        </p:nvPicPr>
        <p:blipFill>
          <a:blip r:embed="rId2"/>
          <a:srcRect/>
          <a:stretch>
            <a:fillRect/>
          </a:stretch>
        </p:blipFill>
        <p:spPr bwMode="auto">
          <a:xfrm>
            <a:off x="533400" y="2133600"/>
            <a:ext cx="7708900" cy="3314700"/>
          </a:xfrm>
          <a:prstGeom prst="rect">
            <a:avLst/>
          </a:prstGeom>
          <a:noFill/>
        </p:spPr>
      </p:pic>
      <p:sp>
        <p:nvSpPr>
          <p:cNvPr id="4" name="Title 3"/>
          <p:cNvSpPr>
            <a:spLocks noGrp="1"/>
          </p:cNvSpPr>
          <p:nvPr>
            <p:ph type="title"/>
          </p:nvPr>
        </p:nvSpPr>
        <p:spPr/>
        <p:txBody>
          <a:bodyPr/>
          <a:lstStyle/>
          <a:p>
            <a:r>
              <a:rPr lang="en-US" dirty="0" smtClean="0"/>
              <a:t>Utility &amp; Warranty</a:t>
            </a:r>
            <a:endParaRPr lang="id-ID" dirty="0"/>
          </a:p>
        </p:txBody>
      </p:sp>
      <p:sp>
        <p:nvSpPr>
          <p:cNvPr id="9" name="Rectangle 8"/>
          <p:cNvSpPr/>
          <p:nvPr/>
        </p:nvSpPr>
        <p:spPr>
          <a:xfrm>
            <a:off x="5410200" y="1295400"/>
            <a:ext cx="3581400" cy="13716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id-ID" b="1" dirty="0" smtClean="0">
                <a:solidFill>
                  <a:schemeClr val="tx1"/>
                </a:solidFill>
              </a:rPr>
              <a:t>WHAT</a:t>
            </a:r>
            <a:r>
              <a:rPr lang="id-ID" dirty="0" smtClean="0">
                <a:solidFill>
                  <a:schemeClr val="tx1"/>
                </a:solidFill>
              </a:rPr>
              <a:t> the customer gets</a:t>
            </a:r>
          </a:p>
          <a:p>
            <a:pPr>
              <a:buFont typeface="Arial" pitchFamily="34" charset="0"/>
              <a:buChar char="•"/>
            </a:pPr>
            <a:r>
              <a:rPr lang="id-ID" dirty="0" smtClean="0">
                <a:solidFill>
                  <a:schemeClr val="tx1"/>
                </a:solidFill>
              </a:rPr>
              <a:t>e.g. Reducing constraints</a:t>
            </a:r>
          </a:p>
          <a:p>
            <a:pPr>
              <a:buFont typeface="Arial" pitchFamily="34" charset="0"/>
              <a:buChar char="•"/>
            </a:pPr>
            <a:r>
              <a:rPr lang="id-ID" dirty="0" smtClean="0">
                <a:solidFill>
                  <a:schemeClr val="tx1"/>
                </a:solidFill>
              </a:rPr>
              <a:t>Increases the performance average</a:t>
            </a:r>
            <a:endParaRPr lang="id-ID" dirty="0">
              <a:solidFill>
                <a:schemeClr val="tx1"/>
              </a:solidFill>
            </a:endParaRPr>
          </a:p>
        </p:txBody>
      </p:sp>
      <p:sp>
        <p:nvSpPr>
          <p:cNvPr id="10" name="Rectangle 9"/>
          <p:cNvSpPr/>
          <p:nvPr/>
        </p:nvSpPr>
        <p:spPr>
          <a:xfrm>
            <a:off x="5562600" y="4724400"/>
            <a:ext cx="3581400" cy="16764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id-ID" b="1" dirty="0" smtClean="0">
                <a:solidFill>
                  <a:schemeClr val="tx1"/>
                </a:solidFill>
              </a:rPr>
              <a:t>HOW </a:t>
            </a:r>
            <a:r>
              <a:rPr lang="id-ID" dirty="0" smtClean="0">
                <a:solidFill>
                  <a:schemeClr val="tx1"/>
                </a:solidFill>
              </a:rPr>
              <a:t>the service is delivered</a:t>
            </a:r>
          </a:p>
          <a:p>
            <a:pPr>
              <a:buFont typeface="Arial" pitchFamily="34" charset="0"/>
              <a:buChar char="•"/>
            </a:pPr>
            <a:r>
              <a:rPr lang="id-ID" dirty="0" smtClean="0">
                <a:solidFill>
                  <a:schemeClr val="tx1"/>
                </a:solidFill>
              </a:rPr>
              <a:t>e.g. Available when needed/</a:t>
            </a:r>
            <a:br>
              <a:rPr lang="id-ID" dirty="0" smtClean="0">
                <a:solidFill>
                  <a:schemeClr val="tx1"/>
                </a:solidFill>
              </a:rPr>
            </a:br>
            <a:r>
              <a:rPr lang="id-ID" dirty="0" smtClean="0">
                <a:solidFill>
                  <a:schemeClr val="tx1"/>
                </a:solidFill>
              </a:rPr>
              <a:t>  sufficient capacity as required</a:t>
            </a:r>
          </a:p>
          <a:p>
            <a:pPr>
              <a:buFont typeface="Arial" pitchFamily="34" charset="0"/>
              <a:buChar char="•"/>
            </a:pPr>
            <a:r>
              <a:rPr lang="id-ID" dirty="0" smtClean="0">
                <a:solidFill>
                  <a:schemeClr val="tx1"/>
                </a:solidFill>
              </a:rPr>
              <a:t>Reduces the performance variation</a:t>
            </a:r>
            <a:endParaRPr lang="id-ID" dirty="0">
              <a:solidFill>
                <a:schemeClr val="tx1"/>
              </a:solidFill>
            </a:endParaRPr>
          </a:p>
        </p:txBody>
      </p:sp>
      <p:cxnSp>
        <p:nvCxnSpPr>
          <p:cNvPr id="21" name="Shape 20"/>
          <p:cNvCxnSpPr/>
          <p:nvPr/>
        </p:nvCxnSpPr>
        <p:spPr>
          <a:xfrm rot="5400000" flipH="1" flipV="1">
            <a:off x="5083175" y="2155825"/>
            <a:ext cx="304800" cy="41275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hape 24"/>
          <p:cNvCxnSpPr/>
          <p:nvPr/>
        </p:nvCxnSpPr>
        <p:spPr>
          <a:xfrm rot="16200000" flipH="1">
            <a:off x="5235575" y="4899025"/>
            <a:ext cx="304800" cy="41275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0251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Market Space</a:t>
            </a:r>
            <a:endParaRPr lang="en-US" dirty="0"/>
          </a:p>
        </p:txBody>
      </p:sp>
      <p:sp>
        <p:nvSpPr>
          <p:cNvPr id="3" name="Content Placeholder 2"/>
          <p:cNvSpPr>
            <a:spLocks noGrp="1"/>
          </p:cNvSpPr>
          <p:nvPr>
            <p:ph idx="1"/>
          </p:nvPr>
        </p:nvSpPr>
        <p:spPr>
          <a:xfrm>
            <a:off x="457200" y="1600200"/>
            <a:ext cx="3733800" cy="4525963"/>
          </a:xfrm>
        </p:spPr>
        <p:txBody>
          <a:bodyPr>
            <a:normAutofit fontScale="92500"/>
          </a:bodyPr>
          <a:lstStyle/>
          <a:p>
            <a:r>
              <a:rPr lang="en-US" sz="2800" dirty="0" smtClean="0"/>
              <a:t>A </a:t>
            </a:r>
            <a:r>
              <a:rPr lang="en-US" sz="2800" dirty="0"/>
              <a:t>set of business </a:t>
            </a:r>
            <a:r>
              <a:rPr lang="en-US" sz="2800" dirty="0" smtClean="0"/>
              <a:t>outcomes, which </a:t>
            </a:r>
            <a:r>
              <a:rPr lang="en-US" sz="2800" dirty="0"/>
              <a:t>can be facilitated by a </a:t>
            </a:r>
            <a:r>
              <a:rPr lang="en-US" sz="2800" dirty="0" smtClean="0"/>
              <a:t>service</a:t>
            </a:r>
          </a:p>
          <a:p>
            <a:r>
              <a:rPr lang="en-US" sz="2800" dirty="0" smtClean="0"/>
              <a:t>A </a:t>
            </a:r>
            <a:r>
              <a:rPr lang="en-US" sz="2800" dirty="0"/>
              <a:t>set of </a:t>
            </a:r>
            <a:r>
              <a:rPr lang="en-US" sz="2800" dirty="0" smtClean="0"/>
              <a:t>opportunities for </a:t>
            </a:r>
            <a:r>
              <a:rPr lang="en-US" sz="2800" dirty="0"/>
              <a:t>Service Providers to deliver value to a </a:t>
            </a:r>
            <a:r>
              <a:rPr lang="en-US" sz="2800" dirty="0" smtClean="0"/>
              <a:t>customer’s business </a:t>
            </a:r>
            <a:r>
              <a:rPr lang="en-US" sz="2800" dirty="0"/>
              <a:t>through one or more services</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1828800"/>
            <a:ext cx="4762500" cy="337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4191000" y="5029200"/>
            <a:ext cx="533400" cy="171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06959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Agenda/Learning Objectives</a:t>
            </a: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Primary goals &amp; objectives of Service Strategy</a:t>
            </a:r>
          </a:p>
          <a:p>
            <a:r>
              <a:rPr lang="id-ID" dirty="0" smtClean="0"/>
              <a:t>Generic concepts &amp; definitions:</a:t>
            </a:r>
          </a:p>
          <a:p>
            <a:pPr lvl="1"/>
            <a:r>
              <a:rPr lang="id-ID" dirty="0" smtClean="0"/>
              <a:t>Utility &amp; Warranty</a:t>
            </a:r>
          </a:p>
          <a:p>
            <a:pPr lvl="1"/>
            <a:r>
              <a:rPr lang="id-ID" dirty="0" smtClean="0"/>
              <a:t>Resources and Capabilities</a:t>
            </a:r>
          </a:p>
          <a:p>
            <a:pPr lvl="1"/>
            <a:r>
              <a:rPr lang="id-ID" dirty="0" smtClean="0"/>
              <a:t>Three types of Service Provider</a:t>
            </a:r>
          </a:p>
          <a:p>
            <a:pPr lvl="1"/>
            <a:r>
              <a:rPr lang="id-ID" dirty="0" smtClean="0"/>
              <a:t>Risk</a:t>
            </a:r>
          </a:p>
          <a:p>
            <a:pPr lvl="1"/>
            <a:r>
              <a:rPr lang="id-ID" dirty="0" smtClean="0"/>
              <a:t>The Service Portfolio (and the Service Catalogue)</a:t>
            </a:r>
          </a:p>
          <a:p>
            <a:pPr lvl="1"/>
            <a:r>
              <a:rPr lang="id-ID" dirty="0" smtClean="0"/>
              <a:t>The Business Case</a:t>
            </a:r>
          </a:p>
          <a:p>
            <a:pPr lvl="1"/>
            <a:r>
              <a:rPr lang="id-ID" dirty="0" smtClean="0"/>
              <a:t>Service Assets as the basis of Value Creation</a:t>
            </a:r>
            <a:endParaRPr lang="id-ID" dirty="0"/>
          </a:p>
        </p:txBody>
      </p:sp>
    </p:spTree>
    <p:extLst>
      <p:ext uri="{BB962C8B-B14F-4D97-AF65-F5344CB8AC3E}">
        <p14:creationId xmlns:p14="http://schemas.microsoft.com/office/powerpoint/2010/main" val="10254201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533400" y="1676400"/>
            <a:ext cx="8077200" cy="3352800"/>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 name="Title 3"/>
          <p:cNvSpPr>
            <a:spLocks noGrp="1"/>
          </p:cNvSpPr>
          <p:nvPr>
            <p:ph type="title"/>
          </p:nvPr>
        </p:nvSpPr>
        <p:spPr/>
        <p:txBody>
          <a:bodyPr/>
          <a:lstStyle/>
          <a:p>
            <a:r>
              <a:rPr lang="en-US" dirty="0" smtClean="0"/>
              <a:t>Utility for Market Space</a:t>
            </a:r>
            <a:endParaRPr lang="en-US" dirty="0"/>
          </a:p>
        </p:txBody>
      </p:sp>
      <p:sp>
        <p:nvSpPr>
          <p:cNvPr id="5" name="Oval 4"/>
          <p:cNvSpPr/>
          <p:nvPr/>
        </p:nvSpPr>
        <p:spPr>
          <a:xfrm>
            <a:off x="2743200" y="2667000"/>
            <a:ext cx="1219200" cy="1219200"/>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1100" dirty="0"/>
              <a:t>p</a:t>
            </a:r>
            <a:r>
              <a:rPr lang="en-US" sz="1100" dirty="0" smtClean="0"/>
              <a:t>rovide value to customer when</a:t>
            </a:r>
            <a:endParaRPr lang="en-US" sz="1100" dirty="0"/>
          </a:p>
        </p:txBody>
      </p:sp>
      <p:sp>
        <p:nvSpPr>
          <p:cNvPr id="6" name="Oval 5"/>
          <p:cNvSpPr/>
          <p:nvPr/>
        </p:nvSpPr>
        <p:spPr>
          <a:xfrm>
            <a:off x="5638800" y="2971800"/>
            <a:ext cx="685800" cy="685800"/>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1100" dirty="0" smtClean="0">
                <a:solidFill>
                  <a:schemeClr val="dk1"/>
                </a:solidFill>
              </a:rPr>
              <a:t>without</a:t>
            </a:r>
            <a:endParaRPr lang="en-US" sz="1100" dirty="0">
              <a:solidFill>
                <a:schemeClr val="dk1"/>
              </a:solidFill>
            </a:endParaRPr>
          </a:p>
        </p:txBody>
      </p:sp>
      <p:sp>
        <p:nvSpPr>
          <p:cNvPr id="7" name="Rectangle 6"/>
          <p:cNvSpPr/>
          <p:nvPr/>
        </p:nvSpPr>
        <p:spPr>
          <a:xfrm>
            <a:off x="4048539" y="2133600"/>
            <a:ext cx="1447800" cy="53340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100" dirty="0">
                <a:solidFill>
                  <a:schemeClr val="bg1"/>
                </a:solidFill>
              </a:rPr>
              <a:t>f</a:t>
            </a:r>
            <a:r>
              <a:rPr lang="en-US" sz="1100" dirty="0" smtClean="0">
                <a:solidFill>
                  <a:schemeClr val="bg1"/>
                </a:solidFill>
              </a:rPr>
              <a:t>ield staff securely access enterprise applications</a:t>
            </a:r>
            <a:endParaRPr lang="en-US" sz="1100" dirty="0">
              <a:solidFill>
                <a:schemeClr val="bg1"/>
              </a:solidFill>
            </a:endParaRPr>
          </a:p>
        </p:txBody>
      </p:sp>
      <p:sp>
        <p:nvSpPr>
          <p:cNvPr id="9" name="Rectangle 8"/>
          <p:cNvSpPr/>
          <p:nvPr/>
        </p:nvSpPr>
        <p:spPr>
          <a:xfrm>
            <a:off x="4048539" y="3009900"/>
            <a:ext cx="1447800" cy="53340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100" dirty="0" smtClean="0">
                <a:solidFill>
                  <a:schemeClr val="bg1"/>
                </a:solidFill>
              </a:rPr>
              <a:t>loan officers determine credit-rating of applicants</a:t>
            </a:r>
            <a:endParaRPr lang="en-US" sz="1100" dirty="0">
              <a:solidFill>
                <a:schemeClr val="bg1"/>
              </a:solidFill>
            </a:endParaRPr>
          </a:p>
        </p:txBody>
      </p:sp>
      <p:sp>
        <p:nvSpPr>
          <p:cNvPr id="10" name="Rectangle 9"/>
          <p:cNvSpPr/>
          <p:nvPr/>
        </p:nvSpPr>
        <p:spPr>
          <a:xfrm>
            <a:off x="4048539" y="3886200"/>
            <a:ext cx="1447800" cy="53340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100" dirty="0">
                <a:solidFill>
                  <a:schemeClr val="bg1"/>
                </a:solidFill>
              </a:rPr>
              <a:t>b</a:t>
            </a:r>
            <a:r>
              <a:rPr lang="en-US" sz="1100" dirty="0" smtClean="0">
                <a:solidFill>
                  <a:schemeClr val="bg1"/>
                </a:solidFill>
              </a:rPr>
              <a:t>usiness processes continue to operate</a:t>
            </a:r>
            <a:endParaRPr lang="en-US" sz="1100" dirty="0">
              <a:solidFill>
                <a:schemeClr val="bg1"/>
              </a:solidFill>
            </a:endParaRPr>
          </a:p>
        </p:txBody>
      </p:sp>
      <p:sp>
        <p:nvSpPr>
          <p:cNvPr id="12" name="Rectangle 11"/>
          <p:cNvSpPr/>
          <p:nvPr/>
        </p:nvSpPr>
        <p:spPr>
          <a:xfrm>
            <a:off x="6477000" y="2133600"/>
            <a:ext cx="1447800" cy="53340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100" dirty="0">
                <a:solidFill>
                  <a:schemeClr val="bg1"/>
                </a:solidFill>
              </a:rPr>
              <a:t>b</a:t>
            </a:r>
            <a:r>
              <a:rPr lang="en-US" sz="1100" dirty="0" smtClean="0">
                <a:solidFill>
                  <a:schemeClr val="bg1"/>
                </a:solidFill>
              </a:rPr>
              <a:t>eing constrained by location or time</a:t>
            </a:r>
            <a:endParaRPr lang="en-US" sz="1100" dirty="0">
              <a:solidFill>
                <a:schemeClr val="bg1"/>
              </a:solidFill>
            </a:endParaRPr>
          </a:p>
        </p:txBody>
      </p:sp>
      <p:sp>
        <p:nvSpPr>
          <p:cNvPr id="13" name="Rectangle 12"/>
          <p:cNvSpPr/>
          <p:nvPr/>
        </p:nvSpPr>
        <p:spPr>
          <a:xfrm>
            <a:off x="6477000" y="3009900"/>
            <a:ext cx="1447800" cy="53340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100" dirty="0">
                <a:solidFill>
                  <a:schemeClr val="bg1"/>
                </a:solidFill>
              </a:rPr>
              <a:t>s</a:t>
            </a:r>
            <a:r>
              <a:rPr lang="en-US" sz="1100" dirty="0" smtClean="0">
                <a:solidFill>
                  <a:schemeClr val="bg1"/>
                </a:solidFill>
              </a:rPr>
              <a:t>lowing down the loan process</a:t>
            </a:r>
            <a:endParaRPr lang="en-US" sz="1100" dirty="0">
              <a:solidFill>
                <a:schemeClr val="bg1"/>
              </a:solidFill>
            </a:endParaRPr>
          </a:p>
        </p:txBody>
      </p:sp>
      <p:sp>
        <p:nvSpPr>
          <p:cNvPr id="14" name="Rectangle 13"/>
          <p:cNvSpPr/>
          <p:nvPr/>
        </p:nvSpPr>
        <p:spPr>
          <a:xfrm>
            <a:off x="6477000" y="3886200"/>
            <a:ext cx="1447800" cy="53340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100" dirty="0">
                <a:solidFill>
                  <a:schemeClr val="bg1"/>
                </a:solidFill>
              </a:rPr>
              <a:t>d</a:t>
            </a:r>
            <a:r>
              <a:rPr lang="en-US" sz="1100" dirty="0" smtClean="0">
                <a:solidFill>
                  <a:schemeClr val="bg1"/>
                </a:solidFill>
              </a:rPr>
              <a:t>isruption or loss from failures or disastrous events</a:t>
            </a:r>
            <a:endParaRPr lang="en-US" sz="1100" dirty="0">
              <a:solidFill>
                <a:schemeClr val="bg1"/>
              </a:solidFill>
            </a:endParaRPr>
          </a:p>
        </p:txBody>
      </p:sp>
      <p:sp>
        <p:nvSpPr>
          <p:cNvPr id="15" name="Rectangle 14"/>
          <p:cNvSpPr/>
          <p:nvPr/>
        </p:nvSpPr>
        <p:spPr>
          <a:xfrm>
            <a:off x="1143000" y="2133600"/>
            <a:ext cx="1447800" cy="53340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100" dirty="0" smtClean="0"/>
              <a:t>Mobile workspace services</a:t>
            </a:r>
            <a:endParaRPr lang="en-US" sz="1100" dirty="0"/>
          </a:p>
        </p:txBody>
      </p:sp>
      <p:sp>
        <p:nvSpPr>
          <p:cNvPr id="16" name="Rectangle 15"/>
          <p:cNvSpPr/>
          <p:nvPr/>
        </p:nvSpPr>
        <p:spPr>
          <a:xfrm>
            <a:off x="1143000" y="3009900"/>
            <a:ext cx="1447800" cy="53340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100" dirty="0" smtClean="0">
                <a:solidFill>
                  <a:schemeClr val="bg1"/>
                </a:solidFill>
              </a:rPr>
              <a:t>Credit reporting services</a:t>
            </a:r>
            <a:endParaRPr lang="en-US" sz="1100" dirty="0">
              <a:solidFill>
                <a:schemeClr val="bg1"/>
              </a:solidFill>
            </a:endParaRPr>
          </a:p>
        </p:txBody>
      </p:sp>
      <p:sp>
        <p:nvSpPr>
          <p:cNvPr id="17" name="Rectangle 16"/>
          <p:cNvSpPr/>
          <p:nvPr/>
        </p:nvSpPr>
        <p:spPr>
          <a:xfrm>
            <a:off x="1143000" y="3886200"/>
            <a:ext cx="1447800" cy="53340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100" dirty="0" smtClean="0"/>
              <a:t>Business continuity services</a:t>
            </a:r>
            <a:endParaRPr lang="en-US" sz="1100" dirty="0">
              <a:solidFill>
                <a:schemeClr val="dk1"/>
              </a:solidFill>
            </a:endParaRPr>
          </a:p>
        </p:txBody>
      </p:sp>
      <p:sp>
        <p:nvSpPr>
          <p:cNvPr id="8" name="Rectangle 7"/>
          <p:cNvSpPr/>
          <p:nvPr/>
        </p:nvSpPr>
        <p:spPr>
          <a:xfrm>
            <a:off x="1066800" y="1828800"/>
            <a:ext cx="1600200" cy="2971800"/>
          </a:xfrm>
          <a:prstGeom prst="rect">
            <a:avLst/>
          </a:prstGeom>
          <a:noFill/>
          <a:ln>
            <a:prstDash val="sysDash"/>
          </a:ln>
        </p:spPr>
        <p:style>
          <a:lnRef idx="2">
            <a:schemeClr val="accent3"/>
          </a:lnRef>
          <a:fillRef idx="1">
            <a:schemeClr val="lt1"/>
          </a:fillRef>
          <a:effectRef idx="0">
            <a:schemeClr val="accent3"/>
          </a:effectRef>
          <a:fontRef idx="minor">
            <a:schemeClr val="dk1"/>
          </a:fontRef>
        </p:style>
        <p:txBody>
          <a:bodyPr rtlCol="0" anchor="ctr"/>
          <a:lstStyle/>
          <a:p>
            <a:pPr algn="ctr"/>
            <a:r>
              <a:rPr lang="en-US" sz="1200" dirty="0" smtClean="0"/>
              <a:t>Lines of Service</a:t>
            </a:r>
          </a:p>
          <a:p>
            <a:pPr algn="ctr"/>
            <a:endParaRPr lang="en-US" sz="1200" dirty="0"/>
          </a:p>
          <a:p>
            <a:pPr algn="ctr"/>
            <a:endParaRPr lang="en-US" sz="1200" dirty="0" smtClean="0"/>
          </a:p>
          <a:p>
            <a:pPr algn="ctr"/>
            <a:endParaRPr lang="en-US" sz="1200" dirty="0"/>
          </a:p>
          <a:p>
            <a:pPr algn="ctr"/>
            <a:endParaRPr lang="en-US" sz="1200" dirty="0" smtClean="0"/>
          </a:p>
          <a:p>
            <a:pPr algn="ctr"/>
            <a:endParaRPr lang="en-US" sz="1200" dirty="0" smtClean="0"/>
          </a:p>
          <a:p>
            <a:pPr algn="ctr"/>
            <a:endParaRPr lang="en-US" sz="1200" dirty="0"/>
          </a:p>
          <a:p>
            <a:pPr algn="ctr"/>
            <a:endParaRPr lang="en-US" sz="1200" dirty="0"/>
          </a:p>
          <a:p>
            <a:pPr algn="ctr"/>
            <a:endParaRPr lang="en-US" sz="1200" dirty="0" smtClean="0"/>
          </a:p>
          <a:p>
            <a:pPr algn="ctr"/>
            <a:endParaRPr lang="en-US" sz="1200" dirty="0"/>
          </a:p>
          <a:p>
            <a:pPr algn="ctr"/>
            <a:endParaRPr lang="en-US" sz="1200" dirty="0" smtClean="0"/>
          </a:p>
          <a:p>
            <a:pPr algn="ctr"/>
            <a:endParaRPr lang="en-US" sz="1200" dirty="0"/>
          </a:p>
          <a:p>
            <a:pPr algn="ctr"/>
            <a:endParaRPr lang="en-US" sz="1200" dirty="0" smtClean="0"/>
          </a:p>
          <a:p>
            <a:pPr algn="ctr"/>
            <a:endParaRPr lang="en-US" sz="1200" dirty="0"/>
          </a:p>
          <a:p>
            <a:pPr algn="ctr"/>
            <a:endParaRPr lang="en-US" sz="1200" dirty="0" smtClean="0"/>
          </a:p>
          <a:p>
            <a:pPr algn="ctr"/>
            <a:r>
              <a:rPr lang="en-US" sz="1200" dirty="0" smtClean="0"/>
              <a:t>(Catalogue)</a:t>
            </a:r>
            <a:endParaRPr lang="en-US" sz="1200" dirty="0"/>
          </a:p>
        </p:txBody>
      </p:sp>
      <p:sp>
        <p:nvSpPr>
          <p:cNvPr id="18" name="TextBox 17"/>
          <p:cNvSpPr txBox="1"/>
          <p:nvPr/>
        </p:nvSpPr>
        <p:spPr>
          <a:xfrm>
            <a:off x="4261145" y="1828800"/>
            <a:ext cx="976421" cy="276999"/>
          </a:xfrm>
          <a:prstGeom prst="rect">
            <a:avLst/>
          </a:prstGeom>
          <a:noFill/>
        </p:spPr>
        <p:txBody>
          <a:bodyPr wrap="none" rtlCol="0">
            <a:spAutoFit/>
          </a:bodyPr>
          <a:lstStyle/>
          <a:p>
            <a:r>
              <a:rPr lang="en-US" sz="1200" dirty="0" smtClean="0">
                <a:latin typeface="+mn-lt"/>
              </a:rPr>
              <a:t>Utility Part A</a:t>
            </a:r>
            <a:endParaRPr lang="en-US" sz="1200" dirty="0">
              <a:latin typeface="+mn-lt"/>
            </a:endParaRPr>
          </a:p>
        </p:txBody>
      </p:sp>
      <p:sp>
        <p:nvSpPr>
          <p:cNvPr id="20" name="TextBox 19"/>
          <p:cNvSpPr txBox="1"/>
          <p:nvPr/>
        </p:nvSpPr>
        <p:spPr>
          <a:xfrm>
            <a:off x="6597412" y="1828800"/>
            <a:ext cx="970009" cy="276999"/>
          </a:xfrm>
          <a:prstGeom prst="rect">
            <a:avLst/>
          </a:prstGeom>
          <a:noFill/>
        </p:spPr>
        <p:txBody>
          <a:bodyPr wrap="none" rtlCol="0">
            <a:spAutoFit/>
          </a:bodyPr>
          <a:lstStyle/>
          <a:p>
            <a:r>
              <a:rPr lang="en-US" sz="1200" dirty="0" smtClean="0">
                <a:latin typeface="+mn-lt"/>
              </a:rPr>
              <a:t>Utility Part B</a:t>
            </a:r>
            <a:endParaRPr lang="en-US" sz="1200" dirty="0">
              <a:latin typeface="+mn-lt"/>
            </a:endParaRPr>
          </a:p>
        </p:txBody>
      </p:sp>
      <p:sp>
        <p:nvSpPr>
          <p:cNvPr id="21" name="TextBox 20"/>
          <p:cNvSpPr txBox="1"/>
          <p:nvPr/>
        </p:nvSpPr>
        <p:spPr>
          <a:xfrm>
            <a:off x="4028206" y="4495800"/>
            <a:ext cx="1534394" cy="276999"/>
          </a:xfrm>
          <a:prstGeom prst="rect">
            <a:avLst/>
          </a:prstGeom>
          <a:noFill/>
        </p:spPr>
        <p:txBody>
          <a:bodyPr wrap="none" rtlCol="0">
            <a:spAutoFit/>
          </a:bodyPr>
          <a:lstStyle/>
          <a:p>
            <a:r>
              <a:rPr lang="en-US" sz="1200" dirty="0" smtClean="0">
                <a:latin typeface="+mn-lt"/>
              </a:rPr>
              <a:t>(Outcome supported)</a:t>
            </a:r>
            <a:endParaRPr lang="en-US" sz="1200" dirty="0">
              <a:latin typeface="+mn-lt"/>
            </a:endParaRPr>
          </a:p>
        </p:txBody>
      </p:sp>
      <p:sp>
        <p:nvSpPr>
          <p:cNvPr id="22" name="TextBox 21"/>
          <p:cNvSpPr txBox="1"/>
          <p:nvPr/>
        </p:nvSpPr>
        <p:spPr>
          <a:xfrm>
            <a:off x="6427428" y="4495800"/>
            <a:ext cx="1573572" cy="276999"/>
          </a:xfrm>
          <a:prstGeom prst="rect">
            <a:avLst/>
          </a:prstGeom>
          <a:noFill/>
        </p:spPr>
        <p:txBody>
          <a:bodyPr wrap="none" rtlCol="0">
            <a:spAutoFit/>
          </a:bodyPr>
          <a:lstStyle/>
          <a:p>
            <a:r>
              <a:rPr lang="en-US" sz="1200" dirty="0" smtClean="0">
                <a:latin typeface="+mn-lt"/>
              </a:rPr>
              <a:t>(Constraints removed)</a:t>
            </a:r>
            <a:endParaRPr lang="en-US" sz="1200" dirty="0">
              <a:latin typeface="+mn-lt"/>
            </a:endParaRPr>
          </a:p>
        </p:txBody>
      </p:sp>
    </p:spTree>
    <p:extLst>
      <p:ext uri="{BB962C8B-B14F-4D97-AF65-F5344CB8AC3E}">
        <p14:creationId xmlns:p14="http://schemas.microsoft.com/office/powerpoint/2010/main" val="39380005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humbsup3.jpg"/>
          <p:cNvPicPr>
            <a:picLocks noChangeAspect="1"/>
          </p:cNvPicPr>
          <p:nvPr/>
        </p:nvPicPr>
        <p:blipFill>
          <a:blip r:embed="rId3" cstate="print"/>
          <a:stretch>
            <a:fillRect/>
          </a:stretch>
        </p:blipFill>
        <p:spPr>
          <a:xfrm>
            <a:off x="6324600" y="2667000"/>
            <a:ext cx="2819400" cy="3759200"/>
          </a:xfrm>
          <a:prstGeom prst="rect">
            <a:avLst/>
          </a:prstGeom>
        </p:spPr>
      </p:pic>
      <p:sp>
        <p:nvSpPr>
          <p:cNvPr id="2" name="Title 1"/>
          <p:cNvSpPr>
            <a:spLocks noGrp="1"/>
          </p:cNvSpPr>
          <p:nvPr>
            <p:ph type="title"/>
          </p:nvPr>
        </p:nvSpPr>
        <p:spPr/>
        <p:txBody>
          <a:bodyPr/>
          <a:lstStyle/>
          <a:p>
            <a:r>
              <a:rPr lang="en-US" dirty="0" smtClean="0"/>
              <a:t>Value to Customer</a:t>
            </a:r>
            <a:endParaRPr lang="en-US" dirty="0"/>
          </a:p>
        </p:txBody>
      </p:sp>
      <p:sp>
        <p:nvSpPr>
          <p:cNvPr id="3" name="Content Placeholder 2"/>
          <p:cNvSpPr>
            <a:spLocks noGrp="1"/>
          </p:cNvSpPr>
          <p:nvPr>
            <p:ph idx="1"/>
          </p:nvPr>
        </p:nvSpPr>
        <p:spPr>
          <a:xfrm>
            <a:off x="457200" y="1600201"/>
            <a:ext cx="8229600" cy="3657600"/>
          </a:xfrm>
        </p:spPr>
        <p:txBody>
          <a:bodyPr>
            <a:normAutofit fontScale="92500" lnSpcReduction="10000"/>
          </a:bodyPr>
          <a:lstStyle/>
          <a:p>
            <a:r>
              <a:rPr lang="en-US" dirty="0"/>
              <a:t>Customers can understand and appreciate improvements only within the context of their own business assets, performances and </a:t>
            </a:r>
            <a:r>
              <a:rPr lang="en-US" dirty="0" smtClean="0"/>
              <a:t>outcomes</a:t>
            </a:r>
          </a:p>
          <a:p>
            <a:r>
              <a:rPr lang="en-US" dirty="0"/>
              <a:t>Service improvements are </a:t>
            </a:r>
            <a:r>
              <a:rPr lang="en-US" b="1" dirty="0"/>
              <a:t>difficult</a:t>
            </a:r>
            <a:r>
              <a:rPr lang="en-US" dirty="0"/>
              <a:t> </a:t>
            </a:r>
            <a:r>
              <a:rPr lang="en-US" dirty="0" smtClean="0"/>
              <a:t/>
            </a:r>
            <a:br>
              <a:rPr lang="en-US" dirty="0" smtClean="0"/>
            </a:br>
            <a:r>
              <a:rPr lang="en-US" dirty="0" smtClean="0"/>
              <a:t>when </a:t>
            </a:r>
            <a:r>
              <a:rPr lang="en-US" dirty="0"/>
              <a:t>it is </a:t>
            </a:r>
            <a:r>
              <a:rPr lang="en-US" b="1" dirty="0"/>
              <a:t>not clear </a:t>
            </a:r>
            <a:r>
              <a:rPr lang="en-US" dirty="0"/>
              <a:t>where </a:t>
            </a:r>
            <a:r>
              <a:rPr lang="en-US" dirty="0" smtClean="0"/>
              <a:t/>
            </a:r>
            <a:br>
              <a:rPr lang="en-US" dirty="0" smtClean="0"/>
            </a:br>
            <a:r>
              <a:rPr lang="en-US" dirty="0" smtClean="0"/>
              <a:t>improvements </a:t>
            </a:r>
            <a:r>
              <a:rPr lang="en-US" dirty="0"/>
              <a:t>are truly required</a:t>
            </a:r>
            <a:endParaRPr lang="en-US" dirty="0" smtClean="0"/>
          </a:p>
          <a:p>
            <a:pPr>
              <a:buNone/>
            </a:pPr>
            <a:r>
              <a:rPr lang="en-US" dirty="0" smtClean="0">
                <a:solidFill>
                  <a:schemeClr val="tx2">
                    <a:lumMod val="60000"/>
                    <a:lumOff val="40000"/>
                  </a:schemeClr>
                </a:solidFill>
              </a:rPr>
              <a:t>   </a:t>
            </a:r>
          </a:p>
          <a:p>
            <a:pPr>
              <a:buNone/>
            </a:pPr>
            <a:endParaRPr lang="en-US" dirty="0">
              <a:solidFill>
                <a:schemeClr val="tx2">
                  <a:lumMod val="60000"/>
                  <a:lumOff val="40000"/>
                </a:schemeClr>
              </a:solidFill>
              <a:effectLst>
                <a:outerShdw blurRad="38100" dist="38100" dir="2700000" algn="tl">
                  <a:srgbClr val="000000">
                    <a:alpha val="43137"/>
                  </a:srgbClr>
                </a:outerShdw>
              </a:effectLst>
            </a:endParaRPr>
          </a:p>
          <a:p>
            <a:endParaRPr lang="en-US" dirty="0"/>
          </a:p>
        </p:txBody>
      </p:sp>
      <p:sp>
        <p:nvSpPr>
          <p:cNvPr id="5" name="Rectangle 4"/>
          <p:cNvSpPr/>
          <p:nvPr/>
        </p:nvSpPr>
        <p:spPr>
          <a:xfrm>
            <a:off x="609600" y="5410200"/>
            <a:ext cx="67056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n-US" sz="2800" dirty="0">
                <a:solidFill>
                  <a:schemeClr val="tx2">
                    <a:lumMod val="60000"/>
                    <a:lumOff val="40000"/>
                  </a:schemeClr>
                </a:solidFill>
                <a:effectLst>
                  <a:outerShdw blurRad="38100" dist="38100" dir="2700000" algn="tl">
                    <a:srgbClr val="000000">
                      <a:alpha val="43137"/>
                    </a:srgbClr>
                  </a:outerShdw>
                </a:effectLst>
              </a:rPr>
              <a:t>“people don’t care how much you know until they know how much you care”</a:t>
            </a:r>
          </a:p>
        </p:txBody>
      </p:sp>
    </p:spTree>
    <p:extLst>
      <p:ext uri="{BB962C8B-B14F-4D97-AF65-F5344CB8AC3E}">
        <p14:creationId xmlns:p14="http://schemas.microsoft.com/office/powerpoint/2010/main" val="8622160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Activities</a:t>
            </a:r>
            <a:endParaRPr lang="en-US" dirty="0"/>
          </a:p>
        </p:txBody>
      </p:sp>
      <p:sp>
        <p:nvSpPr>
          <p:cNvPr id="5" name="Subtitle 4"/>
          <p:cNvSpPr>
            <a:spLocks noGrp="1"/>
          </p:cNvSpPr>
          <p:nvPr>
            <p:ph type="subTitle" idx="1"/>
          </p:nvPr>
        </p:nvSpPr>
        <p:spPr/>
        <p:txBody>
          <a:bodyPr/>
          <a:lstStyle/>
          <a:p>
            <a:r>
              <a:rPr lang="en-US" dirty="0" smtClean="0"/>
              <a:t>Service Strategy</a:t>
            </a:r>
          </a:p>
        </p:txBody>
      </p:sp>
    </p:spTree>
    <p:extLst>
      <p:ext uri="{BB962C8B-B14F-4D97-AF65-F5344CB8AC3E}">
        <p14:creationId xmlns:p14="http://schemas.microsoft.com/office/powerpoint/2010/main" val="29092406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Activities</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55628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Service Portfolio Management</a:t>
            </a:r>
            <a:endParaRPr lang="en-US" dirty="0"/>
          </a:p>
        </p:txBody>
      </p:sp>
      <p:sp>
        <p:nvSpPr>
          <p:cNvPr id="5" name="Subtitle 4"/>
          <p:cNvSpPr>
            <a:spLocks noGrp="1"/>
          </p:cNvSpPr>
          <p:nvPr>
            <p:ph type="subTitle" idx="1"/>
          </p:nvPr>
        </p:nvSpPr>
        <p:spPr/>
        <p:txBody>
          <a:bodyPr/>
          <a:lstStyle/>
          <a:p>
            <a:r>
              <a:rPr lang="en-US" dirty="0" smtClean="0"/>
              <a:t>Service Strategy</a:t>
            </a:r>
          </a:p>
        </p:txBody>
      </p:sp>
    </p:spTree>
    <p:extLst>
      <p:ext uri="{BB962C8B-B14F-4D97-AF65-F5344CB8AC3E}">
        <p14:creationId xmlns:p14="http://schemas.microsoft.com/office/powerpoint/2010/main" val="30605802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nip Single Corner Rectangle 48"/>
          <p:cNvSpPr/>
          <p:nvPr/>
        </p:nvSpPr>
        <p:spPr>
          <a:xfrm>
            <a:off x="1295400" y="1524000"/>
            <a:ext cx="6172200" cy="4800600"/>
          </a:xfrm>
          <a:prstGeom prst="snip1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smtClean="0"/>
              <a:t>Service Portfolio</a:t>
            </a:r>
            <a:endParaRPr lang="en-US" dirty="0"/>
          </a:p>
        </p:txBody>
      </p:sp>
      <p:sp>
        <p:nvSpPr>
          <p:cNvPr id="28" name="Rectangle 27"/>
          <p:cNvSpPr/>
          <p:nvPr/>
        </p:nvSpPr>
        <p:spPr>
          <a:xfrm>
            <a:off x="3810000" y="2133600"/>
            <a:ext cx="838200" cy="3657600"/>
          </a:xfrm>
          <a:prstGeom prst="rect">
            <a:avLst/>
          </a:prstGeom>
          <a:noFill/>
          <a:ln>
            <a:solidFill>
              <a:schemeClr val="tx2">
                <a:lumMod val="40000"/>
                <a:lumOff val="6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9" name="Rectangle 28"/>
          <p:cNvSpPr/>
          <p:nvPr/>
        </p:nvSpPr>
        <p:spPr>
          <a:xfrm rot="16200000">
            <a:off x="3848100" y="2057400"/>
            <a:ext cx="762000" cy="3810000"/>
          </a:xfrm>
          <a:prstGeom prst="rect">
            <a:avLst/>
          </a:prstGeom>
          <a:noFill/>
          <a:ln>
            <a:solidFill>
              <a:schemeClr val="tx2">
                <a:lumMod val="40000"/>
                <a:lumOff val="6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3" name="Rectangle 32"/>
          <p:cNvSpPr/>
          <p:nvPr/>
        </p:nvSpPr>
        <p:spPr>
          <a:xfrm rot="18778373">
            <a:off x="3106015" y="2318043"/>
            <a:ext cx="771239" cy="1936449"/>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ectangle 36"/>
          <p:cNvSpPr/>
          <p:nvPr/>
        </p:nvSpPr>
        <p:spPr>
          <a:xfrm rot="2915736">
            <a:off x="3846110" y="2142030"/>
            <a:ext cx="793007" cy="3657600"/>
          </a:xfrm>
          <a:prstGeom prst="rect">
            <a:avLst/>
          </a:prstGeom>
          <a:noFill/>
          <a:ln>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2" name="Rectangle 41"/>
          <p:cNvSpPr/>
          <p:nvPr/>
        </p:nvSpPr>
        <p:spPr>
          <a:xfrm rot="18778373">
            <a:off x="4510274" y="3672590"/>
            <a:ext cx="772086" cy="1825917"/>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3810000" y="3581400"/>
            <a:ext cx="838200" cy="762000"/>
          </a:xfrm>
          <a:prstGeom prst="ellipse">
            <a:avLst/>
          </a:prstGeom>
          <a:ln w="38100"/>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900" dirty="0" smtClean="0"/>
              <a:t>Service Portfolio</a:t>
            </a:r>
            <a:endParaRPr lang="en-US" sz="900" dirty="0"/>
          </a:p>
        </p:txBody>
      </p:sp>
      <p:sp>
        <p:nvSpPr>
          <p:cNvPr id="6" name="Oval 5"/>
          <p:cNvSpPr/>
          <p:nvPr/>
        </p:nvSpPr>
        <p:spPr>
          <a:xfrm>
            <a:off x="5715000" y="3581400"/>
            <a:ext cx="838200" cy="762000"/>
          </a:xfrm>
          <a:prstGeom prst="ellipse">
            <a:avLst/>
          </a:prstGeom>
          <a:solidFill>
            <a:schemeClr val="tx2">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US" sz="800" dirty="0" smtClean="0"/>
              <a:t>Market Space 2</a:t>
            </a:r>
            <a:endParaRPr lang="en-US" sz="800" dirty="0"/>
          </a:p>
        </p:txBody>
      </p:sp>
      <p:sp>
        <p:nvSpPr>
          <p:cNvPr id="7" name="Oval 6"/>
          <p:cNvSpPr/>
          <p:nvPr/>
        </p:nvSpPr>
        <p:spPr>
          <a:xfrm>
            <a:off x="1905000" y="3581400"/>
            <a:ext cx="838200" cy="762000"/>
          </a:xfrm>
          <a:prstGeom prst="ellipse">
            <a:avLst/>
          </a:prstGeom>
          <a:solidFill>
            <a:schemeClr val="tx2">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US" sz="800" dirty="0" smtClean="0"/>
              <a:t>Customer 2</a:t>
            </a:r>
            <a:endParaRPr lang="en-US" sz="800" dirty="0"/>
          </a:p>
        </p:txBody>
      </p:sp>
      <p:sp>
        <p:nvSpPr>
          <p:cNvPr id="13" name="Oval 12"/>
          <p:cNvSpPr/>
          <p:nvPr/>
        </p:nvSpPr>
        <p:spPr>
          <a:xfrm>
            <a:off x="3810000" y="5410200"/>
            <a:ext cx="838200" cy="762000"/>
          </a:xfrm>
          <a:prstGeom prst="ellipse">
            <a:avLst/>
          </a:prstGeom>
          <a:solidFill>
            <a:schemeClr val="tx2">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US" sz="800" dirty="0" smtClean="0"/>
              <a:t>Third-party Services</a:t>
            </a:r>
            <a:endParaRPr lang="en-US" sz="800" dirty="0"/>
          </a:p>
        </p:txBody>
      </p:sp>
      <p:sp>
        <p:nvSpPr>
          <p:cNvPr id="14" name="Oval 13"/>
          <p:cNvSpPr/>
          <p:nvPr/>
        </p:nvSpPr>
        <p:spPr>
          <a:xfrm>
            <a:off x="3810000" y="1752600"/>
            <a:ext cx="838200" cy="762000"/>
          </a:xfrm>
          <a:prstGeom prst="ellipse">
            <a:avLst/>
          </a:prstGeom>
          <a:solidFill>
            <a:schemeClr val="tx2">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US" sz="800" dirty="0" smtClean="0"/>
              <a:t>Service</a:t>
            </a:r>
          </a:p>
          <a:p>
            <a:pPr algn="ctr"/>
            <a:r>
              <a:rPr lang="en-US" sz="800" dirty="0" smtClean="0"/>
              <a:t>Improvement</a:t>
            </a:r>
          </a:p>
          <a:p>
            <a:pPr algn="ctr"/>
            <a:r>
              <a:rPr lang="en-US" sz="800" dirty="0" smtClean="0"/>
              <a:t>Plan</a:t>
            </a:r>
            <a:endParaRPr lang="en-US" sz="800" dirty="0"/>
          </a:p>
        </p:txBody>
      </p:sp>
      <p:sp>
        <p:nvSpPr>
          <p:cNvPr id="43" name="Oval 42"/>
          <p:cNvSpPr/>
          <p:nvPr/>
        </p:nvSpPr>
        <p:spPr>
          <a:xfrm>
            <a:off x="2438400" y="4800600"/>
            <a:ext cx="838200" cy="762000"/>
          </a:xfrm>
          <a:prstGeom prst="ellipse">
            <a:avLst/>
          </a:prstGeom>
          <a:solidFill>
            <a:schemeClr val="tx2">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US" sz="800" dirty="0" smtClean="0"/>
              <a:t>Customer 1</a:t>
            </a:r>
            <a:endParaRPr lang="en-US" sz="800" dirty="0"/>
          </a:p>
        </p:txBody>
      </p:sp>
      <p:sp>
        <p:nvSpPr>
          <p:cNvPr id="44" name="Oval 43"/>
          <p:cNvSpPr/>
          <p:nvPr/>
        </p:nvSpPr>
        <p:spPr>
          <a:xfrm>
            <a:off x="5181600" y="4876800"/>
            <a:ext cx="838200" cy="762000"/>
          </a:xfrm>
          <a:prstGeom prst="ellipse">
            <a:avLst/>
          </a:prstGeom>
          <a:solidFill>
            <a:schemeClr val="tx2">
              <a:lumMod val="20000"/>
              <a:lumOff val="80000"/>
            </a:schemeClr>
          </a:solidFill>
          <a:ln>
            <a:solidFill>
              <a:schemeClr val="tx1"/>
            </a:solidFill>
            <a:prstDash val="sysDash"/>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800" dirty="0" smtClean="0"/>
              <a:t>Market Space 3</a:t>
            </a:r>
            <a:endParaRPr lang="en-US" sz="800" dirty="0"/>
          </a:p>
        </p:txBody>
      </p:sp>
      <p:sp>
        <p:nvSpPr>
          <p:cNvPr id="45" name="Oval 44"/>
          <p:cNvSpPr/>
          <p:nvPr/>
        </p:nvSpPr>
        <p:spPr>
          <a:xfrm>
            <a:off x="2324100" y="2209800"/>
            <a:ext cx="838200" cy="762000"/>
          </a:xfrm>
          <a:prstGeom prst="ellipse">
            <a:avLst/>
          </a:prstGeom>
          <a:solidFill>
            <a:schemeClr val="tx2">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US" sz="800" dirty="0" smtClean="0"/>
              <a:t>Customer 3</a:t>
            </a:r>
            <a:endParaRPr lang="en-US" sz="800" dirty="0"/>
          </a:p>
        </p:txBody>
      </p:sp>
      <p:sp>
        <p:nvSpPr>
          <p:cNvPr id="46" name="Oval 45"/>
          <p:cNvSpPr/>
          <p:nvPr/>
        </p:nvSpPr>
        <p:spPr>
          <a:xfrm>
            <a:off x="5181600" y="2362200"/>
            <a:ext cx="838200" cy="762000"/>
          </a:xfrm>
          <a:prstGeom prst="ellipse">
            <a:avLst/>
          </a:prstGeom>
          <a:solidFill>
            <a:schemeClr val="tx2">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US" sz="800" dirty="0" smtClean="0"/>
              <a:t>Market Space 2</a:t>
            </a:r>
            <a:endParaRPr lang="en-US" sz="800" dirty="0"/>
          </a:p>
        </p:txBody>
      </p:sp>
      <p:sp>
        <p:nvSpPr>
          <p:cNvPr id="47" name="TextBox 46"/>
          <p:cNvSpPr txBox="1"/>
          <p:nvPr/>
        </p:nvSpPr>
        <p:spPr>
          <a:xfrm>
            <a:off x="5664448" y="3181290"/>
            <a:ext cx="678391" cy="369332"/>
          </a:xfrm>
          <a:prstGeom prst="rect">
            <a:avLst/>
          </a:prstGeom>
          <a:noFill/>
        </p:spPr>
        <p:txBody>
          <a:bodyPr wrap="none" rtlCol="0">
            <a:spAutoFit/>
          </a:bodyPr>
          <a:lstStyle/>
          <a:p>
            <a:pPr algn="ctr"/>
            <a:r>
              <a:rPr lang="en-US" sz="900" dirty="0" smtClean="0"/>
              <a:t>Linked by</a:t>
            </a:r>
          </a:p>
          <a:p>
            <a:pPr algn="ctr"/>
            <a:r>
              <a:rPr lang="en-US" sz="900" dirty="0" smtClean="0"/>
              <a:t>services</a:t>
            </a:r>
            <a:endParaRPr lang="en-US" sz="900" dirty="0"/>
          </a:p>
        </p:txBody>
      </p:sp>
      <p:sp>
        <p:nvSpPr>
          <p:cNvPr id="48" name="TextBox 47"/>
          <p:cNvSpPr txBox="1"/>
          <p:nvPr/>
        </p:nvSpPr>
        <p:spPr>
          <a:xfrm>
            <a:off x="5500942" y="4334229"/>
            <a:ext cx="1005404" cy="369332"/>
          </a:xfrm>
          <a:prstGeom prst="rect">
            <a:avLst/>
          </a:prstGeom>
          <a:noFill/>
        </p:spPr>
        <p:txBody>
          <a:bodyPr wrap="none" rtlCol="0">
            <a:spAutoFit/>
          </a:bodyPr>
          <a:lstStyle/>
          <a:p>
            <a:pPr algn="ctr"/>
            <a:r>
              <a:rPr lang="en-US" sz="900" dirty="0" smtClean="0"/>
              <a:t>Market potential</a:t>
            </a:r>
          </a:p>
          <a:p>
            <a:pPr algn="ctr"/>
            <a:r>
              <a:rPr lang="en-US" sz="900" dirty="0"/>
              <a:t>f</a:t>
            </a:r>
            <a:r>
              <a:rPr lang="en-US" sz="900" dirty="0" smtClean="0"/>
              <a:t>or services</a:t>
            </a:r>
            <a:endParaRPr lang="en-US" sz="900" dirty="0"/>
          </a:p>
        </p:txBody>
      </p:sp>
    </p:spTree>
    <p:extLst>
      <p:ext uri="{BB962C8B-B14F-4D97-AF65-F5344CB8AC3E}">
        <p14:creationId xmlns:p14="http://schemas.microsoft.com/office/powerpoint/2010/main" val="28509010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Service Portfolio</a:t>
            </a:r>
            <a:r>
              <a:rPr lang="en-US" dirty="0" smtClean="0"/>
              <a:t> Management</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A Service Portfolio describes provider’s services in terms of business value</a:t>
            </a:r>
            <a:endParaRPr lang="en-US" dirty="0" smtClean="0"/>
          </a:p>
          <a:p>
            <a:pPr lvl="1"/>
            <a:r>
              <a:rPr lang="id-ID" dirty="0" smtClean="0"/>
              <a:t>Includes the complete set of services managed by a Service Provider</a:t>
            </a:r>
          </a:p>
          <a:p>
            <a:pPr lvl="1"/>
            <a:r>
              <a:rPr lang="id-ID" dirty="0" smtClean="0"/>
              <a:t>These portfolios are used to articulates business needs and the provider’s response to those needs</a:t>
            </a:r>
            <a:endParaRPr lang="en-US" dirty="0" smtClean="0"/>
          </a:p>
          <a:p>
            <a:r>
              <a:rPr lang="en-US" b="1" dirty="0" smtClean="0"/>
              <a:t>Service Portfolio Management </a:t>
            </a:r>
            <a:r>
              <a:rPr lang="en-US" dirty="0" smtClean="0"/>
              <a:t>is the process responsible for managing the Service Portfolio</a:t>
            </a:r>
            <a:endParaRPr lang="id-ID" dirty="0"/>
          </a:p>
        </p:txBody>
      </p:sp>
    </p:spTree>
    <p:extLst>
      <p:ext uri="{BB962C8B-B14F-4D97-AF65-F5344CB8AC3E}">
        <p14:creationId xmlns:p14="http://schemas.microsoft.com/office/powerpoint/2010/main" val="23826998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Rectangle 51"/>
          <p:cNvSpPr/>
          <p:nvPr/>
        </p:nvSpPr>
        <p:spPr>
          <a:xfrm>
            <a:off x="1676400" y="1524000"/>
            <a:ext cx="6019800" cy="4724400"/>
          </a:xfrm>
          <a:prstGeom prst="rect">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304800" y="152400"/>
            <a:ext cx="8229600" cy="1143000"/>
          </a:xfrm>
        </p:spPr>
        <p:txBody>
          <a:bodyPr>
            <a:normAutofit fontScale="90000"/>
          </a:bodyPr>
          <a:lstStyle/>
          <a:p>
            <a:r>
              <a:rPr lang="en-US" sz="3600" dirty="0" smtClean="0"/>
              <a:t>Service Portfolio Management Process</a:t>
            </a:r>
            <a:endParaRPr lang="en-US" sz="3600" dirty="0"/>
          </a:p>
        </p:txBody>
      </p:sp>
      <p:sp>
        <p:nvSpPr>
          <p:cNvPr id="24" name="Rectangle 23"/>
          <p:cNvSpPr/>
          <p:nvPr/>
        </p:nvSpPr>
        <p:spPr>
          <a:xfrm>
            <a:off x="3200401" y="2590800"/>
            <a:ext cx="1524000" cy="609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b="1" dirty="0" smtClean="0"/>
              <a:t>Define</a:t>
            </a:r>
            <a:endParaRPr lang="en-US" b="1" dirty="0"/>
          </a:p>
        </p:txBody>
      </p:sp>
      <p:sp>
        <p:nvSpPr>
          <p:cNvPr id="26" name="Rectangle 25"/>
          <p:cNvSpPr/>
          <p:nvPr/>
        </p:nvSpPr>
        <p:spPr>
          <a:xfrm>
            <a:off x="3200401" y="3505200"/>
            <a:ext cx="1524000" cy="609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b="1" dirty="0" smtClean="0"/>
              <a:t>Analyze</a:t>
            </a:r>
            <a:endParaRPr lang="en-US" b="1" dirty="0"/>
          </a:p>
        </p:txBody>
      </p:sp>
      <p:sp>
        <p:nvSpPr>
          <p:cNvPr id="27" name="Rectangle 26"/>
          <p:cNvSpPr/>
          <p:nvPr/>
        </p:nvSpPr>
        <p:spPr>
          <a:xfrm>
            <a:off x="3200401" y="4495800"/>
            <a:ext cx="1524000" cy="609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b="1" dirty="0" smtClean="0"/>
              <a:t>Approve</a:t>
            </a:r>
            <a:endParaRPr lang="en-US" b="1" dirty="0"/>
          </a:p>
        </p:txBody>
      </p:sp>
      <p:sp>
        <p:nvSpPr>
          <p:cNvPr id="28" name="Rectangle 27"/>
          <p:cNvSpPr/>
          <p:nvPr/>
        </p:nvSpPr>
        <p:spPr>
          <a:xfrm>
            <a:off x="3200401" y="5410200"/>
            <a:ext cx="1524000" cy="609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b="1" dirty="0" smtClean="0"/>
              <a:t>Charter</a:t>
            </a:r>
            <a:endParaRPr lang="en-US" b="1" dirty="0"/>
          </a:p>
        </p:txBody>
      </p:sp>
      <p:cxnSp>
        <p:nvCxnSpPr>
          <p:cNvPr id="29" name="Straight Arrow Connector 28"/>
          <p:cNvCxnSpPr>
            <a:stCxn id="24" idx="2"/>
            <a:endCxn id="26" idx="0"/>
          </p:cNvCxnSpPr>
          <p:nvPr/>
        </p:nvCxnSpPr>
        <p:spPr>
          <a:xfrm rot="5400000">
            <a:off x="3810001" y="3352800"/>
            <a:ext cx="304800" cy="158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26" idx="2"/>
            <a:endCxn id="27" idx="0"/>
          </p:cNvCxnSpPr>
          <p:nvPr/>
        </p:nvCxnSpPr>
        <p:spPr>
          <a:xfrm rot="5400000">
            <a:off x="3771901" y="4305300"/>
            <a:ext cx="381000" cy="158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27" idx="2"/>
            <a:endCxn id="28" idx="0"/>
          </p:cNvCxnSpPr>
          <p:nvPr/>
        </p:nvCxnSpPr>
        <p:spPr>
          <a:xfrm rot="5400000">
            <a:off x="3810001" y="5257800"/>
            <a:ext cx="304800" cy="158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33" name="Elbow Connector 32"/>
          <p:cNvCxnSpPr>
            <a:stCxn id="28" idx="1"/>
            <a:endCxn id="24" idx="1"/>
          </p:cNvCxnSpPr>
          <p:nvPr/>
        </p:nvCxnSpPr>
        <p:spPr>
          <a:xfrm rot="10800000">
            <a:off x="3200401" y="2895600"/>
            <a:ext cx="1588" cy="2819400"/>
          </a:xfrm>
          <a:prstGeom prst="bentConnector3">
            <a:avLst>
              <a:gd name="adj1" fmla="val 29750630"/>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5257800" y="1619268"/>
            <a:ext cx="1524000" cy="609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Service</a:t>
            </a:r>
          </a:p>
          <a:p>
            <a:pPr algn="ctr"/>
            <a:r>
              <a:rPr lang="en-US" dirty="0" smtClean="0"/>
              <a:t>Strategy</a:t>
            </a:r>
            <a:endParaRPr lang="en-US" dirty="0"/>
          </a:p>
        </p:txBody>
      </p:sp>
      <p:cxnSp>
        <p:nvCxnSpPr>
          <p:cNvPr id="19" name="Elbow Connector 18"/>
          <p:cNvCxnSpPr>
            <a:stCxn id="34" idx="1"/>
            <a:endCxn id="24" idx="0"/>
          </p:cNvCxnSpPr>
          <p:nvPr/>
        </p:nvCxnSpPr>
        <p:spPr>
          <a:xfrm rot="10800000" flipV="1">
            <a:off x="3962402" y="1924068"/>
            <a:ext cx="1295399" cy="666732"/>
          </a:xfrm>
          <a:prstGeom prst="bentConnector2">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40" name="Rounded Rectangle 39"/>
          <p:cNvSpPr/>
          <p:nvPr/>
        </p:nvSpPr>
        <p:spPr>
          <a:xfrm>
            <a:off x="5257800" y="2590800"/>
            <a:ext cx="1524000" cy="609600"/>
          </a:xfrm>
          <a:prstGeom prst="round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marL="171450" indent="-171450">
              <a:buFont typeface="Arial" pitchFamily="34" charset="0"/>
              <a:buChar char="•"/>
            </a:pPr>
            <a:r>
              <a:rPr lang="en-US" sz="1000" dirty="0" smtClean="0"/>
              <a:t>Inventories </a:t>
            </a:r>
            <a:endParaRPr lang="en-US" sz="1000" dirty="0"/>
          </a:p>
          <a:p>
            <a:pPr marL="171450" indent="-171450">
              <a:buFont typeface="Arial" pitchFamily="34" charset="0"/>
              <a:buChar char="•"/>
            </a:pPr>
            <a:r>
              <a:rPr lang="en-US" sz="1000" dirty="0"/>
              <a:t>Business </a:t>
            </a:r>
            <a:r>
              <a:rPr lang="en-US" sz="1000" dirty="0" smtClean="0"/>
              <a:t>Case</a:t>
            </a:r>
            <a:endParaRPr lang="en-US" sz="1000" dirty="0"/>
          </a:p>
        </p:txBody>
      </p:sp>
      <p:sp>
        <p:nvSpPr>
          <p:cNvPr id="41" name="Rounded Rectangle 40"/>
          <p:cNvSpPr/>
          <p:nvPr/>
        </p:nvSpPr>
        <p:spPr>
          <a:xfrm>
            <a:off x="5257800" y="3505200"/>
            <a:ext cx="1524000" cy="609600"/>
          </a:xfrm>
          <a:prstGeom prst="round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marL="171450" indent="-171450">
              <a:buFont typeface="Arial" pitchFamily="34" charset="0"/>
              <a:buChar char="•"/>
            </a:pPr>
            <a:r>
              <a:rPr lang="en-US" sz="1000" dirty="0"/>
              <a:t>Value Proposition</a:t>
            </a:r>
          </a:p>
          <a:p>
            <a:pPr marL="171450" indent="-171450">
              <a:buFont typeface="Arial" pitchFamily="34" charset="0"/>
              <a:buChar char="•"/>
            </a:pPr>
            <a:r>
              <a:rPr lang="en-US" sz="1000" dirty="0"/>
              <a:t>Prioritization</a:t>
            </a:r>
          </a:p>
        </p:txBody>
      </p:sp>
      <p:sp>
        <p:nvSpPr>
          <p:cNvPr id="42" name="Rounded Rectangle 41"/>
          <p:cNvSpPr/>
          <p:nvPr/>
        </p:nvSpPr>
        <p:spPr>
          <a:xfrm>
            <a:off x="5257800" y="4495800"/>
            <a:ext cx="1524000" cy="609600"/>
          </a:xfrm>
          <a:prstGeom prst="round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marL="171450" indent="-171450">
              <a:buFont typeface="Arial" pitchFamily="34" charset="0"/>
              <a:buChar char="•"/>
            </a:pPr>
            <a:r>
              <a:rPr lang="en-US" sz="1000" dirty="0"/>
              <a:t>Service </a:t>
            </a:r>
            <a:r>
              <a:rPr lang="en-US" sz="1000" dirty="0" smtClean="0"/>
              <a:t>Portfolio</a:t>
            </a:r>
          </a:p>
          <a:p>
            <a:pPr marL="171450" indent="-171450">
              <a:buFont typeface="Arial" pitchFamily="34" charset="0"/>
              <a:buChar char="•"/>
            </a:pPr>
            <a:r>
              <a:rPr lang="en-US" sz="1000" dirty="0" smtClean="0"/>
              <a:t>Authorization</a:t>
            </a:r>
            <a:endParaRPr lang="en-US" sz="1000" dirty="0"/>
          </a:p>
        </p:txBody>
      </p:sp>
      <p:sp>
        <p:nvSpPr>
          <p:cNvPr id="44" name="Rounded Rectangle 43"/>
          <p:cNvSpPr/>
          <p:nvPr/>
        </p:nvSpPr>
        <p:spPr>
          <a:xfrm>
            <a:off x="5257800" y="5410200"/>
            <a:ext cx="1524000" cy="609600"/>
          </a:xfrm>
          <a:prstGeom prst="round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marL="171450" indent="-171450">
              <a:buFont typeface="Arial" pitchFamily="34" charset="0"/>
              <a:buChar char="•"/>
            </a:pPr>
            <a:r>
              <a:rPr lang="en-US" sz="1000" dirty="0" smtClean="0"/>
              <a:t>Communication</a:t>
            </a:r>
            <a:endParaRPr lang="en-US" sz="1000" dirty="0"/>
          </a:p>
          <a:p>
            <a:pPr marL="171450" indent="-171450">
              <a:buFont typeface="Arial" pitchFamily="34" charset="0"/>
              <a:buChar char="•"/>
            </a:pPr>
            <a:r>
              <a:rPr lang="en-US" sz="1000" dirty="0"/>
              <a:t>Resource </a:t>
            </a:r>
            <a:r>
              <a:rPr lang="en-US" sz="1000" dirty="0" smtClean="0"/>
              <a:t>Allocation</a:t>
            </a:r>
            <a:endParaRPr lang="en-US" sz="1000" dirty="0"/>
          </a:p>
        </p:txBody>
      </p:sp>
      <p:cxnSp>
        <p:nvCxnSpPr>
          <p:cNvPr id="36" name="Straight Arrow Connector 35"/>
          <p:cNvCxnSpPr>
            <a:stCxn id="24" idx="3"/>
            <a:endCxn id="40" idx="1"/>
          </p:cNvCxnSpPr>
          <p:nvPr/>
        </p:nvCxnSpPr>
        <p:spPr>
          <a:xfrm>
            <a:off x="4724401" y="2895600"/>
            <a:ext cx="533399" cy="0"/>
          </a:xfrm>
          <a:prstGeom prst="straightConnector1">
            <a:avLst/>
          </a:prstGeom>
          <a:ln w="76200">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26" idx="3"/>
            <a:endCxn id="41" idx="1"/>
          </p:cNvCxnSpPr>
          <p:nvPr/>
        </p:nvCxnSpPr>
        <p:spPr>
          <a:xfrm>
            <a:off x="4724401" y="3810000"/>
            <a:ext cx="533399" cy="0"/>
          </a:xfrm>
          <a:prstGeom prst="straightConnector1">
            <a:avLst/>
          </a:prstGeom>
          <a:ln w="76200">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27" idx="3"/>
            <a:endCxn id="42" idx="1"/>
          </p:cNvCxnSpPr>
          <p:nvPr/>
        </p:nvCxnSpPr>
        <p:spPr>
          <a:xfrm>
            <a:off x="4724401" y="4800600"/>
            <a:ext cx="533399" cy="0"/>
          </a:xfrm>
          <a:prstGeom prst="straightConnector1">
            <a:avLst/>
          </a:prstGeom>
          <a:ln w="76200">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28" idx="3"/>
            <a:endCxn id="44" idx="1"/>
          </p:cNvCxnSpPr>
          <p:nvPr/>
        </p:nvCxnSpPr>
        <p:spPr>
          <a:xfrm>
            <a:off x="4724401" y="5715000"/>
            <a:ext cx="533399" cy="0"/>
          </a:xfrm>
          <a:prstGeom prst="straightConnector1">
            <a:avLst/>
          </a:prstGeom>
          <a:ln w="76200">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52531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SPM Process Steps</a:t>
            </a:r>
            <a:endParaRPr lang="en-US" dirty="0"/>
          </a:p>
        </p:txBody>
      </p:sp>
      <p:sp>
        <p:nvSpPr>
          <p:cNvPr id="3" name="Content Placeholder 2"/>
          <p:cNvSpPr>
            <a:spLocks noGrp="1"/>
          </p:cNvSpPr>
          <p:nvPr>
            <p:ph idx="1"/>
          </p:nvPr>
        </p:nvSpPr>
        <p:spPr>
          <a:xfrm>
            <a:off x="457200" y="1600200"/>
            <a:ext cx="5715000" cy="4525963"/>
          </a:xfrm>
        </p:spPr>
        <p:txBody>
          <a:bodyPr/>
          <a:lstStyle/>
          <a:p>
            <a:r>
              <a:rPr lang="en-US" sz="2400" b="1" dirty="0" smtClean="0"/>
              <a:t>Define</a:t>
            </a:r>
            <a:r>
              <a:rPr lang="en-US" sz="2400" dirty="0" smtClean="0"/>
              <a:t> (Create the Service Portfolio)</a:t>
            </a:r>
          </a:p>
          <a:p>
            <a:pPr lvl="1"/>
            <a:r>
              <a:rPr lang="en-US" sz="2000" dirty="0" smtClean="0"/>
              <a:t>Collecting information from all existing services (Inventory services) as well as every proposed service</a:t>
            </a:r>
          </a:p>
          <a:p>
            <a:pPr lvl="1"/>
            <a:r>
              <a:rPr lang="en-US" sz="2000" dirty="0" smtClean="0"/>
              <a:t>Ensure all existing and proposed services have business cases and validate portfolio data</a:t>
            </a:r>
          </a:p>
          <a:p>
            <a:pPr lvl="1"/>
            <a:r>
              <a:rPr lang="en-US" sz="2000" dirty="0" smtClean="0"/>
              <a:t>The cyclic nature of SPM process set means that this phase not only creates an initial inventory of services, but validates the data on a recurring basis</a:t>
            </a:r>
            <a:endParaRPr lang="en-US" sz="2000" dirty="0"/>
          </a:p>
        </p:txBody>
      </p:sp>
      <p:sp>
        <p:nvSpPr>
          <p:cNvPr id="4" name="Rectangle 3"/>
          <p:cNvSpPr/>
          <p:nvPr/>
        </p:nvSpPr>
        <p:spPr>
          <a:xfrm>
            <a:off x="7086600" y="1905000"/>
            <a:ext cx="1524000" cy="6096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smtClean="0"/>
              <a:t>Define</a:t>
            </a:r>
            <a:endParaRPr lang="en-US" b="1" dirty="0"/>
          </a:p>
        </p:txBody>
      </p:sp>
      <p:sp>
        <p:nvSpPr>
          <p:cNvPr id="5" name="Rectangle 4"/>
          <p:cNvSpPr/>
          <p:nvPr/>
        </p:nvSpPr>
        <p:spPr>
          <a:xfrm>
            <a:off x="7086600" y="2819400"/>
            <a:ext cx="1524000" cy="6096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b="1" dirty="0" err="1" smtClean="0"/>
              <a:t>Analyse</a:t>
            </a:r>
            <a:endParaRPr lang="en-US" b="1" dirty="0"/>
          </a:p>
        </p:txBody>
      </p:sp>
      <p:sp>
        <p:nvSpPr>
          <p:cNvPr id="7" name="Rectangle 6"/>
          <p:cNvSpPr/>
          <p:nvPr/>
        </p:nvSpPr>
        <p:spPr>
          <a:xfrm>
            <a:off x="7086600" y="3810000"/>
            <a:ext cx="1524000" cy="6096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b="1" dirty="0" smtClean="0"/>
              <a:t>Approve</a:t>
            </a:r>
            <a:endParaRPr lang="en-US" b="1" dirty="0"/>
          </a:p>
        </p:txBody>
      </p:sp>
      <p:sp>
        <p:nvSpPr>
          <p:cNvPr id="8" name="Rectangle 7"/>
          <p:cNvSpPr/>
          <p:nvPr/>
        </p:nvSpPr>
        <p:spPr>
          <a:xfrm>
            <a:off x="7086600" y="4724400"/>
            <a:ext cx="1524000" cy="6096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b="1" dirty="0" smtClean="0"/>
              <a:t>Charter</a:t>
            </a:r>
            <a:endParaRPr lang="en-US" b="1" dirty="0"/>
          </a:p>
        </p:txBody>
      </p:sp>
      <p:cxnSp>
        <p:nvCxnSpPr>
          <p:cNvPr id="10" name="Straight Arrow Connector 9"/>
          <p:cNvCxnSpPr>
            <a:stCxn id="4" idx="2"/>
            <a:endCxn id="5" idx="0"/>
          </p:cNvCxnSpPr>
          <p:nvPr/>
        </p:nvCxnSpPr>
        <p:spPr>
          <a:xfrm rot="5400000">
            <a:off x="7696200" y="2667000"/>
            <a:ext cx="304800" cy="1588"/>
          </a:xfrm>
          <a:prstGeom prst="straightConnector1">
            <a:avLst/>
          </a:prstGeom>
          <a:ln>
            <a:tailEnd type="arrow"/>
          </a:ln>
        </p:spPr>
        <p:style>
          <a:lnRef idx="1">
            <a:schemeClr val="dk1"/>
          </a:lnRef>
          <a:fillRef idx="2">
            <a:schemeClr val="dk1"/>
          </a:fillRef>
          <a:effectRef idx="1">
            <a:schemeClr val="dk1"/>
          </a:effectRef>
          <a:fontRef idx="minor">
            <a:schemeClr val="dk1"/>
          </a:fontRef>
        </p:style>
      </p:cxnSp>
      <p:cxnSp>
        <p:nvCxnSpPr>
          <p:cNvPr id="12" name="Straight Arrow Connector 11"/>
          <p:cNvCxnSpPr>
            <a:stCxn id="5" idx="2"/>
            <a:endCxn id="7" idx="0"/>
          </p:cNvCxnSpPr>
          <p:nvPr/>
        </p:nvCxnSpPr>
        <p:spPr>
          <a:xfrm rot="5400000">
            <a:off x="7658100" y="3619500"/>
            <a:ext cx="381000" cy="1588"/>
          </a:xfrm>
          <a:prstGeom prst="straightConnector1">
            <a:avLst/>
          </a:prstGeom>
          <a:ln>
            <a:tailEnd type="arrow"/>
          </a:ln>
        </p:spPr>
        <p:style>
          <a:lnRef idx="1">
            <a:schemeClr val="dk1"/>
          </a:lnRef>
          <a:fillRef idx="2">
            <a:schemeClr val="dk1"/>
          </a:fillRef>
          <a:effectRef idx="1">
            <a:schemeClr val="dk1"/>
          </a:effectRef>
          <a:fontRef idx="minor">
            <a:schemeClr val="dk1"/>
          </a:fontRef>
        </p:style>
      </p:cxnSp>
      <p:cxnSp>
        <p:nvCxnSpPr>
          <p:cNvPr id="14" name="Straight Arrow Connector 13"/>
          <p:cNvCxnSpPr>
            <a:stCxn id="7" idx="2"/>
            <a:endCxn id="8" idx="0"/>
          </p:cNvCxnSpPr>
          <p:nvPr/>
        </p:nvCxnSpPr>
        <p:spPr>
          <a:xfrm rot="5400000">
            <a:off x="7696200" y="4572000"/>
            <a:ext cx="304800" cy="1588"/>
          </a:xfrm>
          <a:prstGeom prst="straightConnector1">
            <a:avLst/>
          </a:prstGeom>
          <a:ln>
            <a:tailEnd type="arrow"/>
          </a:ln>
        </p:spPr>
        <p:style>
          <a:lnRef idx="1">
            <a:schemeClr val="dk1"/>
          </a:lnRef>
          <a:fillRef idx="2">
            <a:schemeClr val="dk1"/>
          </a:fillRef>
          <a:effectRef idx="1">
            <a:schemeClr val="dk1"/>
          </a:effectRef>
          <a:fontRef idx="minor">
            <a:schemeClr val="dk1"/>
          </a:fontRef>
        </p:style>
      </p:cxnSp>
      <p:cxnSp>
        <p:nvCxnSpPr>
          <p:cNvPr id="16" name="Elbow Connector 15"/>
          <p:cNvCxnSpPr>
            <a:stCxn id="8" idx="1"/>
            <a:endCxn id="4" idx="1"/>
          </p:cNvCxnSpPr>
          <p:nvPr/>
        </p:nvCxnSpPr>
        <p:spPr>
          <a:xfrm rot="10800000">
            <a:off x="7086600" y="2209800"/>
            <a:ext cx="1588" cy="2819400"/>
          </a:xfrm>
          <a:prstGeom prst="bentConnector3">
            <a:avLst>
              <a:gd name="adj1" fmla="val 14395466"/>
            </a:avLst>
          </a:prstGeom>
          <a:ln>
            <a:tailEnd type="arrow"/>
          </a:ln>
        </p:spPr>
        <p:style>
          <a:lnRef idx="1">
            <a:schemeClr val="dk1"/>
          </a:lnRef>
          <a:fillRef idx="2">
            <a:schemeClr val="dk1"/>
          </a:fillRef>
          <a:effectRef idx="1">
            <a:schemeClr val="dk1"/>
          </a:effectRef>
          <a:fontRef idx="minor">
            <a:schemeClr val="dk1"/>
          </a:fontRef>
        </p:style>
      </p:cxnSp>
    </p:spTree>
    <p:extLst>
      <p:ext uri="{BB962C8B-B14F-4D97-AF65-F5344CB8AC3E}">
        <p14:creationId xmlns:p14="http://schemas.microsoft.com/office/powerpoint/2010/main" val="2952795608"/>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SPM Process Steps</a:t>
            </a:r>
            <a:endParaRPr lang="en-US" dirty="0"/>
          </a:p>
        </p:txBody>
      </p:sp>
      <p:sp>
        <p:nvSpPr>
          <p:cNvPr id="3" name="Content Placeholder 2"/>
          <p:cNvSpPr>
            <a:spLocks noGrp="1"/>
          </p:cNvSpPr>
          <p:nvPr>
            <p:ph idx="1"/>
          </p:nvPr>
        </p:nvSpPr>
        <p:spPr>
          <a:xfrm>
            <a:off x="457200" y="1600200"/>
            <a:ext cx="5715000" cy="4525963"/>
          </a:xfrm>
        </p:spPr>
        <p:txBody>
          <a:bodyPr/>
          <a:lstStyle/>
          <a:p>
            <a:r>
              <a:rPr lang="en-US" sz="2400" b="1" dirty="0" err="1" smtClean="0"/>
              <a:t>Analyse</a:t>
            </a:r>
            <a:r>
              <a:rPr lang="en-US" sz="2400" b="1" dirty="0" smtClean="0"/>
              <a:t> </a:t>
            </a:r>
            <a:r>
              <a:rPr lang="en-US" sz="2400" dirty="0" smtClean="0"/>
              <a:t>(Where strategic intent is crafted – Where do we want to be?)</a:t>
            </a:r>
          </a:p>
          <a:p>
            <a:pPr lvl="1"/>
            <a:r>
              <a:rPr lang="en-US" sz="2000" dirty="0" smtClean="0"/>
              <a:t>Begin with a set top-down questions:</a:t>
            </a:r>
          </a:p>
          <a:p>
            <a:pPr lvl="2"/>
            <a:r>
              <a:rPr lang="en-US" sz="1600" dirty="0" smtClean="0"/>
              <a:t>What are the long-term goal of the service </a:t>
            </a:r>
            <a:r>
              <a:rPr lang="en-US" sz="1600" dirty="0" err="1" smtClean="0"/>
              <a:t>organisation</a:t>
            </a:r>
            <a:r>
              <a:rPr lang="en-US" sz="1600" dirty="0" smtClean="0"/>
              <a:t>?</a:t>
            </a:r>
          </a:p>
          <a:p>
            <a:pPr lvl="2"/>
            <a:r>
              <a:rPr lang="en-US" sz="1600" dirty="0" smtClean="0"/>
              <a:t>What services are required to meet those goals?</a:t>
            </a:r>
          </a:p>
          <a:p>
            <a:pPr lvl="2"/>
            <a:r>
              <a:rPr lang="en-US" sz="1600" dirty="0" smtClean="0"/>
              <a:t>What capabilities and resources are required for the </a:t>
            </a:r>
            <a:r>
              <a:rPr lang="en-US" sz="1600" dirty="0" err="1" smtClean="0"/>
              <a:t>organisation</a:t>
            </a:r>
            <a:r>
              <a:rPr lang="en-US" sz="1600" dirty="0" smtClean="0"/>
              <a:t> to achieve those services?</a:t>
            </a:r>
          </a:p>
          <a:p>
            <a:pPr lvl="2"/>
            <a:r>
              <a:rPr lang="en-US" sz="1600" dirty="0" smtClean="0"/>
              <a:t>How </a:t>
            </a:r>
            <a:r>
              <a:rPr lang="en-US" sz="1600" dirty="0" err="1" smtClean="0"/>
              <a:t>wil</a:t>
            </a:r>
            <a:r>
              <a:rPr lang="en-US" sz="1600" dirty="0" smtClean="0"/>
              <a:t> we get there?</a:t>
            </a:r>
          </a:p>
          <a:p>
            <a:pPr lvl="1"/>
            <a:r>
              <a:rPr lang="en-US" sz="2000" dirty="0" smtClean="0"/>
              <a:t>The answers to these questions guide not only the analysis but also the desired outcome of SPM</a:t>
            </a:r>
            <a:endParaRPr lang="en-US" sz="2000" dirty="0"/>
          </a:p>
        </p:txBody>
      </p:sp>
      <p:sp>
        <p:nvSpPr>
          <p:cNvPr id="4" name="Rectangle 3"/>
          <p:cNvSpPr/>
          <p:nvPr/>
        </p:nvSpPr>
        <p:spPr>
          <a:xfrm>
            <a:off x="7086600" y="1905000"/>
            <a:ext cx="1524000" cy="6096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b="1" dirty="0" smtClean="0"/>
              <a:t>Define</a:t>
            </a:r>
            <a:endParaRPr lang="en-US" b="1" dirty="0"/>
          </a:p>
        </p:txBody>
      </p:sp>
      <p:sp>
        <p:nvSpPr>
          <p:cNvPr id="5" name="Rectangle 4"/>
          <p:cNvSpPr/>
          <p:nvPr/>
        </p:nvSpPr>
        <p:spPr>
          <a:xfrm>
            <a:off x="7086600" y="2819400"/>
            <a:ext cx="1524000" cy="6096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err="1" smtClean="0"/>
              <a:t>Analyse</a:t>
            </a:r>
            <a:endParaRPr lang="en-US" b="1" dirty="0"/>
          </a:p>
        </p:txBody>
      </p:sp>
      <p:sp>
        <p:nvSpPr>
          <p:cNvPr id="7" name="Rectangle 6"/>
          <p:cNvSpPr/>
          <p:nvPr/>
        </p:nvSpPr>
        <p:spPr>
          <a:xfrm>
            <a:off x="7086600" y="3810000"/>
            <a:ext cx="1524000" cy="6096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b="1" dirty="0" smtClean="0"/>
              <a:t>Approve</a:t>
            </a:r>
            <a:endParaRPr lang="en-US" b="1" dirty="0"/>
          </a:p>
        </p:txBody>
      </p:sp>
      <p:sp>
        <p:nvSpPr>
          <p:cNvPr id="8" name="Rectangle 7"/>
          <p:cNvSpPr/>
          <p:nvPr/>
        </p:nvSpPr>
        <p:spPr>
          <a:xfrm>
            <a:off x="7086600" y="4724400"/>
            <a:ext cx="1524000" cy="6096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b="1" dirty="0" smtClean="0"/>
              <a:t>Charter</a:t>
            </a:r>
            <a:endParaRPr lang="en-US" b="1" dirty="0"/>
          </a:p>
        </p:txBody>
      </p:sp>
      <p:cxnSp>
        <p:nvCxnSpPr>
          <p:cNvPr id="10" name="Straight Arrow Connector 9"/>
          <p:cNvCxnSpPr>
            <a:stCxn id="4" idx="2"/>
            <a:endCxn id="5" idx="0"/>
          </p:cNvCxnSpPr>
          <p:nvPr/>
        </p:nvCxnSpPr>
        <p:spPr>
          <a:xfrm rot="5400000">
            <a:off x="7696200" y="2667000"/>
            <a:ext cx="304800" cy="1588"/>
          </a:xfrm>
          <a:prstGeom prst="straightConnector1">
            <a:avLst/>
          </a:prstGeom>
          <a:ln>
            <a:tailEnd type="arrow"/>
          </a:ln>
        </p:spPr>
        <p:style>
          <a:lnRef idx="1">
            <a:schemeClr val="dk1"/>
          </a:lnRef>
          <a:fillRef idx="2">
            <a:schemeClr val="dk1"/>
          </a:fillRef>
          <a:effectRef idx="1">
            <a:schemeClr val="dk1"/>
          </a:effectRef>
          <a:fontRef idx="minor">
            <a:schemeClr val="dk1"/>
          </a:fontRef>
        </p:style>
      </p:cxnSp>
      <p:cxnSp>
        <p:nvCxnSpPr>
          <p:cNvPr id="12" name="Straight Arrow Connector 11"/>
          <p:cNvCxnSpPr>
            <a:stCxn id="5" idx="2"/>
            <a:endCxn id="7" idx="0"/>
          </p:cNvCxnSpPr>
          <p:nvPr/>
        </p:nvCxnSpPr>
        <p:spPr>
          <a:xfrm rot="5400000">
            <a:off x="7658100" y="3619500"/>
            <a:ext cx="381000" cy="1588"/>
          </a:xfrm>
          <a:prstGeom prst="straightConnector1">
            <a:avLst/>
          </a:prstGeom>
          <a:ln>
            <a:tailEnd type="arrow"/>
          </a:ln>
        </p:spPr>
        <p:style>
          <a:lnRef idx="1">
            <a:schemeClr val="dk1"/>
          </a:lnRef>
          <a:fillRef idx="2">
            <a:schemeClr val="dk1"/>
          </a:fillRef>
          <a:effectRef idx="1">
            <a:schemeClr val="dk1"/>
          </a:effectRef>
          <a:fontRef idx="minor">
            <a:schemeClr val="dk1"/>
          </a:fontRef>
        </p:style>
      </p:cxnSp>
      <p:cxnSp>
        <p:nvCxnSpPr>
          <p:cNvPr id="14" name="Straight Arrow Connector 13"/>
          <p:cNvCxnSpPr>
            <a:stCxn id="7" idx="2"/>
            <a:endCxn id="8" idx="0"/>
          </p:cNvCxnSpPr>
          <p:nvPr/>
        </p:nvCxnSpPr>
        <p:spPr>
          <a:xfrm rot="5400000">
            <a:off x="7696200" y="4572000"/>
            <a:ext cx="304800" cy="1588"/>
          </a:xfrm>
          <a:prstGeom prst="straightConnector1">
            <a:avLst/>
          </a:prstGeom>
          <a:ln>
            <a:tailEnd type="arrow"/>
          </a:ln>
        </p:spPr>
        <p:style>
          <a:lnRef idx="1">
            <a:schemeClr val="dk1"/>
          </a:lnRef>
          <a:fillRef idx="2">
            <a:schemeClr val="dk1"/>
          </a:fillRef>
          <a:effectRef idx="1">
            <a:schemeClr val="dk1"/>
          </a:effectRef>
          <a:fontRef idx="minor">
            <a:schemeClr val="dk1"/>
          </a:fontRef>
        </p:style>
      </p:cxnSp>
      <p:cxnSp>
        <p:nvCxnSpPr>
          <p:cNvPr id="16" name="Elbow Connector 15"/>
          <p:cNvCxnSpPr>
            <a:stCxn id="8" idx="1"/>
            <a:endCxn id="4" idx="1"/>
          </p:cNvCxnSpPr>
          <p:nvPr/>
        </p:nvCxnSpPr>
        <p:spPr>
          <a:xfrm rot="10800000">
            <a:off x="7086600" y="2209800"/>
            <a:ext cx="1588" cy="2819400"/>
          </a:xfrm>
          <a:prstGeom prst="bentConnector3">
            <a:avLst>
              <a:gd name="adj1" fmla="val 14395466"/>
            </a:avLst>
          </a:prstGeom>
          <a:ln>
            <a:tailEnd type="arrow"/>
          </a:ln>
        </p:spPr>
        <p:style>
          <a:lnRef idx="1">
            <a:schemeClr val="dk1"/>
          </a:lnRef>
          <a:fillRef idx="2">
            <a:schemeClr val="dk1"/>
          </a:fillRef>
          <a:effectRef idx="1">
            <a:schemeClr val="dk1"/>
          </a:effectRef>
          <a:fontRef idx="minor">
            <a:schemeClr val="dk1"/>
          </a:fontRef>
        </p:style>
      </p:cxnSp>
    </p:spTree>
    <p:extLst>
      <p:ext uri="{BB962C8B-B14F-4D97-AF65-F5344CB8AC3E}">
        <p14:creationId xmlns:p14="http://schemas.microsoft.com/office/powerpoint/2010/main" val="57888166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Agenda/Learning Objectives</a:t>
            </a:r>
            <a:endParaRPr lang="id-ID" dirty="0"/>
          </a:p>
        </p:txBody>
      </p:sp>
      <p:sp>
        <p:nvSpPr>
          <p:cNvPr id="3" name="Content Placeholder 2"/>
          <p:cNvSpPr>
            <a:spLocks noGrp="1"/>
          </p:cNvSpPr>
          <p:nvPr>
            <p:ph idx="1"/>
          </p:nvPr>
        </p:nvSpPr>
        <p:spPr/>
        <p:txBody>
          <a:bodyPr>
            <a:normAutofit fontScale="92500"/>
          </a:bodyPr>
          <a:lstStyle/>
          <a:p>
            <a:r>
              <a:rPr lang="id-ID" dirty="0" smtClean="0"/>
              <a:t>Processes and Activities</a:t>
            </a:r>
          </a:p>
          <a:p>
            <a:pPr lvl="1"/>
            <a:r>
              <a:rPr lang="id-ID" b="1" dirty="0" smtClean="0"/>
              <a:t>4 Main activities </a:t>
            </a:r>
            <a:r>
              <a:rPr lang="id-ID" dirty="0" smtClean="0"/>
              <a:t>of Service Strategy</a:t>
            </a:r>
          </a:p>
          <a:p>
            <a:pPr lvl="2"/>
            <a:r>
              <a:rPr lang="id-ID" dirty="0" smtClean="0"/>
              <a:t>Define market</a:t>
            </a:r>
          </a:p>
          <a:p>
            <a:pPr lvl="2"/>
            <a:r>
              <a:rPr lang="id-ID" dirty="0" smtClean="0"/>
              <a:t>Define offerings</a:t>
            </a:r>
          </a:p>
          <a:p>
            <a:pPr lvl="2"/>
            <a:r>
              <a:rPr lang="id-ID" dirty="0" smtClean="0"/>
              <a:t>Develop strategic assets</a:t>
            </a:r>
          </a:p>
          <a:p>
            <a:pPr lvl="2"/>
            <a:r>
              <a:rPr lang="id-ID" dirty="0" smtClean="0"/>
              <a:t>Prepare for execution</a:t>
            </a:r>
          </a:p>
          <a:p>
            <a:pPr lvl="1"/>
            <a:r>
              <a:rPr lang="id-ID" b="1" dirty="0" smtClean="0"/>
              <a:t>Processes</a:t>
            </a:r>
            <a:r>
              <a:rPr lang="id-ID" dirty="0" smtClean="0"/>
              <a:t> – Objectives, basic concepts &amp; roles</a:t>
            </a:r>
          </a:p>
          <a:p>
            <a:pPr lvl="2"/>
            <a:r>
              <a:rPr lang="id-ID" dirty="0" smtClean="0"/>
              <a:t>Service Portfolio Management</a:t>
            </a:r>
          </a:p>
          <a:p>
            <a:pPr lvl="2"/>
            <a:r>
              <a:rPr lang="id-ID" dirty="0" smtClean="0"/>
              <a:t>Demand Management</a:t>
            </a:r>
          </a:p>
          <a:p>
            <a:pPr lvl="2"/>
            <a:r>
              <a:rPr lang="id-ID" dirty="0" smtClean="0"/>
              <a:t>Financial Management of IT Services</a:t>
            </a:r>
            <a:endParaRPr lang="id-ID" dirty="0"/>
          </a:p>
        </p:txBody>
      </p:sp>
    </p:spTree>
    <p:extLst>
      <p:ext uri="{BB962C8B-B14F-4D97-AF65-F5344CB8AC3E}">
        <p14:creationId xmlns:p14="http://schemas.microsoft.com/office/powerpoint/2010/main" val="27375230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SPM Process Steps</a:t>
            </a:r>
            <a:endParaRPr lang="en-US" dirty="0"/>
          </a:p>
        </p:txBody>
      </p:sp>
      <p:sp>
        <p:nvSpPr>
          <p:cNvPr id="3" name="Content Placeholder 2"/>
          <p:cNvSpPr>
            <a:spLocks noGrp="1"/>
          </p:cNvSpPr>
          <p:nvPr>
            <p:ph idx="1"/>
          </p:nvPr>
        </p:nvSpPr>
        <p:spPr>
          <a:xfrm>
            <a:off x="457200" y="1600200"/>
            <a:ext cx="5715000" cy="4525963"/>
          </a:xfrm>
        </p:spPr>
        <p:txBody>
          <a:bodyPr>
            <a:normAutofit lnSpcReduction="10000"/>
          </a:bodyPr>
          <a:lstStyle/>
          <a:p>
            <a:r>
              <a:rPr lang="en-US" sz="2400" b="1" dirty="0" smtClean="0"/>
              <a:t>Approve</a:t>
            </a:r>
            <a:endParaRPr lang="en-US" sz="2400" dirty="0" smtClean="0"/>
          </a:p>
          <a:p>
            <a:pPr lvl="1"/>
            <a:r>
              <a:rPr lang="en-US" sz="2000" dirty="0" smtClean="0"/>
              <a:t>This is where deliberate approval or disapproval of the future stake (where we wan to be) take place</a:t>
            </a:r>
          </a:p>
          <a:p>
            <a:pPr lvl="1"/>
            <a:r>
              <a:rPr lang="en-US" sz="2000" dirty="0" smtClean="0"/>
              <a:t>With approvals come the corresponding </a:t>
            </a:r>
            <a:r>
              <a:rPr lang="en-US" sz="2000" dirty="0" err="1" smtClean="0"/>
              <a:t>authorisation</a:t>
            </a:r>
            <a:r>
              <a:rPr lang="en-US" sz="2000" dirty="0" smtClean="0"/>
              <a:t> for new services and resources</a:t>
            </a:r>
          </a:p>
          <a:p>
            <a:pPr lvl="1"/>
            <a:r>
              <a:rPr lang="en-US" sz="2000" dirty="0" smtClean="0"/>
              <a:t>The outcome for existing services fall into the following categories:</a:t>
            </a:r>
          </a:p>
          <a:p>
            <a:pPr lvl="2"/>
            <a:r>
              <a:rPr lang="en-US" sz="1600" dirty="0" smtClean="0"/>
              <a:t>Retain</a:t>
            </a:r>
          </a:p>
          <a:p>
            <a:pPr lvl="2"/>
            <a:r>
              <a:rPr lang="en-US" sz="1600" dirty="0" smtClean="0"/>
              <a:t>Replace</a:t>
            </a:r>
          </a:p>
          <a:p>
            <a:pPr lvl="2"/>
            <a:r>
              <a:rPr lang="en-US" sz="1600" dirty="0" err="1" smtClean="0"/>
              <a:t>Rationalise</a:t>
            </a:r>
            <a:endParaRPr lang="en-US" sz="1600" dirty="0" smtClean="0"/>
          </a:p>
          <a:p>
            <a:pPr lvl="2"/>
            <a:r>
              <a:rPr lang="en-US" sz="1600" dirty="0" err="1" smtClean="0"/>
              <a:t>Refactor</a:t>
            </a:r>
            <a:endParaRPr lang="en-US" sz="1600" dirty="0" smtClean="0"/>
          </a:p>
          <a:p>
            <a:pPr lvl="2"/>
            <a:r>
              <a:rPr lang="en-US" sz="1600" dirty="0" smtClean="0"/>
              <a:t>Renew</a:t>
            </a:r>
          </a:p>
          <a:p>
            <a:pPr lvl="2"/>
            <a:r>
              <a:rPr lang="en-US" sz="1600" dirty="0" smtClean="0"/>
              <a:t>Retire</a:t>
            </a:r>
            <a:endParaRPr lang="en-US" sz="1600" dirty="0"/>
          </a:p>
        </p:txBody>
      </p:sp>
      <p:sp>
        <p:nvSpPr>
          <p:cNvPr id="4" name="Rectangle 3"/>
          <p:cNvSpPr/>
          <p:nvPr/>
        </p:nvSpPr>
        <p:spPr>
          <a:xfrm>
            <a:off x="7086600" y="1905000"/>
            <a:ext cx="1524000" cy="6096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b="1" dirty="0" smtClean="0"/>
              <a:t>Define</a:t>
            </a:r>
            <a:endParaRPr lang="en-US" b="1" dirty="0"/>
          </a:p>
        </p:txBody>
      </p:sp>
      <p:sp>
        <p:nvSpPr>
          <p:cNvPr id="5" name="Rectangle 4"/>
          <p:cNvSpPr/>
          <p:nvPr/>
        </p:nvSpPr>
        <p:spPr>
          <a:xfrm>
            <a:off x="7086600" y="2819400"/>
            <a:ext cx="1524000" cy="6096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b="1" dirty="0" err="1" smtClean="0"/>
              <a:t>Analyse</a:t>
            </a:r>
            <a:endParaRPr lang="en-US" b="1" dirty="0"/>
          </a:p>
        </p:txBody>
      </p:sp>
      <p:sp>
        <p:nvSpPr>
          <p:cNvPr id="7" name="Rectangle 6"/>
          <p:cNvSpPr/>
          <p:nvPr/>
        </p:nvSpPr>
        <p:spPr>
          <a:xfrm>
            <a:off x="7086600" y="3810000"/>
            <a:ext cx="1524000" cy="6096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smtClean="0"/>
              <a:t>Approve</a:t>
            </a:r>
            <a:endParaRPr lang="en-US" b="1" dirty="0"/>
          </a:p>
        </p:txBody>
      </p:sp>
      <p:sp>
        <p:nvSpPr>
          <p:cNvPr id="8" name="Rectangle 7"/>
          <p:cNvSpPr/>
          <p:nvPr/>
        </p:nvSpPr>
        <p:spPr>
          <a:xfrm>
            <a:off x="7086600" y="4724400"/>
            <a:ext cx="1524000" cy="6096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b="1" dirty="0" smtClean="0"/>
              <a:t>Charter</a:t>
            </a:r>
            <a:endParaRPr lang="en-US" b="1" dirty="0"/>
          </a:p>
        </p:txBody>
      </p:sp>
      <p:cxnSp>
        <p:nvCxnSpPr>
          <p:cNvPr id="10" name="Straight Arrow Connector 9"/>
          <p:cNvCxnSpPr>
            <a:stCxn id="4" idx="2"/>
            <a:endCxn id="5" idx="0"/>
          </p:cNvCxnSpPr>
          <p:nvPr/>
        </p:nvCxnSpPr>
        <p:spPr>
          <a:xfrm rot="5400000">
            <a:off x="7696200" y="2667000"/>
            <a:ext cx="304800" cy="1588"/>
          </a:xfrm>
          <a:prstGeom prst="straightConnector1">
            <a:avLst/>
          </a:prstGeom>
          <a:ln>
            <a:tailEnd type="arrow"/>
          </a:ln>
        </p:spPr>
        <p:style>
          <a:lnRef idx="1">
            <a:schemeClr val="dk1"/>
          </a:lnRef>
          <a:fillRef idx="2">
            <a:schemeClr val="dk1"/>
          </a:fillRef>
          <a:effectRef idx="1">
            <a:schemeClr val="dk1"/>
          </a:effectRef>
          <a:fontRef idx="minor">
            <a:schemeClr val="dk1"/>
          </a:fontRef>
        </p:style>
      </p:cxnSp>
      <p:cxnSp>
        <p:nvCxnSpPr>
          <p:cNvPr id="12" name="Straight Arrow Connector 11"/>
          <p:cNvCxnSpPr>
            <a:stCxn id="5" idx="2"/>
            <a:endCxn id="7" idx="0"/>
          </p:cNvCxnSpPr>
          <p:nvPr/>
        </p:nvCxnSpPr>
        <p:spPr>
          <a:xfrm rot="5400000">
            <a:off x="7658100" y="3619500"/>
            <a:ext cx="381000" cy="1588"/>
          </a:xfrm>
          <a:prstGeom prst="straightConnector1">
            <a:avLst/>
          </a:prstGeom>
          <a:ln>
            <a:tailEnd type="arrow"/>
          </a:ln>
        </p:spPr>
        <p:style>
          <a:lnRef idx="1">
            <a:schemeClr val="dk1"/>
          </a:lnRef>
          <a:fillRef idx="2">
            <a:schemeClr val="dk1"/>
          </a:fillRef>
          <a:effectRef idx="1">
            <a:schemeClr val="dk1"/>
          </a:effectRef>
          <a:fontRef idx="minor">
            <a:schemeClr val="dk1"/>
          </a:fontRef>
        </p:style>
      </p:cxnSp>
      <p:cxnSp>
        <p:nvCxnSpPr>
          <p:cNvPr id="14" name="Straight Arrow Connector 13"/>
          <p:cNvCxnSpPr>
            <a:stCxn id="7" idx="2"/>
            <a:endCxn id="8" idx="0"/>
          </p:cNvCxnSpPr>
          <p:nvPr/>
        </p:nvCxnSpPr>
        <p:spPr>
          <a:xfrm rot="5400000">
            <a:off x="7696200" y="4572000"/>
            <a:ext cx="304800" cy="1588"/>
          </a:xfrm>
          <a:prstGeom prst="straightConnector1">
            <a:avLst/>
          </a:prstGeom>
          <a:ln>
            <a:tailEnd type="arrow"/>
          </a:ln>
        </p:spPr>
        <p:style>
          <a:lnRef idx="1">
            <a:schemeClr val="dk1"/>
          </a:lnRef>
          <a:fillRef idx="2">
            <a:schemeClr val="dk1"/>
          </a:fillRef>
          <a:effectRef idx="1">
            <a:schemeClr val="dk1"/>
          </a:effectRef>
          <a:fontRef idx="minor">
            <a:schemeClr val="dk1"/>
          </a:fontRef>
        </p:style>
      </p:cxnSp>
      <p:cxnSp>
        <p:nvCxnSpPr>
          <p:cNvPr id="16" name="Elbow Connector 15"/>
          <p:cNvCxnSpPr>
            <a:stCxn id="8" idx="1"/>
            <a:endCxn id="4" idx="1"/>
          </p:cNvCxnSpPr>
          <p:nvPr/>
        </p:nvCxnSpPr>
        <p:spPr>
          <a:xfrm rot="10800000">
            <a:off x="7086600" y="2209800"/>
            <a:ext cx="1588" cy="2819400"/>
          </a:xfrm>
          <a:prstGeom prst="bentConnector3">
            <a:avLst>
              <a:gd name="adj1" fmla="val 14395466"/>
            </a:avLst>
          </a:prstGeom>
          <a:ln>
            <a:tailEnd type="arrow"/>
          </a:ln>
        </p:spPr>
        <p:style>
          <a:lnRef idx="1">
            <a:schemeClr val="dk1"/>
          </a:lnRef>
          <a:fillRef idx="2">
            <a:schemeClr val="dk1"/>
          </a:fillRef>
          <a:effectRef idx="1">
            <a:schemeClr val="dk1"/>
          </a:effectRef>
          <a:fontRef idx="minor">
            <a:schemeClr val="dk1"/>
          </a:fontRef>
        </p:style>
      </p:cxnSp>
    </p:spTree>
    <p:extLst>
      <p:ext uri="{BB962C8B-B14F-4D97-AF65-F5344CB8AC3E}">
        <p14:creationId xmlns:p14="http://schemas.microsoft.com/office/powerpoint/2010/main" val="2119404687"/>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SPM Process Steps</a:t>
            </a:r>
            <a:endParaRPr lang="en-US" dirty="0"/>
          </a:p>
        </p:txBody>
      </p:sp>
      <p:sp>
        <p:nvSpPr>
          <p:cNvPr id="3" name="Content Placeholder 2"/>
          <p:cNvSpPr>
            <a:spLocks noGrp="1"/>
          </p:cNvSpPr>
          <p:nvPr>
            <p:ph idx="1"/>
          </p:nvPr>
        </p:nvSpPr>
        <p:spPr>
          <a:xfrm>
            <a:off x="457200" y="1600200"/>
            <a:ext cx="5715000" cy="4525963"/>
          </a:xfrm>
        </p:spPr>
        <p:txBody>
          <a:bodyPr>
            <a:normAutofit lnSpcReduction="10000"/>
          </a:bodyPr>
          <a:lstStyle/>
          <a:p>
            <a:r>
              <a:rPr lang="en-US" sz="2400" b="1" dirty="0" smtClean="0"/>
              <a:t>Charter</a:t>
            </a:r>
            <a:endParaRPr lang="en-US" sz="2400" dirty="0" smtClean="0"/>
          </a:p>
          <a:p>
            <a:pPr lvl="1"/>
            <a:r>
              <a:rPr lang="en-US" sz="2000" dirty="0" smtClean="0"/>
              <a:t>Decisions to charter should be correlated to budgetary decisions and financial plans</a:t>
            </a:r>
          </a:p>
          <a:p>
            <a:pPr lvl="1"/>
            <a:r>
              <a:rPr lang="en-US" sz="2000" dirty="0" smtClean="0"/>
              <a:t>Communicate decisions and allocate resources</a:t>
            </a:r>
          </a:p>
          <a:p>
            <a:pPr lvl="1"/>
            <a:r>
              <a:rPr lang="en-US" sz="2000" dirty="0" smtClean="0"/>
              <a:t>Newly chartered services are promoted to Service Design and existing service are refreshed in the Service Catalogue</a:t>
            </a:r>
          </a:p>
          <a:p>
            <a:pPr lvl="1"/>
            <a:endParaRPr lang="en-US" sz="1400" dirty="0" smtClean="0"/>
          </a:p>
          <a:p>
            <a:r>
              <a:rPr lang="en-US" sz="2400" b="1" dirty="0" smtClean="0"/>
              <a:t>Refreshing Portfolio</a:t>
            </a:r>
          </a:p>
          <a:p>
            <a:pPr lvl="1"/>
            <a:r>
              <a:rPr lang="en-US" sz="1600" dirty="0" smtClean="0"/>
              <a:t>Conditions and market change</a:t>
            </a:r>
          </a:p>
          <a:p>
            <a:pPr lvl="1"/>
            <a:r>
              <a:rPr lang="en-US" sz="1600" dirty="0" smtClean="0"/>
              <a:t>Some services may no longer be optimal due to compliance or regulatory concerns</a:t>
            </a:r>
          </a:p>
          <a:p>
            <a:pPr lvl="1"/>
            <a:r>
              <a:rPr lang="en-US" sz="1600" dirty="0" smtClean="0"/>
              <a:t>Events occur as Merger and Acquisitions, divestures, new public legislation or redeployed missions</a:t>
            </a:r>
            <a:endParaRPr lang="en-US" sz="1600" dirty="0"/>
          </a:p>
        </p:txBody>
      </p:sp>
      <p:sp>
        <p:nvSpPr>
          <p:cNvPr id="4" name="Rectangle 3"/>
          <p:cNvSpPr/>
          <p:nvPr/>
        </p:nvSpPr>
        <p:spPr>
          <a:xfrm>
            <a:off x="7086600" y="1905000"/>
            <a:ext cx="1524000" cy="6096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b="1" dirty="0" smtClean="0"/>
              <a:t>Define</a:t>
            </a:r>
            <a:endParaRPr lang="en-US" b="1" dirty="0"/>
          </a:p>
        </p:txBody>
      </p:sp>
      <p:sp>
        <p:nvSpPr>
          <p:cNvPr id="5" name="Rectangle 4"/>
          <p:cNvSpPr/>
          <p:nvPr/>
        </p:nvSpPr>
        <p:spPr>
          <a:xfrm>
            <a:off x="7086600" y="2819400"/>
            <a:ext cx="1524000" cy="6096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b="1" dirty="0" err="1" smtClean="0"/>
              <a:t>Analyse</a:t>
            </a:r>
            <a:endParaRPr lang="en-US" b="1" dirty="0"/>
          </a:p>
        </p:txBody>
      </p:sp>
      <p:sp>
        <p:nvSpPr>
          <p:cNvPr id="7" name="Rectangle 6"/>
          <p:cNvSpPr/>
          <p:nvPr/>
        </p:nvSpPr>
        <p:spPr>
          <a:xfrm>
            <a:off x="7086600" y="3810000"/>
            <a:ext cx="1524000" cy="6096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b="1" dirty="0" smtClean="0"/>
              <a:t>Approve</a:t>
            </a:r>
            <a:endParaRPr lang="en-US" b="1" dirty="0"/>
          </a:p>
        </p:txBody>
      </p:sp>
      <p:sp>
        <p:nvSpPr>
          <p:cNvPr id="8" name="Rectangle 7"/>
          <p:cNvSpPr/>
          <p:nvPr/>
        </p:nvSpPr>
        <p:spPr>
          <a:xfrm>
            <a:off x="7086600" y="4724400"/>
            <a:ext cx="1524000" cy="6096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smtClean="0"/>
              <a:t>Charter</a:t>
            </a:r>
            <a:endParaRPr lang="en-US" b="1" dirty="0"/>
          </a:p>
        </p:txBody>
      </p:sp>
      <p:cxnSp>
        <p:nvCxnSpPr>
          <p:cNvPr id="10" name="Straight Arrow Connector 9"/>
          <p:cNvCxnSpPr>
            <a:stCxn id="4" idx="2"/>
            <a:endCxn id="5" idx="0"/>
          </p:cNvCxnSpPr>
          <p:nvPr/>
        </p:nvCxnSpPr>
        <p:spPr>
          <a:xfrm rot="5400000">
            <a:off x="7696200" y="2667000"/>
            <a:ext cx="304800" cy="1588"/>
          </a:xfrm>
          <a:prstGeom prst="straightConnector1">
            <a:avLst/>
          </a:prstGeom>
          <a:ln>
            <a:tailEnd type="arrow"/>
          </a:ln>
        </p:spPr>
        <p:style>
          <a:lnRef idx="1">
            <a:schemeClr val="dk1"/>
          </a:lnRef>
          <a:fillRef idx="2">
            <a:schemeClr val="dk1"/>
          </a:fillRef>
          <a:effectRef idx="1">
            <a:schemeClr val="dk1"/>
          </a:effectRef>
          <a:fontRef idx="minor">
            <a:schemeClr val="dk1"/>
          </a:fontRef>
        </p:style>
      </p:cxnSp>
      <p:cxnSp>
        <p:nvCxnSpPr>
          <p:cNvPr id="12" name="Straight Arrow Connector 11"/>
          <p:cNvCxnSpPr>
            <a:stCxn id="5" idx="2"/>
            <a:endCxn id="7" idx="0"/>
          </p:cNvCxnSpPr>
          <p:nvPr/>
        </p:nvCxnSpPr>
        <p:spPr>
          <a:xfrm rot="5400000">
            <a:off x="7658100" y="3619500"/>
            <a:ext cx="381000" cy="1588"/>
          </a:xfrm>
          <a:prstGeom prst="straightConnector1">
            <a:avLst/>
          </a:prstGeom>
          <a:ln>
            <a:tailEnd type="arrow"/>
          </a:ln>
        </p:spPr>
        <p:style>
          <a:lnRef idx="1">
            <a:schemeClr val="dk1"/>
          </a:lnRef>
          <a:fillRef idx="2">
            <a:schemeClr val="dk1"/>
          </a:fillRef>
          <a:effectRef idx="1">
            <a:schemeClr val="dk1"/>
          </a:effectRef>
          <a:fontRef idx="minor">
            <a:schemeClr val="dk1"/>
          </a:fontRef>
        </p:style>
      </p:cxnSp>
      <p:cxnSp>
        <p:nvCxnSpPr>
          <p:cNvPr id="14" name="Straight Arrow Connector 13"/>
          <p:cNvCxnSpPr>
            <a:stCxn id="7" idx="2"/>
            <a:endCxn id="8" idx="0"/>
          </p:cNvCxnSpPr>
          <p:nvPr/>
        </p:nvCxnSpPr>
        <p:spPr>
          <a:xfrm rot="5400000">
            <a:off x="7696200" y="4572000"/>
            <a:ext cx="304800" cy="1588"/>
          </a:xfrm>
          <a:prstGeom prst="straightConnector1">
            <a:avLst/>
          </a:prstGeom>
          <a:ln>
            <a:tailEnd type="arrow"/>
          </a:ln>
        </p:spPr>
        <p:style>
          <a:lnRef idx="1">
            <a:schemeClr val="dk1"/>
          </a:lnRef>
          <a:fillRef idx="2">
            <a:schemeClr val="dk1"/>
          </a:fillRef>
          <a:effectRef idx="1">
            <a:schemeClr val="dk1"/>
          </a:effectRef>
          <a:fontRef idx="minor">
            <a:schemeClr val="dk1"/>
          </a:fontRef>
        </p:style>
      </p:cxnSp>
      <p:cxnSp>
        <p:nvCxnSpPr>
          <p:cNvPr id="16" name="Elbow Connector 15"/>
          <p:cNvCxnSpPr>
            <a:stCxn id="8" idx="1"/>
            <a:endCxn id="4" idx="1"/>
          </p:cNvCxnSpPr>
          <p:nvPr/>
        </p:nvCxnSpPr>
        <p:spPr>
          <a:xfrm rot="10800000">
            <a:off x="7086600" y="2209800"/>
            <a:ext cx="1588" cy="2819400"/>
          </a:xfrm>
          <a:prstGeom prst="bentConnector3">
            <a:avLst>
              <a:gd name="adj1" fmla="val 14395466"/>
            </a:avLst>
          </a:prstGeom>
          <a:ln>
            <a:tailEnd type="arrow"/>
          </a:ln>
        </p:spPr>
        <p:style>
          <a:lnRef idx="1">
            <a:schemeClr val="dk1"/>
          </a:lnRef>
          <a:fillRef idx="2">
            <a:schemeClr val="dk1"/>
          </a:fillRef>
          <a:effectRef idx="1">
            <a:schemeClr val="dk1"/>
          </a:effectRef>
          <a:fontRef idx="minor">
            <a:schemeClr val="dk1"/>
          </a:fontRef>
        </p:style>
      </p:cxnSp>
    </p:spTree>
    <p:extLst>
      <p:ext uri="{BB962C8B-B14F-4D97-AF65-F5344CB8AC3E}">
        <p14:creationId xmlns:p14="http://schemas.microsoft.com/office/powerpoint/2010/main" val="39895392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id-ID" dirty="0" smtClean="0"/>
              <a:t>The Business Case</a:t>
            </a:r>
            <a:endParaRPr lang="id-ID" dirty="0"/>
          </a:p>
        </p:txBody>
      </p:sp>
      <p:sp>
        <p:nvSpPr>
          <p:cNvPr id="4" name="Content Placeholder 3"/>
          <p:cNvSpPr>
            <a:spLocks noGrp="1"/>
          </p:cNvSpPr>
          <p:nvPr>
            <p:ph idx="1"/>
          </p:nvPr>
        </p:nvSpPr>
        <p:spPr/>
        <p:txBody>
          <a:bodyPr>
            <a:normAutofit fontScale="92500" lnSpcReduction="10000"/>
          </a:bodyPr>
          <a:lstStyle/>
          <a:p>
            <a:r>
              <a:rPr lang="en-US" sz="2800" dirty="0" smtClean="0"/>
              <a:t>The Service Portfolio outlines the strategic information for all services and will include the high level business case for the services and for the Service Strategy as a whole</a:t>
            </a:r>
          </a:p>
          <a:p>
            <a:r>
              <a:rPr lang="id-ID" sz="2800" dirty="0" smtClean="0"/>
              <a:t>A </a:t>
            </a:r>
            <a:r>
              <a:rPr lang="en-US" sz="2800" dirty="0" smtClean="0"/>
              <a:t>Business case is </a:t>
            </a:r>
            <a:r>
              <a:rPr lang="id-ID" sz="2800" b="1" dirty="0" smtClean="0"/>
              <a:t>decision support and planning tool </a:t>
            </a:r>
            <a:r>
              <a:rPr lang="id-ID" sz="2800" dirty="0" smtClean="0"/>
              <a:t>that projects the likely consequences of a business action</a:t>
            </a:r>
            <a:endParaRPr lang="en-US" sz="2800" dirty="0" smtClean="0"/>
          </a:p>
          <a:p>
            <a:pPr lvl="1"/>
            <a:r>
              <a:rPr lang="en-US" sz="2000" dirty="0" smtClean="0"/>
              <a:t>The business case for each Service would be contained within the Service portfolio</a:t>
            </a:r>
            <a:endParaRPr lang="id-ID" sz="2000" dirty="0" smtClean="0"/>
          </a:p>
          <a:p>
            <a:pPr lvl="1"/>
            <a:r>
              <a:rPr lang="en-US" sz="2000" dirty="0" smtClean="0"/>
              <a:t>I</a:t>
            </a:r>
            <a:r>
              <a:rPr lang="id-ID" sz="2000" dirty="0" smtClean="0"/>
              <a:t>s a justification for a significant item of expenditure</a:t>
            </a:r>
            <a:r>
              <a:rPr lang="en-US" sz="2000" dirty="0" smtClean="0"/>
              <a:t> (incl. </a:t>
            </a:r>
            <a:r>
              <a:rPr lang="id-ID" sz="2000" dirty="0" smtClean="0"/>
              <a:t>information about cost, benefits, options, issues, risks, and problems</a:t>
            </a:r>
            <a:r>
              <a:rPr lang="en-US" sz="2000" dirty="0" smtClean="0"/>
              <a:t>)</a:t>
            </a:r>
            <a:endParaRPr lang="id-ID" sz="2000" dirty="0"/>
          </a:p>
        </p:txBody>
      </p:sp>
    </p:spTree>
    <p:extLst>
      <p:ext uri="{BB962C8B-B14F-4D97-AF65-F5344CB8AC3E}">
        <p14:creationId xmlns:p14="http://schemas.microsoft.com/office/powerpoint/2010/main" val="32888001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id-ID" dirty="0" smtClean="0"/>
              <a:t>The Business Case</a:t>
            </a:r>
            <a:r>
              <a:rPr lang="en-US" dirty="0" smtClean="0"/>
              <a:t> Structure</a:t>
            </a:r>
            <a:endParaRPr lang="id-ID" dirty="0"/>
          </a:p>
        </p:txBody>
      </p:sp>
      <p:sp>
        <p:nvSpPr>
          <p:cNvPr id="4" name="Content Placeholder 3"/>
          <p:cNvSpPr>
            <a:spLocks noGrp="1"/>
          </p:cNvSpPr>
          <p:nvPr>
            <p:ph idx="1"/>
          </p:nvPr>
        </p:nvSpPr>
        <p:spPr/>
        <p:txBody>
          <a:bodyPr>
            <a:normAutofit lnSpcReduction="10000"/>
          </a:bodyPr>
          <a:lstStyle/>
          <a:p>
            <a:pPr marL="514350" indent="-514350">
              <a:buFont typeface="+mj-lt"/>
              <a:buAutoNum type="alphaUcPeriod"/>
            </a:pPr>
            <a:r>
              <a:rPr lang="en-US" sz="2800" b="1" dirty="0" smtClean="0"/>
              <a:t>Introduction</a:t>
            </a:r>
            <a:r>
              <a:rPr lang="en-US" sz="2800" dirty="0" smtClean="0"/>
              <a:t/>
            </a:r>
            <a:br>
              <a:rPr lang="en-US" sz="2800" dirty="0" smtClean="0"/>
            </a:br>
            <a:r>
              <a:rPr lang="en-US" sz="2000" dirty="0" smtClean="0"/>
              <a:t>Present the business objectives addressed by the service management initiative</a:t>
            </a:r>
            <a:endParaRPr lang="en-US" sz="2400" dirty="0" smtClean="0"/>
          </a:p>
          <a:p>
            <a:pPr marL="514350" indent="-514350">
              <a:buFont typeface="+mj-lt"/>
              <a:buAutoNum type="alphaUcPeriod"/>
            </a:pPr>
            <a:r>
              <a:rPr lang="en-US" sz="2800" b="1" dirty="0" smtClean="0"/>
              <a:t>Methods and Assumptions</a:t>
            </a:r>
            <a:r>
              <a:rPr lang="en-US" sz="2800" dirty="0" smtClean="0"/>
              <a:t/>
            </a:r>
            <a:br>
              <a:rPr lang="en-US" sz="2800" dirty="0" smtClean="0"/>
            </a:br>
            <a:r>
              <a:rPr lang="en-US" sz="2000" dirty="0" smtClean="0"/>
              <a:t>Defines the boundaries of the business case, such as time period, whose costs and whose benefits</a:t>
            </a:r>
          </a:p>
          <a:p>
            <a:pPr marL="514350" indent="-514350">
              <a:buFont typeface="+mj-lt"/>
              <a:buAutoNum type="alphaUcPeriod"/>
            </a:pPr>
            <a:r>
              <a:rPr lang="en-US" sz="2800" b="1" dirty="0" smtClean="0"/>
              <a:t>Business Impacts</a:t>
            </a:r>
            <a:r>
              <a:rPr lang="en-US" sz="2800" dirty="0" smtClean="0"/>
              <a:t/>
            </a:r>
            <a:br>
              <a:rPr lang="en-US" sz="2800" dirty="0" smtClean="0"/>
            </a:br>
            <a:r>
              <a:rPr lang="en-US" sz="2000" dirty="0" smtClean="0"/>
              <a:t>The financial and non-financial business case results</a:t>
            </a:r>
          </a:p>
          <a:p>
            <a:pPr marL="514350" indent="-514350">
              <a:buFont typeface="+mj-lt"/>
              <a:buAutoNum type="alphaUcPeriod"/>
            </a:pPr>
            <a:r>
              <a:rPr lang="en-US" sz="2800" b="1" dirty="0" smtClean="0"/>
              <a:t>Risk and Contingencies</a:t>
            </a:r>
            <a:r>
              <a:rPr lang="en-US" sz="2800" dirty="0" smtClean="0"/>
              <a:t/>
            </a:r>
            <a:br>
              <a:rPr lang="en-US" sz="2800" dirty="0" smtClean="0"/>
            </a:br>
            <a:r>
              <a:rPr lang="en-US" sz="2000" dirty="0" smtClean="0"/>
              <a:t>The probability that alternative results will emerge</a:t>
            </a:r>
          </a:p>
          <a:p>
            <a:pPr marL="514350" indent="-514350">
              <a:buFont typeface="+mj-lt"/>
              <a:buAutoNum type="alphaUcPeriod"/>
            </a:pPr>
            <a:r>
              <a:rPr lang="en-US" sz="2800" b="1" dirty="0" smtClean="0"/>
              <a:t>Recommendations</a:t>
            </a:r>
            <a:r>
              <a:rPr lang="en-US" sz="2800" dirty="0" smtClean="0"/>
              <a:t/>
            </a:r>
            <a:br>
              <a:rPr lang="en-US" sz="2800" dirty="0" smtClean="0"/>
            </a:br>
            <a:r>
              <a:rPr lang="en-US" sz="2000" dirty="0" smtClean="0"/>
              <a:t>Specific actions recommended</a:t>
            </a:r>
            <a:endParaRPr lang="id-ID" sz="2000" dirty="0"/>
          </a:p>
        </p:txBody>
      </p:sp>
    </p:spTree>
    <p:extLst>
      <p:ext uri="{BB962C8B-B14F-4D97-AF65-F5344CB8AC3E}">
        <p14:creationId xmlns:p14="http://schemas.microsoft.com/office/powerpoint/2010/main" val="1134358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id-ID" dirty="0" smtClean="0"/>
              <a:t>The Service Portfolio</a:t>
            </a:r>
            <a:endParaRPr lang="id-ID" dirty="0"/>
          </a:p>
        </p:txBody>
      </p:sp>
      <p:sp>
        <p:nvSpPr>
          <p:cNvPr id="7" name="Rounded Rectangle 6"/>
          <p:cNvSpPr/>
          <p:nvPr/>
        </p:nvSpPr>
        <p:spPr>
          <a:xfrm>
            <a:off x="533400" y="1981200"/>
            <a:ext cx="3581400" cy="4267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d-ID" sz="2800" b="1" dirty="0" smtClean="0"/>
              <a:t>Service Portfolio </a:t>
            </a:r>
          </a:p>
          <a:p>
            <a:r>
              <a:rPr lang="id-ID" sz="2400" dirty="0" smtClean="0"/>
              <a:t> </a:t>
            </a:r>
          </a:p>
          <a:p>
            <a:pPr>
              <a:buFont typeface="Arial" pitchFamily="34" charset="0"/>
              <a:buChar char="•"/>
            </a:pPr>
            <a:r>
              <a:rPr lang="id-ID" sz="2400" dirty="0" smtClean="0"/>
              <a:t> Requirements</a:t>
            </a:r>
          </a:p>
          <a:p>
            <a:pPr>
              <a:buFont typeface="Arial" pitchFamily="34" charset="0"/>
              <a:buChar char="•"/>
            </a:pPr>
            <a:r>
              <a:rPr lang="id-ID" sz="2400" dirty="0" smtClean="0"/>
              <a:t> Description</a:t>
            </a:r>
          </a:p>
          <a:p>
            <a:pPr>
              <a:buFont typeface="Arial" pitchFamily="34" charset="0"/>
              <a:buChar char="•"/>
            </a:pPr>
            <a:r>
              <a:rPr lang="id-ID" sz="2400" dirty="0" smtClean="0"/>
              <a:t> Value proposition</a:t>
            </a:r>
          </a:p>
          <a:p>
            <a:pPr>
              <a:buFont typeface="Arial" pitchFamily="34" charset="0"/>
              <a:buChar char="•"/>
            </a:pPr>
            <a:r>
              <a:rPr lang="id-ID" sz="2400" dirty="0" smtClean="0"/>
              <a:t> Business cases</a:t>
            </a:r>
          </a:p>
          <a:p>
            <a:pPr>
              <a:buFont typeface="Arial" pitchFamily="34" charset="0"/>
              <a:buChar char="•"/>
            </a:pPr>
            <a:r>
              <a:rPr lang="id-ID" sz="2400" dirty="0" smtClean="0"/>
              <a:t> Priorities</a:t>
            </a:r>
          </a:p>
          <a:p>
            <a:pPr>
              <a:buFont typeface="Arial" pitchFamily="34" charset="0"/>
              <a:buChar char="•"/>
            </a:pPr>
            <a:r>
              <a:rPr lang="id-ID" sz="2400" dirty="0" smtClean="0"/>
              <a:t> Risks</a:t>
            </a:r>
          </a:p>
          <a:p>
            <a:pPr>
              <a:buFont typeface="Arial" pitchFamily="34" charset="0"/>
              <a:buChar char="•"/>
            </a:pPr>
            <a:r>
              <a:rPr lang="id-ID" sz="2400" dirty="0" smtClean="0"/>
              <a:t> Offerings and packages</a:t>
            </a:r>
          </a:p>
          <a:p>
            <a:pPr>
              <a:buFont typeface="Arial" pitchFamily="34" charset="0"/>
              <a:buChar char="•"/>
            </a:pPr>
            <a:r>
              <a:rPr lang="id-ID" sz="2400" dirty="0" smtClean="0"/>
              <a:t> Cost and pricing</a:t>
            </a:r>
            <a:endParaRPr lang="id-ID" sz="2400" dirty="0"/>
          </a:p>
        </p:txBody>
      </p:sp>
      <p:sp>
        <p:nvSpPr>
          <p:cNvPr id="8" name="Rectangle 7"/>
          <p:cNvSpPr/>
          <p:nvPr/>
        </p:nvSpPr>
        <p:spPr>
          <a:xfrm>
            <a:off x="5334000" y="1676400"/>
            <a:ext cx="3352800" cy="762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d-ID" sz="2400" b="1" dirty="0" smtClean="0"/>
              <a:t>Service Pipeline</a:t>
            </a:r>
            <a:endParaRPr lang="id-ID" sz="2400" b="1" dirty="0"/>
          </a:p>
        </p:txBody>
      </p:sp>
      <p:sp>
        <p:nvSpPr>
          <p:cNvPr id="9" name="Rectangle 8"/>
          <p:cNvSpPr/>
          <p:nvPr/>
        </p:nvSpPr>
        <p:spPr>
          <a:xfrm>
            <a:off x="5334000" y="5562600"/>
            <a:ext cx="3352800" cy="76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d-ID" sz="2400" b="1" dirty="0" smtClean="0"/>
              <a:t>Retired Service</a:t>
            </a:r>
            <a:endParaRPr lang="id-ID" sz="2400" b="1" dirty="0"/>
          </a:p>
        </p:txBody>
      </p:sp>
      <p:sp>
        <p:nvSpPr>
          <p:cNvPr id="10" name="Rectangle 9"/>
          <p:cNvSpPr/>
          <p:nvPr/>
        </p:nvSpPr>
        <p:spPr>
          <a:xfrm>
            <a:off x="5334000" y="2590800"/>
            <a:ext cx="3352800" cy="2819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d-ID" sz="2400" b="1" dirty="0" smtClean="0"/>
              <a:t>Service Catalogue</a:t>
            </a:r>
          </a:p>
          <a:p>
            <a:pPr algn="ctr"/>
            <a:r>
              <a:rPr lang="id-ID" dirty="0" smtClean="0"/>
              <a:t>Service Description</a:t>
            </a:r>
          </a:p>
          <a:p>
            <a:pPr algn="ctr"/>
            <a:r>
              <a:rPr lang="id-ID" dirty="0" smtClean="0"/>
              <a:t>Functional Specifications</a:t>
            </a:r>
          </a:p>
          <a:p>
            <a:pPr algn="ctr"/>
            <a:r>
              <a:rPr lang="id-ID" dirty="0" smtClean="0"/>
              <a:t>Business English</a:t>
            </a:r>
          </a:p>
          <a:p>
            <a:pPr algn="ctr"/>
            <a:r>
              <a:rPr lang="id-ID" dirty="0" smtClean="0"/>
              <a:t>Options</a:t>
            </a:r>
          </a:p>
          <a:p>
            <a:pPr algn="ctr"/>
            <a:r>
              <a:rPr lang="id-ID" dirty="0" smtClean="0"/>
              <a:t>Gold, Silver, Bronze</a:t>
            </a:r>
          </a:p>
          <a:p>
            <a:pPr algn="ctr"/>
            <a:r>
              <a:rPr lang="id-ID" dirty="0" smtClean="0"/>
              <a:t>Customizations</a:t>
            </a:r>
          </a:p>
          <a:p>
            <a:pPr algn="ctr"/>
            <a:r>
              <a:rPr lang="id-ID" dirty="0" smtClean="0"/>
              <a:t>Availability times</a:t>
            </a:r>
          </a:p>
          <a:p>
            <a:pPr algn="ctr"/>
            <a:r>
              <a:rPr lang="id-ID" dirty="0" smtClean="0"/>
              <a:t>(Price list)</a:t>
            </a:r>
          </a:p>
        </p:txBody>
      </p:sp>
      <p:sp>
        <p:nvSpPr>
          <p:cNvPr id="12" name="Isosceles Triangle 11"/>
          <p:cNvSpPr/>
          <p:nvPr/>
        </p:nvSpPr>
        <p:spPr>
          <a:xfrm rot="5400000">
            <a:off x="3009900" y="3543300"/>
            <a:ext cx="3352800" cy="1143000"/>
          </a:xfrm>
          <a:prstGeom prst="triangl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noFill/>
          </a:ln>
          <a:effectLst>
            <a:glow rad="101600">
              <a:schemeClr val="accent1">
                <a:satMod val="175000"/>
                <a:alpha val="40000"/>
              </a:schemeClr>
            </a:glow>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7729918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Catalogue</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smtClean="0"/>
              <a:t>Is the subset of Service Portfolio visible to Customers</a:t>
            </a:r>
          </a:p>
          <a:p>
            <a:pPr lvl="1"/>
            <a:r>
              <a:rPr lang="en-US" sz="2400" dirty="0" smtClean="0"/>
              <a:t>‘Menu’ of presently active and approved services (status between “chartered” and “operational”)</a:t>
            </a:r>
          </a:p>
          <a:p>
            <a:pPr lvl="1"/>
            <a:r>
              <a:rPr lang="en-US" sz="2400" dirty="0" smtClean="0"/>
              <a:t>It is the virtual Projection of the service provider’s actual and present operational capabilities</a:t>
            </a:r>
          </a:p>
          <a:p>
            <a:pPr lvl="1"/>
            <a:r>
              <a:rPr lang="en-US" sz="2400" dirty="0" smtClean="0"/>
              <a:t>Acquisition portal for customers</a:t>
            </a:r>
          </a:p>
          <a:p>
            <a:pPr lvl="2"/>
            <a:r>
              <a:rPr lang="en-US" sz="2000" dirty="0" smtClean="0"/>
              <a:t>Pricing, service-level commitments &amp; terms of service provisioning</a:t>
            </a:r>
          </a:p>
          <a:p>
            <a:pPr lvl="1"/>
            <a:r>
              <a:rPr lang="en-US" sz="2400" dirty="0" smtClean="0"/>
              <a:t>Communicates and defines</a:t>
            </a:r>
          </a:p>
          <a:p>
            <a:pPr lvl="2"/>
            <a:r>
              <a:rPr lang="en-US" sz="2000" dirty="0" smtClean="0"/>
              <a:t>Policies, guidelines and accountability</a:t>
            </a:r>
          </a:p>
          <a:p>
            <a:pPr lvl="1"/>
            <a:r>
              <a:rPr lang="en-US" sz="2400" dirty="0" smtClean="0"/>
              <a:t>A subset of the Service Catalogue may be third-party or outsourced services</a:t>
            </a:r>
            <a:endParaRPr lang="en-US" sz="2400" dirty="0"/>
          </a:p>
        </p:txBody>
      </p:sp>
    </p:spTree>
    <p:extLst>
      <p:ext uri="{BB962C8B-B14F-4D97-AF65-F5344CB8AC3E}">
        <p14:creationId xmlns:p14="http://schemas.microsoft.com/office/powerpoint/2010/main" val="27901008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Catalogue</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52361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id-ID" dirty="0" smtClean="0"/>
              <a:t>Service Portfolio</a:t>
            </a:r>
            <a:endParaRPr lang="id-ID" dirty="0"/>
          </a:p>
        </p:txBody>
      </p:sp>
      <p:pic>
        <p:nvPicPr>
          <p:cNvPr id="28673" name="Picture 1"/>
          <p:cNvPicPr>
            <a:picLocks noChangeAspect="1" noChangeArrowheads="1"/>
          </p:cNvPicPr>
          <p:nvPr/>
        </p:nvPicPr>
        <p:blipFill>
          <a:blip r:embed="rId3"/>
          <a:srcRect/>
          <a:stretch>
            <a:fillRect/>
          </a:stretch>
        </p:blipFill>
        <p:spPr bwMode="auto">
          <a:xfrm>
            <a:off x="2286000" y="2057400"/>
            <a:ext cx="3228304" cy="3867150"/>
          </a:xfrm>
          <a:prstGeom prst="rect">
            <a:avLst/>
          </a:prstGeom>
          <a:noFill/>
          <a:ln w="9525">
            <a:noFill/>
            <a:miter lim="800000"/>
            <a:headEnd/>
            <a:tailEnd/>
          </a:ln>
          <a:effectLst/>
        </p:spPr>
      </p:pic>
      <p:pic>
        <p:nvPicPr>
          <p:cNvPr id="28674" name="Picture 2"/>
          <p:cNvPicPr>
            <a:picLocks noChangeAspect="1" noChangeArrowheads="1"/>
          </p:cNvPicPr>
          <p:nvPr/>
        </p:nvPicPr>
        <p:blipFill>
          <a:blip r:embed="rId4"/>
          <a:srcRect/>
          <a:stretch>
            <a:fillRect/>
          </a:stretch>
        </p:blipFill>
        <p:spPr bwMode="auto">
          <a:xfrm>
            <a:off x="2442803" y="2362200"/>
            <a:ext cx="2890526" cy="3486149"/>
          </a:xfrm>
          <a:prstGeom prst="rect">
            <a:avLst/>
          </a:prstGeom>
          <a:noFill/>
          <a:ln w="9525">
            <a:noFill/>
            <a:miter lim="800000"/>
            <a:headEnd/>
            <a:tailEnd/>
          </a:ln>
          <a:effectLst/>
        </p:spPr>
      </p:pic>
      <p:sp>
        <p:nvSpPr>
          <p:cNvPr id="10" name="Flowchart: Magnetic Disk 9"/>
          <p:cNvSpPr/>
          <p:nvPr/>
        </p:nvSpPr>
        <p:spPr>
          <a:xfrm>
            <a:off x="2666329" y="3124200"/>
            <a:ext cx="2286000" cy="2590800"/>
          </a:xfrm>
          <a:prstGeom prst="flowChartMagneticDisk">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 name="Flowchart: Magnetic Disk 8"/>
          <p:cNvSpPr/>
          <p:nvPr/>
        </p:nvSpPr>
        <p:spPr>
          <a:xfrm>
            <a:off x="2666329" y="3048000"/>
            <a:ext cx="2286000" cy="914400"/>
          </a:xfrm>
          <a:prstGeom prst="flowChartMagneticDisk">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1" name="TextBox 10"/>
          <p:cNvSpPr txBox="1"/>
          <p:nvPr/>
        </p:nvSpPr>
        <p:spPr>
          <a:xfrm>
            <a:off x="2590129" y="2057400"/>
            <a:ext cx="2653290" cy="253916"/>
          </a:xfrm>
          <a:prstGeom prst="rect">
            <a:avLst/>
          </a:prstGeom>
          <a:noFill/>
        </p:spPr>
        <p:txBody>
          <a:bodyPr wrap="none" rtlCol="0">
            <a:spAutoFit/>
          </a:bodyPr>
          <a:lstStyle/>
          <a:p>
            <a:r>
              <a:rPr lang="en-US" sz="1050" dirty="0" smtClean="0"/>
              <a:t>Service Knowledge Management System</a:t>
            </a:r>
            <a:endParaRPr lang="en-US" sz="1050" dirty="0"/>
          </a:p>
        </p:txBody>
      </p:sp>
      <p:sp>
        <p:nvSpPr>
          <p:cNvPr id="12" name="TextBox 11"/>
          <p:cNvSpPr txBox="1"/>
          <p:nvPr/>
        </p:nvSpPr>
        <p:spPr>
          <a:xfrm>
            <a:off x="3275929" y="2362200"/>
            <a:ext cx="1167307" cy="253916"/>
          </a:xfrm>
          <a:prstGeom prst="rect">
            <a:avLst/>
          </a:prstGeom>
          <a:noFill/>
        </p:spPr>
        <p:txBody>
          <a:bodyPr wrap="none" rtlCol="0">
            <a:spAutoFit/>
          </a:bodyPr>
          <a:lstStyle/>
          <a:p>
            <a:r>
              <a:rPr lang="en-US" sz="1050" dirty="0" smtClean="0"/>
              <a:t>Service Portfolio</a:t>
            </a:r>
            <a:endParaRPr lang="en-US" sz="1050" dirty="0"/>
          </a:p>
        </p:txBody>
      </p:sp>
      <p:sp>
        <p:nvSpPr>
          <p:cNvPr id="13" name="TextBox 12"/>
          <p:cNvSpPr txBox="1"/>
          <p:nvPr/>
        </p:nvSpPr>
        <p:spPr>
          <a:xfrm>
            <a:off x="4127950" y="3429000"/>
            <a:ext cx="671979" cy="415498"/>
          </a:xfrm>
          <a:prstGeom prst="rect">
            <a:avLst/>
          </a:prstGeom>
          <a:noFill/>
        </p:spPr>
        <p:txBody>
          <a:bodyPr wrap="none" rtlCol="0">
            <a:spAutoFit/>
          </a:bodyPr>
          <a:lstStyle/>
          <a:p>
            <a:r>
              <a:rPr lang="en-US" sz="1050" dirty="0" smtClean="0"/>
              <a:t>Service </a:t>
            </a:r>
          </a:p>
          <a:p>
            <a:r>
              <a:rPr lang="en-US" sz="1050" dirty="0" smtClean="0"/>
              <a:t>Pipeline</a:t>
            </a:r>
          </a:p>
        </p:txBody>
      </p:sp>
      <p:sp>
        <p:nvSpPr>
          <p:cNvPr id="14" name="TextBox 13"/>
          <p:cNvSpPr txBox="1"/>
          <p:nvPr/>
        </p:nvSpPr>
        <p:spPr>
          <a:xfrm>
            <a:off x="4037929" y="4572000"/>
            <a:ext cx="801823" cy="415498"/>
          </a:xfrm>
          <a:prstGeom prst="rect">
            <a:avLst/>
          </a:prstGeom>
          <a:noFill/>
        </p:spPr>
        <p:txBody>
          <a:bodyPr wrap="none" rtlCol="0">
            <a:spAutoFit/>
          </a:bodyPr>
          <a:lstStyle/>
          <a:p>
            <a:r>
              <a:rPr lang="en-US" sz="1050" dirty="0" smtClean="0"/>
              <a:t>Service </a:t>
            </a:r>
          </a:p>
          <a:p>
            <a:r>
              <a:rPr lang="en-US" sz="1050" dirty="0" smtClean="0"/>
              <a:t>Catalogue</a:t>
            </a:r>
          </a:p>
        </p:txBody>
      </p:sp>
      <p:sp>
        <p:nvSpPr>
          <p:cNvPr id="15" name="Snip Single Corner Rectangle 14"/>
          <p:cNvSpPr/>
          <p:nvPr/>
        </p:nvSpPr>
        <p:spPr>
          <a:xfrm>
            <a:off x="2742529" y="2971800"/>
            <a:ext cx="1143000" cy="2438400"/>
          </a:xfrm>
          <a:prstGeom prst="snip1Rect">
            <a:avLst/>
          </a:prstGeom>
        </p:spPr>
        <p:style>
          <a:lnRef idx="1">
            <a:schemeClr val="dk1"/>
          </a:lnRef>
          <a:fillRef idx="2">
            <a:schemeClr val="dk1"/>
          </a:fillRef>
          <a:effectRef idx="1">
            <a:schemeClr val="dk1"/>
          </a:effectRef>
          <a:fontRef idx="minor">
            <a:schemeClr val="dk1"/>
          </a:fontRef>
        </p:style>
        <p:txBody>
          <a:bodyPr rtlCol="0" anchor="b"/>
          <a:lstStyle/>
          <a:p>
            <a:r>
              <a:rPr lang="en-US" sz="1100" b="1" dirty="0" smtClean="0"/>
              <a:t>Service Status</a:t>
            </a:r>
          </a:p>
          <a:p>
            <a:r>
              <a:rPr lang="en-US" sz="1100" dirty="0" smtClean="0"/>
              <a:t>Requirements</a:t>
            </a:r>
          </a:p>
          <a:p>
            <a:r>
              <a:rPr lang="en-US" sz="1100" dirty="0" smtClean="0"/>
              <a:t>Defined</a:t>
            </a:r>
          </a:p>
          <a:p>
            <a:r>
              <a:rPr lang="en-US" sz="1100" dirty="0" err="1" smtClean="0"/>
              <a:t>Analysed</a:t>
            </a:r>
            <a:endParaRPr lang="en-US" sz="1100" dirty="0" smtClean="0"/>
          </a:p>
          <a:p>
            <a:r>
              <a:rPr lang="en-US" sz="1100" dirty="0" smtClean="0"/>
              <a:t>Approved</a:t>
            </a:r>
          </a:p>
          <a:p>
            <a:r>
              <a:rPr lang="en-US" sz="1100" dirty="0" smtClean="0"/>
              <a:t>Chartered</a:t>
            </a:r>
          </a:p>
          <a:p>
            <a:r>
              <a:rPr lang="en-US" sz="1100" dirty="0" smtClean="0"/>
              <a:t>Designed</a:t>
            </a:r>
          </a:p>
          <a:p>
            <a:r>
              <a:rPr lang="en-US" sz="1100" dirty="0" smtClean="0"/>
              <a:t>Developed</a:t>
            </a:r>
          </a:p>
          <a:p>
            <a:r>
              <a:rPr lang="en-US" sz="1100" dirty="0" smtClean="0"/>
              <a:t>Built</a:t>
            </a:r>
          </a:p>
          <a:p>
            <a:r>
              <a:rPr lang="en-US" sz="1100" dirty="0" smtClean="0"/>
              <a:t>Test</a:t>
            </a:r>
          </a:p>
          <a:p>
            <a:r>
              <a:rPr lang="en-US" sz="1100" dirty="0" smtClean="0"/>
              <a:t>Released</a:t>
            </a:r>
          </a:p>
          <a:p>
            <a:r>
              <a:rPr lang="en-US" sz="1100" dirty="0" smtClean="0"/>
              <a:t>Operational</a:t>
            </a:r>
          </a:p>
          <a:p>
            <a:r>
              <a:rPr lang="en-US" sz="1100" dirty="0" smtClean="0"/>
              <a:t>Retired</a:t>
            </a:r>
            <a:endParaRPr lang="en-US" sz="1100" dirty="0"/>
          </a:p>
        </p:txBody>
      </p:sp>
      <p:sp>
        <p:nvSpPr>
          <p:cNvPr id="16" name="TextBox 15"/>
          <p:cNvSpPr txBox="1"/>
          <p:nvPr/>
        </p:nvSpPr>
        <p:spPr>
          <a:xfrm>
            <a:off x="2590129" y="2685479"/>
            <a:ext cx="1234633" cy="253916"/>
          </a:xfrm>
          <a:prstGeom prst="rect">
            <a:avLst/>
          </a:prstGeom>
          <a:noFill/>
        </p:spPr>
        <p:txBody>
          <a:bodyPr wrap="none" rtlCol="0">
            <a:spAutoFit/>
          </a:bodyPr>
          <a:lstStyle/>
          <a:p>
            <a:r>
              <a:rPr lang="en-US" sz="1050" dirty="0" smtClean="0"/>
              <a:t>Service  Lifecycle</a:t>
            </a:r>
          </a:p>
        </p:txBody>
      </p:sp>
      <p:sp>
        <p:nvSpPr>
          <p:cNvPr id="17" name="Oval 16"/>
          <p:cNvSpPr/>
          <p:nvPr/>
        </p:nvSpPr>
        <p:spPr>
          <a:xfrm>
            <a:off x="2742529" y="5181600"/>
            <a:ext cx="609600" cy="228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2818729" y="4038600"/>
            <a:ext cx="2895600" cy="1143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5028529" y="4114800"/>
            <a:ext cx="609600" cy="990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Viable section  of the Service </a:t>
            </a:r>
            <a:r>
              <a:rPr lang="en-US" sz="800" b="1" dirty="0" err="1" smtClean="0">
                <a:solidFill>
                  <a:schemeClr val="tx1"/>
                </a:solidFill>
              </a:rPr>
              <a:t>Portolio</a:t>
            </a:r>
            <a:endParaRPr lang="en-US" sz="800" b="1" dirty="0">
              <a:solidFill>
                <a:schemeClr val="tx1"/>
              </a:solidFill>
            </a:endParaRPr>
          </a:p>
        </p:txBody>
      </p:sp>
    </p:spTree>
    <p:extLst>
      <p:ext uri="{BB962C8B-B14F-4D97-AF65-F5344CB8AC3E}">
        <p14:creationId xmlns:p14="http://schemas.microsoft.com/office/powerpoint/2010/main" val="353482412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Demand Management</a:t>
            </a:r>
            <a:endParaRPr lang="en-US" dirty="0"/>
          </a:p>
        </p:txBody>
      </p:sp>
      <p:sp>
        <p:nvSpPr>
          <p:cNvPr id="5" name="Subtitle 4"/>
          <p:cNvSpPr>
            <a:spLocks noGrp="1"/>
          </p:cNvSpPr>
          <p:nvPr>
            <p:ph type="subTitle" idx="1"/>
          </p:nvPr>
        </p:nvSpPr>
        <p:spPr/>
        <p:txBody>
          <a:bodyPr/>
          <a:lstStyle/>
          <a:p>
            <a:r>
              <a:rPr lang="en-US" dirty="0" smtClean="0"/>
              <a:t>Service Strategy</a:t>
            </a:r>
          </a:p>
        </p:txBody>
      </p:sp>
    </p:spTree>
    <p:extLst>
      <p:ext uri="{BB962C8B-B14F-4D97-AF65-F5344CB8AC3E}">
        <p14:creationId xmlns:p14="http://schemas.microsoft.com/office/powerpoint/2010/main" val="153182660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Demand Management</a:t>
            </a:r>
            <a:endParaRPr lang="id-ID" dirty="0"/>
          </a:p>
        </p:txBody>
      </p:sp>
      <p:sp>
        <p:nvSpPr>
          <p:cNvPr id="3" name="Content Placeholder 2"/>
          <p:cNvSpPr>
            <a:spLocks noGrp="1"/>
          </p:cNvSpPr>
          <p:nvPr>
            <p:ph idx="1"/>
          </p:nvPr>
        </p:nvSpPr>
        <p:spPr/>
        <p:txBody>
          <a:bodyPr>
            <a:normAutofit lnSpcReduction="10000"/>
          </a:bodyPr>
          <a:lstStyle/>
          <a:p>
            <a:r>
              <a:rPr lang="id-ID" dirty="0" smtClean="0"/>
              <a:t>Demand Management is a critical aspect of service management</a:t>
            </a:r>
          </a:p>
          <a:p>
            <a:pPr lvl="1"/>
            <a:r>
              <a:rPr lang="id-ID" dirty="0" smtClean="0"/>
              <a:t>Excess capacity generates cost without creating value</a:t>
            </a:r>
          </a:p>
          <a:p>
            <a:pPr lvl="1"/>
            <a:r>
              <a:rPr lang="id-ID" dirty="0" smtClean="0"/>
              <a:t>Insufficient capacity has impact on the quality of services delivered and limits the growth of the service</a:t>
            </a:r>
          </a:p>
          <a:p>
            <a:pPr lvl="1"/>
            <a:r>
              <a:rPr lang="id-ID" dirty="0" smtClean="0"/>
              <a:t>Poorly managed demand is a risk for service provider because of the uncertainty in demand</a:t>
            </a:r>
            <a:endParaRPr lang="id-ID" dirty="0"/>
          </a:p>
        </p:txBody>
      </p:sp>
    </p:spTree>
    <p:extLst>
      <p:ext uri="{BB962C8B-B14F-4D97-AF65-F5344CB8AC3E}">
        <p14:creationId xmlns:p14="http://schemas.microsoft.com/office/powerpoint/2010/main" val="1030234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Goal of Service Strategy</a:t>
            </a:r>
            <a:endParaRPr lang="id-ID" dirty="0"/>
          </a:p>
        </p:txBody>
      </p:sp>
      <p:sp>
        <p:nvSpPr>
          <p:cNvPr id="3" name="Content Placeholder 2"/>
          <p:cNvSpPr>
            <a:spLocks noGrp="1"/>
          </p:cNvSpPr>
          <p:nvPr>
            <p:ph idx="1"/>
          </p:nvPr>
        </p:nvSpPr>
        <p:spPr/>
        <p:txBody>
          <a:bodyPr/>
          <a:lstStyle/>
          <a:p>
            <a:r>
              <a:rPr lang="id-ID" dirty="0" smtClean="0"/>
              <a:t>To establish the overall strategy for both IT Services and IT Service Management</a:t>
            </a:r>
          </a:p>
          <a:p>
            <a:pPr lvl="1"/>
            <a:r>
              <a:rPr lang="id-ID" dirty="0" smtClean="0"/>
              <a:t>The aim being to develop IT Service Management, as </a:t>
            </a:r>
            <a:r>
              <a:rPr lang="id-ID" b="1" dirty="0" smtClean="0"/>
              <a:t>strategic asset</a:t>
            </a:r>
          </a:p>
          <a:p>
            <a:r>
              <a:rPr lang="id-ID" dirty="0" smtClean="0"/>
              <a:t>To define the market for new services, design and catalogue the services themselves, and understand how these services will create value for customers</a:t>
            </a:r>
            <a:endParaRPr lang="id-ID" dirty="0"/>
          </a:p>
        </p:txBody>
      </p:sp>
    </p:spTree>
    <p:extLst>
      <p:ext uri="{BB962C8B-B14F-4D97-AF65-F5344CB8AC3E}">
        <p14:creationId xmlns:p14="http://schemas.microsoft.com/office/powerpoint/2010/main" val="269891154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id-ID" dirty="0" smtClean="0"/>
              <a:t>Tight Coupling Demand-Capacity</a:t>
            </a:r>
            <a:endParaRPr lang="id-ID" dirty="0"/>
          </a:p>
        </p:txBody>
      </p:sp>
      <p:sp>
        <p:nvSpPr>
          <p:cNvPr id="8" name="Oval 7"/>
          <p:cNvSpPr/>
          <p:nvPr/>
        </p:nvSpPr>
        <p:spPr>
          <a:xfrm>
            <a:off x="1694662" y="2743200"/>
            <a:ext cx="2057400" cy="1981200"/>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9" name="Oval 8"/>
          <p:cNvSpPr/>
          <p:nvPr/>
        </p:nvSpPr>
        <p:spPr>
          <a:xfrm>
            <a:off x="5428462" y="2743200"/>
            <a:ext cx="2057400" cy="1981200"/>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0" name="Rectangle 9"/>
          <p:cNvSpPr/>
          <p:nvPr/>
        </p:nvSpPr>
        <p:spPr>
          <a:xfrm>
            <a:off x="2685262" y="2743200"/>
            <a:ext cx="3810000" cy="198120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Oval 4"/>
          <p:cNvSpPr/>
          <p:nvPr/>
        </p:nvSpPr>
        <p:spPr>
          <a:xfrm>
            <a:off x="1763242" y="2826657"/>
            <a:ext cx="1912620" cy="1821543"/>
          </a:xfrm>
          <a:prstGeom prst="ellipse">
            <a:avLst/>
          </a:prstGeom>
          <a:ln w="76200"/>
        </p:spPr>
        <p:style>
          <a:lnRef idx="1">
            <a:schemeClr val="accent1"/>
          </a:lnRef>
          <a:fillRef idx="2">
            <a:schemeClr val="accent1"/>
          </a:fillRef>
          <a:effectRef idx="1">
            <a:schemeClr val="accent1"/>
          </a:effectRef>
          <a:fontRef idx="minor">
            <a:schemeClr val="dk1"/>
          </a:fontRef>
        </p:style>
        <p:txBody>
          <a:bodyPr rtlCol="0" anchor="ctr"/>
          <a:lstStyle/>
          <a:p>
            <a:pPr algn="ctr"/>
            <a:r>
              <a:rPr lang="id-ID" dirty="0" smtClean="0"/>
              <a:t>Customer asset</a:t>
            </a:r>
            <a:endParaRPr lang="id-ID" dirty="0"/>
          </a:p>
        </p:txBody>
      </p:sp>
      <p:sp>
        <p:nvSpPr>
          <p:cNvPr id="6" name="Oval 5"/>
          <p:cNvSpPr/>
          <p:nvPr/>
        </p:nvSpPr>
        <p:spPr>
          <a:xfrm>
            <a:off x="5497042" y="2826657"/>
            <a:ext cx="1912620" cy="1821543"/>
          </a:xfrm>
          <a:prstGeom prst="ellipse">
            <a:avLst/>
          </a:prstGeom>
          <a:ln/>
        </p:spPr>
        <p:style>
          <a:lnRef idx="3">
            <a:schemeClr val="lt1"/>
          </a:lnRef>
          <a:fillRef idx="1">
            <a:schemeClr val="accent1"/>
          </a:fillRef>
          <a:effectRef idx="1">
            <a:schemeClr val="accent1"/>
          </a:effectRef>
          <a:fontRef idx="minor">
            <a:schemeClr val="lt1"/>
          </a:fontRef>
        </p:style>
        <p:txBody>
          <a:bodyPr rtlCol="0" anchor="ctr"/>
          <a:lstStyle/>
          <a:p>
            <a:pPr algn="ctr"/>
            <a:r>
              <a:rPr lang="id-ID" dirty="0" smtClean="0"/>
              <a:t>Service asset</a:t>
            </a:r>
            <a:endParaRPr lang="id-ID" dirty="0"/>
          </a:p>
        </p:txBody>
      </p:sp>
      <p:sp>
        <p:nvSpPr>
          <p:cNvPr id="12" name="Circular Arrow 11"/>
          <p:cNvSpPr/>
          <p:nvPr/>
        </p:nvSpPr>
        <p:spPr>
          <a:xfrm rot="5400000">
            <a:off x="6419062" y="2971800"/>
            <a:ext cx="1943100" cy="1485900"/>
          </a:xfrm>
          <a:prstGeom prst="circular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id-ID">
              <a:solidFill>
                <a:schemeClr val="tx1"/>
              </a:solidFill>
            </a:endParaRPr>
          </a:p>
        </p:txBody>
      </p:sp>
      <p:sp>
        <p:nvSpPr>
          <p:cNvPr id="13" name="Circular Arrow 12"/>
          <p:cNvSpPr/>
          <p:nvPr/>
        </p:nvSpPr>
        <p:spPr>
          <a:xfrm rot="5400000">
            <a:off x="2532862" y="2971800"/>
            <a:ext cx="1943100" cy="1485900"/>
          </a:xfrm>
          <a:prstGeom prst="circular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id-ID">
              <a:solidFill>
                <a:schemeClr val="tx1"/>
              </a:solidFill>
            </a:endParaRPr>
          </a:p>
        </p:txBody>
      </p:sp>
      <p:sp>
        <p:nvSpPr>
          <p:cNvPr id="14" name="Circular Arrow 13"/>
          <p:cNvSpPr/>
          <p:nvPr/>
        </p:nvSpPr>
        <p:spPr>
          <a:xfrm rot="5400000" flipH="1" flipV="1">
            <a:off x="4742662" y="2971800"/>
            <a:ext cx="1943100" cy="1485900"/>
          </a:xfrm>
          <a:prstGeom prst="circular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id-ID">
              <a:solidFill>
                <a:schemeClr val="tx1"/>
              </a:solidFill>
            </a:endParaRPr>
          </a:p>
        </p:txBody>
      </p:sp>
      <p:sp>
        <p:nvSpPr>
          <p:cNvPr id="15" name="Circular Arrow 14"/>
          <p:cNvSpPr/>
          <p:nvPr/>
        </p:nvSpPr>
        <p:spPr>
          <a:xfrm rot="5400000" flipH="1" flipV="1">
            <a:off x="856462" y="3048000"/>
            <a:ext cx="1943100" cy="1485900"/>
          </a:xfrm>
          <a:prstGeom prst="circular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id-ID">
              <a:solidFill>
                <a:schemeClr val="tx1"/>
              </a:solidFill>
            </a:endParaRPr>
          </a:p>
        </p:txBody>
      </p:sp>
      <p:sp>
        <p:nvSpPr>
          <p:cNvPr id="16" name="Right Arrow 15"/>
          <p:cNvSpPr/>
          <p:nvPr/>
        </p:nvSpPr>
        <p:spPr>
          <a:xfrm>
            <a:off x="3371062" y="2133600"/>
            <a:ext cx="2286000" cy="381000"/>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id-ID"/>
          </a:p>
        </p:txBody>
      </p:sp>
      <p:sp>
        <p:nvSpPr>
          <p:cNvPr id="17" name="Right Arrow 16"/>
          <p:cNvSpPr/>
          <p:nvPr/>
        </p:nvSpPr>
        <p:spPr>
          <a:xfrm flipH="1">
            <a:off x="3599662" y="4876800"/>
            <a:ext cx="2286000" cy="381000"/>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id-ID"/>
          </a:p>
        </p:txBody>
      </p:sp>
      <p:sp>
        <p:nvSpPr>
          <p:cNvPr id="18" name="TextBox 17"/>
          <p:cNvSpPr txBox="1"/>
          <p:nvPr/>
        </p:nvSpPr>
        <p:spPr>
          <a:xfrm>
            <a:off x="8103330" y="3066871"/>
            <a:ext cx="1040670" cy="954107"/>
          </a:xfrm>
          <a:prstGeom prst="rect">
            <a:avLst/>
          </a:prstGeom>
          <a:noFill/>
        </p:spPr>
        <p:txBody>
          <a:bodyPr wrap="none" rtlCol="0">
            <a:spAutoFit/>
          </a:bodyPr>
          <a:lstStyle/>
          <a:p>
            <a:r>
              <a:rPr lang="id-ID" sz="1400" dirty="0" smtClean="0"/>
              <a:t>Production</a:t>
            </a:r>
            <a:br>
              <a:rPr lang="id-ID" sz="1400" dirty="0" smtClean="0"/>
            </a:br>
            <a:r>
              <a:rPr lang="id-ID" sz="1400" dirty="0" smtClean="0"/>
              <a:t>cycle</a:t>
            </a:r>
            <a:br>
              <a:rPr lang="id-ID" sz="1400" dirty="0" smtClean="0"/>
            </a:br>
            <a:r>
              <a:rPr lang="id-ID" sz="1400" dirty="0" smtClean="0"/>
              <a:t>consume</a:t>
            </a:r>
            <a:br>
              <a:rPr lang="id-ID" sz="1400" dirty="0" smtClean="0"/>
            </a:br>
            <a:r>
              <a:rPr lang="id-ID" sz="1400" dirty="0" smtClean="0"/>
              <a:t>demand</a:t>
            </a:r>
          </a:p>
        </p:txBody>
      </p:sp>
      <p:sp>
        <p:nvSpPr>
          <p:cNvPr id="19" name="TextBox 18"/>
          <p:cNvSpPr txBox="1"/>
          <p:nvPr/>
        </p:nvSpPr>
        <p:spPr>
          <a:xfrm>
            <a:off x="55958" y="3352800"/>
            <a:ext cx="1239442" cy="954107"/>
          </a:xfrm>
          <a:prstGeom prst="rect">
            <a:avLst/>
          </a:prstGeom>
          <a:noFill/>
        </p:spPr>
        <p:txBody>
          <a:bodyPr wrap="none" rtlCol="0">
            <a:spAutoFit/>
          </a:bodyPr>
          <a:lstStyle/>
          <a:p>
            <a:r>
              <a:rPr lang="id-ID" sz="1400" dirty="0" smtClean="0"/>
              <a:t>Consumption</a:t>
            </a:r>
            <a:br>
              <a:rPr lang="id-ID" sz="1400" dirty="0" smtClean="0"/>
            </a:br>
            <a:r>
              <a:rPr lang="id-ID" sz="1400" dirty="0" smtClean="0"/>
              <a:t>cycle</a:t>
            </a:r>
            <a:br>
              <a:rPr lang="id-ID" sz="1400" dirty="0" smtClean="0"/>
            </a:br>
            <a:r>
              <a:rPr lang="id-ID" sz="1400" dirty="0" smtClean="0"/>
              <a:t>produces</a:t>
            </a:r>
            <a:br>
              <a:rPr lang="id-ID" sz="1400" dirty="0" smtClean="0"/>
            </a:br>
            <a:r>
              <a:rPr lang="id-ID" sz="1400" dirty="0" smtClean="0"/>
              <a:t>demand</a:t>
            </a:r>
          </a:p>
        </p:txBody>
      </p:sp>
      <p:sp>
        <p:nvSpPr>
          <p:cNvPr id="20" name="TextBox 19"/>
          <p:cNvSpPr txBox="1"/>
          <p:nvPr/>
        </p:nvSpPr>
        <p:spPr>
          <a:xfrm flipH="1">
            <a:off x="3733800" y="1905000"/>
            <a:ext cx="1706881" cy="307777"/>
          </a:xfrm>
          <a:prstGeom prst="rect">
            <a:avLst/>
          </a:prstGeom>
          <a:noFill/>
        </p:spPr>
        <p:txBody>
          <a:bodyPr wrap="square" rtlCol="0">
            <a:spAutoFit/>
          </a:bodyPr>
          <a:lstStyle/>
          <a:p>
            <a:r>
              <a:rPr lang="id-ID" sz="1400" dirty="0" smtClean="0"/>
              <a:t>Present pattern</a:t>
            </a:r>
            <a:endParaRPr lang="id-ID" sz="1400" dirty="0"/>
          </a:p>
        </p:txBody>
      </p:sp>
      <p:sp>
        <p:nvSpPr>
          <p:cNvPr id="21" name="TextBox 20"/>
          <p:cNvSpPr txBox="1"/>
          <p:nvPr/>
        </p:nvSpPr>
        <p:spPr>
          <a:xfrm flipH="1">
            <a:off x="3810000" y="5181600"/>
            <a:ext cx="2057400" cy="307777"/>
          </a:xfrm>
          <a:prstGeom prst="rect">
            <a:avLst/>
          </a:prstGeom>
          <a:noFill/>
        </p:spPr>
        <p:txBody>
          <a:bodyPr wrap="square" rtlCol="0">
            <a:spAutoFit/>
          </a:bodyPr>
          <a:lstStyle/>
          <a:p>
            <a:r>
              <a:rPr lang="id-ID" sz="1400" dirty="0" smtClean="0"/>
              <a:t>Respond with capacity</a:t>
            </a:r>
            <a:endParaRPr lang="id-ID" sz="1400" dirty="0"/>
          </a:p>
        </p:txBody>
      </p:sp>
    </p:spTree>
    <p:extLst>
      <p:ext uri="{BB962C8B-B14F-4D97-AF65-F5344CB8AC3E}">
        <p14:creationId xmlns:p14="http://schemas.microsoft.com/office/powerpoint/2010/main" val="3631025122"/>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Pattern Business Activity PBA</a:t>
            </a:r>
            <a:endParaRPr lang="en-US" sz="4000" dirty="0"/>
          </a:p>
        </p:txBody>
      </p:sp>
      <p:sp>
        <p:nvSpPr>
          <p:cNvPr id="3" name="Content Placeholder 2"/>
          <p:cNvSpPr>
            <a:spLocks noGrp="1"/>
          </p:cNvSpPr>
          <p:nvPr>
            <p:ph idx="1"/>
          </p:nvPr>
        </p:nvSpPr>
        <p:spPr>
          <a:xfrm>
            <a:off x="457200" y="1600201"/>
            <a:ext cx="8229600" cy="1066799"/>
          </a:xfrm>
        </p:spPr>
        <p:txBody>
          <a:bodyPr/>
          <a:lstStyle/>
          <a:p>
            <a:r>
              <a:rPr lang="en-US" sz="2400" dirty="0" smtClean="0"/>
              <a:t>Activity-based Demand Management</a:t>
            </a:r>
          </a:p>
          <a:p>
            <a:r>
              <a:rPr lang="en-US" sz="2400" dirty="0" smtClean="0"/>
              <a:t>Patterns of Business Activity (PBAs) and user profiles </a:t>
            </a:r>
          </a:p>
          <a:p>
            <a:pPr marL="0" indent="0">
              <a:buNone/>
            </a:pPr>
            <a:endParaRPr lang="en-US" sz="2400" dirty="0"/>
          </a:p>
        </p:txBody>
      </p:sp>
      <p:sp>
        <p:nvSpPr>
          <p:cNvPr id="9" name="Freeform 8"/>
          <p:cNvSpPr/>
          <p:nvPr/>
        </p:nvSpPr>
        <p:spPr>
          <a:xfrm>
            <a:off x="1431758" y="2731168"/>
            <a:ext cx="6124074" cy="3056021"/>
          </a:xfrm>
          <a:custGeom>
            <a:avLst/>
            <a:gdLst>
              <a:gd name="connsiteX0" fmla="*/ 36095 w 6124074"/>
              <a:gd name="connsiteY0" fmla="*/ 0 h 3056021"/>
              <a:gd name="connsiteX1" fmla="*/ 0 w 6124074"/>
              <a:gd name="connsiteY1" fmla="*/ 3056021 h 3056021"/>
              <a:gd name="connsiteX2" fmla="*/ 0 w 6124074"/>
              <a:gd name="connsiteY2" fmla="*/ 3056021 h 3056021"/>
              <a:gd name="connsiteX3" fmla="*/ 6124074 w 6124074"/>
              <a:gd name="connsiteY3" fmla="*/ 3056021 h 3056021"/>
              <a:gd name="connsiteX4" fmla="*/ 6124074 w 6124074"/>
              <a:gd name="connsiteY4" fmla="*/ 3056021 h 3056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24074" h="3056021">
                <a:moveTo>
                  <a:pt x="36095" y="0"/>
                </a:moveTo>
                <a:lnTo>
                  <a:pt x="0" y="3056021"/>
                </a:lnTo>
                <a:lnTo>
                  <a:pt x="0" y="3056021"/>
                </a:lnTo>
                <a:lnTo>
                  <a:pt x="6124074" y="3056021"/>
                </a:lnTo>
                <a:lnTo>
                  <a:pt x="6124074" y="3056021"/>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1143000" y="3276600"/>
            <a:ext cx="6412832"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2" name="Freeform 11"/>
          <p:cNvSpPr/>
          <p:nvPr/>
        </p:nvSpPr>
        <p:spPr>
          <a:xfrm>
            <a:off x="1431758" y="3124200"/>
            <a:ext cx="4728410" cy="2145632"/>
          </a:xfrm>
          <a:custGeom>
            <a:avLst/>
            <a:gdLst>
              <a:gd name="connsiteX0" fmla="*/ 0 w 4788568"/>
              <a:gd name="connsiteY0" fmla="*/ 2252684 h 2252684"/>
              <a:gd name="connsiteX1" fmla="*/ 1479884 w 4788568"/>
              <a:gd name="connsiteY1" fmla="*/ 26841 h 2252684"/>
              <a:gd name="connsiteX2" fmla="*/ 3056021 w 4788568"/>
              <a:gd name="connsiteY2" fmla="*/ 989368 h 2252684"/>
              <a:gd name="connsiteX3" fmla="*/ 3669632 w 4788568"/>
              <a:gd name="connsiteY3" fmla="*/ 496073 h 2252684"/>
              <a:gd name="connsiteX4" fmla="*/ 4054642 w 4788568"/>
              <a:gd name="connsiteY4" fmla="*/ 484041 h 2252684"/>
              <a:gd name="connsiteX5" fmla="*/ 4788568 w 4788568"/>
              <a:gd name="connsiteY5" fmla="*/ 1446568 h 2252684"/>
              <a:gd name="connsiteX6" fmla="*/ 4788568 w 4788568"/>
              <a:gd name="connsiteY6" fmla="*/ 1446568 h 2252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88568" h="2252684">
                <a:moveTo>
                  <a:pt x="0" y="2252684"/>
                </a:moveTo>
                <a:cubicBezTo>
                  <a:pt x="485273" y="1245039"/>
                  <a:pt x="970547" y="237394"/>
                  <a:pt x="1479884" y="26841"/>
                </a:cubicBezTo>
                <a:cubicBezTo>
                  <a:pt x="1989221" y="-183712"/>
                  <a:pt x="2691063" y="911163"/>
                  <a:pt x="3056021" y="989368"/>
                </a:cubicBezTo>
                <a:cubicBezTo>
                  <a:pt x="3420979" y="1067573"/>
                  <a:pt x="3503195" y="580294"/>
                  <a:pt x="3669632" y="496073"/>
                </a:cubicBezTo>
                <a:cubicBezTo>
                  <a:pt x="3836069" y="411852"/>
                  <a:pt x="3868153" y="325625"/>
                  <a:pt x="4054642" y="484041"/>
                </a:cubicBezTo>
                <a:cubicBezTo>
                  <a:pt x="4241131" y="642457"/>
                  <a:pt x="4788568" y="1446568"/>
                  <a:pt x="4788568" y="1446568"/>
                </a:cubicBezTo>
                <a:lnTo>
                  <a:pt x="4788568" y="1446568"/>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381000" y="2635098"/>
            <a:ext cx="1219200" cy="369332"/>
          </a:xfrm>
          <a:prstGeom prst="rect">
            <a:avLst/>
          </a:prstGeom>
          <a:noFill/>
        </p:spPr>
        <p:txBody>
          <a:bodyPr wrap="square" rtlCol="0">
            <a:spAutoFit/>
          </a:bodyPr>
          <a:lstStyle/>
          <a:p>
            <a:r>
              <a:rPr lang="en-US" dirty="0" smtClean="0"/>
              <a:t>Capacity</a:t>
            </a:r>
            <a:endParaRPr lang="en-US" dirty="0"/>
          </a:p>
        </p:txBody>
      </p:sp>
      <p:sp>
        <p:nvSpPr>
          <p:cNvPr id="14" name="TextBox 13"/>
          <p:cNvSpPr txBox="1"/>
          <p:nvPr/>
        </p:nvSpPr>
        <p:spPr>
          <a:xfrm>
            <a:off x="5029200" y="2927321"/>
            <a:ext cx="3066351" cy="369332"/>
          </a:xfrm>
          <a:prstGeom prst="rect">
            <a:avLst/>
          </a:prstGeom>
          <a:noFill/>
        </p:spPr>
        <p:txBody>
          <a:bodyPr wrap="square" rtlCol="0">
            <a:spAutoFit/>
          </a:bodyPr>
          <a:lstStyle/>
          <a:p>
            <a:r>
              <a:rPr lang="en-US" dirty="0" smtClean="0"/>
              <a:t>Maximum Safe Capacity</a:t>
            </a:r>
            <a:endParaRPr lang="en-US" dirty="0"/>
          </a:p>
        </p:txBody>
      </p:sp>
      <p:sp>
        <p:nvSpPr>
          <p:cNvPr id="15" name="TextBox 14"/>
          <p:cNvSpPr txBox="1"/>
          <p:nvPr/>
        </p:nvSpPr>
        <p:spPr>
          <a:xfrm>
            <a:off x="6934200" y="5758934"/>
            <a:ext cx="689035" cy="369332"/>
          </a:xfrm>
          <a:prstGeom prst="rect">
            <a:avLst/>
          </a:prstGeom>
          <a:noFill/>
        </p:spPr>
        <p:txBody>
          <a:bodyPr wrap="none" rtlCol="0">
            <a:spAutoFit/>
          </a:bodyPr>
          <a:lstStyle/>
          <a:p>
            <a:r>
              <a:rPr lang="en-US" dirty="0" smtClean="0"/>
              <a:t>Time</a:t>
            </a:r>
            <a:endParaRPr lang="en-US" dirty="0"/>
          </a:p>
        </p:txBody>
      </p:sp>
    </p:spTree>
    <p:extLst>
      <p:ext uri="{BB962C8B-B14F-4D97-AF65-F5344CB8AC3E}">
        <p14:creationId xmlns:p14="http://schemas.microsoft.com/office/powerpoint/2010/main" val="1456846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id-ID" dirty="0" smtClean="0"/>
              <a:t>Business Activity to PBA</a:t>
            </a:r>
            <a:endParaRPr lang="id-ID" dirty="0"/>
          </a:p>
        </p:txBody>
      </p:sp>
      <p:grpSp>
        <p:nvGrpSpPr>
          <p:cNvPr id="22" name="Group 21"/>
          <p:cNvGrpSpPr/>
          <p:nvPr/>
        </p:nvGrpSpPr>
        <p:grpSpPr>
          <a:xfrm>
            <a:off x="1524000" y="1981200"/>
            <a:ext cx="6188925" cy="2743199"/>
            <a:chOff x="1085062" y="2133600"/>
            <a:chExt cx="7048500" cy="3124200"/>
          </a:xfrm>
        </p:grpSpPr>
        <p:sp>
          <p:nvSpPr>
            <p:cNvPr id="8" name="Oval 7"/>
            <p:cNvSpPr/>
            <p:nvPr/>
          </p:nvSpPr>
          <p:spPr>
            <a:xfrm>
              <a:off x="1694662" y="2743200"/>
              <a:ext cx="2057400" cy="1981200"/>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9" name="Oval 8"/>
            <p:cNvSpPr/>
            <p:nvPr/>
          </p:nvSpPr>
          <p:spPr>
            <a:xfrm>
              <a:off x="5428462" y="2743200"/>
              <a:ext cx="2057400" cy="1981200"/>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0" name="Rectangle 9"/>
            <p:cNvSpPr/>
            <p:nvPr/>
          </p:nvSpPr>
          <p:spPr>
            <a:xfrm>
              <a:off x="2685262" y="2743200"/>
              <a:ext cx="3810000" cy="198120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Oval 4"/>
            <p:cNvSpPr/>
            <p:nvPr/>
          </p:nvSpPr>
          <p:spPr>
            <a:xfrm>
              <a:off x="1763242" y="2826657"/>
              <a:ext cx="1912620" cy="1821543"/>
            </a:xfrm>
            <a:prstGeom prst="ellipse">
              <a:avLst/>
            </a:prstGeom>
            <a:ln w="76200"/>
          </p:spPr>
          <p:style>
            <a:lnRef idx="1">
              <a:schemeClr val="accent1"/>
            </a:lnRef>
            <a:fillRef idx="2">
              <a:schemeClr val="accent1"/>
            </a:fillRef>
            <a:effectRef idx="1">
              <a:schemeClr val="accent1"/>
            </a:effectRef>
            <a:fontRef idx="minor">
              <a:schemeClr val="dk1"/>
            </a:fontRef>
          </p:style>
          <p:txBody>
            <a:bodyPr rtlCol="0" anchor="ctr"/>
            <a:lstStyle/>
            <a:p>
              <a:pPr algn="ctr"/>
              <a:r>
                <a:rPr lang="id-ID" dirty="0" smtClean="0"/>
                <a:t>Customer asset</a:t>
              </a:r>
              <a:endParaRPr lang="id-ID" dirty="0"/>
            </a:p>
          </p:txBody>
        </p:sp>
        <p:sp>
          <p:nvSpPr>
            <p:cNvPr id="6" name="Oval 5"/>
            <p:cNvSpPr/>
            <p:nvPr/>
          </p:nvSpPr>
          <p:spPr>
            <a:xfrm>
              <a:off x="5497042" y="2826657"/>
              <a:ext cx="1912620" cy="1821543"/>
            </a:xfrm>
            <a:prstGeom prst="ellipse">
              <a:avLst/>
            </a:prstGeom>
            <a:ln/>
          </p:spPr>
          <p:style>
            <a:lnRef idx="3">
              <a:schemeClr val="lt1"/>
            </a:lnRef>
            <a:fillRef idx="1">
              <a:schemeClr val="accent1"/>
            </a:fillRef>
            <a:effectRef idx="1">
              <a:schemeClr val="accent1"/>
            </a:effectRef>
            <a:fontRef idx="minor">
              <a:schemeClr val="lt1"/>
            </a:fontRef>
          </p:style>
          <p:txBody>
            <a:bodyPr rtlCol="0" anchor="ctr"/>
            <a:lstStyle/>
            <a:p>
              <a:pPr algn="ctr"/>
              <a:r>
                <a:rPr lang="id-ID" dirty="0" smtClean="0"/>
                <a:t>Service asset</a:t>
              </a:r>
              <a:endParaRPr lang="id-ID" dirty="0"/>
            </a:p>
          </p:txBody>
        </p:sp>
        <p:sp>
          <p:nvSpPr>
            <p:cNvPr id="12" name="Circular Arrow 11"/>
            <p:cNvSpPr/>
            <p:nvPr/>
          </p:nvSpPr>
          <p:spPr>
            <a:xfrm rot="5400000">
              <a:off x="6419062" y="2971800"/>
              <a:ext cx="1943100" cy="1485900"/>
            </a:xfrm>
            <a:prstGeom prst="circular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id-ID">
                <a:solidFill>
                  <a:schemeClr val="tx1"/>
                </a:solidFill>
              </a:endParaRPr>
            </a:p>
          </p:txBody>
        </p:sp>
        <p:sp>
          <p:nvSpPr>
            <p:cNvPr id="13" name="Circular Arrow 12"/>
            <p:cNvSpPr/>
            <p:nvPr/>
          </p:nvSpPr>
          <p:spPr>
            <a:xfrm rot="5400000">
              <a:off x="2532862" y="2971800"/>
              <a:ext cx="1943100" cy="1485900"/>
            </a:xfrm>
            <a:prstGeom prst="circular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id-ID">
                <a:solidFill>
                  <a:schemeClr val="tx1"/>
                </a:solidFill>
              </a:endParaRPr>
            </a:p>
          </p:txBody>
        </p:sp>
        <p:sp>
          <p:nvSpPr>
            <p:cNvPr id="14" name="Circular Arrow 13"/>
            <p:cNvSpPr/>
            <p:nvPr/>
          </p:nvSpPr>
          <p:spPr>
            <a:xfrm rot="5400000" flipH="1" flipV="1">
              <a:off x="4742662" y="2971800"/>
              <a:ext cx="1943100" cy="1485900"/>
            </a:xfrm>
            <a:prstGeom prst="circular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id-ID">
                <a:solidFill>
                  <a:schemeClr val="tx1"/>
                </a:solidFill>
              </a:endParaRPr>
            </a:p>
          </p:txBody>
        </p:sp>
        <p:sp>
          <p:nvSpPr>
            <p:cNvPr id="15" name="Circular Arrow 14"/>
            <p:cNvSpPr/>
            <p:nvPr/>
          </p:nvSpPr>
          <p:spPr>
            <a:xfrm rot="5400000" flipH="1" flipV="1">
              <a:off x="856462" y="3048000"/>
              <a:ext cx="1943100" cy="1485900"/>
            </a:xfrm>
            <a:prstGeom prst="circular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id-ID">
                <a:solidFill>
                  <a:schemeClr val="tx1"/>
                </a:solidFill>
              </a:endParaRPr>
            </a:p>
          </p:txBody>
        </p:sp>
        <p:sp>
          <p:nvSpPr>
            <p:cNvPr id="16" name="Right Arrow 15"/>
            <p:cNvSpPr/>
            <p:nvPr/>
          </p:nvSpPr>
          <p:spPr>
            <a:xfrm>
              <a:off x="3371062" y="2133600"/>
              <a:ext cx="2286000" cy="381000"/>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id-ID"/>
            </a:p>
          </p:txBody>
        </p:sp>
        <p:sp>
          <p:nvSpPr>
            <p:cNvPr id="17" name="Right Arrow 16"/>
            <p:cNvSpPr/>
            <p:nvPr/>
          </p:nvSpPr>
          <p:spPr>
            <a:xfrm flipH="1">
              <a:off x="3599662" y="4876800"/>
              <a:ext cx="2286000" cy="381000"/>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id-ID"/>
            </a:p>
          </p:txBody>
        </p:sp>
      </p:grpSp>
      <p:sp>
        <p:nvSpPr>
          <p:cNvPr id="18" name="TextBox 17"/>
          <p:cNvSpPr txBox="1"/>
          <p:nvPr/>
        </p:nvSpPr>
        <p:spPr>
          <a:xfrm>
            <a:off x="7620000" y="3048000"/>
            <a:ext cx="1269899" cy="523220"/>
          </a:xfrm>
          <a:prstGeom prst="rect">
            <a:avLst/>
          </a:prstGeom>
          <a:noFill/>
        </p:spPr>
        <p:txBody>
          <a:bodyPr wrap="none" rtlCol="0">
            <a:spAutoFit/>
          </a:bodyPr>
          <a:lstStyle/>
          <a:p>
            <a:r>
              <a:rPr lang="id-ID" sz="1400" dirty="0" smtClean="0"/>
              <a:t>Capacity plan</a:t>
            </a:r>
            <a:br>
              <a:rPr lang="id-ID" sz="1400" dirty="0" smtClean="0"/>
            </a:br>
            <a:r>
              <a:rPr lang="id-ID" sz="1400" dirty="0" smtClean="0"/>
              <a:t>management</a:t>
            </a:r>
          </a:p>
        </p:txBody>
      </p:sp>
      <p:sp>
        <p:nvSpPr>
          <p:cNvPr id="19" name="TextBox 18"/>
          <p:cNvSpPr txBox="1"/>
          <p:nvPr/>
        </p:nvSpPr>
        <p:spPr>
          <a:xfrm>
            <a:off x="533400" y="3200400"/>
            <a:ext cx="960519" cy="738664"/>
          </a:xfrm>
          <a:prstGeom prst="rect">
            <a:avLst/>
          </a:prstGeom>
          <a:noFill/>
        </p:spPr>
        <p:txBody>
          <a:bodyPr wrap="none" rtlCol="0">
            <a:spAutoFit/>
          </a:bodyPr>
          <a:lstStyle/>
          <a:p>
            <a:r>
              <a:rPr lang="id-ID" sz="1400" dirty="0" smtClean="0"/>
              <a:t>Pattern of</a:t>
            </a:r>
          </a:p>
          <a:p>
            <a:r>
              <a:rPr lang="id-ID" sz="1400" dirty="0" smtClean="0"/>
              <a:t>Business</a:t>
            </a:r>
          </a:p>
          <a:p>
            <a:r>
              <a:rPr lang="id-ID" sz="1400" dirty="0" smtClean="0"/>
              <a:t>Activity</a:t>
            </a:r>
          </a:p>
        </p:txBody>
      </p:sp>
      <p:sp>
        <p:nvSpPr>
          <p:cNvPr id="20" name="TextBox 19"/>
          <p:cNvSpPr txBox="1"/>
          <p:nvPr/>
        </p:nvSpPr>
        <p:spPr>
          <a:xfrm flipH="1">
            <a:off x="3581400" y="1752600"/>
            <a:ext cx="1706881" cy="307777"/>
          </a:xfrm>
          <a:prstGeom prst="rect">
            <a:avLst/>
          </a:prstGeom>
          <a:noFill/>
        </p:spPr>
        <p:txBody>
          <a:bodyPr wrap="square" rtlCol="0">
            <a:spAutoFit/>
          </a:bodyPr>
          <a:lstStyle/>
          <a:p>
            <a:r>
              <a:rPr lang="id-ID" sz="1400" dirty="0" smtClean="0"/>
              <a:t>Demand pattern</a:t>
            </a:r>
            <a:endParaRPr lang="id-ID" sz="1400" dirty="0"/>
          </a:p>
        </p:txBody>
      </p:sp>
      <p:sp>
        <p:nvSpPr>
          <p:cNvPr id="21" name="TextBox 20"/>
          <p:cNvSpPr txBox="1"/>
          <p:nvPr/>
        </p:nvSpPr>
        <p:spPr>
          <a:xfrm flipH="1">
            <a:off x="3886200" y="4724400"/>
            <a:ext cx="2057400" cy="307777"/>
          </a:xfrm>
          <a:prstGeom prst="rect">
            <a:avLst/>
          </a:prstGeom>
          <a:noFill/>
        </p:spPr>
        <p:txBody>
          <a:bodyPr wrap="square" rtlCol="0">
            <a:spAutoFit/>
          </a:bodyPr>
          <a:lstStyle/>
          <a:p>
            <a:r>
              <a:rPr lang="id-ID" sz="1400" dirty="0" smtClean="0"/>
              <a:t>Delivery schedule</a:t>
            </a:r>
            <a:endParaRPr lang="id-ID" sz="1400" dirty="0"/>
          </a:p>
        </p:txBody>
      </p:sp>
      <p:sp>
        <p:nvSpPr>
          <p:cNvPr id="23" name="Rectangle 22"/>
          <p:cNvSpPr/>
          <p:nvPr/>
        </p:nvSpPr>
        <p:spPr>
          <a:xfrm>
            <a:off x="7162800" y="4953000"/>
            <a:ext cx="1752600" cy="8382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d-ID" dirty="0" smtClean="0"/>
              <a:t>Demand </a:t>
            </a:r>
          </a:p>
          <a:p>
            <a:pPr algn="ctr"/>
            <a:r>
              <a:rPr lang="id-ID" dirty="0" smtClean="0"/>
              <a:t>Management</a:t>
            </a:r>
            <a:endParaRPr lang="id-ID" dirty="0"/>
          </a:p>
        </p:txBody>
      </p:sp>
      <p:sp>
        <p:nvSpPr>
          <p:cNvPr id="24" name="Circular Arrow 23"/>
          <p:cNvSpPr/>
          <p:nvPr/>
        </p:nvSpPr>
        <p:spPr>
          <a:xfrm rot="5400000">
            <a:off x="7799294" y="3935506"/>
            <a:ext cx="1066800" cy="815788"/>
          </a:xfrm>
          <a:prstGeom prst="circular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id-ID">
              <a:solidFill>
                <a:schemeClr val="tx1"/>
              </a:solidFill>
            </a:endParaRPr>
          </a:p>
        </p:txBody>
      </p:sp>
      <p:sp>
        <p:nvSpPr>
          <p:cNvPr id="25" name="Circular Arrow 24"/>
          <p:cNvSpPr/>
          <p:nvPr/>
        </p:nvSpPr>
        <p:spPr>
          <a:xfrm rot="5400000" flipH="1" flipV="1">
            <a:off x="7494494" y="3935506"/>
            <a:ext cx="1066800" cy="815788"/>
          </a:xfrm>
          <a:prstGeom prst="circular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id-ID">
              <a:solidFill>
                <a:schemeClr val="tx1"/>
              </a:solidFill>
            </a:endParaRPr>
          </a:p>
        </p:txBody>
      </p:sp>
      <p:sp>
        <p:nvSpPr>
          <p:cNvPr id="26" name="Freeform 25"/>
          <p:cNvSpPr/>
          <p:nvPr/>
        </p:nvSpPr>
        <p:spPr>
          <a:xfrm>
            <a:off x="1200150" y="4086225"/>
            <a:ext cx="5857875" cy="1583532"/>
          </a:xfrm>
          <a:custGeom>
            <a:avLst/>
            <a:gdLst>
              <a:gd name="connsiteX0" fmla="*/ 5857875 w 5857875"/>
              <a:gd name="connsiteY0" fmla="*/ 1314450 h 1583532"/>
              <a:gd name="connsiteX1" fmla="*/ 3286125 w 5857875"/>
              <a:gd name="connsiteY1" fmla="*/ 1528763 h 1583532"/>
              <a:gd name="connsiteX2" fmla="*/ 1657350 w 5857875"/>
              <a:gd name="connsiteY2" fmla="*/ 1328738 h 1583532"/>
              <a:gd name="connsiteX3" fmla="*/ 0 w 5857875"/>
              <a:gd name="connsiteY3" fmla="*/ 0 h 1583532"/>
            </a:gdLst>
            <a:ahLst/>
            <a:cxnLst>
              <a:cxn ang="0">
                <a:pos x="connsiteX0" y="connsiteY0"/>
              </a:cxn>
              <a:cxn ang="0">
                <a:pos x="connsiteX1" y="connsiteY1"/>
              </a:cxn>
              <a:cxn ang="0">
                <a:pos x="connsiteX2" y="connsiteY2"/>
              </a:cxn>
              <a:cxn ang="0">
                <a:pos x="connsiteX3" y="connsiteY3"/>
              </a:cxn>
            </a:cxnLst>
            <a:rect l="l" t="t" r="r" b="b"/>
            <a:pathLst>
              <a:path w="5857875" h="1583532">
                <a:moveTo>
                  <a:pt x="5857875" y="1314450"/>
                </a:moveTo>
                <a:cubicBezTo>
                  <a:pt x="4922043" y="1420416"/>
                  <a:pt x="3986212" y="1526382"/>
                  <a:pt x="3286125" y="1528763"/>
                </a:cubicBezTo>
                <a:cubicBezTo>
                  <a:pt x="2586038" y="1531144"/>
                  <a:pt x="2205037" y="1583532"/>
                  <a:pt x="1657350" y="1328738"/>
                </a:cubicBezTo>
                <a:cubicBezTo>
                  <a:pt x="1109663" y="1073944"/>
                  <a:pt x="0" y="0"/>
                  <a:pt x="0" y="0"/>
                </a:cubicBezTo>
              </a:path>
            </a:pathLst>
          </a:custGeom>
          <a:ln>
            <a:headEnd type="none" w="med" len="med"/>
            <a:tailEnd type="triangle" w="med" len="med"/>
          </a:ln>
        </p:spPr>
        <p:style>
          <a:lnRef idx="3">
            <a:schemeClr val="accent3"/>
          </a:lnRef>
          <a:fillRef idx="0">
            <a:schemeClr val="accent3"/>
          </a:fillRef>
          <a:effectRef idx="2">
            <a:schemeClr val="accent3"/>
          </a:effectRef>
          <a:fontRef idx="minor">
            <a:schemeClr val="tx1"/>
          </a:fontRef>
        </p:style>
        <p:txBody>
          <a:bodyPr rtlCol="0" anchor="ctr"/>
          <a:lstStyle/>
          <a:p>
            <a:pPr algn="ctr"/>
            <a:endParaRPr lang="id-ID"/>
          </a:p>
        </p:txBody>
      </p:sp>
      <p:sp>
        <p:nvSpPr>
          <p:cNvPr id="27" name="TextBox 26"/>
          <p:cNvSpPr txBox="1"/>
          <p:nvPr/>
        </p:nvSpPr>
        <p:spPr>
          <a:xfrm>
            <a:off x="1447800" y="5181600"/>
            <a:ext cx="1726755" cy="738664"/>
          </a:xfrm>
          <a:prstGeom prst="rect">
            <a:avLst/>
          </a:prstGeom>
          <a:noFill/>
        </p:spPr>
        <p:txBody>
          <a:bodyPr wrap="none" rtlCol="0">
            <a:spAutoFit/>
          </a:bodyPr>
          <a:lstStyle/>
          <a:p>
            <a:pPr algn="ctr"/>
            <a:r>
              <a:rPr lang="id-ID" sz="1400" dirty="0" smtClean="0"/>
              <a:t>Incentives and</a:t>
            </a:r>
            <a:br>
              <a:rPr lang="id-ID" sz="1400" dirty="0" smtClean="0"/>
            </a:br>
            <a:r>
              <a:rPr lang="id-ID" sz="1400" dirty="0" smtClean="0"/>
              <a:t>penalty to influence</a:t>
            </a:r>
            <a:br>
              <a:rPr lang="id-ID" sz="1400" dirty="0" smtClean="0"/>
            </a:br>
            <a:r>
              <a:rPr lang="id-ID" sz="1400" dirty="0" smtClean="0"/>
              <a:t>consumption</a:t>
            </a:r>
          </a:p>
        </p:txBody>
      </p:sp>
    </p:spTree>
    <p:extLst>
      <p:ext uri="{BB962C8B-B14F-4D97-AF65-F5344CB8AC3E}">
        <p14:creationId xmlns:p14="http://schemas.microsoft.com/office/powerpoint/2010/main" val="4151053784"/>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Objectives</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090220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237998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Key Activities</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1833559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6321966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Financial Management</a:t>
            </a:r>
            <a:endParaRPr lang="en-US" dirty="0"/>
          </a:p>
        </p:txBody>
      </p:sp>
      <p:sp>
        <p:nvSpPr>
          <p:cNvPr id="5" name="Subtitle 4"/>
          <p:cNvSpPr>
            <a:spLocks noGrp="1"/>
          </p:cNvSpPr>
          <p:nvPr>
            <p:ph type="subTitle" idx="1"/>
          </p:nvPr>
        </p:nvSpPr>
        <p:spPr/>
        <p:txBody>
          <a:bodyPr/>
          <a:lstStyle/>
          <a:p>
            <a:r>
              <a:rPr lang="en-US" dirty="0" smtClean="0"/>
              <a:t>Service Strategy</a:t>
            </a:r>
          </a:p>
        </p:txBody>
      </p:sp>
    </p:spTree>
    <p:extLst>
      <p:ext uri="{BB962C8B-B14F-4D97-AF65-F5344CB8AC3E}">
        <p14:creationId xmlns:p14="http://schemas.microsoft.com/office/powerpoint/2010/main" val="317146725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Objectives</a:t>
            </a:r>
            <a:endParaRPr lang="id-ID" dirty="0"/>
          </a:p>
        </p:txBody>
      </p:sp>
      <p:sp>
        <p:nvSpPr>
          <p:cNvPr id="3" name="Content Placeholder 2"/>
          <p:cNvSpPr>
            <a:spLocks noGrp="1"/>
          </p:cNvSpPr>
          <p:nvPr>
            <p:ph idx="1"/>
          </p:nvPr>
        </p:nvSpPr>
        <p:spPr/>
        <p:txBody>
          <a:bodyPr/>
          <a:lstStyle/>
          <a:p>
            <a:r>
              <a:rPr lang="id-ID" sz="2800" dirty="0" smtClean="0"/>
              <a:t>Provides Business and IT with the quantification in financial term of:</a:t>
            </a:r>
          </a:p>
          <a:p>
            <a:pPr lvl="1"/>
            <a:r>
              <a:rPr lang="id-ID" sz="2400" dirty="0" smtClean="0"/>
              <a:t>Value of IT services</a:t>
            </a:r>
          </a:p>
          <a:p>
            <a:pPr lvl="1"/>
            <a:r>
              <a:rPr lang="id-ID" sz="2400" dirty="0" smtClean="0"/>
              <a:t>Value of the underlying asset that provide the service</a:t>
            </a:r>
          </a:p>
          <a:p>
            <a:pPr lvl="1"/>
            <a:r>
              <a:rPr lang="id-ID" sz="2400" dirty="0" smtClean="0"/>
              <a:t>Qualification of operational forecasting</a:t>
            </a:r>
          </a:p>
          <a:p>
            <a:r>
              <a:rPr lang="id-ID" sz="2800" dirty="0" smtClean="0"/>
              <a:t>Work together with Business and IT to:</a:t>
            </a:r>
          </a:p>
          <a:p>
            <a:pPr lvl="1"/>
            <a:r>
              <a:rPr lang="id-ID" sz="2400" dirty="0" smtClean="0"/>
              <a:t>Identify and Document costs and benefits</a:t>
            </a:r>
          </a:p>
          <a:p>
            <a:pPr lvl="1"/>
            <a:r>
              <a:rPr lang="id-ID" sz="2400" dirty="0" smtClean="0"/>
              <a:t>Agree the value of services being received</a:t>
            </a:r>
          </a:p>
          <a:p>
            <a:pPr lvl="1"/>
            <a:r>
              <a:rPr lang="id-ID" sz="2400" dirty="0" smtClean="0"/>
              <a:t>Enable demand modeling and management</a:t>
            </a:r>
            <a:endParaRPr lang="id-ID" sz="2400" dirty="0"/>
          </a:p>
        </p:txBody>
      </p:sp>
    </p:spTree>
    <p:extLst>
      <p:ext uri="{BB962C8B-B14F-4D97-AF65-F5344CB8AC3E}">
        <p14:creationId xmlns:p14="http://schemas.microsoft.com/office/powerpoint/2010/main" val="2999123149"/>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 name="Rounded Rectangle 16"/>
          <p:cNvSpPr/>
          <p:nvPr/>
        </p:nvSpPr>
        <p:spPr>
          <a:xfrm>
            <a:off x="4800600" y="1524000"/>
            <a:ext cx="3581400" cy="4876800"/>
          </a:xfrm>
          <a:prstGeom prst="roundRect">
            <a:avLst/>
          </a:prstGeom>
          <a:ln w="38100">
            <a:prstDash val="sysDash"/>
          </a:ln>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000" b="1" dirty="0" smtClean="0"/>
              <a:t>Business Objectives</a:t>
            </a:r>
          </a:p>
          <a:p>
            <a:pPr algn="ctr"/>
            <a:endParaRPr lang="id-ID" sz="2000" b="1" dirty="0" smtClean="0"/>
          </a:p>
          <a:p>
            <a:pPr algn="ctr"/>
            <a:endParaRPr lang="id-ID" sz="2000" b="1" dirty="0" smtClean="0"/>
          </a:p>
          <a:p>
            <a:pPr algn="ctr"/>
            <a:endParaRPr lang="id-ID" sz="2000" b="1" dirty="0" smtClean="0"/>
          </a:p>
          <a:p>
            <a:pPr algn="ctr"/>
            <a:endParaRPr lang="id-ID" sz="2000" b="1" dirty="0" smtClean="0"/>
          </a:p>
          <a:p>
            <a:pPr algn="ctr"/>
            <a:endParaRPr lang="id-ID" sz="2000" b="1" dirty="0" smtClean="0"/>
          </a:p>
          <a:p>
            <a:pPr algn="ctr"/>
            <a:endParaRPr lang="id-ID" sz="2000" b="1" dirty="0" smtClean="0"/>
          </a:p>
          <a:p>
            <a:pPr algn="ctr"/>
            <a:endParaRPr lang="id-ID" sz="2000" b="1" dirty="0" smtClean="0"/>
          </a:p>
          <a:p>
            <a:pPr algn="ctr"/>
            <a:endParaRPr lang="id-ID" sz="2000" b="1" dirty="0" smtClean="0"/>
          </a:p>
          <a:p>
            <a:pPr algn="ctr"/>
            <a:endParaRPr lang="id-ID" sz="2000" b="1" dirty="0" smtClean="0"/>
          </a:p>
          <a:p>
            <a:pPr algn="ctr"/>
            <a:endParaRPr lang="id-ID" sz="2000" b="1" dirty="0" smtClean="0"/>
          </a:p>
          <a:p>
            <a:pPr algn="ctr"/>
            <a:endParaRPr lang="id-ID" sz="2000" b="1" dirty="0" smtClean="0"/>
          </a:p>
          <a:p>
            <a:pPr algn="ctr"/>
            <a:endParaRPr lang="id-ID" sz="2000" b="1" dirty="0" smtClean="0"/>
          </a:p>
          <a:p>
            <a:pPr algn="ctr"/>
            <a:endParaRPr lang="id-ID" sz="2000" b="1" dirty="0" smtClean="0"/>
          </a:p>
          <a:p>
            <a:pPr algn="ctr"/>
            <a:endParaRPr lang="id-ID" sz="2000" b="1" dirty="0" smtClean="0"/>
          </a:p>
          <a:p>
            <a:pPr algn="ctr"/>
            <a:endParaRPr lang="id-ID" sz="2000" b="1" dirty="0"/>
          </a:p>
        </p:txBody>
      </p:sp>
      <p:sp>
        <p:nvSpPr>
          <p:cNvPr id="16" name="Rounded Rectangle 15"/>
          <p:cNvSpPr/>
          <p:nvPr/>
        </p:nvSpPr>
        <p:spPr>
          <a:xfrm>
            <a:off x="609600" y="1524000"/>
            <a:ext cx="3581400" cy="4876800"/>
          </a:xfrm>
          <a:prstGeom prst="roundRect">
            <a:avLst/>
          </a:prstGeom>
          <a:ln w="38100">
            <a:prstDash val="sysDash"/>
          </a:ln>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000" b="1" dirty="0" smtClean="0"/>
              <a:t>Business Impacts</a:t>
            </a:r>
          </a:p>
          <a:p>
            <a:pPr algn="ctr"/>
            <a:endParaRPr lang="id-ID" sz="2000" b="1" dirty="0" smtClean="0"/>
          </a:p>
          <a:p>
            <a:pPr algn="ctr"/>
            <a:endParaRPr lang="id-ID" sz="2000" b="1" dirty="0" smtClean="0"/>
          </a:p>
          <a:p>
            <a:pPr algn="ctr"/>
            <a:endParaRPr lang="id-ID" sz="2000" b="1" dirty="0" smtClean="0"/>
          </a:p>
          <a:p>
            <a:pPr algn="ctr"/>
            <a:endParaRPr lang="id-ID" sz="2000" b="1" dirty="0" smtClean="0"/>
          </a:p>
          <a:p>
            <a:pPr algn="ctr"/>
            <a:endParaRPr lang="id-ID" sz="2000" b="1" dirty="0" smtClean="0"/>
          </a:p>
          <a:p>
            <a:pPr algn="ctr"/>
            <a:endParaRPr lang="id-ID" sz="2000" b="1" dirty="0" smtClean="0"/>
          </a:p>
          <a:p>
            <a:pPr algn="ctr"/>
            <a:endParaRPr lang="id-ID" sz="2000" b="1" dirty="0" smtClean="0"/>
          </a:p>
          <a:p>
            <a:pPr algn="ctr"/>
            <a:endParaRPr lang="id-ID" sz="2000" b="1" dirty="0" smtClean="0"/>
          </a:p>
          <a:p>
            <a:pPr algn="ctr"/>
            <a:endParaRPr lang="id-ID" sz="2000" b="1" dirty="0" smtClean="0"/>
          </a:p>
          <a:p>
            <a:pPr algn="ctr"/>
            <a:endParaRPr lang="id-ID" sz="2000" b="1" dirty="0" smtClean="0"/>
          </a:p>
          <a:p>
            <a:pPr algn="ctr"/>
            <a:endParaRPr lang="id-ID" sz="2000" b="1" dirty="0" smtClean="0"/>
          </a:p>
          <a:p>
            <a:pPr algn="ctr"/>
            <a:endParaRPr lang="id-ID" sz="2000" b="1" dirty="0" smtClean="0"/>
          </a:p>
          <a:p>
            <a:pPr algn="ctr"/>
            <a:endParaRPr lang="id-ID" sz="2000" b="1" dirty="0" smtClean="0"/>
          </a:p>
          <a:p>
            <a:pPr algn="ctr"/>
            <a:endParaRPr lang="id-ID" sz="2000" b="1" dirty="0" smtClean="0"/>
          </a:p>
          <a:p>
            <a:pPr algn="ctr"/>
            <a:endParaRPr lang="id-ID" sz="2000" b="1" dirty="0"/>
          </a:p>
        </p:txBody>
      </p:sp>
      <p:sp>
        <p:nvSpPr>
          <p:cNvPr id="4" name="Title 3"/>
          <p:cNvSpPr>
            <a:spLocks noGrp="1"/>
          </p:cNvSpPr>
          <p:nvPr>
            <p:ph type="title"/>
          </p:nvPr>
        </p:nvSpPr>
        <p:spPr/>
        <p:txBody>
          <a:bodyPr>
            <a:normAutofit fontScale="90000"/>
          </a:bodyPr>
          <a:lstStyle/>
          <a:p>
            <a:r>
              <a:rPr lang="id-ID" sz="4000" dirty="0"/>
              <a:t>Business Impact </a:t>
            </a:r>
            <a:r>
              <a:rPr lang="en-US" sz="4000" dirty="0"/>
              <a:t>and ROI Outcome</a:t>
            </a:r>
            <a:endParaRPr lang="id-ID" sz="4000" dirty="0"/>
          </a:p>
        </p:txBody>
      </p:sp>
      <p:sp>
        <p:nvSpPr>
          <p:cNvPr id="5" name="Snip Single Corner Rectangle 4"/>
          <p:cNvSpPr/>
          <p:nvPr/>
        </p:nvSpPr>
        <p:spPr>
          <a:xfrm>
            <a:off x="5181600" y="3276600"/>
            <a:ext cx="2438400" cy="685800"/>
          </a:xfrm>
          <a:prstGeom prst="snip1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d-ID" dirty="0" smtClean="0"/>
              <a:t>Customer Satisfaction</a:t>
            </a:r>
            <a:endParaRPr lang="id-ID" dirty="0"/>
          </a:p>
        </p:txBody>
      </p:sp>
      <p:sp>
        <p:nvSpPr>
          <p:cNvPr id="6" name="Snip Single Corner Rectangle 5"/>
          <p:cNvSpPr/>
          <p:nvPr/>
        </p:nvSpPr>
        <p:spPr>
          <a:xfrm>
            <a:off x="914400" y="3429000"/>
            <a:ext cx="2819400" cy="533400"/>
          </a:xfrm>
          <a:prstGeom prst="snip1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d-ID" dirty="0" smtClean="0"/>
              <a:t>Improve Maintainability</a:t>
            </a:r>
            <a:endParaRPr lang="id-ID" dirty="0"/>
          </a:p>
        </p:txBody>
      </p:sp>
      <p:sp>
        <p:nvSpPr>
          <p:cNvPr id="7" name="Snip Single Corner Rectangle 6"/>
          <p:cNvSpPr/>
          <p:nvPr/>
        </p:nvSpPr>
        <p:spPr>
          <a:xfrm>
            <a:off x="914400" y="1981200"/>
            <a:ext cx="2895600" cy="533400"/>
          </a:xfrm>
          <a:prstGeom prst="snip1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d-ID" dirty="0" smtClean="0"/>
              <a:t>Improve Reliability</a:t>
            </a:r>
            <a:endParaRPr lang="id-ID" dirty="0"/>
          </a:p>
        </p:txBody>
      </p:sp>
      <p:sp>
        <p:nvSpPr>
          <p:cNvPr id="8" name="Snip Single Corner Rectangle 7"/>
          <p:cNvSpPr/>
          <p:nvPr/>
        </p:nvSpPr>
        <p:spPr>
          <a:xfrm>
            <a:off x="914400" y="4876800"/>
            <a:ext cx="2743200" cy="533400"/>
          </a:xfrm>
          <a:prstGeom prst="snip1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d-ID" dirty="0" smtClean="0"/>
              <a:t>Improve Services</a:t>
            </a:r>
            <a:endParaRPr lang="id-ID" dirty="0"/>
          </a:p>
        </p:txBody>
      </p:sp>
      <p:sp>
        <p:nvSpPr>
          <p:cNvPr id="9" name="Rectangle 8"/>
          <p:cNvSpPr/>
          <p:nvPr/>
        </p:nvSpPr>
        <p:spPr>
          <a:xfrm>
            <a:off x="914400" y="3962400"/>
            <a:ext cx="3048000" cy="838200"/>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rtlCol="0" anchor="ctr"/>
          <a:lstStyle/>
          <a:p>
            <a:r>
              <a:rPr lang="id-ID" sz="1400" b="1" dirty="0" smtClean="0"/>
              <a:t>Tangible Measure:</a:t>
            </a:r>
          </a:p>
          <a:p>
            <a:r>
              <a:rPr lang="id-ID" sz="1400" dirty="0" smtClean="0"/>
              <a:t>MTTR (Meantime to Repair)</a:t>
            </a:r>
          </a:p>
          <a:p>
            <a:r>
              <a:rPr lang="id-ID" sz="1400" b="1" dirty="0" smtClean="0"/>
              <a:t>Impact:</a:t>
            </a:r>
          </a:p>
          <a:p>
            <a:r>
              <a:rPr lang="id-ID" sz="1400" dirty="0" smtClean="0"/>
              <a:t>MTTR to 2 hours from 6 hours</a:t>
            </a:r>
            <a:endParaRPr lang="id-ID" sz="1400" dirty="0"/>
          </a:p>
        </p:txBody>
      </p:sp>
      <p:sp>
        <p:nvSpPr>
          <p:cNvPr id="13" name="Rectangle 12"/>
          <p:cNvSpPr/>
          <p:nvPr/>
        </p:nvSpPr>
        <p:spPr>
          <a:xfrm>
            <a:off x="914400" y="2514600"/>
            <a:ext cx="3048000" cy="838200"/>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rtlCol="0" anchor="ctr"/>
          <a:lstStyle/>
          <a:p>
            <a:r>
              <a:rPr lang="id-ID" sz="1400" b="1" dirty="0" smtClean="0"/>
              <a:t>Tangible Measure:</a:t>
            </a:r>
          </a:p>
          <a:p>
            <a:r>
              <a:rPr lang="id-ID" sz="1400" dirty="0" smtClean="0"/>
              <a:t>MTBF (Meantime Before Failure)</a:t>
            </a:r>
          </a:p>
          <a:p>
            <a:r>
              <a:rPr lang="id-ID" sz="1400" b="1" dirty="0" smtClean="0"/>
              <a:t>Impact:</a:t>
            </a:r>
          </a:p>
          <a:p>
            <a:r>
              <a:rPr lang="id-ID" sz="1400" dirty="0" smtClean="0"/>
              <a:t>MTBF from 200 hours to 600 hours</a:t>
            </a:r>
            <a:endParaRPr lang="id-ID" sz="1400" dirty="0"/>
          </a:p>
        </p:txBody>
      </p:sp>
      <p:sp>
        <p:nvSpPr>
          <p:cNvPr id="15" name="Rectangle 14"/>
          <p:cNvSpPr/>
          <p:nvPr/>
        </p:nvSpPr>
        <p:spPr>
          <a:xfrm>
            <a:off x="914400" y="5410200"/>
            <a:ext cx="3200400" cy="838200"/>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rtlCol="0" anchor="ctr"/>
          <a:lstStyle/>
          <a:p>
            <a:r>
              <a:rPr lang="id-ID" sz="1400" b="1" dirty="0" smtClean="0"/>
              <a:t>Tangible Measure:</a:t>
            </a:r>
          </a:p>
          <a:p>
            <a:r>
              <a:rPr lang="id-ID" sz="1400" dirty="0" smtClean="0"/>
              <a:t>Product orders now can be placed online</a:t>
            </a:r>
          </a:p>
          <a:p>
            <a:r>
              <a:rPr lang="id-ID" sz="1400" b="1" dirty="0" smtClean="0"/>
              <a:t>Impact:</a:t>
            </a:r>
          </a:p>
          <a:p>
            <a:r>
              <a:rPr lang="id-ID" sz="1400" dirty="0" smtClean="0"/>
              <a:t>Product order available 24x7</a:t>
            </a:r>
            <a:endParaRPr lang="id-ID" sz="1400" dirty="0"/>
          </a:p>
        </p:txBody>
      </p:sp>
      <p:sp>
        <p:nvSpPr>
          <p:cNvPr id="18" name="Isosceles Triangle 17"/>
          <p:cNvSpPr/>
          <p:nvPr/>
        </p:nvSpPr>
        <p:spPr>
          <a:xfrm rot="5400000">
            <a:off x="2514600" y="3657600"/>
            <a:ext cx="3962400" cy="609600"/>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p>
        </p:txBody>
      </p:sp>
      <p:sp>
        <p:nvSpPr>
          <p:cNvPr id="19" name="Rectangle 18"/>
          <p:cNvSpPr/>
          <p:nvPr/>
        </p:nvSpPr>
        <p:spPr>
          <a:xfrm>
            <a:off x="5105400" y="3962400"/>
            <a:ext cx="3048000" cy="838200"/>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rtlCol="0" anchor="ctr"/>
          <a:lstStyle/>
          <a:p>
            <a:r>
              <a:rPr lang="id-ID" sz="1400" b="1" dirty="0" smtClean="0"/>
              <a:t>Tangible Measure:</a:t>
            </a:r>
          </a:p>
          <a:p>
            <a:r>
              <a:rPr lang="id-ID" sz="1400" dirty="0" smtClean="0"/>
              <a:t>Repeat Rate of Business</a:t>
            </a:r>
          </a:p>
          <a:p>
            <a:r>
              <a:rPr lang="id-ID" sz="1400" b="1" dirty="0" smtClean="0"/>
              <a:t>Target:</a:t>
            </a:r>
          </a:p>
          <a:p>
            <a:r>
              <a:rPr lang="id-ID" sz="1400" dirty="0" smtClean="0"/>
              <a:t>Improve rate to 60% from 25%</a:t>
            </a:r>
            <a:endParaRPr lang="id-ID" sz="1400" dirty="0"/>
          </a:p>
        </p:txBody>
      </p:sp>
    </p:spTree>
    <p:extLst>
      <p:ext uri="{BB962C8B-B14F-4D97-AF65-F5344CB8AC3E}">
        <p14:creationId xmlns:p14="http://schemas.microsoft.com/office/powerpoint/2010/main" val="25642475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ed Rectangle 16"/>
          <p:cNvSpPr/>
          <p:nvPr/>
        </p:nvSpPr>
        <p:spPr>
          <a:xfrm>
            <a:off x="609600" y="1524000"/>
            <a:ext cx="3581400" cy="4876800"/>
          </a:xfrm>
          <a:prstGeom prst="roundRect">
            <a:avLst/>
          </a:prstGeom>
          <a:ln w="38100">
            <a:prstDash val="sysDash"/>
          </a:ln>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000" b="1" dirty="0" smtClean="0"/>
              <a:t>Business Impacts</a:t>
            </a:r>
          </a:p>
          <a:p>
            <a:pPr algn="ctr"/>
            <a:endParaRPr lang="id-ID" sz="2000" b="1" dirty="0" smtClean="0"/>
          </a:p>
          <a:p>
            <a:pPr algn="ctr"/>
            <a:endParaRPr lang="id-ID" sz="2000" b="1" dirty="0" smtClean="0"/>
          </a:p>
          <a:p>
            <a:pPr algn="ctr"/>
            <a:endParaRPr lang="id-ID" sz="2000" b="1" dirty="0" smtClean="0"/>
          </a:p>
          <a:p>
            <a:pPr algn="ctr"/>
            <a:endParaRPr lang="id-ID" sz="2000" b="1" dirty="0" smtClean="0"/>
          </a:p>
          <a:p>
            <a:pPr algn="ctr"/>
            <a:endParaRPr lang="id-ID" sz="2000" b="1" dirty="0" smtClean="0"/>
          </a:p>
          <a:p>
            <a:pPr algn="ctr"/>
            <a:endParaRPr lang="id-ID" sz="2000" b="1" dirty="0" smtClean="0"/>
          </a:p>
          <a:p>
            <a:pPr algn="ctr"/>
            <a:endParaRPr lang="id-ID" sz="2000" b="1" dirty="0" smtClean="0"/>
          </a:p>
          <a:p>
            <a:pPr algn="ctr"/>
            <a:endParaRPr lang="id-ID" sz="2000" b="1" dirty="0" smtClean="0"/>
          </a:p>
          <a:p>
            <a:pPr algn="ctr"/>
            <a:endParaRPr lang="id-ID" sz="2000" b="1" dirty="0" smtClean="0"/>
          </a:p>
          <a:p>
            <a:pPr algn="ctr"/>
            <a:endParaRPr lang="id-ID" sz="2000" b="1" dirty="0" smtClean="0"/>
          </a:p>
          <a:p>
            <a:pPr algn="ctr"/>
            <a:endParaRPr lang="id-ID" sz="2000" b="1" dirty="0" smtClean="0"/>
          </a:p>
          <a:p>
            <a:pPr algn="ctr"/>
            <a:endParaRPr lang="id-ID" sz="2000" b="1" dirty="0" smtClean="0"/>
          </a:p>
          <a:p>
            <a:pPr algn="ctr"/>
            <a:endParaRPr lang="id-ID" sz="2000" b="1" dirty="0" smtClean="0"/>
          </a:p>
          <a:p>
            <a:pPr algn="ctr"/>
            <a:endParaRPr lang="id-ID" sz="2000" b="1" dirty="0" smtClean="0"/>
          </a:p>
          <a:p>
            <a:pPr algn="ctr"/>
            <a:endParaRPr lang="id-ID" sz="2000" b="1" dirty="0"/>
          </a:p>
        </p:txBody>
      </p:sp>
      <p:sp>
        <p:nvSpPr>
          <p:cNvPr id="16" name="Rounded Rectangle 15"/>
          <p:cNvSpPr/>
          <p:nvPr/>
        </p:nvSpPr>
        <p:spPr>
          <a:xfrm>
            <a:off x="4876800" y="1524000"/>
            <a:ext cx="3581400" cy="4876800"/>
          </a:xfrm>
          <a:prstGeom prst="roundRect">
            <a:avLst/>
          </a:prstGeom>
          <a:ln w="38100">
            <a:prstDash val="sysDash"/>
          </a:ln>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000" b="1" dirty="0" smtClean="0"/>
              <a:t>Business Objectives</a:t>
            </a:r>
          </a:p>
          <a:p>
            <a:pPr algn="ctr"/>
            <a:endParaRPr lang="id-ID" sz="2000" b="1" dirty="0" smtClean="0"/>
          </a:p>
          <a:p>
            <a:pPr algn="ctr"/>
            <a:endParaRPr lang="id-ID" sz="2000" b="1" dirty="0" smtClean="0"/>
          </a:p>
          <a:p>
            <a:pPr algn="ctr"/>
            <a:endParaRPr lang="id-ID" sz="2000" b="1" dirty="0" smtClean="0"/>
          </a:p>
          <a:p>
            <a:pPr algn="ctr"/>
            <a:endParaRPr lang="id-ID" sz="2000" b="1" dirty="0" smtClean="0"/>
          </a:p>
          <a:p>
            <a:pPr algn="ctr"/>
            <a:endParaRPr lang="id-ID" sz="2000" b="1" dirty="0" smtClean="0"/>
          </a:p>
          <a:p>
            <a:pPr algn="ctr"/>
            <a:endParaRPr lang="id-ID" sz="2000" b="1" dirty="0" smtClean="0"/>
          </a:p>
          <a:p>
            <a:pPr algn="ctr"/>
            <a:endParaRPr lang="id-ID" sz="2000" b="1" dirty="0" smtClean="0"/>
          </a:p>
          <a:p>
            <a:pPr algn="ctr"/>
            <a:endParaRPr lang="id-ID" sz="2000" b="1" dirty="0" smtClean="0"/>
          </a:p>
          <a:p>
            <a:pPr algn="ctr"/>
            <a:endParaRPr lang="id-ID" sz="2000" b="1" dirty="0" smtClean="0"/>
          </a:p>
          <a:p>
            <a:pPr algn="ctr"/>
            <a:endParaRPr lang="id-ID" sz="2000" b="1" dirty="0" smtClean="0"/>
          </a:p>
          <a:p>
            <a:pPr algn="ctr"/>
            <a:endParaRPr lang="id-ID" sz="2000" b="1" dirty="0" smtClean="0"/>
          </a:p>
          <a:p>
            <a:pPr algn="ctr"/>
            <a:endParaRPr lang="id-ID" sz="2000" b="1" dirty="0" smtClean="0"/>
          </a:p>
          <a:p>
            <a:pPr algn="ctr"/>
            <a:endParaRPr lang="id-ID" sz="2000" b="1" dirty="0" smtClean="0"/>
          </a:p>
          <a:p>
            <a:pPr algn="ctr"/>
            <a:endParaRPr lang="id-ID" sz="2000" b="1" dirty="0" smtClean="0"/>
          </a:p>
          <a:p>
            <a:pPr algn="ctr"/>
            <a:endParaRPr lang="id-ID" sz="2000" b="1" dirty="0"/>
          </a:p>
        </p:txBody>
      </p:sp>
      <p:sp>
        <p:nvSpPr>
          <p:cNvPr id="4" name="Title 3"/>
          <p:cNvSpPr>
            <a:spLocks noGrp="1"/>
          </p:cNvSpPr>
          <p:nvPr>
            <p:ph type="title"/>
          </p:nvPr>
        </p:nvSpPr>
        <p:spPr/>
        <p:txBody>
          <a:bodyPr>
            <a:normAutofit fontScale="90000"/>
          </a:bodyPr>
          <a:lstStyle/>
          <a:p>
            <a:r>
              <a:rPr lang="id-ID" sz="4000" dirty="0" smtClean="0"/>
              <a:t>Business Impact </a:t>
            </a:r>
            <a:r>
              <a:rPr lang="en-US" sz="4000" dirty="0" smtClean="0"/>
              <a:t>and ROI Outcome</a:t>
            </a:r>
            <a:endParaRPr lang="id-ID" sz="4000" dirty="0"/>
          </a:p>
        </p:txBody>
      </p:sp>
      <p:sp>
        <p:nvSpPr>
          <p:cNvPr id="5" name="Snip Single Corner Rectangle 4"/>
          <p:cNvSpPr/>
          <p:nvPr/>
        </p:nvSpPr>
        <p:spPr>
          <a:xfrm>
            <a:off x="990600" y="3276600"/>
            <a:ext cx="2438400" cy="685800"/>
          </a:xfrm>
          <a:prstGeom prst="snip1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d-ID" dirty="0" smtClean="0"/>
              <a:t>Improve Maintainability</a:t>
            </a:r>
            <a:endParaRPr lang="id-ID" dirty="0"/>
          </a:p>
        </p:txBody>
      </p:sp>
      <p:sp>
        <p:nvSpPr>
          <p:cNvPr id="6" name="Snip Single Corner Rectangle 5"/>
          <p:cNvSpPr/>
          <p:nvPr/>
        </p:nvSpPr>
        <p:spPr>
          <a:xfrm>
            <a:off x="5181600" y="3429000"/>
            <a:ext cx="2438400" cy="533400"/>
          </a:xfrm>
          <a:prstGeom prst="snip1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d-ID" dirty="0" smtClean="0"/>
              <a:t>Customer Satisfaction</a:t>
            </a:r>
            <a:endParaRPr lang="id-ID" dirty="0"/>
          </a:p>
        </p:txBody>
      </p:sp>
      <p:sp>
        <p:nvSpPr>
          <p:cNvPr id="7" name="Snip Single Corner Rectangle 6"/>
          <p:cNvSpPr/>
          <p:nvPr/>
        </p:nvSpPr>
        <p:spPr>
          <a:xfrm>
            <a:off x="5181600" y="1981200"/>
            <a:ext cx="2438400" cy="533400"/>
          </a:xfrm>
          <a:prstGeom prst="snip1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d-ID" dirty="0" smtClean="0"/>
              <a:t>Lower Costs</a:t>
            </a:r>
            <a:endParaRPr lang="id-ID" dirty="0"/>
          </a:p>
        </p:txBody>
      </p:sp>
      <p:sp>
        <p:nvSpPr>
          <p:cNvPr id="8" name="Snip Single Corner Rectangle 7"/>
          <p:cNvSpPr/>
          <p:nvPr/>
        </p:nvSpPr>
        <p:spPr>
          <a:xfrm>
            <a:off x="5181600" y="4876800"/>
            <a:ext cx="2438400" cy="533400"/>
          </a:xfrm>
          <a:prstGeom prst="snip1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d-ID" dirty="0" smtClean="0"/>
              <a:t>Market Image</a:t>
            </a:r>
            <a:endParaRPr lang="id-ID" dirty="0"/>
          </a:p>
        </p:txBody>
      </p:sp>
      <p:sp>
        <p:nvSpPr>
          <p:cNvPr id="9" name="Rectangle 8"/>
          <p:cNvSpPr/>
          <p:nvPr/>
        </p:nvSpPr>
        <p:spPr>
          <a:xfrm>
            <a:off x="990600" y="3962400"/>
            <a:ext cx="3048000" cy="838200"/>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rtlCol="0" anchor="ctr"/>
          <a:lstStyle/>
          <a:p>
            <a:r>
              <a:rPr lang="id-ID" sz="1400" b="1" dirty="0" smtClean="0"/>
              <a:t>Tangible Measure:</a:t>
            </a:r>
          </a:p>
          <a:p>
            <a:r>
              <a:rPr lang="id-ID" sz="1400" dirty="0" smtClean="0"/>
              <a:t>MTTR (Meantime to Repair)</a:t>
            </a:r>
          </a:p>
          <a:p>
            <a:r>
              <a:rPr lang="id-ID" sz="1400" b="1" dirty="0" smtClean="0"/>
              <a:t>Impact:</a:t>
            </a:r>
          </a:p>
          <a:p>
            <a:r>
              <a:rPr lang="id-ID" sz="1400" dirty="0" smtClean="0"/>
              <a:t>MTTR to 2 hours from 6 hours</a:t>
            </a:r>
            <a:endParaRPr lang="id-ID" sz="1400" dirty="0"/>
          </a:p>
        </p:txBody>
      </p:sp>
      <p:sp>
        <p:nvSpPr>
          <p:cNvPr id="13" name="Rectangle 12"/>
          <p:cNvSpPr/>
          <p:nvPr/>
        </p:nvSpPr>
        <p:spPr>
          <a:xfrm>
            <a:off x="5181600" y="2514600"/>
            <a:ext cx="3048000" cy="838200"/>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rtlCol="0" anchor="ctr"/>
          <a:lstStyle/>
          <a:p>
            <a:r>
              <a:rPr lang="id-ID" sz="1400" b="1" dirty="0" smtClean="0"/>
              <a:t>Tangible Measure:</a:t>
            </a:r>
          </a:p>
          <a:p>
            <a:r>
              <a:rPr lang="id-ID" sz="1400" dirty="0" smtClean="0"/>
              <a:t>Service Delivery Cost</a:t>
            </a:r>
          </a:p>
          <a:p>
            <a:r>
              <a:rPr lang="id-ID" sz="1400" b="1" dirty="0" smtClean="0"/>
              <a:t>Target:</a:t>
            </a:r>
          </a:p>
          <a:p>
            <a:r>
              <a:rPr lang="id-ID" sz="1400" dirty="0" smtClean="0"/>
              <a:t>Lower SD costs by 30% MTRS</a:t>
            </a:r>
            <a:endParaRPr lang="id-ID" sz="1400" dirty="0"/>
          </a:p>
        </p:txBody>
      </p:sp>
      <p:sp>
        <p:nvSpPr>
          <p:cNvPr id="14" name="Rectangle 13"/>
          <p:cNvSpPr/>
          <p:nvPr/>
        </p:nvSpPr>
        <p:spPr>
          <a:xfrm>
            <a:off x="5181600" y="3962400"/>
            <a:ext cx="3048000" cy="838200"/>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rtlCol="0" anchor="ctr"/>
          <a:lstStyle/>
          <a:p>
            <a:r>
              <a:rPr lang="id-ID" sz="1400" b="1" dirty="0" smtClean="0"/>
              <a:t>Tangible Measure:</a:t>
            </a:r>
          </a:p>
          <a:p>
            <a:r>
              <a:rPr lang="id-ID" sz="1400" dirty="0" smtClean="0"/>
              <a:t>Repeat Rate of Business</a:t>
            </a:r>
          </a:p>
          <a:p>
            <a:r>
              <a:rPr lang="id-ID" sz="1400" b="1" dirty="0" smtClean="0"/>
              <a:t>Target:</a:t>
            </a:r>
          </a:p>
          <a:p>
            <a:r>
              <a:rPr lang="id-ID" sz="1400" dirty="0" smtClean="0"/>
              <a:t>Improve rate to 60% from 25%</a:t>
            </a:r>
            <a:endParaRPr lang="id-ID" sz="1400" dirty="0"/>
          </a:p>
        </p:txBody>
      </p:sp>
      <p:sp>
        <p:nvSpPr>
          <p:cNvPr id="15" name="Rectangle 14"/>
          <p:cNvSpPr/>
          <p:nvPr/>
        </p:nvSpPr>
        <p:spPr>
          <a:xfrm>
            <a:off x="5181600" y="5410200"/>
            <a:ext cx="3200400" cy="838200"/>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rtlCol="0" anchor="ctr"/>
          <a:lstStyle/>
          <a:p>
            <a:r>
              <a:rPr lang="id-ID" sz="1400" b="1" dirty="0" smtClean="0"/>
              <a:t>Tangible Measure:</a:t>
            </a:r>
          </a:p>
          <a:p>
            <a:r>
              <a:rPr lang="id-ID" sz="1400" dirty="0" smtClean="0"/>
              <a:t>Customer quality survey</a:t>
            </a:r>
          </a:p>
          <a:p>
            <a:r>
              <a:rPr lang="id-ID" sz="1400" b="1" dirty="0" smtClean="0"/>
              <a:t>Target:</a:t>
            </a:r>
          </a:p>
          <a:p>
            <a:r>
              <a:rPr lang="id-ID" sz="1400" dirty="0" smtClean="0"/>
              <a:t>Improve Industry ranking to 1</a:t>
            </a:r>
            <a:r>
              <a:rPr lang="id-ID" sz="1100" dirty="0" smtClean="0"/>
              <a:t>st</a:t>
            </a:r>
            <a:r>
              <a:rPr lang="id-ID" sz="1400" dirty="0" smtClean="0"/>
              <a:t> from 3</a:t>
            </a:r>
            <a:r>
              <a:rPr lang="id-ID" sz="1100" dirty="0" smtClean="0"/>
              <a:t>rd</a:t>
            </a:r>
            <a:endParaRPr lang="id-ID" sz="1400" dirty="0"/>
          </a:p>
        </p:txBody>
      </p:sp>
      <p:sp>
        <p:nvSpPr>
          <p:cNvPr id="18" name="Isosceles Triangle 17"/>
          <p:cNvSpPr/>
          <p:nvPr/>
        </p:nvSpPr>
        <p:spPr>
          <a:xfrm rot="5400000">
            <a:off x="2514600" y="3657600"/>
            <a:ext cx="3962400" cy="609600"/>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10035259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Service Valuation</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1172801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434292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Goal</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3636274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4786955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Recording &amp; Accounting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209403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1281113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Management Aspects</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6495084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82331953"/>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Provisioning Value</a:t>
            </a:r>
            <a:endParaRPr lang="en-US" dirty="0"/>
          </a:p>
        </p:txBody>
      </p:sp>
      <p:sp>
        <p:nvSpPr>
          <p:cNvPr id="3" name="Content Placeholder 2"/>
          <p:cNvSpPr>
            <a:spLocks noGrp="1"/>
          </p:cNvSpPr>
          <p:nvPr>
            <p:ph idx="1"/>
          </p:nvPr>
        </p:nvSpPr>
        <p:spPr/>
        <p:txBody>
          <a:bodyPr>
            <a:normAutofit fontScale="92500" lnSpcReduction="10000"/>
          </a:bodyPr>
          <a:lstStyle/>
          <a:p>
            <a:r>
              <a:rPr lang="en-US" sz="2400" b="1" dirty="0" smtClean="0"/>
              <a:t>Provisioning Value </a:t>
            </a:r>
            <a:r>
              <a:rPr lang="en-US" sz="2400" dirty="0" smtClean="0"/>
              <a:t>is the actual underlying cost to IT related to providing a service</a:t>
            </a:r>
          </a:p>
          <a:p>
            <a:r>
              <a:rPr lang="en-US" sz="2400" dirty="0" smtClean="0"/>
              <a:t>The sum of these actual service costs typically represents the baseline from which the minimum value of a service is calculated</a:t>
            </a:r>
          </a:p>
          <a:p>
            <a:r>
              <a:rPr lang="en-US" sz="2400" dirty="0" smtClean="0"/>
              <a:t>These cost types include items such as</a:t>
            </a:r>
          </a:p>
          <a:p>
            <a:pPr lvl="1"/>
            <a:r>
              <a:rPr lang="en-US" sz="2000" dirty="0" smtClean="0"/>
              <a:t>Hardware and software license costs</a:t>
            </a:r>
          </a:p>
          <a:p>
            <a:pPr lvl="1"/>
            <a:r>
              <a:rPr lang="en-US" sz="2000" dirty="0" smtClean="0"/>
              <a:t>Annual maintenance fees for hardware and software</a:t>
            </a:r>
          </a:p>
          <a:p>
            <a:pPr lvl="1"/>
            <a:r>
              <a:rPr lang="en-US" sz="2000" dirty="0" smtClean="0"/>
              <a:t>Personnel resources used in the support or maintenance of a service</a:t>
            </a:r>
          </a:p>
          <a:p>
            <a:pPr lvl="1"/>
            <a:r>
              <a:rPr lang="en-US" sz="2000" dirty="0" smtClean="0"/>
              <a:t>Utilities, data center or another facilities charges</a:t>
            </a:r>
          </a:p>
          <a:p>
            <a:pPr lvl="1"/>
            <a:r>
              <a:rPr lang="en-US" sz="2000" dirty="0" smtClean="0"/>
              <a:t>Taxes, capital or interest charges</a:t>
            </a:r>
          </a:p>
          <a:p>
            <a:pPr lvl="1"/>
            <a:r>
              <a:rPr lang="en-US" sz="2000" dirty="0" smtClean="0"/>
              <a:t>Compliance costs</a:t>
            </a:r>
            <a:endParaRPr lang="en-US" sz="2000" dirty="0"/>
          </a:p>
        </p:txBody>
      </p:sp>
    </p:spTree>
    <p:extLst>
      <p:ext uri="{BB962C8B-B14F-4D97-AF65-F5344CB8AC3E}">
        <p14:creationId xmlns:p14="http://schemas.microsoft.com/office/powerpoint/2010/main" val="288304330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Value Potential</a:t>
            </a:r>
            <a:endParaRPr lang="en-US" dirty="0"/>
          </a:p>
        </p:txBody>
      </p:sp>
      <p:sp>
        <p:nvSpPr>
          <p:cNvPr id="3" name="Content Placeholder 2"/>
          <p:cNvSpPr>
            <a:spLocks noGrp="1"/>
          </p:cNvSpPr>
          <p:nvPr>
            <p:ph idx="1"/>
          </p:nvPr>
        </p:nvSpPr>
        <p:spPr/>
        <p:txBody>
          <a:bodyPr/>
          <a:lstStyle/>
          <a:p>
            <a:r>
              <a:rPr lang="en-US" b="1" dirty="0" smtClean="0"/>
              <a:t>Service Value Potential </a:t>
            </a:r>
            <a:r>
              <a:rPr lang="en-US" dirty="0" smtClean="0"/>
              <a:t>is the value-added component based on the customer’s perception of value from the service or expected marginal utility and warranty from using the service in comparison with what is possible using the customer’s own assets</a:t>
            </a:r>
            <a:endParaRPr lang="en-US" dirty="0"/>
          </a:p>
        </p:txBody>
      </p:sp>
    </p:spTree>
    <p:extLst>
      <p:ext uri="{BB962C8B-B14F-4D97-AF65-F5344CB8AC3E}">
        <p14:creationId xmlns:p14="http://schemas.microsoft.com/office/powerpoint/2010/main" val="360891307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Valuation Structure</a:t>
            </a:r>
            <a:endParaRPr lang="en-US" dirty="0"/>
          </a:p>
        </p:txBody>
      </p:sp>
      <p:graphicFrame>
        <p:nvGraphicFramePr>
          <p:cNvPr id="4" name="Content Placeholder 3"/>
          <p:cNvGraphicFramePr>
            <a:graphicFrameLocks noGrp="1"/>
          </p:cNvGraphicFramePr>
          <p:nvPr>
            <p:ph idx="1"/>
          </p:nvPr>
        </p:nvGraphicFramePr>
        <p:xfrm>
          <a:off x="457200" y="1752600"/>
          <a:ext cx="7086600" cy="4373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Oval 4"/>
          <p:cNvSpPr/>
          <p:nvPr/>
        </p:nvSpPr>
        <p:spPr>
          <a:xfrm>
            <a:off x="6705600" y="1752600"/>
            <a:ext cx="2133600" cy="762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d-ID" dirty="0" smtClean="0"/>
              <a:t>Service value realization</a:t>
            </a:r>
            <a:endParaRPr lang="id-ID" dirty="0"/>
          </a:p>
        </p:txBody>
      </p:sp>
      <p:sp>
        <p:nvSpPr>
          <p:cNvPr id="7" name="Bent Arrow 6"/>
          <p:cNvSpPr/>
          <p:nvPr/>
        </p:nvSpPr>
        <p:spPr>
          <a:xfrm rot="16200000" flipV="1">
            <a:off x="7467600" y="2743200"/>
            <a:ext cx="838200" cy="533400"/>
          </a:xfrm>
          <a:prstGeom prst="ben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id-ID">
              <a:solidFill>
                <a:schemeClr val="tx1"/>
              </a:solidFill>
            </a:endParaRPr>
          </a:p>
        </p:txBody>
      </p:sp>
    </p:spTree>
    <p:extLst>
      <p:ext uri="{BB962C8B-B14F-4D97-AF65-F5344CB8AC3E}">
        <p14:creationId xmlns:p14="http://schemas.microsoft.com/office/powerpoint/2010/main" val="381015645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Potential </a:t>
            </a:r>
            <a:r>
              <a:rPr lang="en-US" smtClean="0"/>
              <a:t>(samples)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3429745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687443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Business Relationship Management</a:t>
            </a:r>
            <a:endParaRPr lang="en-US" dirty="0"/>
          </a:p>
        </p:txBody>
      </p:sp>
      <p:sp>
        <p:nvSpPr>
          <p:cNvPr id="3" name="Content Placeholder 2"/>
          <p:cNvSpPr>
            <a:spLocks noGrp="1"/>
          </p:cNvSpPr>
          <p:nvPr>
            <p:ph idx="1"/>
          </p:nvPr>
        </p:nvSpPr>
        <p:spPr/>
        <p:txBody>
          <a:bodyPr/>
          <a:lstStyle/>
          <a:p>
            <a:r>
              <a:rPr lang="en-US" b="1" dirty="0" smtClean="0"/>
              <a:t>Objective:</a:t>
            </a:r>
            <a:r>
              <a:rPr lang="en-US" dirty="0" smtClean="0"/>
              <a:t> </a:t>
            </a:r>
            <a:r>
              <a:rPr lang="en-US" i="1" dirty="0" smtClean="0"/>
              <a:t>Business Relationship Management</a:t>
            </a:r>
            <a:r>
              <a:rPr lang="en-US" dirty="0" smtClean="0"/>
              <a:t> aims to maintain a positive relationship with customers. ITIL Business Relationship Management identifies the needs of existing and potential customers and ensures that appropriate services are developed to meet those needs</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2895600"/>
            <a:ext cx="3181350" cy="3419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latin typeface="Calibri" panose="020F0502020204030204" pitchFamily="34" charset="0"/>
              </a:rPr>
              <a:t>Customers &amp; Consumer (User)</a:t>
            </a:r>
            <a:endParaRPr lang="en-US" dirty="0">
              <a:latin typeface="Calibri" panose="020F0502020204030204" pitchFamily="34" charset="0"/>
            </a:endParaRPr>
          </a:p>
        </p:txBody>
      </p:sp>
      <p:sp>
        <p:nvSpPr>
          <p:cNvPr id="3" name="Content Placeholder 2"/>
          <p:cNvSpPr>
            <a:spLocks noGrp="1"/>
          </p:cNvSpPr>
          <p:nvPr>
            <p:ph idx="1"/>
          </p:nvPr>
        </p:nvSpPr>
        <p:spPr/>
        <p:txBody>
          <a:bodyPr/>
          <a:lstStyle/>
          <a:p>
            <a:r>
              <a:rPr lang="en-US" sz="2800" dirty="0" smtClean="0">
                <a:latin typeface="Calibri" panose="020F0502020204030204" pitchFamily="34" charset="0"/>
              </a:rPr>
              <a:t>A customer is a recipient of a service - someone who deals with trader &amp; habitually purchases from them</a:t>
            </a:r>
          </a:p>
          <a:p>
            <a:r>
              <a:rPr lang="en-US" sz="2800" dirty="0" smtClean="0">
                <a:latin typeface="Calibri" panose="020F0502020204030204" pitchFamily="34" charset="0"/>
              </a:rPr>
              <a:t>A user, in ITIL terms, is the person using the service on daily basis</a:t>
            </a:r>
          </a:p>
          <a:p>
            <a:r>
              <a:rPr lang="en-GB" b="1" dirty="0" smtClean="0">
                <a:latin typeface="Calibri" panose="020F0502020204030204" pitchFamily="34" charset="0"/>
              </a:rPr>
              <a:t>The way in which service is </a:t>
            </a:r>
            <a:br>
              <a:rPr lang="en-GB" b="1" dirty="0" smtClean="0">
                <a:latin typeface="Calibri" panose="020F0502020204030204" pitchFamily="34" charset="0"/>
              </a:rPr>
            </a:br>
            <a:r>
              <a:rPr lang="en-GB" b="1" dirty="0" smtClean="0">
                <a:latin typeface="Calibri" panose="020F0502020204030204" pitchFamily="34" charset="0"/>
              </a:rPr>
              <a:t>delivered is dependent on </a:t>
            </a:r>
            <a:br>
              <a:rPr lang="en-GB" b="1" dirty="0" smtClean="0">
                <a:latin typeface="Calibri" panose="020F0502020204030204" pitchFamily="34" charset="0"/>
              </a:rPr>
            </a:br>
            <a:r>
              <a:rPr lang="en-GB" b="1" dirty="0" smtClean="0">
                <a:latin typeface="Calibri" panose="020F0502020204030204" pitchFamily="34" charset="0"/>
              </a:rPr>
              <a:t>the people delivering the service</a:t>
            </a:r>
          </a:p>
          <a:p>
            <a:endParaRPr lang="en-US" dirty="0" smtClean="0">
              <a:latin typeface="Calibri" panose="020F0502020204030204" pitchFamily="34" charset="0"/>
            </a:endParaRPr>
          </a:p>
          <a:p>
            <a:endParaRPr lang="en-US" dirty="0">
              <a:latin typeface="Calibri" panose="020F0502020204030204" pitchFamily="34" charset="0"/>
            </a:endParaRPr>
          </a:p>
        </p:txBody>
      </p:sp>
    </p:spTree>
    <p:extLst>
      <p:ext uri="{BB962C8B-B14F-4D97-AF65-F5344CB8AC3E}">
        <p14:creationId xmlns:p14="http://schemas.microsoft.com/office/powerpoint/2010/main" val="342771274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5550" y="1600200"/>
            <a:ext cx="2838450" cy="383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a:bodyPr>
          <a:lstStyle/>
          <a:p>
            <a:r>
              <a:rPr lang="en-US" dirty="0" smtClean="0">
                <a:latin typeface="Calibri" panose="020F0502020204030204" pitchFamily="34" charset="0"/>
              </a:rPr>
              <a:t>What do customers want from IT?</a:t>
            </a:r>
            <a:br>
              <a:rPr lang="en-US" dirty="0" smtClean="0">
                <a:latin typeface="Calibri" panose="020F0502020204030204" pitchFamily="34" charset="0"/>
              </a:rPr>
            </a:br>
            <a:r>
              <a:rPr lang="en-US" sz="2800" dirty="0" smtClean="0">
                <a:latin typeface="Calibri" panose="020F0502020204030204" pitchFamily="34" charset="0"/>
              </a:rPr>
              <a:t>(Back to Basic)‏</a:t>
            </a:r>
            <a:endParaRPr lang="en-US" dirty="0">
              <a:latin typeface="Calibri" panose="020F0502020204030204" pitchFamily="34" charset="0"/>
            </a:endParaRPr>
          </a:p>
        </p:txBody>
      </p:sp>
      <p:sp>
        <p:nvSpPr>
          <p:cNvPr id="3" name="Content Placeholder 2"/>
          <p:cNvSpPr>
            <a:spLocks noGrp="1"/>
          </p:cNvSpPr>
          <p:nvPr>
            <p:ph idx="1"/>
          </p:nvPr>
        </p:nvSpPr>
        <p:spPr/>
        <p:txBody>
          <a:bodyPr/>
          <a:lstStyle/>
          <a:p>
            <a:r>
              <a:rPr lang="en-US" sz="2800" dirty="0" smtClean="0">
                <a:latin typeface="Calibri" panose="020F0502020204030204" pitchFamily="34" charset="0"/>
              </a:rPr>
              <a:t>Services are available WHEN THEY NEED THEM</a:t>
            </a:r>
          </a:p>
          <a:p>
            <a:r>
              <a:rPr lang="en-US" sz="2800" dirty="0" smtClean="0">
                <a:latin typeface="Calibri" panose="020F0502020204030204" pitchFamily="34" charset="0"/>
              </a:rPr>
              <a:t>Value for money</a:t>
            </a:r>
          </a:p>
          <a:p>
            <a:r>
              <a:rPr lang="en-US" sz="2800" dirty="0" smtClean="0">
                <a:latin typeface="Calibri" panose="020F0502020204030204" pitchFamily="34" charset="0"/>
              </a:rPr>
              <a:t>Services are Business Aligned</a:t>
            </a:r>
          </a:p>
          <a:p>
            <a:r>
              <a:rPr lang="en-US" sz="2800" dirty="0" smtClean="0">
                <a:latin typeface="Calibri" panose="020F0502020204030204" pitchFamily="34" charset="0"/>
              </a:rPr>
              <a:t>Their expectations are better managed</a:t>
            </a:r>
          </a:p>
          <a:p>
            <a:r>
              <a:rPr lang="en-US" sz="2800" dirty="0" smtClean="0">
                <a:latin typeface="Calibri" panose="020F0502020204030204" pitchFamily="34" charset="0"/>
              </a:rPr>
              <a:t>To be kept informed</a:t>
            </a:r>
          </a:p>
          <a:p>
            <a:r>
              <a:rPr lang="en-US" sz="2800" dirty="0" smtClean="0">
                <a:latin typeface="Calibri" panose="020F0502020204030204" pitchFamily="34" charset="0"/>
              </a:rPr>
              <a:t>Confidence in IT’s ability to deliver</a:t>
            </a:r>
          </a:p>
          <a:p>
            <a:r>
              <a:rPr lang="en-US" sz="2800" dirty="0" smtClean="0">
                <a:latin typeface="Calibri" panose="020F0502020204030204" pitchFamily="34" charset="0"/>
              </a:rPr>
              <a:t>A single point of contact &amp; communication</a:t>
            </a:r>
          </a:p>
        </p:txBody>
      </p:sp>
    </p:spTree>
    <p:extLst>
      <p:ext uri="{BB962C8B-B14F-4D97-AF65-F5344CB8AC3E}">
        <p14:creationId xmlns:p14="http://schemas.microsoft.com/office/powerpoint/2010/main" val="131492715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Business Relationship Management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Business Relationship Management has been introduced as a new process in </a:t>
            </a:r>
            <a:r>
              <a:rPr lang="en-US" b="1" i="1" dirty="0" smtClean="0"/>
              <a:t>ITIL 2011</a:t>
            </a:r>
            <a:r>
              <a:rPr lang="en-US" dirty="0" smtClean="0"/>
              <a:t>. </a:t>
            </a:r>
          </a:p>
          <a:p>
            <a:r>
              <a:rPr lang="en-US" dirty="0" smtClean="0"/>
              <a:t>The latest guidance places customer satisfaction surveys and the management of complaints within Business Relationship Management. As a result, the corresponding processes have been moved from Continual Service Improvement to Business Relationship Management.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General Concepts</a:t>
            </a:r>
            <a:endParaRPr lang="en-US" dirty="0"/>
          </a:p>
        </p:txBody>
      </p:sp>
      <p:sp>
        <p:nvSpPr>
          <p:cNvPr id="3" name="Subtitle 2"/>
          <p:cNvSpPr>
            <a:spLocks noGrp="1"/>
          </p:cNvSpPr>
          <p:nvPr>
            <p:ph type="subTitle" idx="1"/>
          </p:nvPr>
        </p:nvSpPr>
        <p:spPr/>
        <p:txBody>
          <a:bodyPr/>
          <a:lstStyle/>
          <a:p>
            <a:r>
              <a:rPr lang="en-US" dirty="0" smtClean="0"/>
              <a:t>Service Strategy</a:t>
            </a:r>
            <a:endParaRPr lang="en-US" dirty="0"/>
          </a:p>
        </p:txBody>
      </p:sp>
    </p:spTree>
    <p:extLst>
      <p:ext uri="{BB962C8B-B14F-4D97-AF65-F5344CB8AC3E}">
        <p14:creationId xmlns:p14="http://schemas.microsoft.com/office/powerpoint/2010/main" val="315580788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Business Relationship Management Value Proposition </a:t>
            </a:r>
            <a:endParaRPr lang="en-US" dirty="0"/>
          </a:p>
        </p:txBody>
      </p:sp>
      <p:sp>
        <p:nvSpPr>
          <p:cNvPr id="3" name="Content Placeholder 2"/>
          <p:cNvSpPr>
            <a:spLocks noGrp="1"/>
          </p:cNvSpPr>
          <p:nvPr>
            <p:ph idx="1"/>
          </p:nvPr>
        </p:nvSpPr>
        <p:spPr/>
        <p:txBody>
          <a:bodyPr>
            <a:normAutofit/>
          </a:bodyPr>
          <a:lstStyle/>
          <a:p>
            <a:r>
              <a:rPr lang="en-US" dirty="0" smtClean="0"/>
              <a:t>Improves customer awareness of IT services, strengthens relationship </a:t>
            </a:r>
          </a:p>
          <a:p>
            <a:r>
              <a:rPr lang="en-US" dirty="0" smtClean="0"/>
              <a:t>Creates defined channel for information flow between customer and IT staff </a:t>
            </a:r>
          </a:p>
          <a:p>
            <a:r>
              <a:rPr lang="en-US" dirty="0" smtClean="0"/>
              <a:t>Allows executives to align IT resources with customer priorities </a:t>
            </a:r>
          </a:p>
          <a:p>
            <a:r>
              <a:rPr lang="en-US" dirty="0" smtClean="0"/>
              <a:t>Improves customer perception of the value of IT </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BRM Processes</a:t>
            </a:r>
            <a:endParaRPr lang="en-US" dirty="0"/>
          </a:p>
        </p:txBody>
      </p:sp>
      <p:sp>
        <p:nvSpPr>
          <p:cNvPr id="3" name="Content Placeholder 2"/>
          <p:cNvSpPr>
            <a:spLocks noGrp="1"/>
          </p:cNvSpPr>
          <p:nvPr>
            <p:ph idx="1"/>
          </p:nvPr>
        </p:nvSpPr>
        <p:spPr/>
        <p:txBody>
          <a:bodyPr>
            <a:normAutofit/>
          </a:bodyPr>
          <a:lstStyle/>
          <a:p>
            <a:r>
              <a:rPr lang="en-US" dirty="0" smtClean="0"/>
              <a:t>Maintain Customer Relationships </a:t>
            </a:r>
          </a:p>
          <a:p>
            <a:r>
              <a:rPr lang="en-US" dirty="0" smtClean="0"/>
              <a:t>Identify Customer Requirements </a:t>
            </a:r>
          </a:p>
          <a:p>
            <a:r>
              <a:rPr lang="en-US" dirty="0" smtClean="0"/>
              <a:t>Sign Up Customers to Standard Services </a:t>
            </a:r>
          </a:p>
          <a:p>
            <a:r>
              <a:rPr lang="en-US" dirty="0" smtClean="0"/>
              <a:t>Customer Satisfaction Survey </a:t>
            </a:r>
          </a:p>
          <a:p>
            <a:r>
              <a:rPr lang="en-US" dirty="0" smtClean="0"/>
              <a:t>Handle Customer Complaints </a:t>
            </a:r>
          </a:p>
          <a:p>
            <a:r>
              <a:rPr lang="en-US" dirty="0" smtClean="0"/>
              <a:t>Monitor Customer Complaints </a:t>
            </a:r>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BRM Terms and Definition</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Complaint Status Information</a:t>
            </a:r>
            <a:r>
              <a:rPr lang="en-US" dirty="0" smtClean="0"/>
              <a:t> </a:t>
            </a:r>
          </a:p>
          <a:p>
            <a:pPr lvl="1"/>
            <a:r>
              <a:rPr lang="en-US" dirty="0" smtClean="0"/>
              <a:t>A message containing the present status of a complaint, typically sent to a customer who earlier made a complaint. </a:t>
            </a:r>
          </a:p>
          <a:p>
            <a:pPr>
              <a:buNone/>
            </a:pPr>
            <a:endParaRPr lang="en-US" dirty="0" smtClean="0"/>
          </a:p>
          <a:p>
            <a:r>
              <a:rPr lang="en-US" b="1" dirty="0" smtClean="0"/>
              <a:t>Complaints and Compliments</a:t>
            </a:r>
            <a:r>
              <a:rPr lang="en-US" dirty="0" smtClean="0"/>
              <a:t> </a:t>
            </a:r>
          </a:p>
          <a:p>
            <a:pPr lvl="1"/>
            <a:r>
              <a:rPr lang="en-US" dirty="0" smtClean="0"/>
              <a:t>Complaints and compliments from the customer side which are addressed in the Business Relationship Management process. </a:t>
            </a:r>
            <a:br>
              <a:rPr lang="en-US" dirty="0" smtClean="0"/>
            </a:br>
            <a:endParaRPr lang="en-US" dirty="0" smtClean="0"/>
          </a:p>
          <a:p>
            <a:r>
              <a:rPr lang="en-US" b="1" dirty="0" smtClean="0"/>
              <a:t>Complaints Log</a:t>
            </a:r>
            <a:r>
              <a:rPr lang="en-US" dirty="0" smtClean="0"/>
              <a:t> </a:t>
            </a:r>
          </a:p>
          <a:p>
            <a:pPr lvl="1"/>
            <a:r>
              <a:rPr lang="en-US" dirty="0" smtClean="0"/>
              <a:t>The Complaints Log contains the full history of all received customer complaints, complete with activities triggered by those complaints. </a:t>
            </a:r>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BRM Terms and Definition</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Customer Portfolio</a:t>
            </a:r>
            <a:r>
              <a:rPr lang="en-US" dirty="0" smtClean="0"/>
              <a:t> </a:t>
            </a:r>
          </a:p>
          <a:p>
            <a:pPr lvl="1"/>
            <a:r>
              <a:rPr lang="en-US" dirty="0" smtClean="0"/>
              <a:t>The Customer Portfolio is used to record all customers of the IT service provider. The Customer Portfolio is the Business Relationship Manager’s view of the customers who receive services from the IT service provider. </a:t>
            </a:r>
            <a:br>
              <a:rPr lang="en-US" dirty="0" smtClean="0"/>
            </a:br>
            <a:endParaRPr lang="en-US" dirty="0" smtClean="0"/>
          </a:p>
          <a:p>
            <a:r>
              <a:rPr lang="en-US" b="1" dirty="0" smtClean="0"/>
              <a:t>Customer Survey Questionnaire</a:t>
            </a:r>
            <a:r>
              <a:rPr lang="en-US" dirty="0" smtClean="0"/>
              <a:t> </a:t>
            </a:r>
          </a:p>
          <a:p>
            <a:pPr lvl="1"/>
            <a:r>
              <a:rPr lang="en-US" dirty="0" smtClean="0"/>
              <a:t>A questionnaire for surveying customer satisfaction, aimed at getting insight into overall customer satisfaction and customers' views on specific (aspects of) services. </a:t>
            </a:r>
            <a:br>
              <a:rPr lang="en-US" dirty="0" smtClean="0"/>
            </a:br>
            <a:endParaRPr lang="en-US" dirty="0" smtClean="0"/>
          </a:p>
          <a:p>
            <a:r>
              <a:rPr lang="en-US" b="1" dirty="0" smtClean="0"/>
              <a:t>Customer Survey Response</a:t>
            </a:r>
            <a:r>
              <a:rPr lang="en-US" dirty="0" smtClean="0"/>
              <a:t> </a:t>
            </a:r>
          </a:p>
          <a:p>
            <a:pPr lvl="1"/>
            <a:r>
              <a:rPr lang="en-US" dirty="0" smtClean="0"/>
              <a:t>The response to a service provider's customer survey, typically a completed questionnaire. </a:t>
            </a:r>
          </a:p>
          <a:p>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BRM Terms and Definition</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Desired Service Outcomes</a:t>
            </a:r>
            <a:r>
              <a:rPr lang="en-US" dirty="0" smtClean="0"/>
              <a:t> </a:t>
            </a:r>
          </a:p>
          <a:p>
            <a:pPr lvl="1"/>
            <a:r>
              <a:rPr lang="en-US" dirty="0" smtClean="0"/>
              <a:t>The desired outcomes of a service, stated in the language of the customer. Based on this information, more detailed documents are created to specify the requirements in the service provider's language. </a:t>
            </a:r>
          </a:p>
          <a:p>
            <a:pPr>
              <a:buNone/>
            </a:pPr>
            <a:endParaRPr lang="en-US" dirty="0" smtClean="0"/>
          </a:p>
          <a:p>
            <a:r>
              <a:rPr lang="en-US" b="1" dirty="0" smtClean="0"/>
              <a:t>Outline of Service Requirements</a:t>
            </a:r>
            <a:r>
              <a:rPr lang="en-US" dirty="0" smtClean="0"/>
              <a:t> </a:t>
            </a:r>
          </a:p>
          <a:p>
            <a:pPr lvl="1"/>
            <a:r>
              <a:rPr lang="en-US" dirty="0" smtClean="0"/>
              <a:t>The desired outcome of a service, stated in terms of required service functionality (utility) and service levels (warranty). Based on this information, detailed service requirements are specified during the Service Design stage. </a:t>
            </a:r>
          </a:p>
          <a:p>
            <a:pPr>
              <a:buNone/>
            </a:pPr>
            <a:r>
              <a:rPr lang="en-US" dirty="0" smtClean="0"/>
              <a:t> </a:t>
            </a:r>
          </a:p>
          <a:p>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Maintain Customer Relationships</a:t>
            </a:r>
            <a:endParaRPr lang="en-US" dirty="0"/>
          </a:p>
        </p:txBody>
      </p:sp>
      <p:sp>
        <p:nvSpPr>
          <p:cNvPr id="3" name="Content Placeholder 2"/>
          <p:cNvSpPr>
            <a:spLocks noGrp="1"/>
          </p:cNvSpPr>
          <p:nvPr>
            <p:ph idx="1"/>
          </p:nvPr>
        </p:nvSpPr>
        <p:spPr/>
        <p:txBody>
          <a:bodyPr/>
          <a:lstStyle/>
          <a:p>
            <a:r>
              <a:rPr lang="en-US" dirty="0" smtClean="0"/>
              <a:t>Process Objective: To ensure that the service provider continues to understand the needs of existing customers and establishes relationships with potential new customers. This process is also responsible for maintaining the Customer Portfolio. </a:t>
            </a:r>
          </a:p>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 Service Requirements</a:t>
            </a:r>
            <a:endParaRPr lang="en-US" dirty="0"/>
          </a:p>
        </p:txBody>
      </p:sp>
      <p:sp>
        <p:nvSpPr>
          <p:cNvPr id="3" name="Content Placeholder 2"/>
          <p:cNvSpPr>
            <a:spLocks noGrp="1"/>
          </p:cNvSpPr>
          <p:nvPr>
            <p:ph idx="1"/>
          </p:nvPr>
        </p:nvSpPr>
        <p:spPr/>
        <p:txBody>
          <a:bodyPr/>
          <a:lstStyle/>
          <a:p>
            <a:r>
              <a:rPr lang="en-US" dirty="0" smtClean="0"/>
              <a:t>Process Objective: To understand and document the desired outcome of a service, and to decide if the customer's need can be fulfilled using an existing service offering or if a new or changed service must be created. </a:t>
            </a:r>
          </a:p>
          <a:p>
            <a:pPr>
              <a:buNone/>
            </a:pPr>
            <a:r>
              <a:rPr lang="en-US" dirty="0" smtClean="0"/>
              <a:t/>
            </a:r>
            <a:br>
              <a:rPr lang="en-US" dirty="0" smtClean="0"/>
            </a:br>
            <a:endParaRPr lang="en-US" dirty="0" smtClean="0"/>
          </a:p>
          <a:p>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Sign up Customers to Standard Services</a:t>
            </a:r>
            <a:endParaRPr lang="en-US" dirty="0"/>
          </a:p>
        </p:txBody>
      </p:sp>
      <p:sp>
        <p:nvSpPr>
          <p:cNvPr id="3" name="Content Placeholder 2"/>
          <p:cNvSpPr>
            <a:spLocks noGrp="1"/>
          </p:cNvSpPr>
          <p:nvPr>
            <p:ph idx="1"/>
          </p:nvPr>
        </p:nvSpPr>
        <p:spPr/>
        <p:txBody>
          <a:bodyPr/>
          <a:lstStyle/>
          <a:p>
            <a:r>
              <a:rPr lang="en-US" dirty="0" smtClean="0"/>
              <a:t>Process Objective: To capture customer requirements and agree service level targets with customers who request the provision of existing standard services (no modifications to existing Supporting Services are necessary in order to fulfill the customer's needs). </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Customer Satisfaction Survey</a:t>
            </a:r>
            <a:endParaRPr lang="en-US" dirty="0"/>
          </a:p>
        </p:txBody>
      </p:sp>
      <p:sp>
        <p:nvSpPr>
          <p:cNvPr id="3" name="Content Placeholder 2"/>
          <p:cNvSpPr>
            <a:spLocks noGrp="1"/>
          </p:cNvSpPr>
          <p:nvPr>
            <p:ph idx="1"/>
          </p:nvPr>
        </p:nvSpPr>
        <p:spPr/>
        <p:txBody>
          <a:bodyPr/>
          <a:lstStyle/>
          <a:p>
            <a:r>
              <a:rPr lang="en-US" dirty="0" smtClean="0"/>
              <a:t>Process Objective: To plan, carry out and evaluate regular customer satisfaction surveys. The principal aim of this process is to learn about areas where customer expectations are not being met before customers are lost to alternative service providers. </a:t>
            </a: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Handle Customer Complaints</a:t>
            </a:r>
            <a:endParaRPr lang="en-US" dirty="0"/>
          </a:p>
        </p:txBody>
      </p:sp>
      <p:sp>
        <p:nvSpPr>
          <p:cNvPr id="3" name="Content Placeholder 2"/>
          <p:cNvSpPr>
            <a:spLocks noGrp="1"/>
          </p:cNvSpPr>
          <p:nvPr>
            <p:ph idx="1"/>
          </p:nvPr>
        </p:nvSpPr>
        <p:spPr/>
        <p:txBody>
          <a:bodyPr/>
          <a:lstStyle/>
          <a:p>
            <a:r>
              <a:rPr lang="en-US" dirty="0" smtClean="0"/>
              <a:t>Process Objective: To record customer complaints and compliments, to assess the complaints and to instigate corrective action if required.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nip Single Corner Rectangle 11"/>
          <p:cNvSpPr/>
          <p:nvPr/>
        </p:nvSpPr>
        <p:spPr>
          <a:xfrm>
            <a:off x="609600" y="3505200"/>
            <a:ext cx="1600200" cy="1143000"/>
          </a:xfrm>
          <a:prstGeom prst="snip1Rect">
            <a:avLst/>
          </a:prstGeom>
          <a:effectLst>
            <a:outerShdw blurRad="76200" dist="12700" dir="2700000" sy="-23000" kx="-800400" algn="bl" rotWithShape="0">
              <a:prstClr val="black">
                <a:alpha val="2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400" dirty="0" smtClean="0"/>
              <a:t>Service Strategy</a:t>
            </a:r>
            <a:endParaRPr lang="id-ID" sz="2400" dirty="0"/>
          </a:p>
        </p:txBody>
      </p:sp>
      <p:sp>
        <p:nvSpPr>
          <p:cNvPr id="13" name="Snip Single Corner Rectangle 12"/>
          <p:cNvSpPr/>
          <p:nvPr/>
        </p:nvSpPr>
        <p:spPr>
          <a:xfrm>
            <a:off x="609600" y="2057400"/>
            <a:ext cx="1752600" cy="609600"/>
          </a:xfrm>
          <a:prstGeom prst="snip1Rect">
            <a:avLst/>
          </a:prstGeom>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000" dirty="0" smtClean="0"/>
              <a:t>Requirements</a:t>
            </a:r>
            <a:endParaRPr lang="id-ID" sz="2000" dirty="0"/>
          </a:p>
        </p:txBody>
      </p:sp>
      <p:sp>
        <p:nvSpPr>
          <p:cNvPr id="14" name="Snip Single Corner Rectangle 13"/>
          <p:cNvSpPr/>
          <p:nvPr/>
        </p:nvSpPr>
        <p:spPr>
          <a:xfrm>
            <a:off x="2819400" y="4572000"/>
            <a:ext cx="1295400" cy="457200"/>
          </a:xfrm>
          <a:prstGeom prst="snip1Rect">
            <a:avLst/>
          </a:prstGeom>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400" dirty="0" smtClean="0"/>
              <a:t>Strategies</a:t>
            </a:r>
            <a:endParaRPr lang="id-ID" sz="1400" dirty="0"/>
          </a:p>
        </p:txBody>
      </p:sp>
      <p:sp>
        <p:nvSpPr>
          <p:cNvPr id="16" name="Snip Single Corner Rectangle 15"/>
          <p:cNvSpPr/>
          <p:nvPr/>
        </p:nvSpPr>
        <p:spPr>
          <a:xfrm>
            <a:off x="4191000" y="4191000"/>
            <a:ext cx="1295400" cy="457200"/>
          </a:xfrm>
          <a:prstGeom prst="snip1Rect">
            <a:avLst/>
          </a:prstGeom>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400" dirty="0" smtClean="0"/>
              <a:t>Policies</a:t>
            </a:r>
            <a:endParaRPr lang="id-ID" sz="1400" dirty="0"/>
          </a:p>
        </p:txBody>
      </p:sp>
      <p:sp>
        <p:nvSpPr>
          <p:cNvPr id="17" name="Snip Single Corner Rectangle 16"/>
          <p:cNvSpPr/>
          <p:nvPr/>
        </p:nvSpPr>
        <p:spPr>
          <a:xfrm>
            <a:off x="5562600" y="3810000"/>
            <a:ext cx="1295400" cy="457200"/>
          </a:xfrm>
          <a:prstGeom prst="snip1Rect">
            <a:avLst/>
          </a:prstGeom>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400" dirty="0" smtClean="0"/>
              <a:t>Resource &amp; Constraints</a:t>
            </a:r>
            <a:endParaRPr lang="id-ID" sz="1400" dirty="0"/>
          </a:p>
        </p:txBody>
      </p:sp>
      <p:sp>
        <p:nvSpPr>
          <p:cNvPr id="18" name="Snip Single Corner Rectangle 17"/>
          <p:cNvSpPr/>
          <p:nvPr/>
        </p:nvSpPr>
        <p:spPr>
          <a:xfrm>
            <a:off x="6934200" y="3429000"/>
            <a:ext cx="1524000" cy="457200"/>
          </a:xfrm>
          <a:prstGeom prst="snip1Rect">
            <a:avLst/>
          </a:prstGeom>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400" dirty="0" smtClean="0"/>
              <a:t>Objectives from Requirements</a:t>
            </a:r>
            <a:endParaRPr lang="id-ID" sz="1400" dirty="0"/>
          </a:p>
        </p:txBody>
      </p:sp>
      <p:sp>
        <p:nvSpPr>
          <p:cNvPr id="32" name="Snip Single Corner Rectangle 31"/>
          <p:cNvSpPr/>
          <p:nvPr/>
        </p:nvSpPr>
        <p:spPr>
          <a:xfrm>
            <a:off x="2743200" y="2057400"/>
            <a:ext cx="5715000" cy="762000"/>
          </a:xfrm>
          <a:prstGeom prst="snip1Rect">
            <a:avLst/>
          </a:prstGeom>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800" dirty="0" smtClean="0"/>
              <a:t>The business/customers</a:t>
            </a:r>
            <a:endParaRPr lang="id-ID" sz="2800" dirty="0"/>
          </a:p>
        </p:txBody>
      </p:sp>
      <p:cxnSp>
        <p:nvCxnSpPr>
          <p:cNvPr id="34" name="Straight Arrow Connector 33"/>
          <p:cNvCxnSpPr/>
          <p:nvPr/>
        </p:nvCxnSpPr>
        <p:spPr>
          <a:xfrm>
            <a:off x="2209800" y="4648200"/>
            <a:ext cx="609600" cy="1588"/>
          </a:xfrm>
          <a:prstGeom prst="straightConnector1">
            <a:avLst/>
          </a:prstGeom>
          <a:ln w="76200">
            <a:solidFill>
              <a:schemeClr val="accent1">
                <a:lumMod val="40000"/>
                <a:lumOff val="6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2209800" y="4267200"/>
            <a:ext cx="1905000" cy="1588"/>
          </a:xfrm>
          <a:prstGeom prst="straightConnector1">
            <a:avLst/>
          </a:prstGeom>
          <a:ln w="76200">
            <a:solidFill>
              <a:schemeClr val="accent1">
                <a:lumMod val="40000"/>
                <a:lumOff val="6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2209800" y="3886200"/>
            <a:ext cx="3352800" cy="1588"/>
          </a:xfrm>
          <a:prstGeom prst="straightConnector1">
            <a:avLst/>
          </a:prstGeom>
          <a:ln w="76200">
            <a:solidFill>
              <a:schemeClr val="accent1">
                <a:lumMod val="40000"/>
                <a:lumOff val="6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2209800" y="3505200"/>
            <a:ext cx="4724400" cy="1588"/>
          </a:xfrm>
          <a:prstGeom prst="straightConnector1">
            <a:avLst/>
          </a:prstGeom>
          <a:ln w="76200">
            <a:solidFill>
              <a:schemeClr val="accent1">
                <a:lumMod val="40000"/>
                <a:lumOff val="6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rot="5400000">
            <a:off x="2019300" y="2781300"/>
            <a:ext cx="762000" cy="685800"/>
          </a:xfrm>
          <a:prstGeom prst="straightConnector1">
            <a:avLst/>
          </a:prstGeom>
          <a:ln w="76200">
            <a:solidFill>
              <a:srgbClr val="0070C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1" name="Title 50"/>
          <p:cNvSpPr>
            <a:spLocks noGrp="1"/>
          </p:cNvSpPr>
          <p:nvPr>
            <p:ph type="title"/>
          </p:nvPr>
        </p:nvSpPr>
        <p:spPr/>
        <p:txBody>
          <a:bodyPr/>
          <a:lstStyle/>
          <a:p>
            <a:r>
              <a:rPr lang="id-ID" dirty="0" smtClean="0"/>
              <a:t>The Framework</a:t>
            </a:r>
            <a:endParaRPr lang="id-ID" dirty="0"/>
          </a:p>
        </p:txBody>
      </p:sp>
    </p:spTree>
    <p:extLst>
      <p:ext uri="{BB962C8B-B14F-4D97-AF65-F5344CB8AC3E}">
        <p14:creationId xmlns:p14="http://schemas.microsoft.com/office/powerpoint/2010/main" val="335446402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 Customer Complaints</a:t>
            </a:r>
            <a:endParaRPr lang="en-US" dirty="0"/>
          </a:p>
        </p:txBody>
      </p:sp>
      <p:sp>
        <p:nvSpPr>
          <p:cNvPr id="3" name="Content Placeholder 2"/>
          <p:cNvSpPr>
            <a:spLocks noGrp="1"/>
          </p:cNvSpPr>
          <p:nvPr>
            <p:ph idx="1"/>
          </p:nvPr>
        </p:nvSpPr>
        <p:spPr/>
        <p:txBody>
          <a:bodyPr/>
          <a:lstStyle/>
          <a:p>
            <a:r>
              <a:rPr lang="en-US" dirty="0" smtClean="0"/>
              <a:t>Process Objective: To continuously monitor the processing status of outstanding customer complaints and to take corrective action if required. </a:t>
            </a:r>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Relationship Manager</a:t>
            </a:r>
            <a:endParaRPr lang="en-US" dirty="0"/>
          </a:p>
        </p:txBody>
      </p:sp>
      <p:sp>
        <p:nvSpPr>
          <p:cNvPr id="3" name="Content Placeholder 2"/>
          <p:cNvSpPr>
            <a:spLocks noGrp="1"/>
          </p:cNvSpPr>
          <p:nvPr>
            <p:ph idx="1"/>
          </p:nvPr>
        </p:nvSpPr>
        <p:spPr/>
        <p:txBody>
          <a:bodyPr>
            <a:normAutofit lnSpcReduction="10000"/>
          </a:bodyPr>
          <a:lstStyle/>
          <a:p>
            <a:r>
              <a:rPr lang="en-US" dirty="0" smtClean="0"/>
              <a:t>The Business Relationship Manager is responsible for maintaining a positive relationship with customers, identifying customer needs and ensuring that the service provider is able to meet these needs with an appropriate catalogue of services. </a:t>
            </a:r>
          </a:p>
          <a:p>
            <a:r>
              <a:rPr lang="en-US" dirty="0" smtClean="0"/>
              <a:t>The Business Relationship Manager works closely with the Service Level Manager. </a:t>
            </a: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Relationship Manager</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457200" y="2166465"/>
            <a:ext cx="8229600" cy="3210870"/>
          </a:xfrm>
          <a:prstGeom prst="rect">
            <a:avLst/>
          </a:prstGeom>
          <a:noFill/>
          <a:ln w="9525">
            <a:noFill/>
            <a:miter lim="800000"/>
            <a:headEnd/>
            <a:tailEnd/>
          </a:ln>
          <a:effectLst/>
        </p:spPr>
      </p:pic>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Skillsets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Knowledge of Service Portfolio </a:t>
            </a:r>
          </a:p>
          <a:p>
            <a:r>
              <a:rPr lang="en-US" dirty="0" smtClean="0"/>
              <a:t>Knowledge of Customer’s business &amp; objectives </a:t>
            </a:r>
          </a:p>
          <a:p>
            <a:r>
              <a:rPr lang="en-US" dirty="0" smtClean="0"/>
              <a:t>Ability to ask probing questions to define Customer Requirements  </a:t>
            </a:r>
          </a:p>
          <a:p>
            <a:r>
              <a:rPr lang="en-US" dirty="0" smtClean="0"/>
              <a:t>Multi-level Communications; </a:t>
            </a:r>
          </a:p>
          <a:p>
            <a:pPr lvl="1"/>
            <a:r>
              <a:rPr lang="en-US" dirty="0" smtClean="0"/>
              <a:t>Customer </a:t>
            </a:r>
          </a:p>
          <a:p>
            <a:pPr lvl="1"/>
            <a:r>
              <a:rPr lang="en-US" dirty="0" smtClean="0"/>
              <a:t>Service Owner </a:t>
            </a:r>
          </a:p>
          <a:p>
            <a:pPr lvl="1"/>
            <a:r>
              <a:rPr lang="en-US" dirty="0" smtClean="0"/>
              <a:t>Portfolio Manager </a:t>
            </a:r>
          </a:p>
          <a:p>
            <a:pPr lvl="1"/>
            <a:r>
              <a:rPr lang="en-US" dirty="0" smtClean="0"/>
              <a:t>Product Manager </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BRM KPI</a:t>
            </a:r>
            <a:endParaRPr lang="en-US" dirty="0"/>
          </a:p>
        </p:txBody>
      </p:sp>
      <p:sp>
        <p:nvSpPr>
          <p:cNvPr id="3" name="Content Placeholder 2"/>
          <p:cNvSpPr>
            <a:spLocks noGrp="1"/>
          </p:cNvSpPr>
          <p:nvPr>
            <p:ph idx="1"/>
          </p:nvPr>
        </p:nvSpPr>
        <p:spPr/>
        <p:txBody>
          <a:bodyPr/>
          <a:lstStyle/>
          <a:p>
            <a:r>
              <a:rPr lang="en-US" dirty="0" smtClean="0"/>
              <a:t>Number of Customer Complaints </a:t>
            </a:r>
          </a:p>
          <a:p>
            <a:r>
              <a:rPr lang="en-US" dirty="0" smtClean="0"/>
              <a:t>Number of accepted Customer Complaints </a:t>
            </a:r>
          </a:p>
          <a:p>
            <a:r>
              <a:rPr lang="en-US" dirty="0" smtClean="0"/>
              <a:t>Number of Satisfaction Surveys </a:t>
            </a:r>
          </a:p>
          <a:p>
            <a:r>
              <a:rPr lang="en-US" dirty="0" smtClean="0"/>
              <a:t>Percentage of returned Questionnaires </a:t>
            </a:r>
          </a:p>
          <a:p>
            <a:r>
              <a:rPr lang="en-US" dirty="0" smtClean="0"/>
              <a:t>Customer Satisfaction per Service </a:t>
            </a:r>
          </a:p>
          <a:p>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Learning Objectives</a:t>
            </a:r>
            <a:r>
              <a:rPr lang="en-US" dirty="0" smtClean="0"/>
              <a:t> – Achieved?</a:t>
            </a: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Primary goals &amp; objectives of Service Strategy</a:t>
            </a:r>
          </a:p>
          <a:p>
            <a:r>
              <a:rPr lang="id-ID" dirty="0" smtClean="0"/>
              <a:t>Generic concepts &amp; definitions:</a:t>
            </a:r>
          </a:p>
          <a:p>
            <a:pPr lvl="1"/>
            <a:r>
              <a:rPr lang="id-ID" dirty="0" smtClean="0"/>
              <a:t>Utility &amp; Warranty</a:t>
            </a:r>
          </a:p>
          <a:p>
            <a:pPr lvl="1"/>
            <a:r>
              <a:rPr lang="id-ID" dirty="0" smtClean="0"/>
              <a:t>Resources and Capabilities</a:t>
            </a:r>
          </a:p>
          <a:p>
            <a:pPr lvl="1"/>
            <a:r>
              <a:rPr lang="id-ID" dirty="0" smtClean="0"/>
              <a:t>Three types of Service Provider</a:t>
            </a:r>
          </a:p>
          <a:p>
            <a:pPr lvl="1"/>
            <a:r>
              <a:rPr lang="id-ID" dirty="0" smtClean="0"/>
              <a:t>Risk</a:t>
            </a:r>
          </a:p>
          <a:p>
            <a:pPr lvl="1"/>
            <a:r>
              <a:rPr lang="id-ID" dirty="0" smtClean="0"/>
              <a:t>The Service Portfolio (and the Service Catalogue)</a:t>
            </a:r>
          </a:p>
          <a:p>
            <a:pPr lvl="1"/>
            <a:r>
              <a:rPr lang="id-ID" dirty="0" smtClean="0"/>
              <a:t>The Business Case</a:t>
            </a:r>
          </a:p>
          <a:p>
            <a:pPr lvl="1"/>
            <a:r>
              <a:rPr lang="id-ID" dirty="0" smtClean="0"/>
              <a:t>Service Assets as the basis of Value Creation</a:t>
            </a:r>
            <a:endParaRPr lang="id-ID" dirty="0"/>
          </a:p>
        </p:txBody>
      </p:sp>
    </p:spTree>
    <p:extLst>
      <p:ext uri="{BB962C8B-B14F-4D97-AF65-F5344CB8AC3E}">
        <p14:creationId xmlns:p14="http://schemas.microsoft.com/office/powerpoint/2010/main" val="369697347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Learning Objectives</a:t>
            </a:r>
            <a:r>
              <a:rPr lang="en-US" dirty="0" smtClean="0"/>
              <a:t> – Achieved?</a:t>
            </a:r>
            <a:endParaRPr lang="id-ID" dirty="0"/>
          </a:p>
        </p:txBody>
      </p:sp>
      <p:sp>
        <p:nvSpPr>
          <p:cNvPr id="3" name="Content Placeholder 2"/>
          <p:cNvSpPr>
            <a:spLocks noGrp="1"/>
          </p:cNvSpPr>
          <p:nvPr>
            <p:ph idx="1"/>
          </p:nvPr>
        </p:nvSpPr>
        <p:spPr/>
        <p:txBody>
          <a:bodyPr>
            <a:normAutofit fontScale="92500"/>
          </a:bodyPr>
          <a:lstStyle/>
          <a:p>
            <a:r>
              <a:rPr lang="id-ID" dirty="0" smtClean="0"/>
              <a:t>Processes and Activities</a:t>
            </a:r>
          </a:p>
          <a:p>
            <a:pPr lvl="1"/>
            <a:r>
              <a:rPr lang="id-ID" b="1" dirty="0" smtClean="0"/>
              <a:t>4 Main activities </a:t>
            </a:r>
            <a:r>
              <a:rPr lang="id-ID" dirty="0" smtClean="0"/>
              <a:t>of Service Strategy</a:t>
            </a:r>
          </a:p>
          <a:p>
            <a:pPr lvl="2"/>
            <a:r>
              <a:rPr lang="id-ID" dirty="0" smtClean="0"/>
              <a:t>Define market</a:t>
            </a:r>
          </a:p>
          <a:p>
            <a:pPr lvl="2"/>
            <a:r>
              <a:rPr lang="id-ID" dirty="0" smtClean="0"/>
              <a:t>Define offerings</a:t>
            </a:r>
          </a:p>
          <a:p>
            <a:pPr lvl="2"/>
            <a:r>
              <a:rPr lang="id-ID" dirty="0" smtClean="0"/>
              <a:t>Develop strategic assets</a:t>
            </a:r>
          </a:p>
          <a:p>
            <a:pPr lvl="2"/>
            <a:r>
              <a:rPr lang="id-ID" dirty="0" smtClean="0"/>
              <a:t>Prepare for execution</a:t>
            </a:r>
          </a:p>
          <a:p>
            <a:pPr lvl="1"/>
            <a:r>
              <a:rPr lang="id-ID" b="1" dirty="0" smtClean="0"/>
              <a:t>Processes</a:t>
            </a:r>
            <a:r>
              <a:rPr lang="id-ID" dirty="0" smtClean="0"/>
              <a:t> – Objectives, basic concepts &amp; roles</a:t>
            </a:r>
          </a:p>
          <a:p>
            <a:pPr lvl="2"/>
            <a:r>
              <a:rPr lang="id-ID" dirty="0" smtClean="0"/>
              <a:t>Service Portfolio Management</a:t>
            </a:r>
          </a:p>
          <a:p>
            <a:pPr lvl="2"/>
            <a:r>
              <a:rPr lang="id-ID" dirty="0" smtClean="0"/>
              <a:t>Demand Management</a:t>
            </a:r>
          </a:p>
          <a:p>
            <a:pPr lvl="2"/>
            <a:r>
              <a:rPr lang="id-ID" dirty="0" smtClean="0"/>
              <a:t>Financial Management of IT Services</a:t>
            </a:r>
            <a:endParaRPr lang="id-ID" dirty="0"/>
          </a:p>
        </p:txBody>
      </p:sp>
    </p:spTree>
    <p:extLst>
      <p:ext uri="{BB962C8B-B14F-4D97-AF65-F5344CB8AC3E}">
        <p14:creationId xmlns:p14="http://schemas.microsoft.com/office/powerpoint/2010/main" val="346789336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Testing Your Knowledge</a:t>
            </a:r>
            <a:endParaRPr lang="en-US" dirty="0"/>
          </a:p>
        </p:txBody>
      </p:sp>
      <p:sp>
        <p:nvSpPr>
          <p:cNvPr id="5" name="Subtitle 4"/>
          <p:cNvSpPr>
            <a:spLocks noGrp="1"/>
          </p:cNvSpPr>
          <p:nvPr>
            <p:ph type="subTitle" idx="1"/>
          </p:nvPr>
        </p:nvSpPr>
        <p:spPr/>
        <p:txBody>
          <a:bodyPr/>
          <a:lstStyle/>
          <a:p>
            <a:r>
              <a:rPr lang="en-US" dirty="0" smtClean="0"/>
              <a:t>Service Strategy</a:t>
            </a:r>
          </a:p>
        </p:txBody>
      </p:sp>
    </p:spTree>
    <p:extLst>
      <p:ext uri="{BB962C8B-B14F-4D97-AF65-F5344CB8AC3E}">
        <p14:creationId xmlns:p14="http://schemas.microsoft.com/office/powerpoint/2010/main" val="294115325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Question #1</a:t>
            </a:r>
            <a:endParaRPr lang="id-ID" dirty="0"/>
          </a:p>
        </p:txBody>
      </p:sp>
      <p:sp>
        <p:nvSpPr>
          <p:cNvPr id="4" name="TextBox 3"/>
          <p:cNvSpPr txBox="1"/>
          <p:nvPr/>
        </p:nvSpPr>
        <p:spPr>
          <a:xfrm>
            <a:off x="457200" y="1981200"/>
            <a:ext cx="8265853" cy="3539430"/>
          </a:xfrm>
          <a:prstGeom prst="rect">
            <a:avLst/>
          </a:prstGeom>
          <a:noFill/>
        </p:spPr>
        <p:txBody>
          <a:bodyPr wrap="none" rtlCol="0">
            <a:spAutoFit/>
          </a:bodyPr>
          <a:lstStyle/>
          <a:p>
            <a:r>
              <a:rPr lang="id-ID" sz="2800" dirty="0" smtClean="0"/>
              <a:t>From the customer’s perspective, value consists of</a:t>
            </a:r>
            <a:br>
              <a:rPr lang="id-ID" sz="2800" dirty="0" smtClean="0"/>
            </a:br>
            <a:r>
              <a:rPr lang="id-ID" sz="2800" dirty="0" smtClean="0"/>
              <a:t>two primary elements, what are they?</a:t>
            </a:r>
          </a:p>
          <a:p>
            <a:endParaRPr lang="id-ID" sz="2800" dirty="0" smtClean="0"/>
          </a:p>
          <a:p>
            <a:pPr marL="514350" indent="-514350">
              <a:buFont typeface="+mj-lt"/>
              <a:buAutoNum type="alphaUcPeriod"/>
            </a:pPr>
            <a:r>
              <a:rPr lang="id-ID" sz="2800" dirty="0" smtClean="0"/>
              <a:t>Service Portfolio &amp; Service Catalog</a:t>
            </a:r>
          </a:p>
          <a:p>
            <a:pPr marL="514350" indent="-514350">
              <a:buFont typeface="+mj-lt"/>
              <a:buAutoNum type="alphaUcPeriod"/>
            </a:pPr>
            <a:r>
              <a:rPr lang="id-ID" sz="2800" dirty="0" smtClean="0"/>
              <a:t>Reporting &amp; Monitoring</a:t>
            </a:r>
          </a:p>
          <a:p>
            <a:pPr marL="514350" indent="-514350">
              <a:buFont typeface="+mj-lt"/>
              <a:buAutoNum type="alphaUcPeriod"/>
            </a:pPr>
            <a:r>
              <a:rPr lang="id-ID" sz="2800" dirty="0" smtClean="0"/>
              <a:t>Key Performance Indicators &amp; Critical Success </a:t>
            </a:r>
            <a:br>
              <a:rPr lang="id-ID" sz="2800" dirty="0" smtClean="0"/>
            </a:br>
            <a:r>
              <a:rPr lang="id-ID" sz="2800" dirty="0" smtClean="0"/>
              <a:t>Factors</a:t>
            </a:r>
          </a:p>
          <a:p>
            <a:pPr marL="514350" indent="-514350">
              <a:buFont typeface="+mj-lt"/>
              <a:buAutoNum type="alphaUcPeriod"/>
            </a:pPr>
            <a:r>
              <a:rPr lang="id-ID" sz="2800" dirty="0" smtClean="0"/>
              <a:t>Utility &amp; Warranty</a:t>
            </a:r>
          </a:p>
        </p:txBody>
      </p:sp>
    </p:spTree>
    <p:extLst>
      <p:ext uri="{BB962C8B-B14F-4D97-AF65-F5344CB8AC3E}">
        <p14:creationId xmlns:p14="http://schemas.microsoft.com/office/powerpoint/2010/main" val="40451360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Question #2</a:t>
            </a:r>
            <a:endParaRPr lang="id-ID" dirty="0"/>
          </a:p>
        </p:txBody>
      </p:sp>
      <p:sp>
        <p:nvSpPr>
          <p:cNvPr id="4" name="TextBox 3"/>
          <p:cNvSpPr txBox="1"/>
          <p:nvPr/>
        </p:nvSpPr>
        <p:spPr>
          <a:xfrm>
            <a:off x="457200" y="1981200"/>
            <a:ext cx="8218917" cy="3108543"/>
          </a:xfrm>
          <a:prstGeom prst="rect">
            <a:avLst/>
          </a:prstGeom>
          <a:noFill/>
        </p:spPr>
        <p:txBody>
          <a:bodyPr wrap="none" rtlCol="0">
            <a:spAutoFit/>
          </a:bodyPr>
          <a:lstStyle/>
          <a:p>
            <a:r>
              <a:rPr lang="id-ID" sz="2800" dirty="0" smtClean="0"/>
              <a:t>Which one of the following statements about Utility</a:t>
            </a:r>
            <a:br>
              <a:rPr lang="id-ID" sz="2800" dirty="0" smtClean="0"/>
            </a:br>
            <a:r>
              <a:rPr lang="id-ID" sz="2800" dirty="0" smtClean="0"/>
              <a:t>&amp;Warranty is correct?</a:t>
            </a:r>
          </a:p>
          <a:p>
            <a:endParaRPr lang="id-ID" sz="2800" dirty="0" smtClean="0"/>
          </a:p>
          <a:p>
            <a:pPr marL="514350" indent="-514350">
              <a:buFont typeface="+mj-lt"/>
              <a:buAutoNum type="alphaUcPeriod"/>
            </a:pPr>
            <a:r>
              <a:rPr lang="id-ID" sz="2800" dirty="0" smtClean="0"/>
              <a:t>Utility is fitness for use</a:t>
            </a:r>
          </a:p>
          <a:p>
            <a:pPr marL="514350" indent="-514350">
              <a:buFont typeface="+mj-lt"/>
              <a:buAutoNum type="alphaUcPeriod"/>
            </a:pPr>
            <a:r>
              <a:rPr lang="id-ID" sz="2800" dirty="0" smtClean="0"/>
              <a:t>Warranty is fitness for use</a:t>
            </a:r>
          </a:p>
          <a:p>
            <a:pPr marL="514350" indent="-514350">
              <a:buFont typeface="+mj-lt"/>
              <a:buAutoNum type="alphaUcPeriod"/>
            </a:pPr>
            <a:r>
              <a:rPr lang="id-ID" sz="2800" dirty="0" smtClean="0"/>
              <a:t>Utility reduces the performance variation</a:t>
            </a:r>
          </a:p>
          <a:p>
            <a:pPr marL="514350" indent="-514350">
              <a:buFont typeface="+mj-lt"/>
              <a:buAutoNum type="alphaUcPeriod"/>
            </a:pPr>
            <a:r>
              <a:rPr lang="id-ID" sz="2800" dirty="0" smtClean="0"/>
              <a:t>Warranty is fitness for purpose</a:t>
            </a:r>
          </a:p>
        </p:txBody>
      </p:sp>
    </p:spTree>
    <p:extLst>
      <p:ext uri="{BB962C8B-B14F-4D97-AF65-F5344CB8AC3E}">
        <p14:creationId xmlns:p14="http://schemas.microsoft.com/office/powerpoint/2010/main" val="22307338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Concepts</a:t>
            </a:r>
            <a:endParaRPr lang="en-US" dirty="0"/>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510258254"/>
              </p:ext>
            </p:extLst>
          </p:nvPr>
        </p:nvGraphicFramePr>
        <p:xfrm>
          <a:off x="457200" y="16002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Content Placeholder 6"/>
          <p:cNvGraphicFramePr>
            <a:graphicFrameLocks noGrp="1"/>
          </p:cNvGraphicFramePr>
          <p:nvPr>
            <p:ph sz="half" idx="2"/>
            <p:extLst>
              <p:ext uri="{D42A27DB-BD31-4B8C-83A1-F6EECF244321}">
                <p14:modId xmlns:p14="http://schemas.microsoft.com/office/powerpoint/2010/main" val="459842339"/>
              </p:ext>
            </p:extLst>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067679922"/>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Question #3</a:t>
            </a:r>
            <a:endParaRPr lang="id-ID" dirty="0"/>
          </a:p>
        </p:txBody>
      </p:sp>
      <p:sp>
        <p:nvSpPr>
          <p:cNvPr id="4" name="TextBox 3"/>
          <p:cNvSpPr txBox="1"/>
          <p:nvPr/>
        </p:nvSpPr>
        <p:spPr>
          <a:xfrm>
            <a:off x="457200" y="1447800"/>
            <a:ext cx="8781571" cy="4955203"/>
          </a:xfrm>
          <a:prstGeom prst="rect">
            <a:avLst/>
          </a:prstGeom>
          <a:noFill/>
        </p:spPr>
        <p:txBody>
          <a:bodyPr wrap="none" rtlCol="0">
            <a:spAutoFit/>
          </a:bodyPr>
          <a:lstStyle/>
          <a:p>
            <a:r>
              <a:rPr lang="id-ID" sz="2800" dirty="0" smtClean="0"/>
              <a:t>Which one of the following statements is correct?</a:t>
            </a:r>
          </a:p>
          <a:p>
            <a:pPr marL="514350" indent="-514350">
              <a:buFont typeface="+mj-lt"/>
              <a:buAutoNum type="arabicPeriod"/>
            </a:pPr>
            <a:r>
              <a:rPr lang="id-ID" sz="2400" dirty="0" smtClean="0"/>
              <a:t>The Service Portfolio is a subset of the Sevice Catalogue</a:t>
            </a:r>
          </a:p>
          <a:p>
            <a:pPr marL="514350" indent="-514350">
              <a:buFont typeface="+mj-lt"/>
              <a:buAutoNum type="arabicPeriod"/>
            </a:pPr>
            <a:r>
              <a:rPr lang="id-ID" sz="2400" dirty="0" smtClean="0"/>
              <a:t>The 3 phase of the Service Portfolio are, Service Pipeline, </a:t>
            </a:r>
            <a:br>
              <a:rPr lang="id-ID" sz="2400" dirty="0" smtClean="0"/>
            </a:br>
            <a:r>
              <a:rPr lang="id-ID" sz="2400" dirty="0" smtClean="0"/>
              <a:t>Service Catalogue, Retired Service</a:t>
            </a:r>
          </a:p>
          <a:p>
            <a:pPr marL="514350" indent="-514350">
              <a:buFont typeface="+mj-lt"/>
              <a:buAutoNum type="arabicPeriod"/>
            </a:pPr>
            <a:r>
              <a:rPr lang="id-ID" sz="2400" dirty="0" smtClean="0"/>
              <a:t>The Service Portfolio will contain no detail of 3rd party</a:t>
            </a:r>
            <a:br>
              <a:rPr lang="id-ID" sz="2400" dirty="0" smtClean="0"/>
            </a:br>
            <a:r>
              <a:rPr lang="id-ID" sz="2400" dirty="0" smtClean="0"/>
              <a:t>services</a:t>
            </a:r>
          </a:p>
          <a:p>
            <a:pPr marL="514350" indent="-514350">
              <a:buFont typeface="+mj-lt"/>
              <a:buAutoNum type="arabicPeriod"/>
            </a:pPr>
            <a:r>
              <a:rPr lang="id-ID" sz="2400" dirty="0" smtClean="0"/>
              <a:t>The two aspects of the Service Catalogue are the Business</a:t>
            </a:r>
            <a:br>
              <a:rPr lang="id-ID" sz="2400" dirty="0" smtClean="0"/>
            </a:br>
            <a:r>
              <a:rPr lang="id-ID" sz="2400" dirty="0" smtClean="0"/>
              <a:t>and Technical Service Catalogue</a:t>
            </a:r>
          </a:p>
          <a:p>
            <a:endParaRPr lang="id-ID" sz="2400" dirty="0" smtClean="0"/>
          </a:p>
          <a:p>
            <a:pPr marL="514350" indent="-514350">
              <a:buFont typeface="+mj-lt"/>
              <a:buAutoNum type="alphaUcPeriod"/>
            </a:pPr>
            <a:r>
              <a:rPr lang="id-ID" sz="2400" dirty="0" smtClean="0"/>
              <a:t>All are correct</a:t>
            </a:r>
          </a:p>
          <a:p>
            <a:pPr marL="514350" indent="-514350">
              <a:buFont typeface="+mj-lt"/>
              <a:buAutoNum type="alphaUcPeriod"/>
            </a:pPr>
            <a:r>
              <a:rPr lang="id-ID" sz="2400" dirty="0" smtClean="0"/>
              <a:t>1, 3, and 4 are correct</a:t>
            </a:r>
          </a:p>
          <a:p>
            <a:pPr marL="514350" indent="-514350">
              <a:buFont typeface="+mj-lt"/>
              <a:buAutoNum type="alphaUcPeriod"/>
            </a:pPr>
            <a:r>
              <a:rPr lang="id-ID" sz="2400" dirty="0" smtClean="0"/>
              <a:t>2 and 4 are correct</a:t>
            </a:r>
          </a:p>
          <a:p>
            <a:pPr marL="514350" indent="-514350">
              <a:buFont typeface="+mj-lt"/>
              <a:buAutoNum type="alphaUcPeriod"/>
            </a:pPr>
            <a:r>
              <a:rPr lang="id-ID" sz="2400" dirty="0" smtClean="0"/>
              <a:t>Only 4 is correct</a:t>
            </a:r>
          </a:p>
        </p:txBody>
      </p:sp>
    </p:spTree>
    <p:extLst>
      <p:ext uri="{BB962C8B-B14F-4D97-AF65-F5344CB8AC3E}">
        <p14:creationId xmlns:p14="http://schemas.microsoft.com/office/powerpoint/2010/main" val="1412495212"/>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Question #4</a:t>
            </a:r>
            <a:endParaRPr lang="id-ID" dirty="0"/>
          </a:p>
        </p:txBody>
      </p:sp>
      <p:sp>
        <p:nvSpPr>
          <p:cNvPr id="4" name="TextBox 3"/>
          <p:cNvSpPr txBox="1"/>
          <p:nvPr/>
        </p:nvSpPr>
        <p:spPr>
          <a:xfrm>
            <a:off x="457200" y="1600200"/>
            <a:ext cx="8640507" cy="4708981"/>
          </a:xfrm>
          <a:prstGeom prst="rect">
            <a:avLst/>
          </a:prstGeom>
          <a:noFill/>
        </p:spPr>
        <p:txBody>
          <a:bodyPr wrap="none" rtlCol="0">
            <a:spAutoFit/>
          </a:bodyPr>
          <a:lstStyle/>
          <a:p>
            <a:r>
              <a:rPr lang="id-ID" sz="2800" dirty="0" smtClean="0"/>
              <a:t>Which one of the following most accurately describes</a:t>
            </a:r>
            <a:br>
              <a:rPr lang="id-ID" sz="2800" dirty="0" smtClean="0"/>
            </a:br>
            <a:r>
              <a:rPr lang="id-ID" sz="2800" dirty="0" smtClean="0"/>
              <a:t>a Business Case?</a:t>
            </a:r>
          </a:p>
          <a:p>
            <a:endParaRPr lang="id-ID" sz="2800" dirty="0" smtClean="0"/>
          </a:p>
          <a:p>
            <a:pPr marL="514350" indent="-514350">
              <a:buFont typeface="+mj-lt"/>
              <a:buAutoNum type="alphaUcPeriod"/>
            </a:pPr>
            <a:r>
              <a:rPr lang="id-ID" sz="2400" dirty="0" smtClean="0"/>
              <a:t>A decision support planning tool that projects the likely </a:t>
            </a:r>
            <a:br>
              <a:rPr lang="id-ID" sz="2400" dirty="0" smtClean="0"/>
            </a:br>
            <a:r>
              <a:rPr lang="id-ID" sz="2400" dirty="0" smtClean="0"/>
              <a:t>consequences of a business action</a:t>
            </a:r>
          </a:p>
          <a:p>
            <a:pPr marL="514350" indent="-514350">
              <a:buFont typeface="+mj-lt"/>
              <a:buAutoNum type="alphaUcPeriod"/>
            </a:pPr>
            <a:r>
              <a:rPr lang="id-ID" sz="2400" dirty="0" smtClean="0"/>
              <a:t>A document that identifies and organization’s critical </a:t>
            </a:r>
            <a:br>
              <a:rPr lang="id-ID" sz="2400" dirty="0" smtClean="0"/>
            </a:br>
            <a:r>
              <a:rPr lang="id-ID" sz="2400" dirty="0" smtClean="0"/>
              <a:t>business services and analyses outage severity as a</a:t>
            </a:r>
            <a:br>
              <a:rPr lang="id-ID" sz="2400" dirty="0" smtClean="0"/>
            </a:br>
            <a:r>
              <a:rPr lang="id-ID" sz="2400" dirty="0" smtClean="0"/>
              <a:t>financial value</a:t>
            </a:r>
          </a:p>
          <a:p>
            <a:pPr marL="514350" indent="-514350">
              <a:buFont typeface="+mj-lt"/>
              <a:buAutoNum type="alphaUcPeriod"/>
            </a:pPr>
            <a:r>
              <a:rPr lang="id-ID" sz="2400" dirty="0" smtClean="0"/>
              <a:t>A collection of Information about all services throughout</a:t>
            </a:r>
            <a:br>
              <a:rPr lang="id-ID" sz="2400" dirty="0" smtClean="0"/>
            </a:br>
            <a:r>
              <a:rPr lang="id-ID" sz="2400" dirty="0" smtClean="0"/>
              <a:t>lifecycle, including conceptual services</a:t>
            </a:r>
          </a:p>
          <a:p>
            <a:pPr marL="514350" indent="-514350">
              <a:buFont typeface="+mj-lt"/>
              <a:buAutoNum type="alphaUcPeriod"/>
            </a:pPr>
            <a:r>
              <a:rPr lang="id-ID" sz="2400" dirty="0" smtClean="0"/>
              <a:t>A document that identifies the core business analysis </a:t>
            </a:r>
            <a:br>
              <a:rPr lang="id-ID" sz="2400" dirty="0" smtClean="0"/>
            </a:br>
            <a:r>
              <a:rPr lang="id-ID" sz="2400" dirty="0" smtClean="0"/>
              <a:t>points for the use in assesing risk and impact</a:t>
            </a:r>
          </a:p>
        </p:txBody>
      </p:sp>
    </p:spTree>
    <p:extLst>
      <p:ext uri="{BB962C8B-B14F-4D97-AF65-F5344CB8AC3E}">
        <p14:creationId xmlns:p14="http://schemas.microsoft.com/office/powerpoint/2010/main" val="3198443519"/>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Question #5</a:t>
            </a:r>
            <a:endParaRPr lang="id-ID" dirty="0"/>
          </a:p>
        </p:txBody>
      </p:sp>
      <p:sp>
        <p:nvSpPr>
          <p:cNvPr id="4" name="TextBox 3"/>
          <p:cNvSpPr txBox="1"/>
          <p:nvPr/>
        </p:nvSpPr>
        <p:spPr>
          <a:xfrm>
            <a:off x="457200" y="1981200"/>
            <a:ext cx="7659469" cy="3108543"/>
          </a:xfrm>
          <a:prstGeom prst="rect">
            <a:avLst/>
          </a:prstGeom>
          <a:noFill/>
        </p:spPr>
        <p:txBody>
          <a:bodyPr wrap="none" rtlCol="0">
            <a:spAutoFit/>
          </a:bodyPr>
          <a:lstStyle/>
          <a:p>
            <a:r>
              <a:rPr lang="id-ID" sz="2800" dirty="0" smtClean="0"/>
              <a:t>Which one of the following is not the part of the</a:t>
            </a:r>
            <a:br>
              <a:rPr lang="id-ID" sz="2800" dirty="0" smtClean="0"/>
            </a:br>
            <a:r>
              <a:rPr lang="id-ID" sz="2800" dirty="0" smtClean="0"/>
              <a:t>structure for a Business Case?</a:t>
            </a:r>
          </a:p>
          <a:p>
            <a:endParaRPr lang="id-ID" sz="2800" dirty="0" smtClean="0"/>
          </a:p>
          <a:p>
            <a:pPr marL="514350" indent="-514350">
              <a:buFont typeface="+mj-lt"/>
              <a:buAutoNum type="alphaUcPeriod"/>
            </a:pPr>
            <a:r>
              <a:rPr lang="id-ID" sz="2800" dirty="0" smtClean="0"/>
              <a:t>Risks and Contingencies</a:t>
            </a:r>
          </a:p>
          <a:p>
            <a:pPr marL="514350" indent="-514350">
              <a:buFont typeface="+mj-lt"/>
              <a:buAutoNum type="alphaUcPeriod"/>
            </a:pPr>
            <a:r>
              <a:rPr lang="id-ID" sz="2800" dirty="0" smtClean="0"/>
              <a:t>Business Impacts</a:t>
            </a:r>
          </a:p>
          <a:p>
            <a:pPr marL="514350" indent="-514350">
              <a:buFont typeface="+mj-lt"/>
              <a:buAutoNum type="alphaUcPeriod"/>
            </a:pPr>
            <a:r>
              <a:rPr lang="id-ID" sz="2800" dirty="0" smtClean="0"/>
              <a:t>Technical Design Criteria</a:t>
            </a:r>
          </a:p>
          <a:p>
            <a:pPr marL="514350" indent="-514350">
              <a:buFont typeface="+mj-lt"/>
              <a:buAutoNum type="alphaUcPeriod"/>
            </a:pPr>
            <a:r>
              <a:rPr lang="id-ID" sz="2800" dirty="0" smtClean="0"/>
              <a:t>Methods and Assumptions</a:t>
            </a:r>
          </a:p>
        </p:txBody>
      </p:sp>
    </p:spTree>
    <p:extLst>
      <p:ext uri="{BB962C8B-B14F-4D97-AF65-F5344CB8AC3E}">
        <p14:creationId xmlns:p14="http://schemas.microsoft.com/office/powerpoint/2010/main" val="3961412171"/>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Question #6</a:t>
            </a:r>
            <a:endParaRPr lang="id-ID" dirty="0"/>
          </a:p>
        </p:txBody>
      </p:sp>
      <p:sp>
        <p:nvSpPr>
          <p:cNvPr id="4" name="TextBox 3"/>
          <p:cNvSpPr txBox="1"/>
          <p:nvPr/>
        </p:nvSpPr>
        <p:spPr>
          <a:xfrm>
            <a:off x="457200" y="1447800"/>
            <a:ext cx="8529899" cy="4955203"/>
          </a:xfrm>
          <a:prstGeom prst="rect">
            <a:avLst/>
          </a:prstGeom>
          <a:noFill/>
        </p:spPr>
        <p:txBody>
          <a:bodyPr wrap="none" rtlCol="0">
            <a:spAutoFit/>
          </a:bodyPr>
          <a:lstStyle/>
          <a:p>
            <a:r>
              <a:rPr lang="id-ID" sz="2800" dirty="0" smtClean="0"/>
              <a:t>Which one of the following statements is correct?</a:t>
            </a:r>
          </a:p>
          <a:p>
            <a:pPr marL="514350" indent="-514350">
              <a:buFont typeface="+mj-lt"/>
              <a:buAutoNum type="arabicPeriod"/>
            </a:pPr>
            <a:r>
              <a:rPr lang="id-ID" sz="2400" dirty="0" smtClean="0"/>
              <a:t>Resources and capabilities are types of assets</a:t>
            </a:r>
          </a:p>
          <a:p>
            <a:pPr marL="514350" indent="-514350">
              <a:buFont typeface="+mj-lt"/>
              <a:buAutoNum type="arabicPeriod"/>
            </a:pPr>
            <a:r>
              <a:rPr lang="id-ID" sz="2400" dirty="0" smtClean="0"/>
              <a:t>Resources include Financial Capital, Infrastructure,</a:t>
            </a:r>
            <a:br>
              <a:rPr lang="id-ID" sz="2400" dirty="0" smtClean="0"/>
            </a:br>
            <a:r>
              <a:rPr lang="id-ID" sz="2400" dirty="0" smtClean="0"/>
              <a:t>Applications, Information, People</a:t>
            </a:r>
          </a:p>
          <a:p>
            <a:pPr marL="514350" indent="-514350">
              <a:buFont typeface="+mj-lt"/>
              <a:buAutoNum type="arabicPeriod"/>
            </a:pPr>
            <a:r>
              <a:rPr lang="id-ID" sz="2400" dirty="0" smtClean="0"/>
              <a:t>Capabilities include Management, Organization, Process,</a:t>
            </a:r>
            <a:br>
              <a:rPr lang="id-ID" sz="2400" dirty="0" smtClean="0"/>
            </a:br>
            <a:r>
              <a:rPr lang="id-ID" sz="2400" dirty="0" smtClean="0"/>
              <a:t>Knowledge, People</a:t>
            </a:r>
          </a:p>
          <a:p>
            <a:pPr marL="514350" indent="-514350">
              <a:buFont typeface="+mj-lt"/>
              <a:buAutoNum type="arabicPeriod"/>
            </a:pPr>
            <a:r>
              <a:rPr lang="id-ID" sz="2400" dirty="0" smtClean="0"/>
              <a:t>Capabilities cannot produce value without adequate and</a:t>
            </a:r>
            <a:br>
              <a:rPr lang="id-ID" sz="2400" dirty="0" smtClean="0"/>
            </a:br>
            <a:r>
              <a:rPr lang="id-ID" sz="2400" dirty="0" smtClean="0"/>
              <a:t>appropriate resources</a:t>
            </a:r>
          </a:p>
          <a:p>
            <a:endParaRPr lang="id-ID" sz="2400" dirty="0" smtClean="0"/>
          </a:p>
          <a:p>
            <a:pPr marL="514350" indent="-514350">
              <a:buFont typeface="+mj-lt"/>
              <a:buAutoNum type="alphaUcPeriod"/>
            </a:pPr>
            <a:r>
              <a:rPr lang="id-ID" sz="2400" dirty="0" smtClean="0"/>
              <a:t>All are correct</a:t>
            </a:r>
          </a:p>
          <a:p>
            <a:pPr marL="514350" indent="-514350">
              <a:buFont typeface="+mj-lt"/>
              <a:buAutoNum type="alphaUcPeriod"/>
            </a:pPr>
            <a:r>
              <a:rPr lang="id-ID" sz="2400" dirty="0" smtClean="0"/>
              <a:t>1, 2, and 3 only are correct</a:t>
            </a:r>
          </a:p>
          <a:p>
            <a:pPr marL="514350" indent="-514350">
              <a:buFont typeface="+mj-lt"/>
              <a:buAutoNum type="alphaUcPeriod"/>
            </a:pPr>
            <a:r>
              <a:rPr lang="id-ID" sz="2400" dirty="0" smtClean="0"/>
              <a:t>2 and 4 only are correct</a:t>
            </a:r>
          </a:p>
          <a:p>
            <a:pPr marL="514350" indent="-514350">
              <a:buFont typeface="+mj-lt"/>
              <a:buAutoNum type="alphaUcPeriod"/>
            </a:pPr>
            <a:r>
              <a:rPr lang="id-ID" sz="2400" dirty="0" smtClean="0"/>
              <a:t>2 and 3 only is correct</a:t>
            </a:r>
          </a:p>
        </p:txBody>
      </p:sp>
    </p:spTree>
    <p:extLst>
      <p:ext uri="{BB962C8B-B14F-4D97-AF65-F5344CB8AC3E}">
        <p14:creationId xmlns:p14="http://schemas.microsoft.com/office/powerpoint/2010/main" val="905995693"/>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Question #7</a:t>
            </a:r>
            <a:endParaRPr lang="id-ID" dirty="0"/>
          </a:p>
        </p:txBody>
      </p:sp>
      <p:sp>
        <p:nvSpPr>
          <p:cNvPr id="4" name="TextBox 3"/>
          <p:cNvSpPr txBox="1"/>
          <p:nvPr/>
        </p:nvSpPr>
        <p:spPr>
          <a:xfrm>
            <a:off x="457200" y="1752600"/>
            <a:ext cx="8456802" cy="4339650"/>
          </a:xfrm>
          <a:prstGeom prst="rect">
            <a:avLst/>
          </a:prstGeom>
          <a:noFill/>
        </p:spPr>
        <p:txBody>
          <a:bodyPr wrap="none" rtlCol="0">
            <a:spAutoFit/>
          </a:bodyPr>
          <a:lstStyle/>
          <a:p>
            <a:r>
              <a:rPr lang="id-ID" sz="2800" dirty="0" smtClean="0"/>
              <a:t>The correct sequence of ‘The Four Main Activities’</a:t>
            </a:r>
            <a:br>
              <a:rPr lang="id-ID" sz="2800" dirty="0" smtClean="0"/>
            </a:br>
            <a:r>
              <a:rPr lang="id-ID" sz="2800" dirty="0" smtClean="0"/>
              <a:t>would be?</a:t>
            </a:r>
          </a:p>
          <a:p>
            <a:endParaRPr lang="id-ID" sz="2800" dirty="0" smtClean="0"/>
          </a:p>
          <a:p>
            <a:pPr marL="514350" indent="-514350">
              <a:buFont typeface="+mj-lt"/>
              <a:buAutoNum type="alphaUcPeriod"/>
            </a:pPr>
            <a:r>
              <a:rPr lang="id-ID" sz="2400" dirty="0" smtClean="0"/>
              <a:t>Define the Market – Develop the Offerings – Develop</a:t>
            </a:r>
            <a:br>
              <a:rPr lang="id-ID" sz="2400" dirty="0" smtClean="0"/>
            </a:br>
            <a:r>
              <a:rPr lang="id-ID" sz="2400" dirty="0" smtClean="0"/>
              <a:t>Strategic Assets – Prepare for Execution</a:t>
            </a:r>
          </a:p>
          <a:p>
            <a:pPr marL="514350" indent="-514350">
              <a:buFont typeface="+mj-lt"/>
              <a:buAutoNum type="alphaUcPeriod"/>
            </a:pPr>
            <a:r>
              <a:rPr lang="id-ID" sz="2400" dirty="0" smtClean="0"/>
              <a:t>Define the Market – Develop Strategic Assets – Develop </a:t>
            </a:r>
            <a:br>
              <a:rPr lang="id-ID" sz="2400" dirty="0" smtClean="0"/>
            </a:br>
            <a:r>
              <a:rPr lang="id-ID" sz="2400" dirty="0" smtClean="0"/>
              <a:t>the Offerings – Prepare for Execution</a:t>
            </a:r>
          </a:p>
          <a:p>
            <a:pPr marL="514350" indent="-514350">
              <a:buFont typeface="+mj-lt"/>
              <a:buAutoNum type="alphaUcPeriod"/>
            </a:pPr>
            <a:r>
              <a:rPr lang="id-ID" sz="2400" dirty="0" smtClean="0"/>
              <a:t>Develop Strategic Assets – Define the Market – Develop </a:t>
            </a:r>
            <a:br>
              <a:rPr lang="id-ID" sz="2400" dirty="0" smtClean="0"/>
            </a:br>
            <a:r>
              <a:rPr lang="id-ID" sz="2400" dirty="0" smtClean="0"/>
              <a:t>the Offerings – Prepare for Execution</a:t>
            </a:r>
          </a:p>
          <a:p>
            <a:pPr marL="514350" indent="-514350">
              <a:buFont typeface="+mj-lt"/>
              <a:buAutoNum type="alphaUcPeriod"/>
            </a:pPr>
            <a:r>
              <a:rPr lang="id-ID" sz="2400" dirty="0" smtClean="0"/>
              <a:t>Develop the Offerings – Define the Market – Develop </a:t>
            </a:r>
            <a:br>
              <a:rPr lang="id-ID" sz="2400" dirty="0" smtClean="0"/>
            </a:br>
            <a:r>
              <a:rPr lang="id-ID" sz="2400" dirty="0" smtClean="0"/>
              <a:t>Strategic Assets – Prepare for Execution</a:t>
            </a:r>
          </a:p>
        </p:txBody>
      </p:sp>
    </p:spTree>
    <p:extLst>
      <p:ext uri="{BB962C8B-B14F-4D97-AF65-F5344CB8AC3E}">
        <p14:creationId xmlns:p14="http://schemas.microsoft.com/office/powerpoint/2010/main" val="604898295"/>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Question #8</a:t>
            </a:r>
            <a:endParaRPr lang="id-ID" dirty="0"/>
          </a:p>
        </p:txBody>
      </p:sp>
      <p:sp>
        <p:nvSpPr>
          <p:cNvPr id="4" name="TextBox 3"/>
          <p:cNvSpPr txBox="1"/>
          <p:nvPr/>
        </p:nvSpPr>
        <p:spPr>
          <a:xfrm>
            <a:off x="457200" y="1828800"/>
            <a:ext cx="8251939" cy="4401205"/>
          </a:xfrm>
          <a:prstGeom prst="rect">
            <a:avLst/>
          </a:prstGeom>
          <a:noFill/>
        </p:spPr>
        <p:txBody>
          <a:bodyPr wrap="none" rtlCol="0">
            <a:spAutoFit/>
          </a:bodyPr>
          <a:lstStyle/>
          <a:p>
            <a:r>
              <a:rPr lang="id-ID" sz="2800" dirty="0" smtClean="0"/>
              <a:t>Which one of the following is not a Cost Type to be</a:t>
            </a:r>
            <a:br>
              <a:rPr lang="id-ID" sz="2800" dirty="0" smtClean="0"/>
            </a:br>
            <a:r>
              <a:rPr lang="id-ID" sz="2800" dirty="0" smtClean="0"/>
              <a:t>used when considering Provisioning Value?</a:t>
            </a:r>
          </a:p>
          <a:p>
            <a:endParaRPr lang="id-ID" sz="2800" dirty="0" smtClean="0"/>
          </a:p>
          <a:p>
            <a:pPr marL="514350" indent="-514350">
              <a:buFont typeface="+mj-lt"/>
              <a:buAutoNum type="alphaUcPeriod"/>
            </a:pPr>
            <a:r>
              <a:rPr lang="id-ID" sz="2800" dirty="0" smtClean="0"/>
              <a:t>Taxes</a:t>
            </a:r>
          </a:p>
          <a:p>
            <a:pPr marL="514350" indent="-514350">
              <a:buFont typeface="+mj-lt"/>
              <a:buAutoNum type="alphaUcPeriod"/>
            </a:pPr>
            <a:endParaRPr lang="id-ID" sz="2800" dirty="0" smtClean="0"/>
          </a:p>
          <a:p>
            <a:pPr marL="514350" indent="-514350">
              <a:buFont typeface="+mj-lt"/>
              <a:buAutoNum type="alphaUcPeriod"/>
            </a:pPr>
            <a:r>
              <a:rPr lang="id-ID" sz="2800" dirty="0" smtClean="0"/>
              <a:t>Compliance</a:t>
            </a:r>
          </a:p>
          <a:p>
            <a:pPr marL="514350" indent="-514350">
              <a:buFont typeface="+mj-lt"/>
              <a:buAutoNum type="alphaUcPeriod"/>
            </a:pPr>
            <a:endParaRPr lang="id-ID" sz="2800" dirty="0" smtClean="0"/>
          </a:p>
          <a:p>
            <a:pPr marL="514350" indent="-514350">
              <a:buFont typeface="+mj-lt"/>
              <a:buAutoNum type="alphaUcPeriod"/>
            </a:pPr>
            <a:r>
              <a:rPr lang="id-ID" sz="2800" dirty="0" smtClean="0"/>
              <a:t>Management</a:t>
            </a:r>
          </a:p>
          <a:p>
            <a:pPr marL="514350" indent="-514350">
              <a:buFont typeface="+mj-lt"/>
              <a:buAutoNum type="alphaUcPeriod"/>
            </a:pPr>
            <a:endParaRPr lang="id-ID" sz="2800" dirty="0" smtClean="0"/>
          </a:p>
          <a:p>
            <a:pPr marL="514350" indent="-514350">
              <a:buFont typeface="+mj-lt"/>
              <a:buAutoNum type="alphaUcPeriod"/>
            </a:pPr>
            <a:r>
              <a:rPr lang="id-ID" sz="2800" dirty="0" smtClean="0"/>
              <a:t>Administration</a:t>
            </a:r>
          </a:p>
        </p:txBody>
      </p:sp>
    </p:spTree>
    <p:extLst>
      <p:ext uri="{BB962C8B-B14F-4D97-AF65-F5344CB8AC3E}">
        <p14:creationId xmlns:p14="http://schemas.microsoft.com/office/powerpoint/2010/main" val="41231647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Strategic Management of IT Strategy</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Strategic Service Assessment</a:t>
            </a:r>
            <a:r>
              <a:rPr lang="en-US" dirty="0" smtClean="0"/>
              <a:t> </a:t>
            </a:r>
          </a:p>
          <a:p>
            <a:pPr lvl="1"/>
            <a:r>
              <a:rPr lang="en-US" dirty="0" smtClean="0"/>
              <a:t>Process Objective: To assess the present situation of the service provider within its current market spaces. This includes an assessment of current service offerings, customer needs and competing offers from other service providers. </a:t>
            </a:r>
          </a:p>
          <a:p>
            <a:r>
              <a:rPr lang="en-US" b="1" dirty="0" smtClean="0"/>
              <a:t>Service Strategy Definition</a:t>
            </a:r>
            <a:r>
              <a:rPr lang="en-US" dirty="0" smtClean="0"/>
              <a:t> </a:t>
            </a:r>
          </a:p>
          <a:p>
            <a:pPr lvl="1"/>
            <a:r>
              <a:rPr lang="en-US" dirty="0" smtClean="0"/>
              <a:t>Process Objective: To define the overall goals the service provider should pursue in its development, and to identify what services will be offered to what customers or customer segments, based on the results of the Strategic Service Assessment. </a:t>
            </a:r>
          </a:p>
          <a:p>
            <a:r>
              <a:rPr lang="en-US" b="1" dirty="0" smtClean="0"/>
              <a:t>Service Strategy Execution</a:t>
            </a:r>
            <a:r>
              <a:rPr lang="en-US" dirty="0" smtClean="0"/>
              <a:t> </a:t>
            </a:r>
          </a:p>
          <a:p>
            <a:pPr lvl="1"/>
            <a:r>
              <a:rPr lang="en-US" dirty="0" smtClean="0"/>
              <a:t>Process Objective: To define and plan strategic initiatives, and ensure the implementation of those initiatives. </a:t>
            </a:r>
          </a:p>
          <a:p>
            <a:endParaRPr lang="en-US" dirty="0"/>
          </a:p>
        </p:txBody>
      </p:sp>
    </p:spTree>
  </p:cSld>
  <p:clrMapOvr>
    <a:masterClrMapping/>
  </p:clrMapOvr>
</p:sld>
</file>

<file path=ppt/theme/theme1.xml><?xml version="1.0" encoding="utf-8"?>
<a:theme xmlns:a="http://schemas.openxmlformats.org/drawingml/2006/main" name="new inixindo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nixindo">
      <a:majorFont>
        <a:latin typeface="GE Inspira"/>
        <a:ea typeface=""/>
        <a:cs typeface=""/>
      </a:majorFont>
      <a:minorFont>
        <a:latin typeface="GE Inspir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 inixindo theme.thmx</Template>
  <TotalTime>535</TotalTime>
  <Words>4806</Words>
  <Application>Microsoft Office PowerPoint</Application>
  <PresentationFormat>On-screen Show (4:3)</PresentationFormat>
  <Paragraphs>883</Paragraphs>
  <Slides>85</Slides>
  <Notes>17</Notes>
  <HiddenSlides>1</HiddenSlides>
  <MMClips>0</MMClips>
  <ScaleCrop>false</ScaleCrop>
  <HeadingPairs>
    <vt:vector size="4" baseType="variant">
      <vt:variant>
        <vt:lpstr>Theme</vt:lpstr>
      </vt:variant>
      <vt:variant>
        <vt:i4>1</vt:i4>
      </vt:variant>
      <vt:variant>
        <vt:lpstr>Slide Titles</vt:lpstr>
      </vt:variant>
      <vt:variant>
        <vt:i4>85</vt:i4>
      </vt:variant>
    </vt:vector>
  </HeadingPairs>
  <TitlesOfParts>
    <vt:vector size="86" baseType="lpstr">
      <vt:lpstr>new inixindo theme</vt:lpstr>
      <vt:lpstr>SERVICE STRATEGY</vt:lpstr>
      <vt:lpstr>Agenda/Learning Objectives</vt:lpstr>
      <vt:lpstr>Agenda/Learning Objectives</vt:lpstr>
      <vt:lpstr>Goal of Service Strategy</vt:lpstr>
      <vt:lpstr>Primary Goal</vt:lpstr>
      <vt:lpstr>General Concepts</vt:lpstr>
      <vt:lpstr>The Framework</vt:lpstr>
      <vt:lpstr>Key Concepts</vt:lpstr>
      <vt:lpstr>Strategic Management of IT Strategy</vt:lpstr>
      <vt:lpstr>Strategic Assessment</vt:lpstr>
      <vt:lpstr>Developing Strategic Capabilities</vt:lpstr>
      <vt:lpstr>The 3 Type of Service Providers</vt:lpstr>
      <vt:lpstr>Type 1 Providers</vt:lpstr>
      <vt:lpstr>Type 2 Providers (Shared Services)</vt:lpstr>
      <vt:lpstr>Type 3 Providers (External SP)</vt:lpstr>
      <vt:lpstr>Service Assets (Resources &amp; Capabilities)</vt:lpstr>
      <vt:lpstr>Creating Service Value</vt:lpstr>
      <vt:lpstr>Utility &amp; Warranty</vt:lpstr>
      <vt:lpstr>Defining Market Space</vt:lpstr>
      <vt:lpstr>Utility for Market Space</vt:lpstr>
      <vt:lpstr>Value to Customer</vt:lpstr>
      <vt:lpstr>Activities</vt:lpstr>
      <vt:lpstr>Main Activities</vt:lpstr>
      <vt:lpstr>Service Portfolio Management</vt:lpstr>
      <vt:lpstr>Service Portfolio</vt:lpstr>
      <vt:lpstr>Service Portfolio Management</vt:lpstr>
      <vt:lpstr>Service Portfolio Management Process</vt:lpstr>
      <vt:lpstr>SPM Process Steps</vt:lpstr>
      <vt:lpstr>SPM Process Steps</vt:lpstr>
      <vt:lpstr>SPM Process Steps</vt:lpstr>
      <vt:lpstr>SPM Process Steps</vt:lpstr>
      <vt:lpstr>The Business Case</vt:lpstr>
      <vt:lpstr>The Business Case Structure</vt:lpstr>
      <vt:lpstr>The Service Portfolio</vt:lpstr>
      <vt:lpstr>Service Catalogue</vt:lpstr>
      <vt:lpstr>Service Catalogue</vt:lpstr>
      <vt:lpstr>The Service Portfolio</vt:lpstr>
      <vt:lpstr>Demand Management</vt:lpstr>
      <vt:lpstr>Demand Management</vt:lpstr>
      <vt:lpstr>Tight Coupling Demand-Capacity</vt:lpstr>
      <vt:lpstr>Pattern Business Activity PBA</vt:lpstr>
      <vt:lpstr>Business Activity to PBA</vt:lpstr>
      <vt:lpstr>Objectives</vt:lpstr>
      <vt:lpstr>Key Activities</vt:lpstr>
      <vt:lpstr>Financial Management</vt:lpstr>
      <vt:lpstr>Objectives</vt:lpstr>
      <vt:lpstr>Business Impact and ROI Outcome</vt:lpstr>
      <vt:lpstr>Business Impact and ROI Outcome</vt:lpstr>
      <vt:lpstr>Service Valuation</vt:lpstr>
      <vt:lpstr>Recording &amp; Accounting</vt:lpstr>
      <vt:lpstr>Financial Management Aspects</vt:lpstr>
      <vt:lpstr>Provisioning Value</vt:lpstr>
      <vt:lpstr>Service Value Potential</vt:lpstr>
      <vt:lpstr>Service Valuation Structure</vt:lpstr>
      <vt:lpstr>Service Potential (samples)</vt:lpstr>
      <vt:lpstr>Business Relationship Management</vt:lpstr>
      <vt:lpstr>Customers &amp; Consumer (User)</vt:lpstr>
      <vt:lpstr>What do customers want from IT? (Back to Basic)‏</vt:lpstr>
      <vt:lpstr>Business Relationship Management</vt:lpstr>
      <vt:lpstr>Business Relationship Management Value Proposition </vt:lpstr>
      <vt:lpstr>BRM Processes</vt:lpstr>
      <vt:lpstr>BRM Terms and Definition</vt:lpstr>
      <vt:lpstr>BRM Terms and Definition</vt:lpstr>
      <vt:lpstr>BRM Terms and Definition</vt:lpstr>
      <vt:lpstr>Maintain Customer Relationships</vt:lpstr>
      <vt:lpstr>Identify Service Requirements</vt:lpstr>
      <vt:lpstr>Sign up Customers to Standard Services</vt:lpstr>
      <vt:lpstr>Customer Satisfaction Survey</vt:lpstr>
      <vt:lpstr>Handle Customer Complaints</vt:lpstr>
      <vt:lpstr>Monitor Customer Complaints</vt:lpstr>
      <vt:lpstr>Business Relationship Manager</vt:lpstr>
      <vt:lpstr>Business Relationship Manager</vt:lpstr>
      <vt:lpstr>Skillsets</vt:lpstr>
      <vt:lpstr>BRM KPI</vt:lpstr>
      <vt:lpstr>Learning Objectives – Achieved?</vt:lpstr>
      <vt:lpstr>Learning Objectives – Achieved?</vt:lpstr>
      <vt:lpstr>Testing Your Knowledge</vt:lpstr>
      <vt:lpstr>Question #1</vt:lpstr>
      <vt:lpstr>Question #2</vt:lpstr>
      <vt:lpstr>Question #3</vt:lpstr>
      <vt:lpstr>Question #4</vt:lpstr>
      <vt:lpstr>Question #5</vt:lpstr>
      <vt:lpstr>Question #6</vt:lpstr>
      <vt:lpstr>Question #7</vt:lpstr>
      <vt:lpstr>Question #8</vt:lpstr>
    </vt:vector>
  </TitlesOfParts>
  <Company>INIXINDO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Partono Rudiarto</dc:creator>
  <cp:lastModifiedBy>Riya Widayanti</cp:lastModifiedBy>
  <cp:revision>64</cp:revision>
  <dcterms:created xsi:type="dcterms:W3CDTF">2013-06-19T10:29:46Z</dcterms:created>
  <dcterms:modified xsi:type="dcterms:W3CDTF">2018-06-28T06:17:07Z</dcterms:modified>
</cp:coreProperties>
</file>