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4" r:id="rId5"/>
    <p:sldId id="257" r:id="rId6"/>
    <p:sldId id="267" r:id="rId7"/>
    <p:sldId id="268" r:id="rId8"/>
    <p:sldId id="269" r:id="rId9"/>
    <p:sldId id="270" r:id="rId10"/>
    <p:sldId id="259" r:id="rId11"/>
    <p:sldId id="285" r:id="rId12"/>
    <p:sldId id="282" r:id="rId13"/>
    <p:sldId id="283" r:id="rId14"/>
    <p:sldId id="284" r:id="rId15"/>
    <p:sldId id="286" r:id="rId16"/>
    <p:sldId id="287" r:id="rId17"/>
    <p:sldId id="288" r:id="rId18"/>
    <p:sldId id="260" r:id="rId19"/>
    <p:sldId id="261" r:id="rId20"/>
    <p:sldId id="262" r:id="rId21"/>
    <p:sldId id="263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9" r:id="rId32"/>
    <p:sldId id="258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5812" y="0"/>
            <a:ext cx="1246362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35812" y="228600"/>
            <a:ext cx="1246362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524001"/>
            <a:ext cx="8365412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8" y="3657600"/>
            <a:ext cx="8365413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B68E2-7537-4202-8C29-892FE00D4D4A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A060-7549-4995-A121-5BC71CD1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B68E2-7537-4202-8C29-892FE00D4D4A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A060-7549-4995-A121-5BC71CD1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1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B68E2-7537-4202-8C29-892FE00D4D4A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A060-7549-4995-A121-5BC71CD1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5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B68E2-7537-4202-8C29-892FE00D4D4A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A060-7549-4995-A121-5BC71CD1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2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5600" y="2420939"/>
            <a:ext cx="46736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3240088"/>
            <a:ext cx="7112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B68E2-7537-4202-8C29-892FE00D4D4A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A060-7549-4995-A121-5BC71CD1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6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B68E2-7537-4202-8C29-892FE00D4D4A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A060-7549-4995-A121-5BC71CD1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B68E2-7537-4202-8C29-892FE00D4D4A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A060-7549-4995-A121-5BC71CD1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B68E2-7537-4202-8C29-892FE00D4D4A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A060-7549-4995-A121-5BC71CD1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B68E2-7537-4202-8C29-892FE00D4D4A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A060-7549-4995-A121-5BC71CD1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B68E2-7537-4202-8C29-892FE00D4D4A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A060-7549-4995-A121-5BC71CD1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7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B68E2-7537-4202-8C29-892FE00D4D4A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A060-7549-4995-A121-5BC71CD1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1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F6B68E2-7537-4202-8C29-892FE00D4D4A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F36BA060-7549-4995-A121-5BC71CD165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0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-McLean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13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McLean (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lanjutan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Information Quality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3275" indent="-457200"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tingkat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diproses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arti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fakta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bermanfaat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Saputra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Setiawati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(2006:15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))</a:t>
            </a:r>
          </a:p>
          <a:p>
            <a:pPr marL="803275" indent="-457200"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Menurut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James O’Brien (2002:15)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(information quality)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“Information quality that is, information products whose characteristics, attributes, or qualities help to make the information more valuable to them.” </a:t>
            </a:r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2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Information Quality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/>
          <a:lstStyle/>
          <a:p>
            <a:pPr marL="466725" indent="-457200"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merujuk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output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menyangkut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manfaat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relevansi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urgensi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dihasilkan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(Pitt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Watson, 1997). </a:t>
            </a:r>
          </a:p>
          <a:p>
            <a:pPr marL="466725" indent="-457200"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menggambarkan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dipersepsikan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diukur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indikator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Bailey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Pearson (1983)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Jogiyanto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(2007)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keakuratan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(accuracy),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ketepatwaktuan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(timeliness),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kelengkapan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(completeness)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penyajian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(format)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4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Information Quality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68325" indent="0"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Perusahaan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membutuhkan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berkaitan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rencana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realisasi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profit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dicapai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lalu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beserta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anggaran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realisasi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sebelumnya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dibutuhkan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disertai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tolok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banding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perusahaan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perkiraan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prediksi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datang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6450" indent="-457200" algn="just">
              <a:buFontTx/>
              <a:buChar char="-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4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Information Quality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Pengorganisasian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08000" indent="0"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Perusahaan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membutuhkan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berkaitan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para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personel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job description)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supaya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personel-personel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mengerjakan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Pelaksanaan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08000" indent="0"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Perusahaan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membutuhkan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gambaran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keadaan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alternatif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menghadapi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pelaksanaan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perusahaan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806450" indent="-457200" algn="just">
              <a:buFontTx/>
              <a:buChar char="-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2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Information Quality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Pengembalian</a:t>
            </a:r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08000" indent="0"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Perusahaan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membutuhkan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meninjau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pelaksanan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berjalan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rencana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dasarnya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bermanfaat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perusahaan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pengambilan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6450" indent="-457200" algn="just">
              <a:buFontTx/>
              <a:buChar char="-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62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Information Quality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Menurut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Leod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Azhar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Susanto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(2013:38)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ciri-ciri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1138238" indent="-514350" algn="just">
              <a:buAutoNum type="arabicPeriod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Akurat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(Accuracy) </a:t>
            </a:r>
          </a:p>
          <a:p>
            <a:pPr marL="1138238" indent="-514350" algn="just">
              <a:buAutoNum type="arabicPeriod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Relevan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Relevancy)</a:t>
            </a:r>
          </a:p>
          <a:p>
            <a:pPr marL="1138238" indent="-514350" algn="just">
              <a:buAutoNum type="arabicPeriod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Tepat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(Timeliness) </a:t>
            </a:r>
          </a:p>
          <a:p>
            <a:pPr marL="1138238" indent="-514350" algn="just">
              <a:buAutoNum type="arabicPeriod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Lengkap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(Complete).</a:t>
            </a: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Information Quality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68325" indent="-514350" algn="just">
              <a:buAutoNum type="arabicPeriod"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Akurat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(Accuracy) </a:t>
            </a:r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30238" indent="0" algn="just">
              <a:buNone/>
            </a:pP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diharuskan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(noise)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kesalahankesalahan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menyesatkan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68325" indent="-514350" algn="just">
              <a:buFont typeface="+mj-lt"/>
              <a:buAutoNum type="arabicPeriod" startAt="2"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Relevan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Relevancy)</a:t>
            </a:r>
          </a:p>
          <a:p>
            <a:pPr marL="568325" indent="0" algn="just">
              <a:buNone/>
            </a:pP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membutuhkannya</a:t>
            </a:r>
            <a:r>
              <a:rPr lang="en-US" dirty="0"/>
              <a:t>,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yang </a:t>
            </a:r>
            <a:r>
              <a:rPr lang="en-US" dirty="0" err="1"/>
              <a:t>membutuhkannya</a:t>
            </a:r>
            <a:r>
              <a:rPr lang="en-US" dirty="0"/>
              <a:t>.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09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Information Quality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(Timeliness)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6725" indent="0" algn="just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sampai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membutuhkan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terlambat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usang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mempunyai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disebabkan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landasan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pengambilan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keputusan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berakibat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fatal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instansi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maupun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perusahaan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periode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Lengkap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(Complete).</a:t>
            </a:r>
          </a:p>
          <a:p>
            <a:pPr marL="466725" indent="0" algn="just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jelas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lengkap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detail,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mutakhr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diinginkan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dibutuhkan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79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McLean (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lanjutan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pelayanan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9250" indent="0" algn="just">
              <a:buNone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Intensitas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mengacu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seberapa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memakai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kaitannya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penting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membedakan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apakah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pemakaiannya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termasuk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keharusan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dihindari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sukarela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diukur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indikator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McGill et al. (2003)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item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frequency of use.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99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McLean (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lanjutan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Kepuasan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9250" indent="0" algn="just">
              <a:buNone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(User satisfaction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 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respon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umpan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balik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dimunculkan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memakai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Sikap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kriteria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subjektif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seberapa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diukur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indikator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McGillet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al. (2003)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3 item,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(efficiency)¸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keefektifan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(effectiveness),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kepuasan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(satisfaction),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ditambah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indikator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lain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kebanggaan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(proudness)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2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442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Pokok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Bahasan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Pengertian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McLean 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– McLean</a:t>
            </a:r>
          </a:p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McLean </a:t>
            </a:r>
          </a:p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- McLean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6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McLean (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lanjutan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e. 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Individual Impact  </a:t>
            </a:r>
          </a:p>
          <a:p>
            <a:pPr marL="349250" indent="0" algn="just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Individual impact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pengaruh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keberadaan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pemakaian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kinerja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individual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termasuk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dalamnya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produktivitas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efektivitas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kinerja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individual impact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diukur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single item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persepsi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pengaruh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kinerja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individual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55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McLean (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lanjutan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f. 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Organizational impact </a:t>
            </a:r>
          </a:p>
          <a:p>
            <a:pPr marL="282575" indent="0" algn="just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Organizational impact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pengaruh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keberadaan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pemakaian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kinerja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institusi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mengembangkan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termasuk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dalamnya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produktivitas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efektivitas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kinerja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organizational impact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diukurdengan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single item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persepsi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pengaruh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kinerja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96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Kritik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Seddon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(1997)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Menurut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seddon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(1997) model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McLean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mencoba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menggabungkan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 proses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modl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diuji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empiris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mengumpulkan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sampel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menggukur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static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regresi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 proses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kombinasi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kejadian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kejadian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(events)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urutan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urutan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mengakibatkan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proses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mengandung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digabungkan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arti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319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Kritik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Seddon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(1997)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lanjutan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Seddon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(1997)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mengatakan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kotak-kotak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model D&amp;M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diintepretasikan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keduanya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varian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kejadian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Model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dispesifikasi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ulang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mempertahankan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fitur-fitur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model D&amp;M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menghilangkan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kebingungan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disebabkan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arti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ganda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kotak-kotak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arah-arah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panahnya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Spesifikasi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ulang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memecah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model D&amp;M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submodel-submodel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varian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Use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Success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menghilangkan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intepretasi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model proses.</a:t>
            </a:r>
          </a:p>
        </p:txBody>
      </p:sp>
    </p:spTree>
    <p:extLst>
      <p:ext uri="{BB962C8B-B14F-4D97-AF65-F5344CB8AC3E}">
        <p14:creationId xmlns:p14="http://schemas.microsoft.com/office/powerpoint/2010/main" val="3863035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Seddon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yang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menggabungkan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varian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Untitled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667" y="1600200"/>
            <a:ext cx="564066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72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Kritik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Kembar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Siam: Alter (1999)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Alter (1999)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berargumentasi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pengukuran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efektivitas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belum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tentu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efektivitas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sendiri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Pengukuran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efektivitas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tercampur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efektivitas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kerjanya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pengamat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tumpang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tindih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evaluasi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partisipasi-partisipasi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manusia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mesin-mesin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bisnis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sumber-sumber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lainnya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memproduksi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produk-produk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jasa-jasa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pelanggan-pelanggan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internal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eksternal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800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Kritik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Kembar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Siam: Alter (1999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tipe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internalnya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terbatas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tipe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menangkap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(capturing)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mentransmisikan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(transmitting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menyimpan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(storing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mengambil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(retrieving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memanipulasi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(manipulating)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menampilkan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(displaying)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Sistem-sistem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sistem-sistem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didukungnya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semakin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kembar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78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&amp; McLean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Menanggapi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kritik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Seddon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(1997)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menyatakan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kausal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membingungkan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digabungkan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Pembuatan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kesuksesan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D&amp;M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(D&amp;M Information Success Model)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dipicu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pembuatan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dampak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informasinya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69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McLean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lanjutan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&amp; McLean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mendasarkan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modelnya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model proses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1422400" indent="-514350" algn="just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Pembuatan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22400" indent="-514350" algn="just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22400" indent="-514350" algn="just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Konsekuensi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dampak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53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McLean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lanjutan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&amp; McLean (2003)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memperbarui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modelnya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menyebutnya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kesuksesan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D&amp;M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diperbarui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(updated D&amp;M IS Success model)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Hal-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diperbarui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Menambah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pelayanan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(service quality)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tambahan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dimensi-dimensi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(system quality)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(information quality)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9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Pengertian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McLean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 D&amp;M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proses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kausal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Model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keenam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pengukuran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independen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mengukurnya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keseluruhan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Dari model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dijelaskan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mandiri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bersama-sama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memengaruhi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maupun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kepuasan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Besarnya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memengaruhi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kepuasan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pemakai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positif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negative.</a:t>
            </a: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kepuasan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pemakai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memengaruhi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dampak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individual,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selanjutnya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memengaruhi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dampak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57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McLean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lanjutan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Hal-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diperbarui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Menggabungkan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dampak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individual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(individual impact)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dampak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organisasional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(organizational impact)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manfaat-manfaat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bersih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(net benefits)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terjadinya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penggabungan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dampak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dipandang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meningkat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dampaknya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pemakai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individual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dampaknya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grup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pemakai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konsumer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pemasok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sosial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negara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penggabungan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(parsimony)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84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McLean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lanjutan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Hal-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diperbarui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Menambahkan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minat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memakai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(intention to use)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alternatif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pemakaian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(use)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&amp; McLean (2003)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mengusulkan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pengukuran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alternatif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minat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memakai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(intention to use)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Minat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memakai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sikap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(attitude)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pemakaian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(use)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perilaku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(behavior)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&amp; McLean (2003)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juga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berargumentasi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mengganti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pemakaian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(use)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memecahkan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dikritik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Seddon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(1997)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model 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lawan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kausal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90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Update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&amp; McLean Model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" b="11781"/>
          <a:stretch/>
        </p:blipFill>
        <p:spPr bwMode="auto">
          <a:xfrm>
            <a:off x="2595283" y="1690688"/>
            <a:ext cx="7382435" cy="39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0501" y="5750560"/>
            <a:ext cx="823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Kesuksesan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&amp; McLean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diperbarui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81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Daftar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Pustaka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DeLone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William H.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Ephraim R. McLean. 1992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Information Systems Success: The Quest for the Dependent Variable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 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Jurnal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).  Vol.3, No.1, pp.60-95.</a:t>
            </a:r>
          </a:p>
          <a:p>
            <a:pPr algn="just" fontAlgn="base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DeLone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William H.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Ephraim R. McLean. 2003.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DeLone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and McLean Model of Information Systems Success: A Ten-Year Update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Jurnal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). Vol.19, No. 4, pp. 9–30.</a:t>
            </a: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3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McLean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122" y="5903258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McLean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94" y="1609398"/>
            <a:ext cx="82550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McLean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AutoNum type="alphaLcPeriod"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System Quality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965200" indent="-457200"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Menurut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McLean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Istianingsih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Utami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(2009)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melekat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sendiri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marL="965200" indent="-457200"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Venia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Agustines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Tananjaya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(2012)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menyatakan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pelayanan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umumnya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diukur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kecocokan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pemakai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mampu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diaplikasikan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diinginkan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pemakai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4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model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McLean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4092"/>
            <a:ext cx="10515600" cy="4351338"/>
          </a:xfrm>
        </p:spPr>
        <p:txBody>
          <a:bodyPr/>
          <a:lstStyle/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mengacu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DeLone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McLean (1992),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merujuk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seberapa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kemampuan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perangkat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perangkat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lunak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kebijakan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prosedur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menyediakan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Indikator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mengadopsi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Bailey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Pearson (1983)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Jogiyanto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(2007:14)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kenyamanan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akses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keluwesan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integritas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respon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7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System Quality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4092"/>
            <a:ext cx="10515600" cy="4351338"/>
          </a:xfrm>
        </p:spPr>
        <p:txBody>
          <a:bodyPr/>
          <a:lstStyle/>
          <a:p>
            <a:pPr marL="336550" indent="-336550" algn="just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Kenyamanan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akses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berarti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dipelajari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dipahami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awal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kemudahan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pengoperasian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memudahkan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2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System Quality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4092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346075" indent="-336550" algn="just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Keluwesan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luwes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fleksibel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mempunyai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kemampuan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mencapai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lewat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sejumlah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penting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mencapai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keluwesan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menyesuaikan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27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keinginan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menyesuaikan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kerangka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ditetapkan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perancang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ataupun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disesuaikan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bisnis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kata lain, program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ditambah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dikurangi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keperluan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berjalan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fungsinya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01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System Quality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4092"/>
            <a:ext cx="10515600" cy="4351338"/>
          </a:xfrm>
        </p:spPr>
        <p:txBody>
          <a:bodyPr>
            <a:normAutofit/>
          </a:bodyPr>
          <a:lstStyle/>
          <a:p>
            <a:pPr marL="530225" indent="-530225" algn="just">
              <a:buNone/>
            </a:pP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Integritas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diakses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menyulitkan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diakses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pihak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berkepentingan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Selain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en-US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0225" indent="-530225" algn="just">
              <a:buNone/>
            </a:pP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respon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 smtClean="0"/>
              <a:t>waktu</a:t>
            </a:r>
            <a:r>
              <a:rPr lang="en-US" sz="3200" dirty="0" smtClean="0"/>
              <a:t> </a:t>
            </a:r>
            <a:r>
              <a:rPr lang="en-US" sz="3200" dirty="0"/>
              <a:t>yang </a:t>
            </a:r>
            <a:r>
              <a:rPr lang="en-US" sz="3200" dirty="0" err="1"/>
              <a:t>dibutuhkan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merespon</a:t>
            </a:r>
            <a:r>
              <a:rPr lang="en-US" sz="3200" dirty="0"/>
              <a:t> input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tepatnya</a:t>
            </a:r>
            <a:r>
              <a:rPr lang="en-US" sz="3200" dirty="0"/>
              <a:t> </a:t>
            </a:r>
            <a:r>
              <a:rPr lang="en-US" sz="3200" dirty="0" err="1"/>
              <a:t>pengolahan</a:t>
            </a:r>
            <a:r>
              <a:rPr lang="en-US" sz="3200" dirty="0"/>
              <a:t> input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menghasilkan</a:t>
            </a:r>
            <a:r>
              <a:rPr lang="en-US" sz="3200" dirty="0"/>
              <a:t> data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informasi.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puan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menemukan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kesalahan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219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115</TotalTime>
  <Words>1742</Words>
  <Application>Microsoft Office PowerPoint</Application>
  <PresentationFormat>Widescreen</PresentationFormat>
  <Paragraphs>115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</vt:lpstr>
      <vt:lpstr>Template-PPT-UEU</vt:lpstr>
      <vt:lpstr>Model DeLone-McLean</vt:lpstr>
      <vt:lpstr>Pokok Bahasan</vt:lpstr>
      <vt:lpstr>Pengertian Model DeLone – McLean </vt:lpstr>
      <vt:lpstr>Model deLone and McLean</vt:lpstr>
      <vt:lpstr>Variabel – Variabel pada model DeLone dan McLean</vt:lpstr>
      <vt:lpstr>Variabel – Variabel pada model DeLone dan McLean</vt:lpstr>
      <vt:lpstr>Kualitas Sistem (System Quality)</vt:lpstr>
      <vt:lpstr>Kualitas Sistem (System Quality)</vt:lpstr>
      <vt:lpstr>Kualitas Sistem (System Quality)</vt:lpstr>
      <vt:lpstr>Variabel – Variabel pada model DeLone dan McLean (lanjutan)</vt:lpstr>
      <vt:lpstr>Kualitas Informasi (Information Quality)</vt:lpstr>
      <vt:lpstr>Kualitas Informasi (Information Quality)</vt:lpstr>
      <vt:lpstr>Kualitas Informasi (Information Quality)</vt:lpstr>
      <vt:lpstr>Kualitas Informasi (Information Quality)</vt:lpstr>
      <vt:lpstr>Kualitas Informasi (Information Quality)</vt:lpstr>
      <vt:lpstr>Kualitas Informasi (Information Quality)</vt:lpstr>
      <vt:lpstr>Kualitas Informasi (Information Quality)</vt:lpstr>
      <vt:lpstr>Variabel – Variabel pada model DeLone dan McLean (lanjutan)</vt:lpstr>
      <vt:lpstr>Variabel – Variabel pada model DeLone dan McLean (lanjutan)</vt:lpstr>
      <vt:lpstr>Variabel – Variabel pada model DeLone dan McLean (lanjutan)</vt:lpstr>
      <vt:lpstr>Variabel – Variabel pada model DeLone dan McLean (lanjutan)</vt:lpstr>
      <vt:lpstr>Kritik Seddon (1997)</vt:lpstr>
      <vt:lpstr>Kritik Seddon (1997) lanjutan</vt:lpstr>
      <vt:lpstr>Model Seddon yang menggabungkan dua model varian</vt:lpstr>
      <vt:lpstr>Kritik Kembar Siam: Alter (1999)</vt:lpstr>
      <vt:lpstr>Kritik Kembar Siam: Alter (1999) lanjutan</vt:lpstr>
      <vt:lpstr>Perubahan model DeLone &amp; McLean</vt:lpstr>
      <vt:lpstr>Perubahan model DeLone &amp; McLean lanjutan</vt:lpstr>
      <vt:lpstr>Perubahan model DeLone &amp; McLean lanjutan</vt:lpstr>
      <vt:lpstr>Perubahan model DeLone &amp; McLean lanjutan</vt:lpstr>
      <vt:lpstr>Perubahan model DeLone &amp; McLean lanjutan</vt:lpstr>
      <vt:lpstr>Update DeLone &amp; McLean Model </vt:lpstr>
      <vt:lpstr>Daftar Pustaka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yunita fauzia</dc:creator>
  <cp:lastModifiedBy>yunita fauzia</cp:lastModifiedBy>
  <cp:revision>17</cp:revision>
  <dcterms:created xsi:type="dcterms:W3CDTF">2018-06-28T08:14:51Z</dcterms:created>
  <dcterms:modified xsi:type="dcterms:W3CDTF">2018-06-30T02:10:09Z</dcterms:modified>
</cp:coreProperties>
</file>