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60" r:id="rId13"/>
    <p:sldId id="26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5812" y="0"/>
            <a:ext cx="12463623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35812" y="228600"/>
            <a:ext cx="1246362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524001"/>
            <a:ext cx="8365412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8" y="3657600"/>
            <a:ext cx="8365413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896C9-F596-4BB9-B61F-E0ED58C3EF79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BDF28-6BFB-48DA-AD73-C115D20C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6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896C9-F596-4BB9-B61F-E0ED58C3EF79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BDF28-6BFB-48DA-AD73-C115D20C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7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896C9-F596-4BB9-B61F-E0ED58C3EF79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BDF28-6BFB-48DA-AD73-C115D20C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1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896C9-F596-4BB9-B61F-E0ED58C3EF79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BDF28-6BFB-48DA-AD73-C115D20C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5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5600" y="2420939"/>
            <a:ext cx="46736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8400" y="3240088"/>
            <a:ext cx="7112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896C9-F596-4BB9-B61F-E0ED58C3EF79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BDF28-6BFB-48DA-AD73-C115D20C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9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896C9-F596-4BB9-B61F-E0ED58C3EF79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BDF28-6BFB-48DA-AD73-C115D20C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5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896C9-F596-4BB9-B61F-E0ED58C3EF79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BDF28-6BFB-48DA-AD73-C115D20C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0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896C9-F596-4BB9-B61F-E0ED58C3EF79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BDF28-6BFB-48DA-AD73-C115D20C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896C9-F596-4BB9-B61F-E0ED58C3EF79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BDF28-6BFB-48DA-AD73-C115D20C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0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896C9-F596-4BB9-B61F-E0ED58C3EF79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BDF28-6BFB-48DA-AD73-C115D20C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3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896C9-F596-4BB9-B61F-E0ED58C3EF79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BDF28-6BFB-48DA-AD73-C115D20C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en-US" alt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en-US" alt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14896C9-F596-4BB9-B61F-E0ED58C3EF79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E1CBDF28-6BFB-48DA-AD73-C115D20C36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51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Penerapan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- McLean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9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– McLean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bersih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didapat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(net benefit)</a:t>
            </a:r>
          </a:p>
          <a:p>
            <a:pPr marL="409575" indent="0" algn="just">
              <a:buNone/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Net benefit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bersih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keuntungan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dirasakan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individu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juga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menerapkan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0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Penerapan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- McLean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penerapan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SI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McLean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9250" indent="0">
              <a:buNone/>
            </a:pPr>
            <a:r>
              <a:rPr lang="sv-SE" b="1" dirty="0">
                <a:latin typeface="Cambria" panose="02040503050406030204" pitchFamily="18" charset="0"/>
                <a:ea typeface="Cambria" panose="02040503050406030204" pitchFamily="18" charset="0"/>
              </a:rPr>
              <a:t>A. Mengukur Efektifitas Portal </a:t>
            </a:r>
            <a:r>
              <a:rPr lang="sv-SE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Karyawan</a:t>
            </a:r>
          </a:p>
          <a:p>
            <a:pPr marL="34925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e-commerce</a:t>
            </a:r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4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Mengukur Efektifitas Portal Karyawan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4670892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Penerapan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model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model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McLean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kasus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portal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karyawan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mengusulkan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konseptual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beserta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acuan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pengukurannya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27" t="24790" r="16031" b="6561"/>
          <a:stretch/>
        </p:blipFill>
        <p:spPr>
          <a:xfrm>
            <a:off x="1869143" y="2433919"/>
            <a:ext cx="8095129" cy="428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0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e-commerce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Penerapan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model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McLean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kasus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e-commerce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mengusulkan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model yang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beserta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acuan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pengukurannya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930" t="23045" r="16136" b="19554"/>
          <a:stretch/>
        </p:blipFill>
        <p:spPr>
          <a:xfrm>
            <a:off x="2021541" y="2891117"/>
            <a:ext cx="8547847" cy="37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1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Daftar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pustaka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Jogiyanto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H. 2007. model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kesuksesan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Andi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publisher, Yogyakarta</a:t>
            </a: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Davis F. D. 1989. perceived ease of use and user acceptance of information technology. MIS Q. Vol. 13 (3) : 319-340</a:t>
            </a: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Bailey. J. E. Pearson , S.W. Science, S.M. and May. N. 1983. Development of a tool for measuring and analyzing computer user satisfaction. Manage. Sci. Vol. 29(5) : 530 - 545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8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McLean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McLean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berguna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penerapan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McLean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mengulas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definisi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(SI)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membaginya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kategori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1825"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1825"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layanan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1825"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Kegunaan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1825"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kepuasan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1825"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manfaat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bersih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McLean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Masing-masing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acuan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pengukuran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berbeda-beda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sedikit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acuan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pengukuran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mungkin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6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McLean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McLean,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diantaranya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(System Quality)</a:t>
            </a:r>
          </a:p>
          <a:p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Variabel  Kualitas Informasi (Information Quality)</a:t>
            </a:r>
          </a:p>
          <a:p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Intensistas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User Satisfaction </a:t>
            </a:r>
          </a:p>
          <a:p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Individual Impact</a:t>
            </a:r>
          </a:p>
          <a:p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Organizational Impact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5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– McLean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(System Quality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977900"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sendiri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software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maupun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hardware </a:t>
            </a:r>
          </a:p>
          <a:p>
            <a:pPr marL="977900"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merujuk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seberapa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kemampuan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perangkat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keras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perangkat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lunak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prosedur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menyediakan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informais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2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– McLean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Variabel  Kualitas Informasi (Information Quality)</a:t>
            </a:r>
          </a:p>
          <a:p>
            <a:pPr marL="0" indent="0"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keluaran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halnya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dimaksud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diukur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subjektif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oelh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pemakai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selanjutnya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persepsi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7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– McLean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Intensistas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09575" indent="0" algn="just">
              <a:buNone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D &amp; M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pembedaan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(use)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keluaran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(information use)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(system use) yang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berarti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sendiri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0" indent="0">
              <a:buNone/>
            </a:pPr>
            <a:endParaRPr lang="en-US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0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– McLean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User Satisfaction </a:t>
            </a:r>
          </a:p>
          <a:p>
            <a:pPr marL="1039813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Kepuasan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pemakai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respon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umpan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balik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dimunculkan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pemakai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9813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kriteria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subjektif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seberapa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suka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1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– McLean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User Satisfaction </a:t>
            </a:r>
            <a:endParaRPr lang="en-US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88988">
              <a:tabLst>
                <a:tab pos="1039813" algn="l"/>
              </a:tabLst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D &amp; M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item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mencari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user satisfaction,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1765300" indent="-742950">
              <a:buAutoNum type="arabicPeriod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Kepuasan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1765300" indent="-742950">
              <a:buAutoNum type="arabicPeriod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Kepuasan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menyeluruh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8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PT-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</Template>
  <TotalTime>134</TotalTime>
  <Words>515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Template-PPT-UEU</vt:lpstr>
      <vt:lpstr>Penerapan Model DeLone - McLean</vt:lpstr>
      <vt:lpstr>Model DeLone dan McLean</vt:lpstr>
      <vt:lpstr>Model DeLone dan McLean</vt:lpstr>
      <vt:lpstr>Variabel model DeLone – McLean </vt:lpstr>
      <vt:lpstr>Variabel model DeLone – McLean </vt:lpstr>
      <vt:lpstr>Variabel model DeLone – McLean </vt:lpstr>
      <vt:lpstr>Variabel model DeLone – McLean </vt:lpstr>
      <vt:lpstr>Variabel model DeLone – McLean </vt:lpstr>
      <vt:lpstr>Variabel model DeLone – McLean </vt:lpstr>
      <vt:lpstr>Variabel model DeLone – McLean </vt:lpstr>
      <vt:lpstr>Contoh Penerapan Model DeLone - McLean</vt:lpstr>
      <vt:lpstr>Mengukur Efektifitas Portal Karyawan</vt:lpstr>
      <vt:lpstr>Mengukur Keberhasilan e-commerce</vt:lpstr>
      <vt:lpstr>Daftar pustaka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yunita fauzia</dc:creator>
  <cp:lastModifiedBy>yunita fauzia</cp:lastModifiedBy>
  <cp:revision>7</cp:revision>
  <dcterms:created xsi:type="dcterms:W3CDTF">2018-06-30T02:10:33Z</dcterms:created>
  <dcterms:modified xsi:type="dcterms:W3CDTF">2018-06-30T04:25:01Z</dcterms:modified>
</cp:coreProperties>
</file>