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5" r:id="rId4"/>
    <p:sldId id="258" r:id="rId5"/>
    <p:sldId id="264" r:id="rId6"/>
    <p:sldId id="266" r:id="rId7"/>
    <p:sldId id="296" r:id="rId8"/>
    <p:sldId id="297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3" r:id="rId17"/>
    <p:sldId id="298" r:id="rId18"/>
    <p:sldId id="275" r:id="rId19"/>
    <p:sldId id="29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3-07-17T06:43:11.85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1036 1582,'49'-25,"-25"0,25-48,-1 24,-48 24,24-24,25 0,-25-25,-24 25,49-25,-49 1,24 24,-24 24,0 1,0-26,0 26,0-25,0 24,0 1,0-25,0 24,0-24,0 24,0-24,-24 0,24 24,0 25,-24-24,-1-1,1-24,0 25,-1 24,25-25,-24-24,0 24,0 25,-1-24,25-1,-24 25,0-24,-1-1,-23 1,23-1,-23 1,-1 24,25-25,-25 0,1 25,-1 0,1 0,-1 0,0 0,25-24,0 24,-1 0,1 0,0 0,-25 0,25 0,0 0,24 0,-25 0,1 0,0 0,0 0,24 0,-25 24,1 1,0 0,-25-1,25 1,-1 24,25-25,0 1,-24 24,24-49,-24 49,0-24,24-1,0-24,0 25,0-1,0 25,0 1,0-26,0 1,0 48,0-48,0 0,0-1,0 1,0 24,0-25,0 1,0-25,0 49,0-24,0-1,0 25,0 0,0-24,24 24,-24-24,24 24,0-25,1 50,-1-25,0 0,1-49,-1 25,0 24,25 24,-25-48,0-25,1 49,-1-24,25-1,-49 1,24-1,0 1,0-25,25 0,-49 24,24-24,-24 25,49-25,-25 0,1 25,-1-25,-24 0,24 24,0-24,1 0,23 0,-23 25,-1-25,0 0,1 0,-1 0,0 0,0 0,1 0,-1 0,-24 0,24 0,1-49,-25 49,24-25,-24 25,0-25,24 25,-24-24,0 24,0-25,0 1,0 24,0 0,0-25,0 25,0-24,0-1,0 25,0 0,0-24,0-1,0 0,0 25,0-24,0 24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0:37.49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9072 1,'4'12'1,"-2"-1"0,2 3 0</inkml:trace>
  <inkml:trace contextRef="#ctx0" brushRef="#br0" timeOffset="6511">879 0 1,'-7'13'1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0:44.16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81 833 2,'4'9'2,"2"4"0,0 2-1,0-2 0,3 0-1,-1 2 1,0-1 0,3 0 0,-1 1-1,0-2 1,3 2 0,-3-3-1,2 1 1,1 0 0,-1 1-1,1-2 0,-1 0 0,3 0 0,1 1 0,-1-3 0,1 1 0,1-1 0,1-1 0,3 1 0,-2-1 0,1 0 0,3-2 0,-2 2 0,4-2 0,-3 1 0,3-3 0,-2 1 0,2 0 0,0-1 0,-1-2 0,1 0 0,0-2 0,0 1 1,2-3-1,2-1 0,-5-1 0,3 0 0,0-3 0,-2-2 1,2 0 0,0-5 0,-2 0-1,2-2 0,-1-3 0,1 0 0,0-3 1,2-1-1,0-1 0,0-2 0,0 0 0,-2 0 0,0 0 0,-2-1 0,-1 2 0,-1-2 0,0 2 0,0-1 0,-1 0 0,-3 0 0,2 1 0,-3-1 0,-1 1 0,-1-1 0,-1 1 0,-3 0 0,-1-1 0,-1 1 0,-4-1 0,-2 1 0,1 0 0,-3-2 0,-2 3 0,-2-3 0,-3 1 0,-1 0 0,0 2 0,-2-2 0,-3 2 0,-1 0 0,0 2 0,-3 0 0,1 0 0,-3 2 0,-2 1 0,1 0 0,-1 2 0,1 0 0,-1 2 0,0 0 0,-1 2 0,-1 0 2,2 0-2,-1 0 0,1 3 0,-2 0 0,3 1 0,-3 2 0,0 0 0,-1 1 0,-1 2 0,-2 0 0,0 3 0,-2 0 0,-2 2 0,0-1 0,-2 2 0,0 2 0,-2 0 0,0-1 0,-2 2 0,2 1 0,0 0 0,2 0 0,0 0 0,0 0 0,4 1 0,0-1 0,2 1 0,2 0 0,1 2 0,-1-1 1,2 0 0,1 1-1,1 0 0,-2 0 0,5 2-1,-3 1 1,3-1 1,-1 1-2,3 1 1,-1 0 0,1 0 0,-1 1 0,3 2 0,-3-1 0,3 1 0,1 2 0,-1-1 0,2 0 0,-3 1 1,3-1-1,0 2 0,-1-1-1,3-1 2,-2 2-2,-1 0 1,3 0 0,-2 1 0,1-2 0,1 2 0,0 0 0,2-1 1,0 0-1,-1-1 0,1 2 0,2 2 0,-2-3 0,2 3-1,-3 0 1,3 0 0,2 1 0,-2 1 0,4-1 1,0 1-1,0-2 0,2 1 0,0 0 0,2-1 0,3-1 0,-1-1 0,2 0 0,0-2 0,5-1 0,-1-2 0,1 0 0,3-1 0,-1-3 0,1 0 0,3-1 0,-3-2 0,3-1 0,2-2 0,-1-2 0,3-1 0,2-2 0,0-2 0,4-2 0,0 0 0,6-3 0,2-1 0,0-2-1,2-2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1:17.71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0 249 1,'0'3'1,"2"2"0,0-1 0,0 0 0,-2-1 0,2 1 0,-2 0 0,2-1-1,0-1 0,0 0 0,0 2 0,0-1 0,0-1 0,0 0 0,-2 0 0,2-1 1,0 1-1,-2 0 1,3-1-1,-1-1 0,0 0 0,0 0 1,0-2 0,2 1-1,0-3 1,2-1-1,0 0 0,1-2 0,-1-3 0,2 1 0,3-1 1,-3-2-1,2 0 0,0 0 0,1-2 0,-1 1 0,1-1 0,-1 1 0,2-1 0,-1 1 0,-1 0 0,-2 1 0,3 0 0,-3 3 0,2-2 0,-2 2 0,1 0 0,-3 1 0,0-1 0,0 2 0,1 0-1,-3 2 1,0 1 0,0-1 0,-2 1 0,2 2-1,-2-2 1,0 2-1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1:19.04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0 245 1,'2'-2'1,"2"-3"1,0 2-1,0-2 0,0 0 0,2-2 0,1-1-1,1 1 1,-2-2 0,2-1-1,-1 0 0,1 0 0,0-1 0,0 1 0,1-2 0,1 2 0,-2-2 0,3 2 0,-3-1 0,2 1 0,-2-1 0,1 2 1,-1-2-1,0 3 0,-2-1 0,1 1 0,-3 2 0,2 0 0,-2 0-1,0 2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1:20.33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0 156 1,'8'-9'1,"2"-2"0,-1 2 0,1-3 0,2 0-1,1 1 1,-1-2-1,1 1 1,-3 0 0,2 0-1,1 2 0,-3-1 0,3-1 0,-3 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4:23.04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 1,'0'15'1,"0"4"0,2 0 0,0 0 0,-2 3 0,2 2 0,-2-1 0,2 3-1,0-2 0,0 3 1,-2 0-1,2-1 1,0 1 0,2-3 0,-2 1-1,1-2 1,-1-1-1,0-2 1,0 1-1,2-2 0,-2-2 0,0-1 0,0-1 0,0 0 0,0-2 0,0-1 0,0 0 0,0-2 0,-2-1 0,2-1 0,3 1 0,-5-4 1,2 1-1,-2 0 0,2-1 0,-2-2 0,0 1 0,0-2 0,2 1 0,-4-1 0,4 0 0,-2-1-1,0-1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4:23.77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16 888 1,'0'12'1,"2"4"0,-2-3 0,0 1 0,0 0-1,2 0 1,-2-1 0,2-1 0,-2-2-1,2 1 1,-2-2-1,0-1 0,0-1 0,3-1 0,-3 0 0,0-2 1,0-1-1,2 0 0,-2 0 0,0 0 1,0-2-1,-2-1 0,2-1 1,0 1-1,-3-3 1,1-4-1,2-2 0,-4 0 0,2-2 0,-2-3 0,2-3 0,0-1 0,0-1 0,0 0 0,0 0 0,0-2 0,2 1 0,0-1 0,0 1 0,0 1 0,2 0 0,-2 0 0,2 1 0,2 0 0,-2 2 0,2 1-1,2 0 2,1 1-1,-1 2 0,0-1 0,2 3-1,-4-1 1,3 3 0,-1 0 0,0 1 0,2 1 0,-2 1 0,1 0 0,-1 1 0,2 3 1,0 0-1,-3 0 0,3 1-1,-2 1 1,0 1 0,3 1 0,-3 1 1,2 2-1,0 0 0,-2 0 0,3 1 0,-1 1-1,-2 0 1,2 1 0,-1 2 1,-1-2-1,0 2 0,2 0 0,-3 2 0,1 0-1,-2 1 1,2 0 1,-2 0-1,0 0 0,-2 1 0,3-1 0,-3 1 0,0 0 0,2-1 0,-2 0 0,0-1 0,0-1 0,0-1 0,0-2 0,0-2-1,-2 0 2,0 0-1,2-1 0,-2-3 1,0 1 0,2-2 0,-2-1-1,0-1 1,0-2-2,0-3 1,-2 1 0,2-6 0,0-1 0,-2-1 0,0-2 0,2 0-1,-2-2 1,0 0 0,0-1 0,0 1 0,2 0 0,0-2 0,0 2 0,0 0 0,0 0 0,2 2 0,0 0 0,0 1 0,0 2 0,0 1 0,0 1 0,2 1 0,-1 1 0,3 1 0,-2 0 0,0 1 0,0 2 0,2 2 0,1-1 0,-1 2 0,2 2 0,-2-1 0,2 2 0,1 1 0,-1 0 0,-2 1 0,0 2 0,3 0 0,-3 1 0,0 1 0,2 2 0,-1-2 0,-3 2 0,2-1 1,0 2-1,0 1 1,-2-1-1,3 0 0,-1 1 0,-2 0 0,2 1 0,-2-2 1,1 3-1,1 1 0,-2-5 0,0 2 0,0 1 0,0-1 0,0 1 0,1-1 0,-1-1 0,-2-1 0,2 0 0,-2-1 0,2 0 0,-2-1-1,2 1 1,-2-2 1,0 0-1,3-1-1,-3 1 0,0-2 0,0-1 0</inkml:trace>
  <inkml:trace contextRef="#ctx0" brushRef="#br0" timeOffset="1010">641 731 1,'0'2'1,"2"1"0,-2 2 0,2 0 0,0 1 0,-2 1 0,2 1 0,0-1 0,0 1 0,0 1 0,-2-1 0,2 4 0,0-3-1,3 2 1,-3-1 0,0-1-1,2 2 0,-2-2 0,0 2 0,0-2 0,0-1 1,2-1-1,-2 0 0,0 0 0,0-1 0,1-2-1,-1 0 1,0-1-1</inkml:trace>
  <inkml:trace contextRef="#ctx0" brushRef="#br0" timeOffset="1576">854 691 2,'4'6'2,"-2"1"-1,2 1 0,2 0 0,-1 1 0,-1 1 0,0-1 0,0 2 0,0-1-1,0 2 1,-2-1-1,2 0 0,1-1 1,-3 0-1,0-1 0,0 0 0,0-1 0,0-1 0,0-1 0,0-1 0,0-1 0,0 0 0,-2-1 1,2 0-1,-2-2 0,2-1 1,-2-3-1,0-1 0,2-1 0,-2-1 0,0-2 0,0-1 0,0 0 0,0-2 0,0 1 0,0-2 0,0 0 0,0 1 0,0-2 0,0 0 0,2-1 0,1 1 0,-1 0 0,0 0 0,0 0 0,2 1 0,0 0 0,0 0 0,-2 1 0,2 2 0,3 0 0,-3 1 0,0 1 0,2 1 0,0 1 0,0 1 0,1 0 0,-1 3 0,0 0 0,0 0 0,0 2 0,1 0 0,-1 1 0,-2 1 0,2 0 0,-2 1 0,3 0 0,-3 3 0,0-1 0,0 1 0,0 0 0,0 0 1,0 0-1,1 1 1,1 0-1,-4 1 0,2 1 0,-2-1 0,2 0 0,-2 0 0,2 0 1,-2 0-1,3-2 0,-3 1 0,0 0 0,0-2-1,0 0 2,0 1-2,0-2 1,-2 2 0,2-4 0,-2 1-1,0-2 0</inkml:trace>
  <inkml:trace contextRef="#ctx0" brushRef="#br0" timeOffset="6118">771 591 1,'-2'0'2,"0"0"-1,-2 0 0,2 0-1,0 0 1,-2 0 0,2 0 0,-1 0-1,-1 2 0,0 0 0,2-1 0,-2 0 0,2 0 1,-2 0-1,2-1 0,0 1 0,-3-1 0,1 2 0,2-2 0,0 1 1,-2 0-1,2-1 0,0 1 0,0-1 0,2 1 0,-2-2 0,0 1 0,2 0 0,-2 0 0,2 0 0,-2 0 0,0 0 0,-1 1 0,1-1 0,0 0 0,0 0 0,0 0 0,-2 1 0,2 1 0,0-2 0,-2 0 0,0 0 0,0 0 0,-1 0 1,1-2 0,0 1 0,2 1-1,-2 0 0,0-1 0,2 1 1,-2-1-1,1 1 0,1 0 0,0-1 0,0 1 0,0 0 0,0-1 0,2 1 0,-2 0 0,2 0 0,0 0 0,0 0 1,0 0-1,0 0 0,0 0 0,0 0 0,0 0 0,0 0 0,0 0 0,0 0 0,0 0 0,0 0 0,0 0 0,0 0 0,0 0 0,0 0 0,0 0 0,0 0 0,0 0 0,0 0 0,2 0 0,-2 1 0,2 0 0,-2-1 0,2 0 0,0 0 0,0 0 0,0 0 0,1 0 0,-3 0 0,2-1 0,0 1 0,0 0-1</inkml:trace>
  <inkml:trace contextRef="#ctx0" brushRef="#br0" timeOffset="8186">1512 685 1,'0'0'1,"0"0"0,0 0 0,0 0 0</inkml:trace>
  <inkml:trace contextRef="#ctx0" brushRef="#br0" timeOffset="9703">2461 31 1,'-4'-10'1,"2"0"0,-2-1-1</inkml:trace>
  <inkml:trace contextRef="#ctx0" brushRef="#br0" timeOffset="17378">2833 203 1,'0'0'1</inkml:trace>
  <inkml:trace contextRef="#ctx0" brushRef="#br0" timeOffset="17441">2858 188 1,'0'0'1,"0"0"0,0 0 0,0 0 0,0 0 0,0 0 0,0 0-1,0 0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4:31.58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0 154 1,'0'-2'1,"4"-2"0,2 1 1,-2-2-1,3 1 0,-1 0 0,0 0 0,0 0 0,0-1 0,3-1 0,1 2 0,-2-2 0,1 0-1,1 0 1,0 0-1,1 2 0,-1-3 0,0 0 0,3 0 0,-3 0 0,2 0 0,-1 0 0,1 1 0,-1-1 0,-1 0 0,0 2 0,-4 0 0,3 0-1,-3 1 0</inkml:trace>
  <inkml:trace contextRef="#ctx0" brushRef="#br0" timeOffset="443">74 291 1,'2'-2'2,"5"-3"-1,1 2 1,0-2-1,0-2 0,1 1 0,3 0-1,-1-1 1,-1-1-1,2 0 0,-1 0 0,1 0 0,0-1 0,-1 0 0,1 1 1,-1-1 0,1 1-1,-2 0 0,1 1 0,-1 0 0,0 0 0,-1 1 1,1 0-2,-2 1 2,0 1-1,1-1 0,-1 1 0,0-1 0,-2 1 0,1 1 0,-1-1 0,0 2 0,-2-3 0,0 2 0,3 1 0,-5-1 0,2 2 0,-2-1 0,0 1-1,0-1 1,0 1 0,0 0 0,-2 0-1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4:33.63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 1,'4'13'1,"2"-1"0,-1 1 0,1 2 0,-2 0 0,2 2-1,-2-1 0,2 1 0,1 1 0,-1-2 0,-2 0 1,2 1 0,-2-2-1,3 0 0,-3-1 0,0-1 0,0-1 0,0-1 0,0-1 0,-2-1 0,0-1 0,0-1 0,0-2 0,1 0 0,-1 0 1,-2-2-1,2 0 0,-2-1 0,2 0 1,-2-1-1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4:34.05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2 169 1,'0'8'1,"0"0"0,-2 1 0,2 0 0,0 2 0,2-1 0,-2 2-1,-2 1 0,4-2 1,-2 2-1,2-1 0,0 0 0,-2-1 0,2 0 0,0-1 0,2-1 1,-2 1-1,2-2 1,0 0-1,-2 0 0,3-1 0,-1-1 0</inkml:trace>
  <inkml:trace contextRef="#ctx0" brushRef="#br0" timeOffset="150">126 398 1,'8'-7'1,"-4"-1"0,0-1 0,0 1 0,1-1-1,-3 0 1,-2-1 0,0 0-1,-2-1 1,-3 1-1,1 0 1,-2-1-1,0 2 0,0 1 0,-3-2 0,3 2 0,-2 1 1,-2 0-1,-1 3 0,3-2 0,0 1 0,-3 2 0,5-1 0,-2 2 0,2-1 0,-1 2 0,1-1 0,4 1 0,-2 0 0,0-1 0,2 1 0,0 0 0,2 1 0,0-1 0,0 1 0,0-1 0,2-1 0,0 0 0,2-1 0,0 1 0,2-3 0,1 0 0,3 1 0,-2-1 0,0-1 0,1-1 0,1 0 0,2-1 0,-1 1 0,1-1 0,-1 1 0,1-1 0,-2 1 0,-1 1 0,1-1 0,-2 4 0,0-2 0,3-1 0,-5 3 0,2 0 0,-2 1 0,1 1 0,-3 1 0,2 0 0,0 1 0,0 0 0,-1 3 0,1-2 0,0 1 0,-2 2 0,2 1 0,-2-2 0,1 3 0,-1 0 0,0 0 0,0 2 0,0-1 0</inkml:trace>
  <inkml:trace contextRef="#ctx0" brushRef="#br0" timeOffset="541">353 244 1,'4'1'2,"0"1"-1,1 0-1,-1-1 1,0 0-1,2-1 0,-2 0 1,0-1-1,3 0 1,-1-3-1,0 1 1,0-1-1,-2 0 0,3-2 1,-1-1-1,-2-2 0,2-1 0,-2 0 1,0-2-1,-2 1 0,0 0 0,1-2 0,-3 2 0,0-2 0,-3 1 0,1 1 0,-2-1 0,0 2 0,-2 0 0,0 3 0,0-1 0,-3 1 0,1 0 0,-2 3 0,1-1 0,1 0 0,-2 1 0,1 0 0,-1 1 0,2 0 0,-2 1 0,1 0 0,3 0 0,-2 0 0,-1 1 0,1 1 0,2 0 0,0 0 0,0 0 0,1 1 0,-1-1 0,2 0 0,-2 0 0,2 1 0,0-1 1,0-1-1,1 1 0,1 0 0,0 0 0,0 0 0,0 0 0,0 1 0,2-1 0,-2 0 0,2 0-1,-2 0 1,0-1 0,2 1 0,0 0 0,0 0 0,0 0 0,0 0 0,0 0 0,0 0 0,0 0 0,0 0 0,0 0 0,0 0 0,0 0 0,0 0 0,0 0 0,0 0 0,-2 0 0,2 0 0,-2 0 0,0 1 0,0-1 0,0-1 0,2 2 0,0-1 0,-3-1 0,1 1 0,2 0 0,0 0 0,-2-1 0,2 1 0,0 0 0,0 0 0,0 0 0,0 0 0,0 0 0,0 0 0,0 0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3-07-17T06:43:16.98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0,'0'0,"25"0,25 0,24 0,25 0,25 0,25 0,24 0,1 0,-75 0,24 0,-73 0,0 0,-50 0,24 0,-24 0,0 0</inkml:trace>
  <inkml:trace contextRef="#ctx0" brushRef="#br0" timeOffset="1031">645 99,'0'0,"0"0,0 25,24 25,26 24,-50 1,25-1,-1 0,26 1,-50-50,25 24,24 26,-24-1,0 0,24-24,-24 24,-25-74,25 50,-25-1,0-24,0 0,0 49,25-49,-1 25,1-25,0 24,-25 26,25-51,0 26,-1-25,-24 24,25 1,0-25,-25-25,0 24,25 1,-25 0,0 0,24-25,-24 0,0 0,-24 0,-1 0,-25 0,1 0,-26 0,26 0,-25 0,24 0,-99-50,100 25,-50 1,49 24,1-25,49 25,-25 0,25 0,0 0,25 0,24 0,1 25,-25-25,24 49,25-49,50 50,0-25,-25-25,0 0,-24 0,24 0,-50 0,-24 0,25 0,-26 0,1 0,0 0,-25 0,0-25,0 25,0-25,0 0,0 25,0-25,0 1,0-1,0 25,0-50,0 25,0-24,-25 24,25 0,0 25,-25-24,25-1,0 25,-24-25,24 0,0 25,-25-25,25 1,0-1,-25 25,25 0,0-25,0 25,0 0,0 0,0 0,0 25,0-25,0 25,0-25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4:42.67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339 136 1,'2'2'1,"-2"2"0,2-2 0,-2 0 0,2 1-1,-2 0 1,0 0 0,0 0-1,2-1 1,0 1-1,-2-1 0,0 0 0</inkml:trace>
  <inkml:trace contextRef="#ctx0" brushRef="#br0" timeOffset="103">358 192 1,'0'0'1,"0"0"0,0 0 0,0 0 0,0 0 0,0 0-1,0 0 1,0 0 0,0 0-1,0 0 0,0 0 0,0 0 0,2 1 1,2-1-1,-4 1 0,2 0 0,0-1 0,0 1 0,0-1 0,0 2 0,-2-2 0,2 0 0,0 0 0,0 1 0,0-1 0,3 0 0,-3 0 0,0-1 0,0 1 1,0 0-1,0 0 0,2-2 0,-2 2 0,0 0 0,0-1 0,0 1 0,0 0 0,1 0 0,-1-1 0,0 0 0,0 1 0,0 0 0,0 0 0,-2 0 0,0 0 0,2 0 0,-2 0 0,0 0 0,0 0 0,2 0 0,-2 0 0,0 0 0,0-1 0,0 1 0,2 0 0,-2 0 0,0 0 0,0-1 0,0-2 0,2 3 0,-2-1 0,0 1 0,0 0 0,0-1 0,0 1 0,0 0 0,0 0 0,0 0 1,0 0-1,0 0 0,0 0 1,0 0-1,0 0 1,0 0-1,0 0 0,0 0 0,0 0 0,0 0 0,0 0 0,0 0 0,0 0 0,0-2 0,0 2 0,0-2 0,0 1 0,0 1 0,-2-1 0,2 1 0,0-1 0,0 0 0,-2 1 0,0 0 1,0-1 0,0 1-1,0 0 0,0-2 0,0 2 0,0-1 0,-1 0 0,1 1 0,-2 0 0,2 0 0,0 0 0,-2-1 0,2 1 0,-2 0 0,2 0 0,-2 0 0,-1-1 0,3 1 0,-2 0 0,0 0 0,2 0 0,-2-1 0,0 1 0,0-2 0,-1 2 0,1-1 0,0 1 0,0-1 0,0 0 0,0 1 0,0 0 0,0-1 0,1 1 0,-1-1 0,2-1 0,0 2 0,0-1 0,-2 1 0,2-1 0,-2 1 0,4-1 0,-2 0 0,0-1 0,0-1 0,-1 1 0,1 0 0,-2-1 0,2 1 0,0-2 0,0 2 0,2 0 0,-4-1 0,2 1 0,0 0 0,0-1 0,0 1 0,0-1 0,2 0 0,-2 1 0,-1 0 0,3-2 0,-2 2 0,0-2 0,2 1 0,-2-1 0,0 2 0,2-1 0,-2-1 0,2 1 0,-2-1 0,2 1 0,0-1 0,-2 1 0,2-2 0,-2 1 0,0 2 0,2-1 0,-2 0 0,2 0 0,0-1 0,0 2 0,0-1 0,2 0 0,-2 0 0,0 0 0,0 1 0,0 1 0,0-3 0,0 2 0,0 0 0,0 1 0,2-1 0,-2 0 0,0 1 0,0 0 0,0 0 0,2-2 0,-2 2 0,2 1 0,-2-1 0,0 1 0,0-1 0,0 0 0,2-1 0,-2 1 0,0 1 0,0-1 0,0 0 0,0 1 0,0-1 0,0 1 0,0 0 0,0 0-1,2 0 0</inkml:trace>
  <inkml:trace contextRef="#ctx0" brushRef="#br0" timeOffset="4234">0 927 1,'2'-5'1,"0"2"0,0-2 0,2-1 1,-2 1-1,2 1 0,1-1-1,1-1 0,0 0 0,-2 2 0,2-2 1,1 1 0,1 1-1,0-1 0,2 2 0,-1-1 0,1 1 1,0 0-1,1 1 0,-1 1 0,0 1 0,1 1 1,-1 1-1,-2 2 0,3 0 0,-1 3 0,-2 3 1,1 0-1,-1 1 0,-2 3 0,0 0 0,-4 1 1,0 0-1,3 2 0,-3 1 0,-2-1 0,2 2 0,0-2 0,-2 2 0,0-2 1,-2 3-1,0-3 0,2 0 0,-2-2 0,-1-1 0,3-1 0,-2-2 0,2 1 0,-2-4 0,2 0 0,0-1 0,-2 0 0,2-1 0,-2 0 0,2-2 0,0 1 0,0-3 0,0 1 0,0-1 0,0 1 0,0-1 0,-2-1 1,2 0-1,0 0 0,2-1 1,-2 0-1,2-2 1,2-1-1,1 0 0,-3-2 0,4 0 0,0-4 0,0 1 0,2-1 0,1-3 0,-1 0 0,0 0 0,1-1 0,-1-1 0,2 0 0,-2 0 0,3-1 0,1 0 1,-4 1-1,3 0 0,-3 1 0,0 2 0,1-2 0,-1 2 0,0 3 0,-2-1 0,1 0 0,-3 2-1,0 1 0,0 0 0</inkml:trace>
  <inkml:trace contextRef="#ctx0" brushRef="#br0" timeOffset="4906">554 488 1,'0'0'2,"0"0"-2,0 0 2,0 0-2,0 0 1,2 3 0,-2 2 0,4 2 0,-2 2 0,3 0 0,-3 1-1,0 2 0,2 2 0,-2 0 0,0 2 0,0 3 0,2-1 0,2 2 1,-1 2 0,-1 1-1,0 1 1,0-1-1,0 0 0,2 0 1,0 2-1,-1-3 0,-1 1 0,2-1 0,-2 0 0,2-2 0,-2 0 0,3 1 0,-3-2 1,0-1 0,0 0-1,0-2 0,0-1 0,-2-1 0,3 1 0,-1-2 0,0-2 1,0 2-2,0-1 1,-2-2 0,2 0 0,0-1 0,-2 0 0,3 1 0,-3-2 0,0 0 0,0-1 0,0 0 0,0 1 0,0-2-1,0-2 0</inkml:trace>
  <inkml:trace contextRef="#ctx0" brushRef="#br0" timeOffset="6382">864 1133 1,'2'7'2,"1"-1"-1,1 0 0,0-2-1,2-1 1,-4 0 0,0-1 0,0 0 0,0 1 0,0-2 0,0 1-1,0-1 0,1 0 1,1 1 0,-2-2-1,2-2 0,0 1 1,0-1-1,2 0 0,1-2 1,-3-1-1,2 1 0,0-2 0,0-1 0,-2 0 0,1-1 0,-1-1 0,-2-1 0,0 0 0,0 0 0,-2 1 0,0 0 0,0 0 0,0-1 0,-2 3 0,-2-1 0,2 2 0,-2 2 0,1-1 0,-3 0 1,2 3-1,-2 0 0,0 2 0,0 1 0,1 1 0,-1 1 0,0 0 0,0 1 0,2 0 0,-1 1 0,1-1 0,2 0 0,-2 1 0,0-1 0,2 1 0,2 1 0,-2-3 1,2 1-1,-2-1 0,2 2-1,0-3 0,0-1 0</inkml:trace>
  <inkml:trace contextRef="#ctx0" brushRef="#br0" timeOffset="7148">302 660 1,'0'5'2,"0"0"-1,-2 0 0,2 0 0,0 1 0,0 1 0,0 0 0,0-1 0,0 1 0,2 0-1,-2-1 1,2-1-1,0 0 0,0 1 0,2-2 1,-2 0-1,2 1 0,-2-2 0,3-1 0,-1 0 0,0 0 0,0-1 1,0 0-1,0-2 1,0 0-1,3-1 0,-3-2 0,0-1 0,0 0 0,0-2 0,-2 0 0,2 0 0,-2 0 0,0-1 0,1-1 0,-3 2 0,0-1 0,-3 0 0,1-1 0,0 1 0,-2 1 0,2 0 0,-2 0 0,0 1 1,0 1-1,0 3 0,-1-2 1,3 2 0,-2 0-1,2 0 0,-2 0 0,2 1 0,0-1 0,-2 2 0,2 0 0,0 1 0,-2 0 0,-1-1 0,3 1 0,-2 3 0,0-1 0,2 2 0,-2-2 0,2 1 0,-2-1 0,2 1 0,2-1 0,0 2-1,0-1 1,0 0 0,2-1 0,0 1-1</inkml:trace>
  <inkml:trace contextRef="#ctx0" brushRef="#br0" timeOffset="10659">521 1743 2,'19'-20'1,"3"-1"0,1-1 0,4-1 0,2 0 0,0-3 0,2 2 0,2-1 0,2 0 0,0-2-1,-1-1 1,1-1 0,0 1 0,-2-1-1,2 1 0,-2 0 0,0 0 1,0 2-1,-2-2 0,0 2 0,0 2 0,-2-2 0,2 0 0,-2 2 0,0 0 0,0 0 0,2 1 0,-2 0 0,2-2 0,0 2 0,0 0 0,0 0 1,-2-1 0,0 1-1,0 1 0,-2 0 0,-2 1 1,2 0-1,-4 1 0,-1 1 0,-1 0 0,-2 3 0,-3-2 0,1 3 0,-3 2 0,1 0 0,-3 2 0,0-1 0,-3 4-1,1-1 2,-4 1-1,1 2 0,-1 0 0,0 1 0,-2 2 0,0-2 0,-2 2 0,2-2 0,-2 3 1,1-1-1,-1 1 0,0 1 0,0-1 0,0 0 0,-2 1 0,2 0 0,0 0 0,-2 1 0,0-1 0,0 1 0,0 0 0,0-1 0,0 1 0,0-2 0,0 2 0,0-1 0,0 0 0,0 1 0,0 0 0,0 0 0,0 0 0,0 0 0,0 0-1,0 0 0,0 0 0</inkml:trace>
  <inkml:trace contextRef="#ctx0" brushRef="#br0" timeOffset="14205">1082 1574 2,'0'0'1,"0"0"1,0 0-1,0 0 0,-2 0 0,2 2 0,0 2 0,0 2 0,-3 1-1,3 2 0,-2 2 0,2-1 0,-2 3 1,2-1-1,-2 3 1,0 0-1,0 0 1,2 0-1,-2 3 0,2-3 0,-2-1 0,2-2 0,0 2 0,0-2 1,0 0-1,0-2 0,0-2 0,0-1 0,0-1 0,0 0 0,0-1 0,2-1 0,-4 1 0,2-2 0,0 0 0,0 0 0,0-1 0,0 1 0,2-2 0,-2 0 0,0 0 0,0 0 0,0 1 0,0-2 0,0 1 0,0-1 0,0 0 0,0 0 0,0-1 0,0-1 0,2 2 0,-2-1 0,0 0 0,0-1 0,0-1 0,2 1 0,-2-1 0,2-3 0,0 0 0,0 0 0,0 0 0,3-1 0,-3-1 0,2 1 0,0 0 0,0-1 0,0 1 0,2 0 0,-1 1 0,-1-2 0,2 2 0,-2 0 0,2 0 0,0 1 0,-1 0 0,1 1 0,0-1 0,0 0 0,0 2 0,3 2 0,-3-2 0,4 1 0,-2 2 0,1 0 0,-1 0 0,2 0 0,-1 0 0,1 1 0,0 2 0,-1-1 0,1 1 0,-2 2 0,3 0 0,-1 1 0,0-2 0,1 3 0,-3 1 0,0 2 0,0-1 0,1 0 0,-3 2 0,2 0 0,-2 1 1,3 0 0,-3-1-1,0 1 0,-2-1 0,0 1 0,0 0 0,-2-1 0,1 1 0,-3 0 1,0-1-1,0 3 0,-3-1 0,1 1 0,0-1 0,-2 1 0,2-2 0,-2 2 0,-2 0 0,2-1 0,-3 0 0,1-1 0,0-1 0,0 1 0,0-2 0,-1 1 0,1-2 0,-2-1 0,2 2 0,0-2 0,-1-3 0,-1 1 0,2 0 0,0-1 0,-1 1 0,3-3-1,-2 1 1,2-2 1,0 1-1,-2 0 0,2-1 0,1-1 0,-1-1 0,0 1 0,0 2 0,2-2-1,0 0 1,-2-1 0,2 0 0,0 0-1,0 1 1,-1-1-1,1-1 0</inkml:trace>
  <inkml:trace contextRef="#ctx0" brushRef="#br0" timeOffset="15278">1086 1552 1,'0'-2'1,"2"1"0,2 0-1,-2-2 1,2 1 0,0 1 0,0-1-1,1 0 1,-1 1 0,2-1 0,0 0 0,2-1-1,-1 2 0,-1-2 0,2-1 0,0 1 0,1-2 1,-1 0-1,0-1 0,2 1 0,-1-1 1,-1 1-1,0-1 0,1 2 0,-3 0 1,-2 0-1,2-1 0,-2 3 0,0-1 0,-2 2 0,3-1 0,-3-1 0,0 1 0,0 1 0,-2 1 0,2-1-1,-2 0 1,2 1-1</inkml:trace>
  <inkml:trace contextRef="#ctx0" brushRef="#br0" timeOffset="15857">1584 1733 2,'2'3'1,"2"2"0,3-1 0,-3 1 0,0 0 0,0-2 0,0 1-1,0-1 1,2-2 0,-1 2 0,1 0-1,-2 1 0,0-2 0,2 0 0,0-1 0,1-2 0,-1 1 0,2-2 0,-2 0 0,3-3 0,-1-1 0,0 0 0,0-1 0,1-2 0,-3-1 0,0-2 0,0-1 0,1-1 0,-1 0 1,-2-1-1,-2-1 0,0 0 0,0 0 0,-2 0 0,0 0 0,0 1 0,-2 0 0,-2 1 0,0 0 0,0 1 1,-3 1-1,1 1 0,-2 0 0,0 2 0,-1 1 0,-1 1 0,2 0 0,-3 1 0,1 0 0,2 2 0,0 0 0,-3 1 0,3 0 0,-2 2-1,-1 0 2,3 1-1,0 0-1,-3 1 2,3-1-1,2 1 0,-2 2 0,-1-2 0,3 1 0,0 0 0,0 2 0,2-1 0,-3 0 0,1 0 0,2 0 0,0 0 0,0 0 0,0 2 0,2-1 0,-3 1 0,1 1 0,0 0 0,2 1 0,-2 0 0,2 0 0,0 0 0,0 1 0,0 0 0,2 2 0,0-3 0,0 1-1,0-1 1,0 0-1,2 0 0</inkml:trace>
  <inkml:trace contextRef="#ctx0" brushRef="#br0" timeOffset="20346">1522 1778 1,'0'5'1,"2"-2"0,0 2 0,0-2 0,0 1 0,0-1 0,1 2 0,-1 1-1,0-2 1,0 2-1,2-1 1,-2-1-1,2 1 0,-2 0 0,0 1 0,2-2 0,-2 1 0,3 1 0,-1-2 0,0 1 0,0 0 0,-2-1 0,2 0 0,0-2 1,-2 3-1,3-3 0,-3 0 0,2 1 0,-2-2 0,0 1 0,2-1 0,-2 2 0,0-1 0,0-1 0,0-1 0,0 1 0,0-1 0,3 0 1,-3 0-1,2 2 0,0-2 0,-2 1 0,2-1 0,-2 0 0,2 0 1,-2 0-1,2 0 0,-1 1 0,-1-1-1,0 0 1,2 0 0,-2-1 1,0 1-1,0 0 0,0 0 0,0 1 0,0-1 0,-2 0 0,2-1 0,-2 1 0,0 0 0,0-1 0,2 1 0,-2 0 0,0 0 0,0 0 0,2 1 0,-2-2 0,-2 1 0,2 0 0,0 0 0,0 0 0,0 0 0,0 0 0,-2 0 0,0 0 1,0-2-1,0 1 0,-2 1 0,2-1 0,-2-1-1,2 1 1,-2-1 0,-1 1 0,1 0-1</inkml:trace>
  <inkml:trace contextRef="#ctx0" brushRef="#br0" timeOffset="20896">1528 1814 2,'-4'-1'1,"2"-1"0,0 0 0,0 1 0,0 0 0,0-1 0,-2-1 0,2 0 0,0 2-1,0 0 0,-1-2 0,1 0 0,0 0 0,0 2 0,2-1 0,-2 0 1,2-1-1,-2-1 0,0 0 0,-2 2 1,2-2 0,0 0-1,2-1 0,0 0 0,-2 0 0,0 0 0,0-1 0,2 0 0,0 2 0,0-2 0,0-1 0,0 1 0,0-1 0,0 0 0,0 1 0,2-2 0,-2 0 0,2 1 0,-2 0 0,2 1-1,-2-1 1,0 1 0,2 1 0,-2 0 1,2 0-1,0 1 0,-2-1 0,2 0 0,0 1 0,-2-1-1,2 2 1,-2-1 1,2-1-1,0 2 0,2 1 0,-1-2 0,-3 1 0,2 0 0,0 0-1,0 0 1,0 0 0,-2-1 1,2 2-1,0-1 0,0 0 0,0 0 0,0-1 0,0 2 0,-2-1 0,4 0 0,-4 1 0,2 0 0,3-1 0,-3 0 0,0 0 0,-2 1 0,0 0 0,0-2 0,2 3 0,0-1 0,-2-1 0,0 1 0,0 0 1,0 1-1,2-1 0,-2 0 0,2 1 0,-2 0 0,0-1 0,0 0 0,0 1 0,0-1 0,0 1 0,0 0 1,0-1-1,2 1 0,-2 0 0,0 0 0,0 0 0,2-2 0,-2 2 0,0 0 0,0-1 0,0-1 0,0 2 0,0-1 0,2 1 0,0 0 0,-2-2 0,0 3 0,2-1 0,-2 0 0,0 1 0,0-1 0,0 0 0,0 1 0,0 0 0,0 0 0,-2 0 0,2 0 0,0 0 0,0 0 0,0 0 0,0 0 0,0 0 0,0 0 0,0 0 0,0 1 0,0 1 0,0 0 0,-2 2 0,0-1 0,0 1 0,0 1 0,0-2 0,0 2 0,0 1 0,-2-1 0,-1 0 0,3 2 0,-2-1 0,2 0 0,-2-1 0,2 1 0,-2 0 0,2 0 0,0 0 0,0-1 0,0 1 0,0 0 0,-1 0 0,3 0 0,0-2 0,-2 2 0,2 0 0,0 0 0,0 0 0,0-1 0,2 1 0,-2-1 0,3 1 0,-1 1 0,0-1 0,0-1 0,0 0 0,0 1 0,0 1 0,0 0 0,2-1 0,-2-1 0,2 1 0,0-1 0,3 1 0,-3-2 0,0 2 0,-2-1 0,2-1 0,0 2 0,0-1 0,1 0 0,-1-1 0,0 0 0,0-1 0,0 1 0,0-1 0,0 0 0,1 0 0,-3-1 0,2 1 0,0-1 0,0-1 0,0 1 0,0 0 0,0-1 0,3 0 0,-3 1 0,0-2 0,0 1 0,0-1 0,0 2 0,0-2 0,1 1 0,-1-2 0,0 1 0,0 0 0,0-3 0,0 3 0,2-2 0,-1 1 1,-1 0-1,0 1 0,0-3 0,-2 2 0,2 0 0,0 0 0,0 0 0,1-1 0,-1 1 0,0 0-1,0-1 1,-2 1 0,2-3 0,0 3 0,0-1 0,1-1 0,-1 1 0,0-1 0,-2 1 0,2-1 0,0 1 0,-2-2 0,2 2 0,-1-2 0,1 2 0,0 0 0,-2-2 0,0 2 0,0-1 0,0 1 0,2 0 0,-2-2 0,0 0 0,0 1 0,0 0 0,1 1 1,-1-1-1,0 1 0,0-2 1,-2 2-1,2-1 0,0 1 1,0-1-1,0-1 0,0 1 0,0 1 0,0-2 0,-2 1 0,2-1 0,0 0 0,-2 0 0,2-1 0,0 1-1,1-1 1,-1 0 0,-2 2 0,2-2 1,-2 1-1,2 0 0,-2-1 0,0 1 0,0 0 0,0 0-1,0 0 2,0 0-1,0-1 0,0 3 0,0-2 0,2 1 0,-2-1 0,0 2 0,0-1 0,0 1 0,0 0 0,0-1 0,0 2 0,-2 0 0,2 0 0,0 0-1,0 0 0,-2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5:00.01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0 316 1,'4'7'1,"2"3"0,-2 2 1,2 0-1,-2 2 0,5-2 0,-3 3-1,2 2 0,-2-1 1,3 1-1,-1 1 1,0 1 0,3-2 0,-3 0 0,2 2-1,-2-3 0,3 2 0,-3-1 0,0 2 0,1-3 0,-1 2 0,0-2 0,0-1 0,1 0 0,-3-1 0,0 0 0,0-2 0,1-2 0,-1 0 0,0 0 0,-2-2 0,-2-2 0,2 0 0,-2 1 0,2-3 0,-1 1 0,-1-3 0,0 2 1,-2-2-1,0 1 0,2 0-1,-2-2 0</inkml:trace>
  <inkml:trace contextRef="#ctx0" brushRef="#br0" timeOffset="488">405 0 1,'-4'2'2,"-2"3"-1,-1 0 0,3 1 0,-2 1-1,0 0 0,0 1 1,0 0 0,1 2-1,-1 0 1,2 1-1,0 0 0,-2 0 1,2 2-1,1-1 0,-1 1 0,0 0 0,2 0 0,0 1 0,0-2 0,2 1 0,-2 0 0,2 0 0,0-2 0,0 1 0,0-1 0,0-1 0,2-1 0,-2-1 0,2-1 1,0 2 0,0-4 0,0 1-2,0-2 2,2 0-2,1-1 1,-3-1 0,2 0 0,0-1 0,0-1 1,2 0-1,1-2 1,-1 0-1,2 0 1,-2-2-1,2-1 0,3 1 0,-3-1 0,0 0 0,5 0 0,-3-1 0,-2-1 0,3 1 0,1 1 0,-2 0 0,1 0 0,-3 0 0,0 2 0,1-1 0,1 1 0,-4 0 0,2 2 0,1 0 0,-3 1 0,2 1 0,0-1 0,-1 4 0,-1-2 0,2 2 0,0 0 0,-1 1 0,-1 1 0,2-2 0,-2 2 0,-2-1 0,3 2 0,-3-1 0,0 2 0,0-1 0,0 1 0,-2 0 0,2 0 0,-4 1 0,2 1 0,-2-1 0,0 0 0,0 2 0,-2-1 0,-2 1 0,0-1 0,0 1 0,-2 0 0,2 0 0,-3-1 0,-1 1 1,0-2-1,2 0 1,-3 1-1,1-1 1,0 0-1,0-2 0,-1 1 0,1-1 0,0 0 0,2-1 0,-3 0 0,3-1 0,0-1 0,0 1 0,2-2-1,-1 1 0,1-1 1,0 0-1</inkml:trace>
  <inkml:trace contextRef="#ctx0" brushRef="#br0" timeOffset="1308">283 16 1,'4'6'1,"0"1"0,2 0 0,1 0 0,-1 2 0,2-1 0,-2 1 0,3 1 0,-1 0 0,0 1 0,0-1-1,1 2 0,1 2 0,0 0 1,1 0-1,-1 1 1,-2 0-1,5 0 0,-1 0 0,-1 2 0,1 0 1,-2 0 0,1 1-1,1-1 0,-2 3 0,1-3 0,1 1 0,1-2 0,-1 0 0,0 1 0,-1-1 0,1-1 0,0-1 0,-1-1 0,-1 0 0,1-1 0,-1 1 0,0-1 0,-2-2 0,1 1 0,-1-1 0,0 1 0,-2-2 0,1-1 0,-1 0 0,0-1 0,0 0 0,-2-1 0,1 1 0,-3-2 0,2-1 0,-2 1 0,2-2 0,-2 1 0,0-1 0,0 1 0,0-2 0,0-1 0,0 2 0,-2-1 0,2-1 0,-2 0 0,3 2 0,-3-3 0,0 1 0,2-1 0,-2 1 0,0-1 0,0 0 0,0 0 0,0 1 0,0-1 0,0 0 0,0 0 0,0 0 0,0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4:58.47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7:46.35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157 226 1,'2'8'1,"-2"-1"0,0 2 1,0 1-1,2-2 0,0 1 0,-2-1 0,2 0 0,0-1 0,0 2 0,-2-4-1,2 1 0,-2 0 0,2 1 1,0-2-1,0-1 0,0 1 0,-2-2 0,3 1 0,-1-1 0,0 0 0,0 0 0,0 1 0,0-2 0,2 0 0,0-1 0,-2 1 0,2 0 0,-2-1 0,3 0 0,-1 0 0,2 1 0,-2-1 0,0-1 0,0 1 0,0-1 0,3 1 0,-1-1 0,2 0 1,0 0-1,1 0 1,1 0-1,0 0 0,1 0 0,1-1 0,1 1 0,-1-1 0,2 1 0,1-1 0,-1 1 0,1 1 0,-3-1 0,3 1 0,-3 0 0,3 0 0,-5 2 0,2 0 0,1 1 0,-5 0 0,2 1 0,-1 2 0,-1 0 0,-2 0 0,0 1 0,1 2 0,-5 1 0,0 1 0,0-1 0,-4 2 0,0 0 0,-2 1 0,-1 1 0,-3 0 0,2 0 1,-2 0 0,-1 0-1,-1 2 0,2-2 1,-3 0-1,-1-1 0,2-1 0,-1 0 0,1-2 0,0-1 1,-1-1-1,1-4 1,0 0-1,1 1 0,-1-3 0,2 0 0,1-2 0,-1-2 0,2-1 0,0 1 0,2-1 0,-3-1-1</inkml:trace>
  <inkml:trace contextRef="#ctx0" brushRef="#br0" timeOffset="976">713 376 1,'-4'8'2,"2"1"-1,0 1 1,-2 1-1,0 0 0,1 2 0,3-1-1,-2 0 1,2 1 0,0 0 0,0-1 0,2 1-1,1 0 1,1 0 0,0-2-1,0 1 0,0 0 0,2-2 1,1-2-1,-1 2 1,2-3-1,0-2 0,1 0 0,1-1 1,-2-2-1,2-2 0,3 0 0,-3-2 0,1-2 0,1-1-1,0 0 1,1-4 0,-3 1 0,0-2 0,1 0 1,-3 0-1,-2-2 0,1 1 1,-1-1-1,-4 1 0,0-2 0,-2 2 0,-2 1 0,0-1 0,-2 3 0,-3 1 0,1 1 0,-2 2 0,-2-1 0,1 3 0,-1 1 0,2-1 0,-3 2 0,3 2 0,0-1-1,2 0 0,-3 0 1,5 0-1,0 2 0</inkml:trace>
  <inkml:trace contextRef="#ctx0" brushRef="#br0" timeOffset="1764">0 302 1,'0'0'1,"2"-2"0,0 1 0,0-2 0,4-1 0,-2 1 0,0-2 0,0 0 0,3 1 0,-1-1-1,0 0 0,2 1 0,-2-1 0,3 1 1,-1-1-1,0 0 1,3 2 0,-1-2-1,0 3 1,1-1 0,1 1-1,-2 1 0,3 0 0,-1-2 0,1 2 0,-3 0 0,4 0 0,1 0 0,-1 0 0,1-1 1,-1 1-1,1-2 0,1 2 0,-1-3 0,-1 2 1,1-2 0,-3 0-1,1 0 0,-1 1 0,-2-2 0,1 2 0,-1-2 0,0 0 0,1 1 1,-3 0-1,0-1 0,3 0-1,-5 1 1,2 0 0,-2 0 0,3-1 0,-3 1 0,0 0 0,2 1 0,-2-1 0,1 1 0,-1 0 0,0 1-1,0 0 1,1-1 0,-1 1 1,-2 1-1,0-1 0,0 1 0,-2-1 0,0 1 0,0 0 0,2 0 0,-1 1 0,-1-1 0,0 0 0,2 1 0,-2 0 0,0-3 0,2 1-1,-2 1 1,0 0 0,0 1 1,0-2-1,0 2 0,-2 0 0,2 0 0,-2 0 0,3-1-1,-3 0 0,0 1 0</inkml:trace>
  <inkml:trace contextRef="#ctx0" brushRef="#br0" timeOffset="2693">1269 0 2,'-2'7'1,"-2"4"0,0 0 0,2 3 1,-2 3-1,0 0 0,2 3 0,0 1 0,0 2 0,0 1 0,2 2 0,-3 0-1,3 0 1,0 1-1,-2 1 0,2-1 0,0 2 0,0-1 0,0-1 0,0 0 0,2 1 0,-2 0 0,0 1 0,0-1 0,0 0 1,0-2 0,0 0-1,0-1 1,0-3-1,0 0 0,0-2 0,3-2-1,-3-1 2,0-2-1,0-1 0,0-1-1,0-3 2,0-2-1,0 2 0,0-3 0,0-2 0,2 1 0,-2-1 0,0-3 0,0 2 0,0-1-1,0-1 1,-2 1-1,2-2 0</inkml:trace>
  <inkml:trace contextRef="#ctx0" brushRef="#br0" timeOffset="3222">1013 213 1,'2'6'1,"0"0"0,0 0 0,0-2 0,4 2 0,-1-2-1,-1-1 1,0 1 0,0-2-1,0 0 1,0-1 0,0-1-1,3-1 0,-3 0 0,2 0 0,-2-3 0,0 1 0,0-1 1,1 0 0,-3-1-1,-2 0 1,0 0-1,0-2 0,0 1 0,-2 1 0,-3 1 0,3-1 0,-4 1 0,2 0 0,0 0 0,-4 1 0,3 0-1,1 2 1,0-1 1,0 0-1,0-1-1,0 2 1,2 1 0,-2 1 0,1 2-1</inkml:trace>
  <inkml:trace contextRef="#ctx0" brushRef="#br0" timeOffset="3663">1594 806 1,'0'0'2,"-2"0"0,0-1 0,0 1-1,2-1 0,-2 1 0,2 0 0,0 0 0,0 0 0,0 1 0,0 0 0,-2 2-1,0 0 0,0 2 0,0 1 0,0-2 1,0 1-1,-1 1 0,3-1 1,0 1-1,-2-1 0,4 0 0,-2-1 0,0 0 0,3 0 0,-3-1 0,2-1 1,2 0-1,-2 0 0,2-2 0,0 0 0,2-2 0,-2 0 0,3-1 0,-3-2 0,0 0 0,0-2 0,-2 1 0,0-3 0,0 2 0,0 0 0,-2 0 0,0-1 0,-2 1-1,-2 0 1,0 1 1,0 2-1,-2-1 0,-1 1 0,1 2 0,0 2 0,0 0 0,-2 1 0,1 0 0,-1 3 0,4-1-1,-2 3 1,2-2 0,-1 0 0,3 1-1</inkml:trace>
  <inkml:trace contextRef="#ctx0" brushRef="#br0" timeOffset="4846">837 389 1,'2'0'1,"2"2"0,1-1 0,-1 0 0,0 1-1,0 0 1,0 0 0,0 2 0,0-1 0,0 1 0,1-1-1,-1 1 0,0-2 0,0 1 0,0 1 0,0-1 0,0 0 0,1-1 0,-1 0 0,-2 0 0,2 0 0,-2 0 0,2 1 0,-2-2 0,0 1 0,0 0 0,0 0 0,0 0 0,1 0 0,1 1 0,-2-1 1,-2 0-1,2 2 0,0-1 0,0 1 0,-2-1 1,2 1-1,-2 0 0,0 0 0,0-1 0,0 2 1,0 0-1,0-1 0,0 1-1,0-2 2,0 2-1,0 0 0,-2-1 0,2 1 0,0 0-1,-2 0 1,0-1 1,0 2-1,0 0 0,-5-1 0,5 1 0,-2 1 0,0-1 0,0 1-1</inkml:trace>
  <inkml:trace contextRef="#ctx0" brushRef="#br0" timeOffset="6064">901 420 1,'0'0'2,"0"0"-1,-2-2 0,-2 1 0,2-2 0,0 2-1,-2 1 1,0-1-1,0 0 0,-1 0 0,1 0 1,0 1-1,-2 0 1,2 0-1,-2 0 1,-1 0-1,3 0 1,-2 0 0,2 0-1,0 0 0,-2 0 0,-1 0 0,3 0 0,0 0 0,0 0 0,-2 1 0,2-1 0,-1 0 0,1 0 0,2 0 0,-2 1 0,2-1-1,-2 1 1,0 0 1,2-1-1,-2 3 1,-3-1-1,5 0 0,-2 0 0,0 2 0,2-1 1,-2 0-1,0 0 0,2 0 0,-2 0 0,-1 1 0,3-1 0,0 1 0,0-1 0,0-1 0,0 2 0,0-2 0,0 2 0,0-1 0,0-1 0,2 1 0,-2 0 0,0 1 0,2-2 0,0 0 0,-2 2 0,2-2 0,0 1 0,0-1 0,0 1 0,0 0 0,2-1 0,0-1-1,2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7:05.81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35 1,'6'-6'1,"3"-1"0,-1 1 0,2-3-1,1 2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6:58.47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1033 1,'0'15'2,"0"1"-1,2 2 0,0-1 0,-2 3 0,2 0 0,0-1 0,0 2-1,0 3 1,0-1 0,0 1-1,0 1 0,0 0 1,0 0 0,1 3 0,-1 0 0,0 1-1,0 1 1,0 2 0,0 0 0,0 0-1,0 1 0,0 1 0,0-2 0,0 1 0,0-1 0,2 1 0,-2-2-1,1-2 1,-1 2 0,2-2 0,-2-1 0,0-1 1,2 1-1,-2-1 1,2 0 0,-2 0-1,0-3 0,2-2 0,-1 3 0,1-2 0,-2 0 0,2-1 0,-2-1 0,2-1 0,-2-2 0,2 1 0,-2-1 0,0-2 0,1-1 0,1-1 0,-2-1 0,0-2 0,-2 0 2,2-1-2,0-2-2,-2-1 2,2 0 0,-2-1 0,0-1 0,0-1 0,0 0 0,0-3-1,0 0-1</inkml:trace>
  <inkml:trace contextRef="#ctx0" brushRef="#br0" timeOffset="1079">10 1080 1,'4'2'1,"0"-1"0,3-1 0,-3 0 1,2 0-1,2 0 0,0-1 0,-1-1 0,3 1 0,-2 0-1,3-1 1,1-1 0,-2 0-1,3 0 0,1-2 0,1-1 1,1 0-1,1 0 1,1 1-1,1-2 0,0 0 0,1 1 0,1-2 0,0 1 0,-1-3 1,1 3-1,2 0 0,-3-1 0,1-1 0,2 2 1,0-1-1,-3-1 0,3 2 1,-2-3-1,-1 2 0,1 0 0,2 0-1,-5 1 1,5-1 0,-2 1 0,-2 0 0,-1-1 0,1 1 0,-3 0 0,1 1 0,-1 0 0,-1 0 1,-1 0-1,1 2 0,-1-2 0,1 1 0,-3 0 0,1 0 0,-1 0 0,0 2 0,1-2 0,-3 0-1,1 2 1,-1-1 0,2 0 0,-1 1 0,-3 0 0,0 0 0,-2 0 0,1 1 0,-1 1 0,-2 0 1,0-2-1,-2 1 0,2 1 0,-2 0 0,-2 1 0,2 0 0,0 1 0,1 1 0,-1 2 0,0-1 0,-2 3 1,2 2-1,2 2 0,-2 1 0,-2 3 1,2 0-1,0 2 0,0 2 0,-2-1 0,2 2 0,2 2 0,-2 1 0,0 1 0,1 2 0,-1 0 0,0 0 0,0 0 0,2 0 0,0 1 0,0 0 0,-2-2 0,2 2 0,1-1 0,-1 1 0,2-1 0,0 0 0,-2 0 0,2 3 0,-1-1 0,3 0 0,-2-2 0,0 2 0,0 0 0,1 0 0,-1-2 0,2 2 0,-2-1 0,3-1 0,-3 0 0,2-2 0,-4 0 0,2-1 0,1-1 0,-1 0 0,0-1 0,0-2 0,-2 0 0,0-1 0,1 1 0,-1-2 0,2-1 0,-4 0 0,2 0 0,-2 0 0,2-2 0,1 0 0,-3-1 0,0-2 0,0-1 0,0 1 0,0-3 0,0 1 0,-2-1 0,2-2 0,-2 0 0,0 0 0,0 0 0,0-2 0,0 1 0,-2-2 0,2 1 0,-4 1 0,2-2 0,-4 3 0,1-2 0,-1 0 0,0 1 0,-2 0 0,-1 1 0,-1-1 0,0 1 0,-1 1 0,1-2 0,-2 1 0,-1 1 0,-1 0 0,-1-2 0,-1 2 0,1 0 0,-1 0 0,-3 1 0,3 1 0,-1-1 0,-4 2 0,3-1 0,-3 0 0,-2 0 0,3 1 0,-3-2 0,0 1 0,0-1 0,1 0 0,-1 1 0,-2 0 0,0-2 2,2 2-2,3-3 0,-3 0 0,2 1 1,1-1 0,-1 1-1,-2-1 0,5 1 0,-1 0 0,0 0 0,1 0-1,-3 0 1,0 1 0,3 0 1,-3 2-1,0-2 0,1 1 0,-1 1 0,2-1 0,-1 1 0,1-3-1,3 1 1,-1 0 0,3-1 1,-1 0-1,3 0 0,-3-1 0,5-1-1,-3 0 2,3-1-1,2 0 0,-3 0 0,3-1 0,0 1 0,0-1 0,-1 0 0,3-1 0,0 1-1,2-1 1,0-1-1,0 0-2</inkml:trace>
  <inkml:trace contextRef="#ctx0" brushRef="#br0" timeOffset="3075">500 1422 1,'2'6'1,"0"0"0,0-1 0,0-2 0,1 1 0,-1-1-1,0 1 1,0 0 0,0-1-1,0-1 0,0-1 0,0 1 0,0-2 0,0 3 0,0-3 1,0 0-1,0-3 0,0 3 0,3-1 0,-3-1 1,0 0 0,0-3-1,0 0 0,0-1 0,0-1 0,0-1 0,0 0 0,-2 0 1,0-1-1,-2-1 0,0 1 1,0 1-1,0 0 0,-2 0-1,0 0 1,-1-1 0,1 2 1,0 2-1,-2-1 0,0 0 0,0 3 0,-1-1 0,1 3 0,0 0 0,2 1-1,-2 1 1,-1 1 1,1 2-1,0 2 1,-2 0-1,2 3 0,-3 1 0,3 1 0,0 0 0,2 2 1,-3 0-1,3 1 0,0 0 0,0 0 0,2 0 0,0 1 1,0 1 0,0-1-1,2 1 1,-2 1 0,2-1-1,0 0 1,0 2-1,0-2 0,0 0 2,2 2-2,-2-2 0,2 3 1,0-3-1,0 1 0,0-2 1,0 1-1,2-1 0,0 0-1,1-1 1,-1-1 1,0-1-1,2-1 0,-2 0 1,2-1 0,3-1 0,-3-1-1,2-1 0,0 0 0,3-1 1,1-1 0,-2-1-1,3-1 0,1-2-1,1 0 1,-1-1 0,3-2 0,1-2 1,-1 1-1,2-3 0,-1-1 0,3 0 0,-2-2 0,1-1 0,-1 0 0,-1-1 0,1 1-1,0-2 0,-3 2 0,1-1 0,-5 2 0,1 1-1,-3-2-1</inkml:trace>
  <inkml:trace contextRef="#ctx0" brushRef="#br0" timeOffset="3995">1117 1457 2,'2'0'2,"2"-2"0,-2 1 0,4 0-2,-2-1 1,2 0 0,3 0-1,-1-2 1,2 1-1,3-2 1,1-1-1,3 1 1,1-2 0,3-3-1,0 0 0,4-1 0,1 2 1,3-1-1,2-2 0,2-1 1,7 0-1,-3 1 0,4 0 1,1-2 0,1 1-1,1 2-1,1-1 2,1-2-1,-3 1 0,3 2 0,-1-1 0,-2 0 0,1 2 0,-1-1 0,-1 2 0,-1 0 0,-2-1 0,1 1 0,-3 0 0,0 0 0,-6 0 0,0 1 0,-2 0 0,-2-1 0,0 1 0,-6 1 1,1-1-1,-3-1 0,0 2 0,-3-1 0,1 1 0,-3-1 0,-1 1 0,1-1 1,-4 1-1,1 1 0,-3 0 0,0 1 0,-2 0 0,1 1 0,-1 2 0,-2-1 0,0 0 0,-2 1 0,0 0 0,-2 2-1,2-1 1,-4-1-1,0 2 1,0 0-1,-2-1 1,-2 1 0,0 1 0,-1-1 0,-1 0-1,0 0 1,-3-1-1,3 1 1,-4-1 0,-1 0 0,-13-4-1,1 1 0,2-1 1,0-1 0,-2 1 0,5 2 0,9 1 0,1-1 0,0 1 0,-1-1 1,1-1 0,0 3-1,1 0 0,1 0 0,2-2 0,-2 1 0,1 0 0,3 0 0,-2 2 0,2-1 0,0 1 0,0-1 0,2 1 0,0 0 0,-1 0 0,1 0 0,0 0 0,2 0 0,0 1 1,0-1 0,0 1-1,2-1 1,0 2-1,3-1 0,1-1 0,2 0-1,0 0 2,13 2-1,0 2 0,-1-3-1,-9 0 1,3-2 1,-1 1-1,3 0 0,1 0 0,-1 1-1,1-1 2,-1 0-1,1 1 0,-3 0 0,3-1 0,-3 0-1,1-1 2,-1 1-1,-1 0-1,-1 1 2,-1 0-1,-3-1 0,2 0 0,-2 0 0,-1 2 0,-1 0 0,0 1 0,-2 1 0,-2 2 0,0 2 0,-2 0 0,0 4 0,-2 0 0,0 5 0,-2-1 0,-2 2 0,0 1 0,-3 1 0,1 2 0,-2 0 0,1 0 0,1 0 0,-2 0 0,-1 0 1,3-1-1,-2 0 1,0-1-1,1 0 0,3-3 0,-2 2 0,2-3 0,1-2 0,-1-1 0,2-3 0,2 0 0,0-1-1,-2-2 0</inkml:trace>
  <inkml:trace contextRef="#ctx0" brushRef="#br0" timeOffset="5589">3100 392 1,'-6'8'2,"0"1"0,-3 2 0,1 1-1,2 0 0,0 2 1,-1 0-2,1 3 1,0-1 0,0 1 0,0 2-1,-1 2 1,1 0 0,2 2 0,-2 3-1,2 0 1,2 2-1,-2 1 0,4 4 0,-3-2 1,3 3-1,0-1 1,3-1-1,1 1 0,0-1 0,2 2 2,2-1-2,1-2 0,1 0 0,2 0 0,1-1 0,1-2 0,1 0 0,1-3 0,3 2 0,2-1 0,1-1 0,-1-2 1,4 1-1,-2-2 0,1-1 1,1-3-1,0 1 0,0-4 1,2 0 0,0-1-1,2-2 0,0-3 1,2-1-1,0-1 0,0-2 1,2-4-1,0 2 0,2-3 0,2-2 1,-2-1-1,0-1 0,3 1 0,-1-3 0,0 1 0,-2-1 0,5 1 0,-3-4 0,2 1 0,0 0 0,3 1 0,-1-1 0,46-8 0,-12-1 0,-40 10 0,2-2 0,2 1 0,0-1 1,5-1-1,-3-1 0,-1 0 0,1 1 1,-2-1-1,-2 0 0,1-2 0,-3-1 0,0 0 0,-2 0 0,-2-2 0,0 0 0,0-3 0,27-19 0,-6 1 0,-13 4 0,-6-1 0,-4 0 0,-2 3 0,-4 0 0,-5-2 0,-1 2 0,-3-1 0,-1 4 0,-1 0 0,-1 2 0,-3-1 0,0 2 0,-4 1 0,-2-2 0,0 2 0,-2 1 0,-2-2 0,-2 2 0,0 1 0,-4 0 0,0-3 0,-5 1 0,1 0 0,-1-1 0,-3 0 0,-1-1 0,9 12 0,-4-1 0,-1-2 0,-1-2 0,-3-1 0,1 0 0,-5 1 0,0-1 0,-2 0 0,1 1 0,-5 2 0,0 0 0,-4-1 0,0 3 0,-2-1 0,0 2 0,-34-12 0,7 5 0,7 4 0,26 10 0,0 1 0,-2-1 0,0 1 0,-2 2 0,-2-1 0,0 1 0,0 1 0,0-1 0,-3 3 0,1 0 0,2 1 0,-2 1 0,0 2 0,0 0 0,-2 2 0,-1-1 0,3 2 0,0 2 0,-2 0 0,2 2 0,4 0 0,-3 3 0,3 1 0,-2 1 0,4 0 0,-2 2 0,2 1 0,3 1 0,-1-1 0,2 1 0,0 0 0,2 0 0,0 1 0,3 0 0,-1 0 0,0-1 0,3 1 0,-1 0 0,1-1 0,1-1-1,1 0-1,1-2 1,1 1 0,-1 0 0,3-2 0</inkml:trace>
  <inkml:trace contextRef="#ctx0" brushRef="#br0" timeOffset="6697">4078 662 2,'0'8'2,"0"2"-1,0 2 0,0 2 0,0 2 0,0 1 0,0 1 0,0 3-1,-2 0 1,2 2 0,-2 2 0,0-3-1,2 1 0,-2 0 0,2-2 0,0-1 0,-2-3 0,2 1 0,0-4 0,0-2 1,0-1 0,0 0-1,0-4 0,0 0 0,0-2 1,0 0 0,0-1 0,0-4 0,2-2-1,0-1 0,-2-4 0,2-2 0,0-3 1,0-3-1,0-4 0,-2-2 0,2 0 0,1-2 0,-3-2 0,2-1 0,0-1 0,-2 2 0,2-2 0,-2 1 0,2 1 0,0-1 0,0 2 0,0 0 0,-2 2 0,2 0 0,0 1 0,-2 3 0,2 0 0,0 2 0,-2 2 0,2 1 0,0 3 0,-2 0 0,2 3 0,1 2 0,-1 1 0,0 2 0,2 2 0,0 1 0,0 3 0,0 1 0,0 1 0,3 2 0,-1 3 0,2 0 0,0 1 0,-1 0 0,1 0 0,0 1 0,0 1 0,3 0 0,-1 0 0,0 1 0,-1-1 0,3 1 0,-2-1 0,1 1 0,-1 0 0,0-1 0,3 2 0,-3-3 0,3 1 0,-3-1 0,0 1 0,1-1 0,-1 0 0,0 1 0,1-3 0,-3 0 0,0-1 0,-2 0 0,1-2 0,-1 0 0,-2-1 0,0-1 0,0 1 0,0-4 0,-2 2 0,0-2 0,1 0 0,1 0 0,0 1-1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7:54.80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2668 1806 1,'-8'5'1,"-1"1"0,-1 2 0,0 0 0,-3 2 0,1 0 0,-3 0 0,1 2 0,-3 0 0,3 1 0,-3 0 0,1 1 0,-1-1-1,3 1 1,-3 0-1,1-1 0,1 1 1,-1 0-1,1-1 0,1-2 0,-3 2 0,5-1 0,-3-2 0,3 1 0,-3-1 0,1-1 0,-1 1 0,3-1 1,-5 0-1,3 1 1,-3-1 0,1 0-1,-3 0 0,1 1 0,-3-1 0,0-1 0,1 0 0,-3 2 0,0-2 0,2 0 0,-1-1 0,-3 0 1,2 0-1,0-1 0,1-2 1,-1 2-1,2-1 0,0 1 0,1-2 0,-1 1 0,0 1 0,1-2 0,1 2 0,0-1 0,-1 1 0,1-1 0,1 0 0,-1 1 0,2 0 0,-1-2 0,-1 2 0,1 0 0,1 1 0,-2-1 0,1 0 0,-1-1 0,1 0 0,-1 1 0,2-1 0,-1-2 0,1 1 0,-1 0 0,-1 0 0,-2-1 0,1 0 0,1-1 0,0 1 0,1 0 2,-1-2-1,-1 0-1,1 0 0,0 0 0,1 2 1,1-3-1,-1 0 0,1 1 0,-2-1 0,3 0 0,-3 0-1,1 0 1,1 0 1,-2 1-1,1-1 0,1 0 0,-1 1 0,-3 0 0,2 0 0,1 2 0,-1-2 0,-2 0 0,3 0 0,-1 0 0,1 2 0,-1-1 0,-2 0 0,5 0 0,-3-1 0,3 0 0,-3 0 0,2 0 0,1-1 0,-1 1 0,1-1-1,-3 0 2,3 0-1,-1-1 0,1 0 0,-1 0 0,0-1 0,1-1 0,-1 1 0,1 1 0,-3-3-1,5 1 2,-3 0-1,1 0 0,-1-1 0,3 1 0,-3-2 0,5 1 0,-3-1 0,1 0 0,-1 1 0,3-2 0,-1 0 0,1 0-1,2 0 1,-1 1 1,1-1-1,0-1 0,1 0 0,-1 0 0,2 0 0,-1 1 0,1-1 0,2-1 0,-2 1 0,1 0 0,1 1 0,-2-1 0,2 0 0,2 0 0,-3 0 0,1 2 0,2-1 0,-2-1 0,2 0 0,-2 1 0,1-1 0,1 0 0,-2 1 0,0-2 0,2 1 0,0 0 0,-3-1 0,3 1 0,0 0 0,0-1 0,-2 1 0,2 0-1,0-1 1,-1 1 1,1 0-1,0-1 0,0 2 0,0 0 0,0 1 0,0 0 0,2 0 0,-3-1 0,1 1 0,2 1 0,-2-1 0,2 0 0,-2 3 0,2-3-1,0 2 2,0 1-1,0-1 0,2 1 0,-3 0 0,1-1 0,2 1 0,-2 1 0,0 0 0,2 0 0,0-1 0,-2 2 0,2-1 0,-2 1 0,2-1 0,2 0 0,-2 1 0,0-1 0,0 0 0,0 1 0,0 1 0,0-1-1,0 0 2,0 0-1,0 1 0,0-2-1,0 1 2,0 0-1,0 1 0,2 1 0,-2-2 0,2 1 0,-2 3 0,2-2 0,0 2 0,1 0 0,-1 1 0,0 1 0,0 0 0,2 2-1,0 0 2,0 2-1,0 0 0,0 0 0,1 1 0,-1 0-1,0 3 1,0 0 0,2-1 0,-2 0 0,0 1 0,3-2 0,-3 4 0,0-2 0,2 0 0,-2 1 0,0 0 0,1 1 0,-1 0 0,2 1 0,0 0 1,0 0-2,-2 0 1,3-1 0,-3 0 0,2 1 0,-2-1 1,2-1-1,-2-2-1,1 1 2,-1 0-1,0-2 0,2 0 0,-4 0 0,2-3 0,0 0 0,-2-2 0,1 0 0,-1 1 0,0-2 0,-2-1 0,2-2 0,0 1 0,-2-2 0,2 2 0,-2-2 0,2 0 0,-2 1 0,0-1 0,0 0 0,0 0 0,0-2 0,2 1 0,-2-1 0,0 2-1,0-2 1,2 1 1,-4-1-1,2 0 0,0 0 0,0 0 0,0 0 0,0 0 0,0 1 0,0-1 0,0 0-1,0 0 2,0 0-1,0 0 0,0 0 0,0 0 0,0 0 0,0-2 0,-2-3 0,0 0 0,0-4 0,0 1-1,-2 0 2,2-2-2,-3-3 2,1 0-1,0 0 0,0-2 0,0 0 0,0 0 0,-2-1-1,1-1 2,-1-1-1,0 1 0,0 0 0,2 0 0,0-1 0,-3 2 0,1-2 0,2 1 0,0-2 0,0 3 0,0-3 0,-1 3 0,1-1 0,2 0 0,-2 2 0,0 0 0,2 0 0,-2 2 0,2-1 0,0 3 0,0-1 0,-1-1 0,1 2 0,0 1 0,0 0 0,0 1 0,0-1 0,-2 1 0,2 1-1,0 0 1,0-2 0,0 3 1,2 0-1,-2 0 0,0 1 0,2 0-1,-2-1 2,-1 0-1,1 2 0,0 0 0,2 0 0,-2-1 0,0 2 0,2 0 0,-2 0 0,0 1 0,2 0 0,0 0 0,-2 1 0,2-2 0,0 2 0,0-3 0,-2 2 0,2-2 0,-2 3 0,2-2 0,0-1 0,-2 1 0,2-1 0,0-1 0,-2 1 0,2-1 0,-2 1 0,2-1 0,0 0 0,-2-1 0,-1 2 0,3 0 0,-2-1 0,0 0 0,2 1 0,-2-1 0,2 0 0,-2 0 0,2 0 0,-2 2 0,2-1 0,-2-1-1,0 2 1,2 0 0,0 2 1,-2-2-1,2 1 0,0 0 0,-2 1 0,2 0 0,0 1 0,-2-1 0,2 1 0,0-1 0,0 2 0,0-1 0,0 1 0,2 1 0,-2-1 0,2 0 0,-2 1 0,2 0 0,0-1 0,0 1 0,0 1 0,0-2 0,0 1 0,2 0 0,1-1 0,-1 0 0,0 1 0,2-1-1,0 1 2,1-1-1,1-1 0,0 0 0,0 1-1,3-1 1,-1 0 0,2-2 0,1 1 0,-1 0 0,3-1 0,1 0 0,-1 0 0,3-1 1,-1 2-1,-1-2 0,3-1 0,0 1 0,-1 0 0,1 0 0,2-1 0,-5 0 0,3 1 0,-1 0 0,-1-1 0,-3 2 0,1-2 0,-3 2 0,1-1 0,-3 1 0,-2 1 0,1-1 0,-3 1 0,0 1 0,0 0 0,0-2 0,-1 2-1,-3-1 1,0 1 0,0-1 0,-2 0 0,2 1 1,0 0-1,-2 0 0,0-2-1,0 2 1,0 0 0,2 1 0,-4-2 0,2 2 0,0-2 1,-2 2-1,0-1 0,2 1 0,0-1 0,-2 1-1,0 1 2,2-1-1,-2 0 0,-3 0 0,3 0 0,0 1 0,0 1 0,0-2 0,0 1-1,-2-1 1,2 1 0,0 0 1,0-1-1,0 1 0,0 2 0,-1-1-1,-1 0 1,-2 2 0,2-1 0,-2 2 0,-2 1 0,-1-2 0,1 5-1,0-3-1,-1 1 1,-1 0 0</inkml:trace>
  <inkml:trace contextRef="#ctx0" brushRef="#br0" timeOffset="6171">782 4 2,'0'0'1,"0"0"0,0 0 0,0 0 0,0 0 0,0 0 0,0 0 0,0 0-1,0 0 1,0 0 0,0 0-1,0 0 0,0 0 1,0 0 0,0 0-1,0 0 0,0 0 0,0 0 0,0 0 0,0 0 0,0 0 0,0 0 0,0 0 0,0 0 0,0 0 0,0 0 0,0 0 0,0 0 0,-2 0-1,2 0 2,0 0-1,0 0 0,0 0 0,0 0 0,0 0 0,0 0 0,0 0 0,0 0 0,0 0 0,0 0 0,0 0 0,0 0 0,0 0 0,0 0 0,0 0 0,0 0 0,0 0 0,0 0 0,0 0 0,0 0 0,0 0 0,0 0 0,0 0 0,0 0 0,0 0 0,0 0 0,0 0 0,0 0 0,0 0 0,0 0 0,0 0 0,0 0 0,0 0 0,0 0 0,0 0 0,0 0 0,0 0-1,0 0 1,0 0 0,0 0 0,0 0 1,0 0-1,0 0 1,0 0 0,0 0-1,0 0 1,0 0 0,0 0-1,0 0 1,0 0-1,0 0 0,0 0 0,0 0 0,0 0 0,0 0 0,0 0 0,0 0 0,0 0 1,0 0-1,0 0 0,0 0 0,0 0 0,0 0 0,0 0 0,0 0 1,0 0-1,0 0 0,0 0 0,0 0 0,0 0 0,0 0 0,0 0 0,0 0 0,0 0 0,0 0 0,0 0 0,0-1 0,-3-2 0,1 3 0,0 0 0,2 2 0,-2-1 0,2-1 0,0 0 0,-2 0 0,2 0 0,-2 0 0,2 0 0,0 0 0,0 0 0,0 0 0,0 0 0,0 0 0,-2 0 0,2 0 0,0 0 0,0 0 0,0 0 0,0 0 0,0 0 0,0 0 0,0 0 0,0 0 0,0 0 0,0 0 0,0 0 0,0 0 0,0 0 0,0 0 0,0 0-1,0 0 0,0 0 0</inkml:trace>
  <inkml:trace contextRef="#ctx0" brushRef="#br0" timeOffset="12040">1783 3865 2,'10'-7'1,"2"-1"1,3-3 0,3 1-1,1-3 0,4 0 0,4-1 0,0-2 0,4-3 0,2 1 0,2-2 0,2 0 0,2-1 0,3 0 0,1-1-1,5-1 1,-1 2 0,5-2 1,0 0-1,2-1 0,1 0-1,3-1 0,0 1 1,2-2 0,0 2-1,4 0 0,2-4 0,3 3 1,-1 0-1,2 1 0,-1 1 0,-3 0 0,2-2 0,2 1 0,67-22 1,-17 5 0,-6 5-1,-63 18 0,5 0 0,2-1 1,2-1 0,0 1-1,0-2 0,0 0 0,58-23 0,-13 6 0,-10 3 0,-10 4 1,-48 15-1,3 1 0,-1-2 0,2 1 0,-1-1 0,1-2 0,-2 0 0,1 1 0,1-2 0,0 1 0,-1 1 0,42-19 0,-13 6 0,-5 3 0,-4 5 0,-4 1 0,-7 4 0,-1 1 0,-3 0 0,1 3 1,-5 0-1,-4-1 0,-18 8 0,4 0 0,0-1 0,1-2 0,3 1 0,27-8 0,0 0 0,-5 2 0,-3 0 0,-5 0 0,3 1-1,-1 2 1,-1 0 0,-5-1 0,0 1 0,-4-1 0,2 2 0,-6-3 0,-14 7 0,-1 1-1,3-2 1,1 0 0,1-2 0,0 1 0,-1 2 0,1-2 0,-1 0 0,1-1 0,0 2 0,-3-2 0,1-1 0,-1 1 0,1 0 0,-1 1 0,-1 1 0,-3 0 0,17-8 0,-6-1 0,-6 4 0,-1 4 0,1-1 0,-3 2 0,1 1 0,-3 0 0,0 1 0,1-1 0,-3 0 0,3-1 0,-1 4 0,-2-3 0,1 0-1,-1 1-1,2 1 1,-1-2-1</inkml:trace>
  <inkml:trace contextRef="#ctx0" brushRef="#br0" timeOffset="13296">3493 3424 1,'0'0'2,"-2"0"-1,2-1 1,0 1-1,0 0 0,0 0 0,0 0 0,0 0 0,0 0-1,-2 6 1,0 1-1,0 2 1,0 1 0,0 2-1,0 2 1,-3 2-1,1 1 0,0-1 0,2 3 0,-2-2 0,2-1 0,-2 1 0,2-2 0,0-1 0,2-2 0,-2 0 0,0-2 0,2 0 0,0-2 0,0-2 1,0 1-1,2-1 1,0-3-1,2 1 0,0-2 0,2 0 1,0-2-1,3 0 0,-1-2 0,0 1 0,3-3-1,-1 1 2,2-2-1,1-1 0,-1 2 0,3-3 0,-1 1 0,1 1 0,1 0 0,1 2 0,1 1 0,-1-1 0,-3 2 0,5 1-1,-3 1 2,1 3-1,-3 0 0,3 3 0,-3 0 0,1 3 0,-1-1 0,-1 4 0,-5 1 0,0 1 0,-1 4 0,-1-2 0,-4 0 0,0 1 1,-2-1 0,-2 2-1,0-2 2,-2 1-2,0-2 0,-5 2 1,3-2-1,0-1 1,-2 0-1,-1-1 0,1-1 0,-2-2 0,1-1 1,-1-1 0,2-1-1,-3 0 0,1-2 0,2-1 0,0-2 0,-3 1 0,3-3 0,0-1-1,1 0 0,-1-1 0</inkml:trace>
  <inkml:trace contextRef="#ctx0" brushRef="#br0" timeOffset="13940">3448 3375 2,'0'0'1,"2"0"1,0-1-1,0 0 0,2 0 0,2 0 0,0-2 0,1 2 0,-1-2 0,2-1 0,0-1-1,1 1 1,1-2 0,0 0 0,3 0-1,-3-1 0,5 2 1,-3-4-1,2 2 0,1 0 0,-3 1 1,5 1-2,-3-1 1,1 1 0,-1 0 0,1-1 0,-3 2-1,3 1 1,-3-1-1,-2 1 1,-1 0-1</inkml:trace>
  <inkml:trace contextRef="#ctx0" brushRef="#br0" timeOffset="14298">4120 3332 2,'-4'11'2,"2"0"0,-3 1 0,3 3 0,-2 1-2,2 2 1,0-1 0,0 2 0,0-1 0,0 3 0,0-1 0,4 1 0,0-1 0,0 2-1,0-2 0,0-1 0,2 2 0,0-1 0,3-1 1,-1-1-1,0-2 0,2-3 0,1 0 1,1-1-1,0-3 0,3-2 0,-1-2 0,1-3 0,1-3 0,0-1 0,1-3 0,-1-2 0,3 0 0,-5-3 0,1-2 0,-1-2 0,-1-2 0,-1-3 0,-2-2 0,-2 0 0,-1-3 0,-3-1 0,-2-1 0,-5-1 0,1 1 0,-4 1 0,0-1 0,-5 2 0,1 3 0,-3 0 0,1 3 0,0 2 0,-1 2 0,-2 3 0,3 0 0,0 3 0,1 1 2,1 2-1,-1 2-1,3 1 0,0 3 1,3 0-1,1 2-1,0 1 1,2 2-1,2-1-1,2 2 1</inkml:trace>
  <inkml:trace contextRef="#ctx0" brushRef="#br0" timeOffset="14802">4912 2765 1,'-2'2'2,"-2"-1"0,0 3 0,-1 2-1,1-1 0,-2 5 0,0-1 0,0 3 0,0-1 0,-5 3 0,5 2 0,-2 0-1,-1 0 1,3 0-1,-2 0 1,2 1 0,2-1 0,-3-1-1,3 0 1,2 0-1,-2-2 0,2 0 0,2-1 0,0-1 0,0 1 0,0-2 0,4 0 0,0-2 0,0-1 0,3-2 0,-3 1 0,2-1 0,2-3 0,0 3 0,1-3 0,-1 1 0,2-1 0,3-2 0,-1 1 0,1-1 0,1 0 0,1 0 0,-1-1 0,3 2 0,-3-1 0,3 2 0,-3-2 0,3 2 0,-3-1 0,-1 1 0,-1 3 0,-2-1 0,1 2 0,-3 1 0,-2-1 0,-2 2 2,0-1-1,-2 2-1,-2 3 0,-4 1 0,2 1 0,-4 0 0,0-2 1,-5 2-1,3 0 0,-4-1 0,1 1 0,-1-1 1,0-1-1,-1-1 0,-1 0 1,1-1-1,1-1 0,0 0 0,1-1 0,1-1 0,2-1 0,-1-1 0,3 0-1,0 0 0,0-3 0,2-1 0</inkml:trace>
  <inkml:trace contextRef="#ctx0" brushRef="#br0" timeOffset="15356">4792 2734 1,'0'-3'2,"0"-2"0,0 2 0,0-3-1,0 1 0,0 0 1,0 0-1,0 0 0,2 2-1,-2-1 1,0 2 0,0 0 0,0 0 0,0 1 0,0-1-1,0 2 0,0-1 1,0 2 0,0 0-1,0 3 0,2 3 2,0 0-1,2 2 0,0 3-1,1 1 0,-1 1 0,0 3 0,2 0 0,0 2 0,0 1 0,3 0 0,-1 3 0,-2-1 1,3 1-1,-1 0 1,-2 2-1,2 0 0,1 1 0,-3 3 0,0-1 0,0 1 0,2 0 0,-1 0 0,-1-1 0,0 1 0,0-1 0,0-1 0,1-2 0,-3 1 0,2-3 0,-2-1 0,2-1 0,-2-1 0,1 0 0,-1-2 0,0 0 0,0-1 0,0-2 0,0-1 0,0 0 0,1-2 0,-3-2-1,2 0 0,-2-1 0,0-3 0,0-1-2</inkml:trace>
  <inkml:trace contextRef="#ctx0" brushRef="#br0" timeOffset="22279">6538 3444 1,'2'15'2,"4"1"0,-2 3-1,2 1 0,3-1 0,-3 3-1,2 2 1,-2 0 0,0 2-1,3-1 1,-1 1 0,0 1 0,0-1-1,-1 1 0,-1 0 0,0 1 0,0 1 0,1-1 1,-3-3-1,2 1 0,-2-2 0,0 0 0,-2-3-1,2-2 0,-2 0 0</inkml:trace>
  <inkml:trace contextRef="#ctx0" brushRef="#br0" timeOffset="22564">6931 3451 2,'0'2'1,"2"3"1,-2 2 0,0 1-1,2 2 0,-2 3 0,2 1 0,0 1 0,0 2 0,2 0-1,0 2 1,2-1 0,1 1 0,-1-1-1,0 2 0,0-2 0,3 0 0,-1-3 1,0 0-1,2-2 1,1-2-1,-1-1 0,2-2 0,-1-3 0,1-2 0,3-3 0,-3-1 0,3-2 0,-1-3 0,-2-2 0,1-1 0,-3-2 0,1-2 0,-3 1 0,-2-4 0,-2 1 1,-2-1 0,-2 0-1,-2-1 0,-4 2 0,0 0 0,-5 0 0,-1 1 0,0 1 0,-3 3 0,1 2 0,-3 0 2,3 2-2,-1 1 0,1 0 0,1 2 0,3 1 0,2-2 0,1 2 0,-1 0-2,4 0 2,0 1-1,0 0 0</inkml:trace>
  <inkml:trace contextRef="#ctx0" brushRef="#br0" timeOffset="23023">7814 2815 2,'-2'1'1,"0"0"0,0 0 0,-3 2 0,1-1 0,0 3 0,0-1-1,0 3 1,-2 1-1,2 2 1,-1 0-1,-1 1 1,2 1 0,-2 0 0,-2 2-1,1 0 0,1 1 0,0 0 1,-2 0 0,1 0 0,3 0-1,0 2 0,0-3 0,2 0 0,0 0 0,2-3 0,2 2 0,0-1 0,0-3 0,2-2 0,0 1 1,5-1 0,-1-1-1,0 0 0,0-3 0,3-1 0,-1 1 0,3-2 0,-3 0 0,2-1 0,1 1 0,-1-2 0,-2 1 0,1 1 0,1 0 0,-1 1 0,-1 1 0,0 1 0,-1-1 0,-1-1 0,2 4 0,-4 1 0,1-1 0,1 3 0,-2-2 0,-2 3 0,0-1 0,-2 0 0,-2 1 0,0 1 0,-2 0 0,0 0 0,-2 1 1,-2-1 0,0 2-1,-3 0 0,-1 0 0,-2-2 0,1 1 0,-1 0 0,-3-2 0,3 1 2,-2-1-2,-1-1 0,3 0 0,-1-1 0,1-1 0,2-1 0,-1-2-2,1 1 2,2-2-1,1 0 0,1-1 0</inkml:trace>
  <inkml:trace contextRef="#ctx0" brushRef="#br0" timeOffset="23576">7561 2726 2,'2'0'1,"-2"0"0,0 0 0,3 3 0,-1-2 0,2 2 0,-2 2 1,2 1-1,0 2 0,0 2 0,5 2 0,-3 1 0,2 2 0,0 2-1,1 2 0,-1 1 1,2 1 0,0 2-1,3 3 0,-1 0 0,1 0 1,1 3 0,-1 1 1,1 0-2,-2 1 0,3-1 1,-3 0-1,1 0 0,-3-1 1,3-1-1,-3-1 0,2 1-1,-1 0 1,1-3 0,-2 1 1,1-2-1,-1 0 0,-2-3 0,1 0 0,1 0 0,-2-3 0,-2 1 0,1-3 0,1 0 0,-2-1 0,0-1 0,-2 0 0,1-1 0,1-1-1,-2-3 0,-2 0-1,2 1 2,-2-3-1,0-2 1,0 1-1,0-1 0</inkml:trace>
  <inkml:trace contextRef="#ctx0" brushRef="#br0" timeOffset="24356">6103 3359 2,'-4'22'2,"2"1"0,0 3-1,0 2 0,2 1-1,0-1 0,2 1 1,2 1-1,0 1 1,0 1-1,3 0 0,1 1 1,2 0 0,-1 0-1,3 0 0,0 1 0,3-1 0,-1 0 1,3-1-1,-1 1 0,1-3 0,2 0 0,1 0 0,-1-3 1,2 0-1,-1 0 1,1-3-1,2 1 0,-1-3 0,-1 0 0,4-2 0,-2-2 0,1 0 1,1-2-1,2 0 0,0-2 1,0-2-1,4-2 1,0 0-1,0-2 0,2-2 1,2-4-1,0 0 0,3-1 1,-1-2-1,0-2 0,2 1 0,3-4 0,-3 0 0,2 0 0,3-1 0,-1-2 0,1-1 0,-1 0 0,5 0 0,-5-3 0,1 1 0,-1-1 0,0 2 0,-1-2 0,-1 0 0,1-1 0,-1-1 0,-4 1 0,0 0 0,-1-1 2,-1 1-2,0-1 1,-2 0-1,-2-3 1,0 1-1,2-2 1,-2 2-1,0-4 1,-2-1-1,2 0 0,0 0 0,-2-2 0,0 0 0,0 1 0,-2-2 0,-2 1 0,2-2 0,0 2 0,-5-2 0,1 1 0,-2-1 1,-1 2-1,-1-2 0,-2 1 0,-3 0 0,0 0 0,-1-1 0,-3 0 0,1 1 0,-3-1 1,0-1-1,-2 0 1,-2 0-1,1 0 0,-3-2 0,-2 1 0,0 0 0,-2 0 0,0 0 0,-3 0 0,-1 1 1,0 0-1,0 0 1,-2 0-1,-3 2 0,1 0 0,-3 2 0,1 0 0,0 1 0,-3 0 0,3 2 1,-3-1-1,-1 1 0,-1 0 0,-1 1 0,-1 0 1,2-1-1,-3 3 1,-3-1-1,0 2 0,0 0 0,1-1 0,-3 2 0,2 1 0,-2 2 0,3 0 0,-5 1 0,2 2 0,0 1 0,0 1 0,-2 1 0,0 0 0,-2 1 0,3 1 0,-3 2 0,-2-1 0,0 2 0,-3-1 0,3 2 0,0 1 0,-2 0 0,0 2 0,-2 1 0,2 2 0,-2 1 0,0 2 0,2 1 0,-3-1 0,1 1 0,2 2 0,2 1 0,-4 0-1,2-1 1,0 1 0,0 1 0,0 0 0,-3 0 0,3 1 0,0-1 0,2 1 0,0 0 0,-2 3 0,2-2 0,2 0 0,0 0 1,2 1-1,0-1 0,3-1 0,-1 2 0,2-2 0,0 0 0,3-1 0,-1 2 0,0-1-1,3 0 1,-1 2 0,0-2 0,3 1 0,-1 3 1,1-2-1,1 3 0,1 0 0,-1 1 0,1 0 0,-1 1 0,3-1 0,0-1 0,-3 3-1,5-2 1,-3-1-1,3 1 0,-2 0 1,3 0-1,-1-1 1,0-1-1,1-1 0,-1 0 1,2-1-1,2-1 0,-3 0 0,1-1 0,0-1 0,1-2-2,3 0 1</inkml:trace>
  <inkml:trace contextRef="#ctx0" brushRef="#br0" timeOffset="27440">5745 4488 2,'-33'21'1,"-2"1"0,-4 3 0,-2 0 0,1 2 0,-3 0 0,-1-1-1,1 2 1,0-1 0,1 0 0,-3-2-1,1 0 0,1-1 0,-5 0 1,3-4 0,-1 0-1,1-1 1,-3-3-1,1 0 0,-3 1 0,0-2 0,3-1 0,-3 0 0,0 0 0,3-2 0,-3 1 0,1-2 0,-1-2 0,0-1 0,1 0 0,-3-2 0,2-1 1,1-3-1,3 0 0,-1 0 0,1-1 0,1-1 0,1 0 0,1 0 0,-1-1 0,1-1 0,2 0 0,-1 1 0,-1-1 0,1-1 0,1 1 0,0 0 0,1-3 0,-1 1 0,2-3 0,-1 2 0,3-2 0,0-1 0,2-2 0,0 0 0,1-1 0,1-1 0,0 0 0,2-2 0,2 1 0,0-2 1,2-1-1,1-1 0,-3 0 0,2-2 0,2 1 1,-2-2-1,0 0 0,2-2 0,-4 0 0,2 1 0,1-1 0,-1-1 1,-2 0-1,0-2 0,2 1 0,0-1 0,-2 1 0,0-1 0,2 2 0,-2 1 0,2-1-1,3 0 1,-1 2 0,0 0 1,0 0-1,0 0 0,3 1 0,-3 1 0,2 0 0,2-1 0,-1-1 0,1 0 0,-2 0 0,2-2 0,1 0 0,-1-3 0,0 0 0,1 0 0,-1-2 0,2 0 0,1 1 0,-1-2-1,3 1 0,-3 1 1,2-1 0,1 2 0,1 0 0,-1 1 0,1-1 0,1 2 0,-1 0 0,1-1 1,2 1-1,-1 1 0,-1-1 0,1 1 0,-1-2 0,3 2 0,-1 0 0,0-1 0,1 0 0,-1 1 0,4-2 0,-5 0 0,5-1 0,-2 0 0,1-1 0,-1 0 0,0 1 0,-1-1 1,1 3-2,2 2 1,-3-1 0,3 2 0,-2 1 0,1-1 0,1 2 0,0 1 0,0 2 0,-1-3 0,1 3 0,2-1 0,0 1 0,-1 0 0,3-2 0,0-1 0,0-1 0,2-1 0,0-2 0,2 1 0,2-2 0,-2 1 0,2-3 1,0 2-1,0-2 0,0 2-1,2-2 1,1 1 0,-3 0 0,2 0 0,0 0 0,2 1 0,-2 0 0,2-1-1,1 1 1,1-1 0,2 1 0,-1 1 0,1-2 0,2 1 0,1-2 0,1 1 0,1 0 0,1 0 0,3 0 0,-1 1 1,-1-1-1,2 3 0,-3 0 0,3 1 0,-3 2 1,-1-1-1,-1 0 0,1 3 0,-3-1-1,3 3 1,-3-1 0,-2-1 0,3 2 0,-3 1 0,0 0 0,1 0 0,-3-1 0,2 3 0,-1-2 0,1 1 0,-4 0 0,5 0 0,-3 3 0,0-2-1,0 2 1,1-1 1,-3 1-1,0-1-1,0 2 1,0 0 0,1 0 0,-1 0 0,0 0 0,0 0 0,3 0 0,-3-1 0,0 2 0,2-1 0,-2-1 0,3 1 0,-3 2 0,0-1 0,0 1 0,1-1 0,-1 1 0,-2 0 0,2 0 0,0-1 0,3 1 0,-5-2 0,4 2 0,-2-2 1,2 1-1,-1-1 0,1-2 0,0 1 0,0-1 0,1 0 0,1-1 0,0 0 0,1 0 0,-1 0 1,0 0-1,1 0 0,-3 1 0,0 0 0,1 0 0,-1 1-1,0 0 1,-2 1 0,1 1 0,-3 0 0,2 0 0,-2-1 0,2 2 0,-4-1 1,2 4-1,-1-3-1,-1 0 1,0 0 0,0 1 0,-2 0 0,0 0 0,2 2 0,-2-1 0,0 0 0,-2 3 0,2-1 0,-2 0 0,0 0 0,0-1 0,-1 2 0,-1 1 0,2-2 0,0 5 0,-2-1 0,-2 2 0,-2 1 0,-1 2 0,1-1 0,-4 5 0,-1 0 0,-1 2-1,-1 1 1,-1 0-1,-3 3 1,3-1 0,-3 2 0,-2-1 0,3 2 0,-3-2 0,0 0 0,3 1 0,1-1 0,1-1 0,-1-2 0,0 1 0,3-1 0,2-2 0,-3 1 0,3 0 0,1-3 0,1 0 0,2-1 0,-1-2 0,3 1 0,0-2-1,2-1 1,0 0 0,2-2 0,-2-1 0,2 1 0,-1-4 0,3 1 0,0-1 0,3-3 0,1-2 0,0 0 0,4-1 0,0-2 0,1-1 0,1-2 0,2 2 0,3-3 0,-1 0 0,1-1-1,1-2 1,3 1 0,0 0 0,-1-2 0,1 0 0,4-1 0,-3 2 0,1-2-1,2 1 1,-1-1 0,1-1 0,0 2 0,2-1 0,0 2 0,1 0 0,-1 1 0,-2 3 0,0 2 1,-3 0-1,-1 3 0,0 2 0,-3 3 0,-1 1 0,-3 4 0,-2 2 0,-1 4 0,-1 4-1,-4 2 2,0 2-1,-4 3 0,0 1 0,0 1 0,-2 0 0,2 2 0,-2-1 0,2 0 0,-2 0 0,2 0 0,0-1 0,0-1 0,-2 0 0,2-2 0,0 1 0,0-3 0,0-1 0,0-1-1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7:07.04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2947 1415 1,'0'0'2,"0"0"-1,0 0 0,0 0 1,2 0-1,0 0 0,0 1 1,0-1-1,0-1-1,2 1 1,0-2 0,1 1-1,-1-2 1,0 1-1,4-3 1,-2 2 0,3-1-1,-1 1 1,0-4-1,0 1 0,1-3 0,-1 1 1,2-1-1,-1 1 0,-1-1 0,2 1 0,-1 0 1,-1 0-1,0 1 0,-2 1 0,3 0 0,-5 1 0,0 1 0,0 0 0,-2 1 0,0 0 0,0 1 0,0 0 0,0-1 0,-2 1 0,2 1 0,-2 0 0,0 0 0,0-1 0,2 2 0,-2 0 0,0 0 0,0-1 0,0 1 0,0 0 0,0 0 0,0-1-1,2 0 0,-2 1 0</inkml:trace>
  <inkml:trace contextRef="#ctx0" brushRef="#br0" timeOffset="1589">2783 2298 1,'-8'9'1,"-2"2"0,-3-1 0,1 3 1,-2-2-1,1 2 0,-3 1-1,1 0 1,-1-1 0,-1 1-1,-2 1 1,3 0 0,-1 0-1,-1 0 0,-1 0 1,-2-1-1,3 3 0,-3 1 0,0 0 1,1-1-1,-1 1 1,-2-1 0,3 1-1,-1-3 1,-2 2-1,3 1 1,-1-2-1,-2-1 0,0 0 0,1 0 0,-1-2 1,-2 1-1,0 0 0,-2-1 1,2-1-1,-1 0 0,1 1 0,-4-3 0,2 1 0,2 0 0,-2 0 0,0-1 0,0-1 0,3 0 0,-1-1 0,2 0 0,0-2 0,1 1 0,-1 0 0,0-1 0,0 1 0,-2-2 0,3 2 0,-3-2 0,2 1 0,0 0 0,3-2 0,-3 1 0,2 0 0,-1-1 0,1 0 0,-4 0 0,2 0 0,1-1 0,-1 1 0,0-2 0,-2 1 0,-2-1 0,3 1 0,-1 0 0,0-1 0,-2 0 0,2 1 0,-2-2 0,2 0 0,1 0 0,-1 0 0,2 1 0,-2-1 0,0 0 0,1 0 0,1 0 0,-2-1 0,-2 0 0,2-1 0,1 0 0,1 0 0,-2 0 0,-2-2 0,0 1 0,2 0 0,1-1 0,-1 1 2,0 0-2,2-2 1,0 1-1,3-2 0,-3 0 0,2 1 0,1-1 0,-1 2 0,2-2 0,1-1 0,-1 1 1,3 1-1,-1-2-1,2 1 1,-1-1 0,4-1 1,-3 2-1,1-2-1,1 1 2,-1 0-1,1 0 0,1 0 0,2-1 0,-1 2 0,-1-1 0,1 0 0,1 0 0,-2-1 0,1 1 0,1 1 0,0-1 0,-1 0 0,3 0 0,-2-1 0,1 1-1,-1 2 1,2-2 1,0-1-2,-1 2 2,-1-2-1,2 0-1,-3 1 1,3 1 0,0-2 0,2 1 0,-3-1 1,3 1-1,0 1 0,0 1 0,-1-1 0,1 0 0,2 1 0,0-1 0,-2 2 0,2-3 0,0 2 0,-1 0 1,1 0-1,2 2 0,0-2 0,-2 1 0,2 2 1,0 0-1,0-1 0,2 1 0,-2 0 0,2 0 0,-2 0 0,2 1 0,0 0 0,-2-1 0,2 1 0,0 0 0,0 0 0,0 3 0,2 3 0,-2 3 0,2 2 0,0 0 0,0 2 0,0 1 0,2 2 0,-2 2 0,2 0 0,-2 3 0,2 0 0,1 1 0,-1 0 0,0 2 0,0 0 0,2 2 0,0-2 0,1 1 0,-3-2 0,2-1 0,2-1 0,-2 0 0,1-1 0,-1-2 0,0 0 0,0-2 0,-2 0 0,3-1 0,-3-2 0,0-1 0,0-2 0,0-2 0,-2 0 0,0-2 0,0 1 0,0-2 0,0-3 0,1 1 0,-3-3 0,0-4 0,0-1 0,0 0 1,-3-2-1,1-4 0,2 0 0,-2-2 0,0 0 0,-2-1 1,2-1-1,0-1 0,-2-1 0,0 1 0,0-1 0,-1-1 0,1 1 0,0-2 1,-2-1-1,2 2 0,0-1 0,-2-1 0,1 2 0,1-1 0,-2 1 0,2 0 0,0 3 0,2-2 0,-2 1 0,1 2 0,-1 2 0,2-1 0,-2 1 0,2 2 0,0 0 0,0 1 0,0 2-1,0 0 2,0 1-1,0 2 0,2-1 0,0 2 0,-2-1 0,2 2 0,0-1-1,-2 0 1,2 2 1,0-2-1,0 1 0,0 1 0,0 1 0,0-2 0,0 1 0,2-1 0,0 1 0,0-1-1,0 0 1,2 0 1,0 0-2,0 0 2,2-1-1,-1 0 0,1 1 0,2-2 0,-2 1 0,3-2 0,-3 0 0,4 1 0,-2-1 0,3 2 0,-1-2 0,0 0-1,3 1 1,-1-2 0,-1 0 0,1-2 0,0 1 0,3 0 0,-1-1 0,-1 1 0,1-1 0,-1 1 0,-1 1 0,-2-1 0,3 0 0,-5 1 1,2 1-1,-1 2 0,-3-1 0,0 1-1,0-1 1,-2 2 0,1 0 0,-1-1 0,0 2 0,-2 0 0,2-1 0,-2 1 0,0-2 0,0 1 0,0 0 0,2 0 0,-2 1 0,1 0 1,-1 1-1,0-1 0,0 0 0,0 0 0,-2-1 0,0 1-1,0 0 1,2 1 0,-2 0-1,-2 0-1,2 0 1,0 0 0,0 0 0</inkml:trace>
  <inkml:trace contextRef="#ctx0" brushRef="#br0" timeOffset="4243">1336 3391 1,'0'5'2,"0"-1"-1,2 2 0,-2 1 0,2 0 0,0 1 0,2 3 0,-2 0 1,2 2-1,-2 0 0,2 1 0,1 0 0,1 1-1,0 1 0,-2 0 0,2 2 1,-2 0-1,3 1 0,-1 1 1,0 1 0,-2-1-1,2 0 0,1 1 0,-1 0 0,0 1 1,0 2 0,0-2-1,1-2 0,1 2 0,-2-4 0,0 1 0,1-1 0,-3 0 0,2-4 0,0 0 0,-2-1 0,0-4 0,0 0 0,-1 2 0,1-3 0,-2-2 0,0-2 0,-2 1 0,0 0-1,2-3 0</inkml:trace>
  <inkml:trace contextRef="#ctx0" brushRef="#br0" timeOffset="4699">1667 3473 2,'2'6'1,"0"-2"0,0 2 0,2-2 0,0 2 0,2-1 0,-2 1-1,3-2 1,-1 1 0,0-1 0,0 1 0,3-1-1,-3 0 0,0 1 0,2 0 0,3-1 1,-3-1-1,2 1 1,3-1-1,-3 0 1,4-1-1,-1 1 0,3-2 1,-3 1 0,1 1-1,1-1 1,-1 0-1,-1 0 0,-1 2 0,0-1 0,-1 1 0,-1-1 0,0 2 0,1 1 1,-5 2 0,0 0-1,0 1 0,-1 2 0,-3 1 0,-2-1 0,0 2 0,-2 0 0,-1 0 0,-1-2 0,0 3 0,0-1 0,-2 1 0,0-1 0,-1 1 0,-3-3 0,2 2 2,-5 0-2,3-1 1,0-2 0,-1-1-1,-1-2 0,0 3 0,-3-3 0,5 0 0,-3-2 0,1 0 0,0 0 0,1-2 0,1-1 0,2 1 0,-1-2 0,1 1 0,2-1 0,0 1-1,1-2 0,1 0 1,0 1-2,0-1 1,0 0 0,2-1 0</inkml:trace>
  <inkml:trace contextRef="#ctx0" brushRef="#br0" timeOffset="5290">1640 3464 1,'8'-7'2,"0"1"-1,3-2 0,-1-1 0,2-2 0,-1 0 0,1-1 0,3-1 0,-3 1-1,2-1 0,1 1 1,-3 1-1,3 1 0,-3 1 0,-1 1 1,-1 0 0,-2 2-1,0 0 0,1 1 0,-3 2 0,-2-2-1,0 2 0,0 2 0</inkml:trace>
  <inkml:trace contextRef="#ctx0" brushRef="#br0" timeOffset="5754">2324 3157 2,'0'0'1,"0"3"0,0 1 1,2 2-1,0 1 0,1 2 0,1 1 0,0 2 0,0 0-1,0 2 1,2 0 0,0 1 0,1 1 0,-1-1 0,0 2-1,0 0 0,0-1 0,3 2 0,-3 0 0,0-1 1,0-1-1,3 1 1,-3-3-1,-2-1 0,2-1 0,-2-2 0,0 0 0,1-3-1,-3 1 1,0-2-1</inkml:trace>
  <inkml:trace contextRef="#ctx0" brushRef="#br0" timeOffset="6063">2260 3176 1,'0'0'2,"2"-1"0,0-2-1,5 0-1,-3-1 1,2 1 0,0-1 0,2 0-1,3 0 1,-3 1-1,2-2 1,3 3 0,-1-3 0,3 2-1,-1 0 1,3 1-1,1 1 0,-1 0 1,3 1-1,1 1 0,0 0 0,0 2 0,1 2 0,-1 2 0,-2 1 0,-1 2 0,1 1 0,-3 3 0,-1 1 0,-3-1 0,-1 2 0,-3 3 0,-2 0 1,-2 0-1,-2 1 0,-2 0 1,0 1-1,-4 0 0,0 0 0,-4-3 0,-1 2 1,-1-1-1,-2-3 0,-1 1 0,1 0 0,-3-3 1,1 0-1,-1-3 0,1-1 0,2-1 0,-1 0 1,3-3-1,-3 0 0,5-2 0,-2 0 0,1-1 0,3-1-1,0-2-1</inkml:trace>
  <inkml:trace contextRef="#ctx0" brushRef="#br0" timeOffset="6500">2970 3156 2,'0'-3'1,"0"-1"0,0-1 0,0 0 0,0-1 0,2 0 0,-2-1 0,2 1 0,-2-1-1,0 0 0,2 0 1,-2 0 0,0 0-1,-2 0 0,0 0 1,2 0-1,-2 0 0,0 2 0,-3-1 0,3 0 0,-2 2 0,0 0 0,0 1 0,-2 1 0,2 1 0,-1 1-1,1 2 1,0 2 0,0 0 1,0 2-1,-2 1 0,2 1 0,-1 2 0,1 0-1,0 2 1,0 1 0,2 0 0,-2 0 0,0 1 0,2 0 0,2-1 0,0 0 0,0-2 1,0 2-1,2 0 0,0-4 0,0 1 0,0-2 0,0 0 0,2-2 0,-2-2-1,0 1 2,2 0-1,0-3 0,1-1 0,-1-1 0,0 0 0,2-2 0,-2-3 0,0-1 0,1 1 0,-1-4 0,0 0 0,-2-1 0,2-1 0,-2 1 0,0-3 0,-2 1 0,0-1 0,0 1 0,0 0 0,0 0 0,0 2 0,0 1 0,0 1 0,0 1 0,0 0 0,0 1 0,0 0 0,0 2 0,2 2 0,-2 1 0,2 0 0,2 2 0,-2 1 0,3 2 0,-3 0 1,2 1-1,0 1 0,2 1 1,-2 0-1,2 0 0,-1 0 0,1 0 0,2 0 1,-2 0-1,1-1 0,-1-1 0,2 1 0,-2-1-1,2-2 1,-1 1 0,1-3 0,-2 0 0,0-1 0,1-2 0,-1-2 0,0-1 0,0-2 1,-2-2-1,0-1 0,-1-3 0,1-2 0,-4 0 0,2-3 0,-4 2-1,0-1 1,0-1 0,-1 2 0,1 1 0,0 1 0,0 1 0,0 3 0,0 0 0,0 2 0,0 0 0,2 1 0,-2 1 0,2 4 0,2 0 0,-2 2 0,2 2-1,2 0 1,-2 4 0,2-1 0,1 1 0,-1 1 0,2-2 0,0 2 0,2 0 0,-1 0 0,1-1 0,0 0 0,0-1 0,1-2 1,1 1-1,0-3 0,3 0 0,-1-2 0,1 0 0,1-3 0,1-2 0,-1 0 0,0-1 0,-1-2 0,-1 0 0,-1-2 0,-1 1 0,0-3 0,-3-1 0,-3 1 0,0-1 0,-2 0 0,-2-1 0,0 1 0,0 3 1,0-1-1,-2 2 1,2 2-1,-2 1 0,0 1 0,2 0 1,-2 1-1,2 2-1,0-1 2,0 1-2,0 2 2,2 1-1,-2 0 0,2 2 0,2 1 0,0 1-1,-2 1 2,2 2 0,0 0 0,0 2-1,1 1 2,-1 1-1,0 3-1,2 0 0,-2 2 0,2 1 0,1 1 1,-1 4-1,2-1 1,-2 2-1,3 3 0,-3-1 0,2 3 0,-2 1 0,3 2 0,-1-1 0,0 1 1,2 2-1,-1 0 0,-1-1 0,0-1 0,1-2 0,1 0 0,-2-1 0,0-2 0,1-1 0,-1-1 0,-2-3 0,2-3 0,-1 0 0,-3-3 0,0-2 0,0-1 0,-2-1 0,2-2 0,-2-3-1,-2 0-1,0-3-1</inkml:trace>
  <inkml:trace contextRef="#ctx0" brushRef="#br0" timeOffset="7702">3625 2518 2,'-2'0'2,"0"2"-1,-2 3 0,0 0 0,0 2 0,-2 1 0,1 2 0,-1 1-1,0 0 0,2 1 1,0-2 0,0 2 0,-1-1-1,3 0 1,-2-1-1,2 1 0,2-3 1,-2 0-1,2 0 0,2 0 1,-2-1 0,2 0-1,2 0 1,0-1-1,1-3 0,-1 0 0,2-2 0,0 0 1,2 0-1,1-1 0,-3-1 1,2 0-1,3 0 0,-3 0 0,0-1 0,0 0 0,1 1 0,-1-1 0,0 0 0,0 1 0,-1 1 0,1-1 0,-2 2 0,0 2 0,1-2 0,-1 2 0,0 2 2,-2 0-1,-2 2 0,2 0-1,-4 2 0,2 1 0,-4 1 0,0 0 0,0 2 0,-2 0 0,0 1 0,0 0 0,-2 0 0,-1-1 0,-1-1 0,2 0 0,-2-1 0,1 0 0,-1 0 0,2-2 0,0 0 0,-1-2 0,1-1 0,2 0 0,-2-2 0,2 1 0,0-3 0,2 1 0,0-1-1,-3-2 0,3 0-1,2 0 1</inkml:trace>
  <inkml:trace contextRef="#ctx0" brushRef="#br0" timeOffset="10400">4169 1008 1,'6'-2'2,"5"-1"0,-1 0 0,3-1-1,1-1 1,3-2-1,1-3 0,3 0 0,2-3 0,3 0-1,1-1 1,4-1 0,2-1-1,3-4 1,1 2-1,4-4 1,5-2-1,-1 1 0,3 1 0,-1-3 0,1 2 0,0 1 0,-1-1 0,1 1 0,-3 0-1,1 1 2,1 1-1,-3 0 0,-1 0 0,3 2 0,-3 0 0,0 1 0,-3-1 1,-1 2 0,-2 0-1,-4 1 0,0 1 0,-4 0 0,-2 2 0,-2 1 0,-2 0 0,-4 2 0,-1 1 0,-3 1 0,-3 0 0,0 1 0,-3 1 0,-1 1 0,-2 0 0,0 2-1,-4 0 0</inkml:trace>
  <inkml:trace contextRef="#ctx0" brushRef="#br0" timeOffset="11034">4244 1350 1,'14'-1'2,"3"-3"0,3 2-1,1-3 0,4 1 0,4-2 0,2-1 0,4 1 0,4 0 0,1 0 0,3 1 0,0-1 0,1 0-1,1 0 0,1 2 1,-1 0-1,-1 1 0,1 0 0,-1 0 0,-3 0 0,1 1 1,-1 0-1,-2 1 0,0-2 0,-1 2 0,-1 1 0,-2 0 0,-2-1 0,-4 0 0,0 0 0,-2 1 0,-4-1 0,-1 1 0,-3-2 1,-2 2-1,-3 0 0,-4-1-1,1 1 2,-3 0-1,0 0 0,-4 0-1,1-1 0,-3 0 0,0 1 0</inkml:trace>
  <inkml:trace contextRef="#ctx0" brushRef="#br0" timeOffset="11604">4107 1555 1,'2'4'2,"2"2"-1,1 0 0,-3 0 0,4 2 0,0-1 0,2 0 0,1 1 0,1 0 0,0 3-1,3-1 1,1 1 0,1-1-1,3 2 0,1 0 0,-1 1 1,3 1 0,0 1-1,2-1 0,-1 3 0,3-2 1,4 3-1,-2 0 0,2-1 0,4 3 0,-2-1 1,4 0 0,0 2-1,1 0 1,-3 1 0,2 0-1,0 2 0,-2-1 0,0 0 0,-2 2 0,2-2 0,-2 0 0,0 0 0,-2-1 0,2-1 0,-2-1 0,-2 0 0,2 0 0,-4-3 0,0-1 0,0 0 0,-5-1 0,3-3 0,-4 0 0,-3-1 0,-1-1 0,-3-2 0,0-1 0,-1 0 0,-3-1 0,-2-1 0,0-1 0,1-1 0,-3 0 0,0-1 0,0 1 0,-2-2 0,2 1 0,-2-1 0,-2 0 0,2 1 0,0-1 0,-2 0-1,3 0-1</inkml:trace>
  <inkml:trace contextRef="#ctx0" brushRef="#br0" timeOffset="13448">4018 671 2,'11'-9'1,"1"-1"1,2 0-1,3-3 0,2 0 0,1 0 0,1-2-1,2 0 1,-1-1 0,5 1-1,0-3 0,0 1 1,2-1 0,2 2-1,0-2 0,-2-1 0,2 3 0,2-3 1,0 3-1,0-2 0,1 0 0,-1 0 0,0 1 0,0-1 0,-2 2 1,0 0-1,-2 1 0,0 1 0,-2 1 0,-3 0 0,-1 0 0,-2 3 0,-3-1 0,1 1 0,-2 2 0,-1-1 0,-1 0 0,-1 1 0,-1 0 0,-3 1 0,2 0 0,-3 1 0,1 1 0,-2-1 0,0 1 0,-1 2 0,-1-2 0,0 0 0,0 3 0,-2 0 0,1-1 0,-3 1 0,0 1 0,0 0 0,-2 1-1,2-3 0,-2 3 1,-2 0-1,0 0 1,2 0-1,-4 3 0,-1-1 1</inkml:trace>
  <inkml:trace contextRef="#ctx0" brushRef="#br0" timeOffset="13888">4577 49 1,'-2'0'1,"0"0"0,2 0 0,-3 0 0,3 0 0,-2 1 0,2 0 0,0 1-1,2 0 1,-2-1 0,3 2-1,1 1 0,0-2 0,0 1 0,2 0 1,2-2 0,-1 1-1,3-1 0,0-1 0,3 0 1,1-1-1,5 0 1,-1-1-1,3-1 0,2-1 0,0 0 0,-1-1 0,1-1 0,2 0 0,0-1 0,0 0 0,-1 1 1,-1 1-1,0 0 0,-2 2 0,-5 0 0,3 2 0,-5-3 0,-1 3 0,-1 1 0,-2 0 0,-1 1 0,-3 2 0,0 1 0,-2 1 0,-2 3 0,-2 1 0,-2 2 0,0 2 0,-2 0 0,-2 3 0,0 1 0,-3 2 0,1-1 0,-2 3 0,1 0 0,-3 0 0,2 1 0,-1-1 0,-1 0 0,2 0 0,-3 0 0,1 1 0,1-3 0,1 0 0,2 0 0,0-2 0,-1 0 0,3-2 0,-2-1 0,4-3 0,-1 0 0,1-1 0,0-3 0,2 1 0,0-3 0,2 0-1</inkml:trace>
  <inkml:trace contextRef="#ctx0" brushRef="#br0" timeOffset="14626">5487 141 1,'-2'-2'1,"2"2"1,-5 0-1,3 0 0,0-1 0,0 1 0,0 0 0,0 0-1,2 0 0,-2 0 1,2 0-1,0 0 1,0 0 0,2 1 0,0 1-2,2 0 1,0-1 1,3 3-1,-3-3 0,2 0 1,0 2-1,5 1 0,-1-2 0,0 2 0,3-2 0,-1 1 1,1 1-1,1-1 0,0 1 0,1 1 0,1-1 0,-1 1 0,2-2 0,-3 1 0,3-1 0,-1 2 0,-1-1 0,-1-2 0,1 0 0,-1-1 0,0 2 0,1-1 0,-3-1 0,3 0 0,-3 0 0,1-1 0,1 0 0,-4 2 0,3-2 0,-3 0 0,1-2 0,-3 1 0,0 0 0,-2 1 0,1 0 0,-1 0 0,0 0 0,0 0 0,-2 0 0,0-1 0,-2 1 0,3 0 0,-3 1 0,0-1 0,0 2 0,0 1 0,0 0 0,-2 1 0,0 2 0,-2-1 0,2 2 0,-2 2 0,-2 0 0,2 1 0,-3 1 0,-1 2 0,0-2 0,-2 3 0,0 1 0,-1 0 0,-1 0 0,0 1 0,1-1 0,-1 1 0,0-1 0,1 0 0,-1-1 0,2 1 0,-1-1 0,3-1 0,0 0 0,0-2 0,2 0 0,-3 1 0,5-2 0,-2-1 0,0-1 0,2-2 0,0 1-1,2-2 1</inkml:trace>
  <inkml:trace contextRef="#ctx0" brushRef="#br0" timeOffset="15494">5290 1227 1,'11'2'1,"-1"0"0,-2 1 0,5 0 0,11 8 0,1-3-1,-4-2 1,-2 1-1,-9-5 0,0 1 1,3 0-1,-1 0 0,0 0 0,3-1 0,-3 0 0,1 1 0,-1-3 0,1 1 0,-3 0 0,-2 0 0,0-1 0,3 1 0,-5-1 0,0 1 0,-2-1 1,0 0-1,1 2 0,-1-1 1,-2-1-1,0 1 0,0-1 0,0 0 0,0 1 0,-2-1 0,2 2 0,-4 1 0,0 2 0,0 1 0,0 1 1,-2 0 0,-2 3 0,-3 1-1,1 3 0,-2-1 0,1 1 0,-3 1 0,0 0 1,-3 3 0,1-1-1,-1 0 0,-1 1 0,-1 0 0,3 0 0,-1-2 0,1 2 0,1-1 0,1-2 0,-3 1 1,5-2-1,-2 0 0,1-1 0,3 0 1,0-3-1,1 1 0,1-1 0,0 0 0,0-1 0,4-2 0,-2-1 0,-1 0 0,3-1-1,0-1 0,0-1 0</inkml:trace>
  <inkml:trace contextRef="#ctx0" brushRef="#br0" timeOffset="16550">5385 963 1,'-2'-1'1,"2"-1"0,-2 2 0,2-1 0,0 1-1,-2-1 1,0 1 0,2-2 0,0 1-1,-2 1 1,0 0 0,0-2-1,0 2 0,0-2 0,2 2 0,-2-1 1,2 1-1,0 0 0,-2 0 0,2 0 0,0 0 1,-2 1 0,4 0-1,-2 2 0,0-1 0,2 1-1,0 3 1,0 0 1,2 2 0,-2 0-1,2 2 0,0-1 1,2 1-1,1 1 0,1-1 0,-2 1 0,2 0 0,3 1 0,-3 0 0,2-1 0,1 2 0,-3-1 0,2 1 0,1-1 0,-1 0 0,0 1 0,1 0 0,-1-2 0,0 1 0,1-2 0,-3 1 0,2-2 0,1-1 0,-3-1 0,0-1 0,-2 1 0,1-2 0,-1-2 0,-2 1 0,0-1 0,0 1 0,-2-2 0,0 0 0,0 1 0,1-2 0,-1-1 1,-2 1 0,2-2 0,-2 1-1,0-1 1,0 1-1,-2-2 0,2 2 0,0 0 0,0 0 0,0 0 0,0 2 0,-2-1 0,-3 3 0,1 1 0,-2 0 0,0 3 0,-2 0 1,-1 2-1,1 3 0,-2-1 0,1-1 0,-1 2 0,2 0-1,-3 0 1,3 1-1,0 0 0</inkml:trace>
  <inkml:trace contextRef="#ctx0" brushRef="#br0" timeOffset="17498">5307 2033 1,'-2'-3'1,"2"0"0,0-1 0,-2 1 1,2 2-1,0 0 0,0-1 0,0 2-1,0-1 1,0 1 0,-2 0-1,2 0 0,0 4 1,0 1 0,0 1 0,0 0-1,2 2 1,-2 2-1,0 0 0,2 1 0,-2 0 0,2 2 0,-2 0 0,2 0 0,0 0 0,0 3 0,-2-1 0,2 0 0,0 2 0,2 0 0,0 0 1,1 0-1,-3 2 0,2 0 0,-2-2 0,2 2 0,-2-2 0,2 1 0,0-2 0,2-2 1,-3 0-1,1-1 1,-2-2-1,2 0 0,-2-2 0,2 0 0,-2 1 1,0-3-1,-2 0 0,2-2 1,-2 1-1,2-1 0,-2-1 0,2 0 0,0-2 0,-2 1 0,0-1 0,0 0 0,0 2 0,0-3 0,3-1 0,-3 1 2,-3 0-2,3-1 1,-2 1-1,0-1 0,-2 0 0,2 2 0,-2-1 0,-2 0 1,0 0-1,-1 1 0,1 1-1,-2-1 1,-2 3 0,-1 2 0,1 0 0,-3 0 0,1 1 0,0 0 0,-1 1 0,1 0 1,-1 2-1,1-2 0,0 1 0,-1-1 0,3-1 0,0 0 0,-1-1 0,3 0 0,0-1 0,-1-1 0,3-2 0,0 2 0,2-1 0,0 0 0,0-1 0,-1 0 0,1-2 0,2 1 0,0-1 0,-2 0 0,2 2-1,2-2 1,-2 0 0,0-1-1,2 1-1,-2 2 1</inkml:trace>
  <inkml:trace contextRef="#ctx0" brushRef="#br0" timeOffset="23840">4440 1113 1,'-10'3'1,"-1"2"0,1 0 0,-2-1 0,1 0 0,-1 2 0,0-1 0,1 0-1,-1 1 0,-1 0 0,3-1 1,-2 0 0,1 1-1,3-1 0,-2-1 0,1 2 0,-1-1 0,2-1 0,0 3 1,-1-2-1,3 0 0,-2 0 0,0 1 0,1 0 0,1 1 0,0 0 0,0-1 0,-1 1 0,1 0 0,2 1 1,-2 0-1,2 0 0,0-1 0,0 1 1,-1 0-1,3-1 0,-2 0 0,2 2 0,0-4 0,0 1 0,2 1 0,-2-1 0,2 1 0,0 0 0,0-1 0,2 0 0,0 1 0,0-3 0,2 2 0,0 0 1,1 0-1,1-1 0,0 0 1,0 0-1,2-1 0,1 1 0,1 0 0,-2-2 0,5 1 0,-3 0 0,0 1 0,3-2 0,-1 2 0,1-1 1,1-1-1,1 1 1,1-1-1,-1 1 0,1-1 0,1 1 0,-1-1 0,1 1 0,1-2 0,1 0 0,2 2 1,-3-3-1,5 0 0,-2 1 0,2-1 0,-1 1 0,3-2 0,0 1 0,-2 0-1,1-1 1,-1 0 1,2 1-1,-2-2 0,2 2 0,-1-1 0,-1 0-1,0 0 1,0 0 1,-1 0-1,1 0 0,-2 1-1,0-1 1,-1 0 0,1 0 1,0 0-1,-1 0 0,1-1 0,0 2 0,-1-1-1,1 0 1,0 0 1,-1 0-1,1-1 0,0-1 0,1-1-1,1 2 2,-2-2-1,0-2 0,-1 3 0,1-3 0,2 2 0,2-2 1,-3 0 0,1 2-1,0-1 0,0 0 0,-1-1 0,1 2 0,-2-2 0,1 0 0,-1 2 0,-2-1 0,-1 1 0,3-1 0,-4 1 0,-1-2 0,3-1 0,-3 3 0,1-2 0,-1 2 0,1-3 0,-3 1 0,1 1 0,-3-1 0,3 2 0,-1-2 0,-1 0 0,1-1 0,-1-1 0,1 3 0,-2-2 0,-1 0 0,1-1 0,1 0 0,-1 1 0,-2-1 0,1 0 0,-1 0 0,0 0 0,1 0 0,-3 2 0,0-3 0,-2 1 0,3 0 2,-3 1-1,0-1-1,-2 0 0,-2 1 1,3-1-1,-3 0 0,0 1 0,0-1 0,-2 0 0,-2-1 0,0 0 0,0 0 0,-1 0 0,-1 0 0,0-1 1,-2 1-1,0 0 0,-3-1 0,1 1 0,-2 0 1,0-2-1,-3 2 0,-1-1 0,-1 1 0,-1 0 0,-3 1 0,0 0 0,-3 0 0,1-2 0,-2 4 0,-2-1 0,1 0 0,-3 1 0,0 1 0,0-1 0,0 0 0,-2 1 0,2 0 0,0 1 0,0 0 0,1 0 0,-1 1 0,0 0 0,0 1 0,0 1 0,-2 0 0,2 1 0,-2-1 0,-2 3 0,2-2 0,0 1 0,-2 1 0,2-1 0,0 0 0,2 1 0,1-1 0,-1 1 0,0 0 0,2 0 0,0 1 0,2-1 0,3 1 0,-3 0 0,2 0 0,1 0 0,1 2 0,0-1 0,1 0 0,-1 0 0,0 1 0,1 0 0,1 1 0,-1 0 0,-1 0 0,3 1 0,-1 1 0,0 0 0,1-1 0,-1 0 0,3-1 0,-1 1 0,1-1 0,-1 0 0,3 0 0,0-1 0,1 1 0,-1-1 0,-1-2 0,3 2 0,0-1 0,-1 0 0,1 0 0,0 1 0,1 0 0,-1 1 0,0 0 0,2 0 0,-3 0-1,3-2 0,0 2-1</inkml:trace>
  <inkml:trace contextRef="#ctx0" brushRef="#br0" timeOffset="25656">6364 1045 2,'0'0'1,"0"-1"1,0 0-1,2-2 0,2 0 0,0-1 0,0-1 0,4 0 0,1-1 0,-1 1 0,4-1-1,-1 0 0,1 0 0,1 0 0,-1 1 0,0 0 1,1 0-1,1 2 0,-1 0 0,-3 1 0,2 1 1,-1 1-1,-3 1 0,0 1 0,1 2 0,-5 1 0,0 3 0,-2 0 0,-2 1 0,-2 2 0,-2 0 0,0 0-1,-3 1 1,-1 1 0,2 0 0,-2-1 0,-1 0 0,1 0 0,0 1 0,0-3 0,-1 1 0,1-2 0,2 0 1,0-2-1,1 0 0,1-2 0,0 1 0,0-1 0,2-2 0,0 1 0,0-2 0,0 0 0,2-1 0,0-1 0,2-1 0,2-1 0,0-2 0,2 1 0,0-1 0,3 0 0,-1-2 0,0 0 0,3 0 0,-1 2 0,0-2 0,3 1 0,-3 0 0,0 2 0,1 1 0,-1-1 0,0 2 0,-1 2 0,-1 1 0,0 0 0,1 2 0,-1 1 0,-2 1 0,-2 0 0,0 2 0,0 0 0,-4 1 0,2 2 0,-4 0 0,0 1 0,-2 2 1,0-2-1,-2 2 1,2 1-1,-5-2 0,1 2 1,0-1-1,0-2 0,-1 1 0,-1-1 0,0 1 1,-1-4-1,1 0 1,0 1-1,-1-3 0,3 1 0,-2-3 0,1 1 0,1-1 0,0-2 0,0 1 0,1-1 0,1 0 0,0-1 0,2 0 0,-2 1 0,2-2 0,-1 0 0,3-1-1,-2 2 1,0-2-1,2-1 0,0 0 0</inkml:trace>
  <inkml:trace contextRef="#ctx0" brushRef="#br0" timeOffset="26410">6194 866 1,'-2'10'1,"-6"9"1,4 2 0,-1 1 0,-1-1-1,6-1 0,-4 0 0,2 2 0,2 0 0,-2 2 0,2 2 0,2 0-1,0 0 1,0 1-1,0 1 1,0-15-1,0 1 0,3 3 0,-1 1 1,0 0-1,2 1 1,2-2 0,1 3-1,-3-1 0,4-1 0,0 2 0,1-3 0,1 2 2,1 0-2,-1-2 0,2 1 0,-1-2 1,1-1-1,-1-1 0,1 0 1,1 0-1,-3-3 0,3 1 0,-1-3 0,1 1 0,-1-2 0,3-1 0,-3-1 0,3-1 0,-1-1 1,1-2 0,-1-1-1,3-1 0,-1-1 0,1-2 0,0-1 0,1 0 0,1-2 0,0-1 0,20-9 0,-6-1 0,-4 1 0,-2 0 0,-14 8 0,-1-3 0,1 1 0,-1-4 0,1 0 0,-1-3 0,3 0 0,-5 0 0,3-3 1,-3 0 0,2 0-1,-3-1 0,-1 0 1,-2 0-1,1 1 0,-1-1-1,-4-1 1,0 1 0,0 0 0,-4-1 0,0 2 0,-2-1 1,-2 1-1,-2 0 0,0 1 0,-3-1-1,-1 1 1,-4-1 0,-1 2 1,1 0-1,-3 1 0,1-1 0,-5 1 0,2 1 0,-1-1 0,-3 3-1,0 2 1,0-1 1,1 1-1,-3 2 0,0 2 0,-2-2 0,0 3 0,2 2 0,-1-1 0,-1 1 0,0 4 0,2 0-1,-2 0 1,4 1 0,-2 1 1,3 0-1,-1 0 0,2 3 0,1-1 0,-1 2-1,2 1 1,1 1 1,-1 1-1,0 1 0,3 1 0,-1 2 0,-1 2 0,1 0-1,-1 0 1,1 1 0,3 0-1,-1 0 0,1 0 0,1 2-1</inkml:trace>
  <inkml:trace contextRef="#ctx0" brushRef="#br0" timeOffset="34306">7259 974 2,'-2'-1'2,"2"-1"-1,0 2 0,0-1 1,0 0-1,-2-1 1,4 0-1,-2 1 0,2-3 0,2 1-1,0-1 0,1 0 1,1-2 0,2 0 0,0-1-1,3 0 1,-1-1-1,0 0 0,3 1 0,-1 0 1,1 0 0,1 1-1,-1 2 0,1 0 0,-2 2 0,13 2 0,-4 3 0,-5 5 0,1 4 0,-9 2 2,1 3-2,-7 3 0,-2 1 0,-5 4 0,1-1 0,0-10 0,-2 1 0,-2 1 0,-1 3 0,-1 1 0,2-1 0,-5 2 0,3 1 1,0-1-2,-1 1 1,1-1 1,-2-1 0,1 0-1,1-1 0,2-1 0,-3 0 0,5-3 0,-2-2 0,2-1 0,2-1 0,-1-2 0,1 0 0,2-2 0,0-1-1,0-1 2,2-3-1,-2 2 0,2-2 0,2-1 0,2 1 0,0-3 0,5-1 0,-1-3 0,0 1 1,2-1 0,3-1-1,-1 0 0,3-2 0,1-1 0,17-11 0,1 3 0,-6 4 0,-3 0 0,0 3 0,-4 0 0,-5 2 0,-9 5 0,1-1 0,-2 2 0,0 1-1,-2-2 0,-2 2 0,3 0 0,-1-2-1</inkml:trace>
  <inkml:trace contextRef="#ctx0" brushRef="#br0" timeOffset="34890">7774 969 1,'0'0'2,"0"0"0,0 0-1,0 0 1,0 2-1,-2 4 1,0 1-1,0 0 0,0 1-1,-2 0 1,2 2 0,0 2-1,0-1 1,0 0 0,2 1 0,-3-1 0,3 1 0,0 0-1,3 0 0,-3 0 0,2 0 0,2-1 0,0-1 0,0-2 0,2 0 0,-2-1 0,3-1 0,-1-2 0,2 1 0,0-1 0,1-3 0,-1 0 0,4-3 0,-3-1 0,1 0 0,0-3 0,1-1 0,1-2 2,-4-2-2,1 1 1,-1-2 0,0-2-1,-2 0 0,-2-1 0,1 0 0,-3 0 0,-2 0 0,0 1 0,-5 0 0,1 1 0,-2 2 0,0 3 0,-2 0 0,-3 2 0,3 3 0,-4 1-1,1 2 1,-1 1-1,4 2 1,-3 2 0,1 1 0,2 0-2,-3 0 2,5 3-1,0-2 0,0 1 0</inkml:trace>
  <inkml:trace contextRef="#ctx0" brushRef="#br0" timeOffset="35397">8260 626 2,'-2'11'2,"2"8"0,-4 2 0,0 5 0,0 3-1,-2-1 0,-1 5 0,1-2 0,2 2 0,0-1 0,-2 2-1,2-1 1,1 1-1,1-1 1,0 2-1,0-1 0,0 2 0,0 1 0,0 0 1,0 2 0,2 0 1,-2 2-2,4-2 0,-2-1 0,-2-6 0,2 1 1,0-5-1,0-6 0,4-1 1,-2-5-1,2-1-1,-4-3 2,0-2-1,2-3-1,0-1 1,0-4-1,3 0-1,-1-2 0</inkml:trace>
  <inkml:trace contextRef="#ctx0" brushRef="#br0" timeOffset="35907">8012 739 2,'0'-7'1,"0"-1"0,-2 0 0,0 1-1,0 0 0,0 0 1,-2-1 0,0 2 0,-1 1-1,1 0 0,0 1 0,-2 3 1,0 0-1,2 0 0,-3 2 1,3 3-1,0-1 0,0 4 0,0 0 0,2 1 0</inkml:trace>
  <inkml:trace contextRef="#ctx0" brushRef="#br0" timeOffset="36290">8424 1395 2,'-4'10'2,"1"1"0,-1 1-1,2 1 0,-2-2 1,0 2-1,0-1 0,0-1 0,2-1 0,0 1 0,2 1 0,2-4-1,-2 3 1,2-7-1,-2 1 0,2 0 1,2-1-1,-2 0 0,2 0 0,0 0 0,0-3 0,1 1 0,1-1 0,0-2 0,0-1 0,0-2 0,3 1 0,-1-4 0,-2-1 0,2 0 0,-1-4 0,-3 2 1,0-2 0,0 0-1,-4 1 0,0-1 0,0 0 0,-4 1 0,2 0 0,-4 3 0,1 1 0,1 0 0,-2 3 0,0 1 0,0 2 0,-1 1 0,-1 1-1,4 0 0,-6 4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8:11.49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0 819 2,'0'0'1,"0"0"1,0 0-1,0 0 1,0 0-1,0 0 0,0 0 0,3-2 1,3 1-1,2-5 0,0-2 0,5 0 0,-1-3 0,3-3 0,1-1-1,1-1 1,1-3-1,5-3 0,25-26 0,-5 2 0,-2-1 2,-1 4-1,-3 4 0,-2 0-1,0 3 0,0 5 0,-18 16 0,2-1 0,-1-2 0,1 1 0,1 0 0,-1 0 0,0 1 0,1-1 0,-1 1 0,0 0 0,-1 1 0,-1 0 0,-1 1 0,1 0 0,-3 1 1,-1-1-1,-1 2 0,-1 2 1,-3 1-1,0 0 0,-2 2 0,0 0-1,-1 2 0,-1 0 0,-2 0 0,0 1-1,0 0 1</inkml:trace>
  <inkml:trace contextRef="#ctx0" brushRef="#br0" timeOffset="399">383 39 1,'0'0'1,"0"0"0,0 0 0,2 0 0,4 1 0,3 0 0,3 1 0,0-2-1,5 0 1,-3-2 0,1 1-1,4-2 0,-1 0 0,-7 2 0,1-1 1,-2-1-1,5 1 1,-1 0-1,-1-2 0,3 1 0,-1-1 1,-1 2-1,1 0 0,-1-1 0,1 0 0,-1 2 0,-2-1-1,1 2 1,-1 0 0,1 0 1,-3 2-1,-2 0 0,1 1 0,-3 0 1,0 3 0,0 2-1,-4 1 0,0 1 0,-2 3 0,0 1 0,0 3 1,-2 0-1,-2 0 0,2 2 0,-2 0 0,0 0 0,-2 1 0,1 0 0,1 0 0,0-1 0,0 1 0,0 0 0,0-1 0,0-1 1,2 0-1,-3 0 0,3-3 0,0-1 0,0-1 0,0-2 0,0-1-1,2-3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8:14.36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136 262 1,'0'0'1,"0"0"0,0 0 0,0 0 1,0 0-2,-2 0 1,2 0 0,0 0 0,0 0 0,0 0 0,0 0-1,0 3 1,0 6 0,-2 3-1,-2 2 0,-4 2 0,0 1 1,1 3 0,-1 1-1,2 1 0,-2 1 1,-1 1-1,1-1 0,2 0 0,0 0 0,-1-1 0,1-1 0,0 0 0,2-2 0,0 0 0,0-4 0,0 0 1,1-1-1,-1-1 0,2-3 0,0-2 0,0 0 0,0-1 0,2 0 0,0-1 0,-2-1 1,2-2-1,0 1 0,0-1 0,0-2-1,0 3 1,0-3 0,0 0 0,0 1 1,-2 0-1,2-1 0,2-1 0,-2 0 0,0 0-1,2 0 2,0-1-1,2-1 0,0 0 0,1 1 0,1-1 0,2-1 0,0 1 0,1-1 0,3-2 0,0 1 0,1 0 0,14-4 0,-3-2 0,3 3 0,-4 0 0,-2 3 0,-1-3 0,-1 1 0,2-1 0,-5 2 0,3-1 0,-13 3-1,2 1 1,-1-1 0,-1 1 0,0 0-1,0-1 0,-2 1 0,1 0 0</inkml:trace>
  <inkml:trace contextRef="#ctx0" brushRef="#br0" timeOffset="535">242 502 1,'0'1'2,"-2"0"0,4 0-1,0 2 0,-4 0 0,0 3-1,0 1 1,0 1 0,-2 3 0,-1 0-1,3 1 0,-2 2 1,2 1 0,2 2-1,-2 1 1,0 2 0,0 2-1,0 0 1,2 2-1,0 2 0,0 1 1,-2-1-1,4 0 1,-2 3-1,2-1 0,0-3 0,0 0 0,0-1 0,0 0 0,0-6 0,2 1 0,-2-2 0,-2-2-1,3-1 1,-3-3-1</inkml:trace>
  <inkml:trace contextRef="#ctx0" brushRef="#br0" timeOffset="916">554 462 1,'0'5'1,"-2"1"1,0 2-1,0 0 0,2 1 1,-2 2-1,0 1 0,2 0 0,0 1-1,-2 1 0,2 0 0,2 0 1,-2 0-1,2 1 0,0-1 0,0 0 0,2 0 1,0-1-1,0-3 0,3 1 0,-1-2 0,2-2 0,-2 0 1,3-1-1,1-4 1,-2 0-1,1 0 0,1-4 0,0-1 0,1-2 0,-1-1 0,-2-2 0,0 0 0,1-2 0,-3-2 0,2-1 0,-4-1 0,-2-1 0,0 0 0,-2-2 0,0 0 1,-4 1-1,0 0 0,-2 1 0,0 1 0,-3 1 0,-1 0 0,0 3 0,-1 0 0,1 1 0,-2 3 0,1 0 0,3 3 0,-2 1 0,1 0 0,-1 4 0,2 1 0,0 2 0,1 1-1,1 1 0,0 2 1</inkml:trace>
  <inkml:trace contextRef="#ctx0" brushRef="#br0" timeOffset="1420">1237 103 1,'-9'4'1,"3"0"0,-2 3 0,0 0 1,-1 1-1,1 3 0,-2-2 0,2 3-1,-1-2 1,1 3-1,2-1 0,0 0 0,-1-1 0,3 0 0,0 0 1,0-1-1,2 1 1,0-1-1,2 0 1,0-1-1,0-1 0,2 0 0,0-1 0,0 0 1,4 0 0,0 0 0,1-1-1,1 0 0,0-3 0,0 2 0,3-2 0,-1 1 0,0-1 0,1 1 1,-1-1-1,3 1 0,-3-1 0,0 1 0,1 0 1,-3 1-2,0 0 1,0-1 0,1 3 0,-3 0 0,-2 0 1,0 1-1,-2 3 0,-2-1 0,-2 2 0,-2 1 0,-2 0 0,0-1 0,-3 2 0,-1-1 0,0 1 0,-1-1 0,-1 0 0,0 0 0,-1-1 0,1-1 0,-3-2 0,3-1 0,-3 0 0,5-2 0,0-1 0,-1-1 1,3-1-1,2-1-1,-9 2 0,3-3 0</inkml:trace>
  <inkml:trace contextRef="#ctx0" brushRef="#br0" timeOffset="1915">1104 0 1,'0'0'2,"0"0"0,0 0-1,0 0 0,0 0 0,0 0 0,0 0 0,0 3 0,0 6 0,2 2 0,0 2 0,3 1 0,-3 1 0,0 2-1,0 3 1,0 2 0,0 1-1,2 4 1,-2 1 0,0 3-1,2 1 0,-2 1 0,1 2 0,1 0 0,-2 0 0,2 0 0,0 0 0,0-1 0,0-1 2,2 1-2,-1-3 0,1 0 0,0-1 0,0-1 0,0-1 0,1-3 0,-3 0-2,0-1 2,2 0-1,-2-5 0,0 1 0,1-1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3-07-17T06:42:35.24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768 720,'0'0,"-25"25,0 0,25-1,-24 1,-1 25,0-26,25 1,0 0,0-25,-25 24,25-24,0 25,0 0,0 0,0-1,0 26,0-1,0 25,0 25,25 25,-25-75,50 50,-50 25,0 24,24-25,1 50,0-98,25 23,-1-23,25 73,1-25,-1 1,25-50,-49 50,49-25,0 24,0-24,25-49,25 98,-75-25,75 1,24 24,-99-49,125 49,-51-49,26 0,24 25,-74-50,49 0,-49 25,-25-74,0-1,-49-24,24 0,1 0,-51 25,26-25,-1 0,26 0,-1 0,25 0,0 0,75 0,-26 0,26-25,-50 1,24-26,-24 25,25-24,-99 24,73-49,-48 25,98-1,-123 1,49-75,-74 50,24-25,1-24,-25-1,-25 75,0-25,0-124,0 25,0 0,0 0,0 0,0 24,-25 75,0-49,0 24,25-74,-25 99,1-50,-1 1,0 48,0 1,-24-25,24 25,-74-74,25 0,-1 98,-49-98,0 49,75 25,-100 25,1-26,-51 1,1 25,-25-25,25 24,-25 26,-25-26,124 25,-49 1,-50-26,49 1,-24 49,0-74,0 24,0 1,98-1,-48 50,24-49,25 24,49 25,-24 0,24-25,-24 25,24 0,1 0,-1 0,1 0,-50 0,74 0,-99 25,-25 49,50-49,0 0,-25 24,-24 25,73-24,26-1,24 25,-49-24,24 49,0-25,1 25,49-50,0 1,0 24,0 0,25 25,-1 24,1-24,25 25,24-50,-24 0,-50-49,49 24,-24-49,0 0,-25 25,49-25,-24 0,25 25,-1-1,1-24,24 25,0 0,1-25,-50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6:34.56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29 22 1,'3'-7'2,"-3"2"-1,-5-2 0,7 7 0,-4-3 0,2 3 0,0 0-1,0 0 0,0 0 1,0 0 0,0 0-1,0 0 0,0 0 1,0 0-1,0 1 1,0 6-1,0 6 0,0 3 0,0 3 1,0 1-1,0 0 1,-2 2-1,2 2 0,-2 2 0,2-1 0,0 2 0,0 3 1,0 2-1,-2-1 0,2 2 0,0 2 0,-2 1 0,0 2 0,2 0 0,-2 2 0,0 1 0,0-1 0,2 1 0,0 1 0,0 0 1,0 2-1,-2-1 1,2 0-1,2 3 1,-2 3-1,-2 1 0,2 2 0,0-1 0,0 2 0,0 1 0,0-1 0,0 2 0,0-1 0,0 1 0,0 1-1,0 1 1,0 0 1,2 0-1,-2 1-1,2-1 1,0 0 1,0-2-1,2-1 0,0-1 0,0-3 1,3 0-1,-3 1 1,0-2-1,2 2 2,0-1-2,-2 0 1,3 0-1,-1-1 1,0 1-1,0-1 0,0-2 0,1 1 1,-1 1-1,-2-3 0,2 1 0,0-1 0,1 1 1,-3-1 0,2 1-1,-2-2 0,2 1-1,1-2 1,-1-1 0,-2 0 0,2-1 1,0-2-1,3 1 1,-5-1-1,2-2 1,0 0-1,0 1 0,1-1 0,1 4 0,-2 2 0,2 3 1,3-2-1,-1 0 0,0-3 0,-1 0 0,1-1 0,0-3 0,-1 1 1,-1-5-1,-2 0 0,-2-2 0,2-3 0,1 0 0,-3-3 0,0 0 0,0-2 0,-2 0 0,0-3 0,2-3 0,-2 2 0,2-3 0,-1 1 0,-3-3 0,2 0 0,0-3 0,0 1 0,0-2 0,0 0 0,0-1 0,0 1 0,-2-2 0,2-2 0,0 1 0,-2-1 0,2 1 0,0-2 0,-2 1 0,2-4 0,-2 1 0,0-1 0,0 0 0,0-1-1,0-1 0,0 0-1,0-2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9:39.17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2525 432 1,'-5'-11'2,"1"1"-1,0-2 0,0-1 0,0-1-1,0 1 0,0 0 1,0-1 0,-3 0-1,1-1 1,0 1-1,0-2 1,0 1-1,-1 0 0,1 2 0,-2-1 0,-3 0 0,1 1 0,0-1 0,-1 1 0,-1 0 0,0 1 0,-1 0 0,-1 1 0,1-1 0,-3 2 0,1 0 0,-1 0 0</inkml:trace>
  <inkml:trace contextRef="#ctx0" brushRef="#br0" timeOffset="863">781 1457 1,'15'5'1,"-3"1"0,5-2 0,-3 1 0,3 0-1</inkml:trace>
  <inkml:trace contextRef="#ctx0" brushRef="#br0" timeOffset="3396">1571 1444 1,'4'2'2,"0"-1"0,1-1 0,1 0-1,0-1 1,2-1-1,1 2 0,1-2 0,2-1 0,5-1 0,14-7 0,4-3 0,-4-3 0,0 1 0,4-4-1,-4 3 0,2-1 1,-18 8-1,1-2 0,3 1 0,0-2 0,1-1 0,-1 0 2,2-1-1,-1 0 0,1 0-1,2-3 0,-1 2 1,1-2-1,0 1 0,0 0 0,-3-3 0,5-1 0,-2 0 0,0 0 1,-1-1-1,-1 0 0,0 0 0,-1-2 0,-1 2 0,-4 0 0,14-24 0,-3 7 0,-5 3 0,-4 4 0,-5 3 0,0 2 0,-3 0 0,-3-1 0,-2 4 0,-2-1 0,0 3 0,-2 1 0,-2-2 0,0 0 0,0 0 0,-2-2 0,2 15 1,-2-3-1,0 0 0,-3-2 0,1 1 0,-2-1 0,0 0 0,-1-1 1,-1 0-1,-2 1 0,-3-1 0,3 1 1,-5-1-1,1 1 0,-3 1 0,-2-2 0,-1 2 0,-1 2 0,-2-2 0,-2 1 0,-2 0 0,0 2 0,-2-1 0,2 1 0,-4 1-1,-2 0 1,0 0 1,0 1-1,-1-2 0,1 3 0,0 0 0,0 2-1,2-2 1,-2 1 1,2 1-1,-3-1 0,3 3 0,0 0 0,0 1 0,0-1 0,-2 3 0,2 1 0,-2 0 0,0 2 0,-3 2 0,-1-1 0,0 2 0,1 1 0,1-1 0,0 3 0,0 0 0,0 1 0,-1-1 0,1 2 0,2-2 0,0 2 0,0 1 0,-3-2 1,3 1-1,-2 1 0,0-1 0,0 1 0,-1-1 0,1 1 0,0-1 0,2 1-1,0 0 1,-1 1 0,3-2 0,0 2 0,2 1 0,2-2 0,0 2 0,2 0 0,3 1 0,-1-1-1,2 1 1,0-1 0,3 1 0,1-1 0,0 0 0,3 0 0,-3 1 1,3 1-1,1-1 0,-1 1 0,1 1 0,3 1 0,-3 0 0,3 3 0,-1 0 0,3 0 0,0 2 0,1 1 0,1 2 0,0 1 0,2 0 0,2-2 0,-1 0 0,3 1 0,0-2 0,2-1 0,2-1 0,0 0 0,3 0 0,-1-1 0,2-2 0,0 2 0,2-1 0,3-2 0,-1 1 0,2-1-1,3-1 1,1 2 0,1-3 0,0-1 0,1-1 0,3 1 0,0-3 0,1 2 1,1 0-1,2-3 0,2 2 0,2-2 0,0 1 0,2-2-1,0-1 2,2 0-1,0 2 0,2-3 0,-2-1 0,2-2 0,0 1 0,1-3 0,1 2 0,-2-3 0,2 1 0,3-2-1,-1 0 1,0-2 0,5 1 0,-3 0 0,2-3 0,1 1 0,1-1 0,-1-2 1,-1 0-1,3 1 0,-3-2 0,3-1 0,-5-2 0,2 1 0,-1 0 0,-3 0 0,0-1 0,5 0 0,-5-1 0,-2-1 0,1 2 0,-1-2 0,0 0 0,-4-1 0,0 0 0,0-1 0,-2-1 0,0 1 0,-2-2 0,-2-1 0,0 1 0,-2 1 0,0-1-1,-3 1 0,-1-1 1,-2 2-1,-1-1 1,-3 3-1,-1 0 0,-1 0-1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9:47.91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0 356 1,'42'-5'1,"-1"1"0,2 0 0,1 0 0,-3 0 0,5 0 0,-3 1-1,1 0 1,1 1-1,-2-3 1,3 3-1,-1 1 1,3-1-1,0-1 0,1 0 0,-3-1 0,1 1 0,1 0 0,-25 2 0,4-1 0,-1 0 0,5 0 0,3-1 0,-3 2 1,4-3-1,0 3 0,39-4 0,-5 2 0,-7-1 0,-2 0 0,-2-1 0,-3 2 0,1 0 0,-29 0 0,2-1 0,2 2 0,2 0 0,2-2 0,3 0 0,34-5 0,-2 1 0,-4 0 0,1 0 0,-3 0 0,-4 1 0,0-2 0,-2 2 1,-31 2 0,4 2-1,0-2-1,2 0 1,2 1 0,2-1 1,38-4-1,-9-1-1,-4 2 1,-4 1 1,-5 3-1,1-2 0,0 0 0,-2-1 0,-5 2 0,-24 3 0,4 0 0,0-2-1,2 2 1,2-2 1,0 2-1,2-2 0,-2 2 0,37-5 0,-8 4 0,-6-2 0,-7 2 0,1-2 0,-2 1-1,-1 1 1,-1-2 0,-1 2 0,-2-1 0,-20 2 1,0 1 0,3-2 0,1 1-1,0 0 0,2 0 0,0-1 0,0 1 0,2 0 0,0-1 0,29-1 0,-7 0 0,-3 1 0,-3 3 0,-3-2 0,-5 1 0,0 2 0,3 1 0,-5-4 0,2 0 0,-2 3 1,-16 0 0,-1-1-1,3 0 0,2 2 1,2-1-2,-1 0 1,3 0 1,-2 0-2,2 2 1,0-1 0,2-1 0,29 3 1,-7-1-1,-3-1 0,-5 0 0,-3 0 0,-1 0 0,0-1 0,-1 3 0,-1-4 0,-2 1 0,-19-1 0,5 2 0,0-1 0,0 1 0,3-1 0,-1-1 0,2 2 0,2-1 0,0 0 0,0 1 0,2-1 0,-1 0 0,28 0 0,-6 1 0,-2 1 1,-5-2-1,2 1 0,-1-1 0,-3-1 0,-1 2 1,-20-2-1,1 0 0,2 0 0,2 0 0,-1-2 0,3 2 0,-2 0 0,2 2 0,0-2 0,2 1 0,-2-1 0,0 1 0,-1-1 0,3 2 0,27-1 0,-2 2 0,-6-2 0,-5 0 0,3-1 0,-5 1 0,-2 0 0,-2 1 0,-16-2 0,0 0 0,2-2 0,1 2 0,1-1 0,2 0 0,2 1 0,-2 0 0,0 0 0,2 0 0,-2-1 0,2 1 0,0 0 0,28 1 0,-5 0 0,-2 0 0,-9 2 0,1-3 0,-3 1 0,0 0 0,-2 1 0,-1-1 0,-20 1 0,3-2 0,1 0 0,3 1 0,0-1 0,2 0 0,-1 1 0,1 0 0,0 0 0,2 0 0,2 2 0,-2-2 0,0 0 0,27-1 0,-7 2 0,-1 2 0,-7-2 0,0 1 0,0-1 0,1-1 0,-5 1 0,2 0 0,-4-1 0,2 0 0,-1 0 0,-1-1 0,2 2 0,-2 1 0,0-1 0,0-1 0,-2 0 0,0 1 0,-2-2 0,0 1 0,-2 0 0,2-1 0,-2-1 0,-2 2 0,4-1 0,-3 1 0,-1-2 0,2 1 0,2 0 0,-4 0 0,2 0 0,-2 0 0,-3 0 0,-1 0 0,0 0 0,-1 0 0,1 0 0,-11 0 0,1 0 0,1 1 0,1-1 0,-1 1 0,2-1 0,1 0 0,-1 0 0,1 0 0,1 1 0,1-1 0,0 2 0,-1-2 0,1 0 0,-1 0 0,3 0 0,-1 0 0,18 2 0,-1-1 0,-4 0 0,-2-1 0,-2 0 0,-3 0 0,3 1 0,0-1 0,4 0 0,0 1 0,-6-1 0,2 0 0,0 0 0,0 0 0,0 2 0,0-1 0,1 0 0,-1-1 0,0 0 0,2 1 0,0 0 0,0-1 0,0 0 0,0 1 0,2 1 0,-2-1 0,2 0 0,0 0 2,0 0-1,0-1 0,2-1-1,2 1 1,1 1-1,-3-2 0,2 0 0,-2 1 0,0 0 1,0 0-1,2 0 0,-20 0 0,3 0 0,1-1 0,2 1 0,-1-1 0,1 1 0,2 0 0,-1 0 0,3 0 0,-2 0 0,27 1 0,-7-1 0,-2 0 0,-1 0 0,-5 1 0,0-1 0,2 0 0,-2 0 0,-4-1 0,3 1 0,1-1 0,-2-2 0,0 2 0,0 0 0,0 1 0,0-2 0,0 0 0,0 2 0,-2-1 0,0 1 0,0 1 0,0-1 0,1-1 0,-4 1 0,3-1 0,1 1 0,-1 1 0,0-1 0,6-1 0,0 1 0,-2-1 0,0 1 0,1-1 0,-1 1 0,0 0 0,-2-1 0,0 1 0,0 1 0,0-1 0,0 0 0,-2 0 0,4 0 0,-1 0 0,-1 0 0,-2 0 0,6 0 0,-2 0 0,2 1 0,3-2 0,-1 1 0,-2 0 0,0 0 0,-1 0 0,1 0 0,0 0 0,-4-1 0,2 0 0,-2 1 0,2 0 0,-1 0 0,-1 1 0,-2 0 0,2-1 0,-2 0 0,2-1 0,2 1 0,-2 0 0,2 0 0,3-1 0,-3-1 0,2 1 0,-2 2 0,0-1 0,0 0 0,1 2 0,-3-2 0,0 0 0,0 1 0,0-1 0,-2 0 0,2 1 0,0 0 0,0 0 0,0 0 0,0-2 0,1 1 0,-1 1 0,0 0 0,-2-1 0,6 0 0,-4 0 0,2-1 0,2 1 0,-3 0 0,1 1 0,-2 1 0,0-2 0,0 0 0,-2 0 0,2 1 0,-2-1 0,0 1 0,0-3 0,0 2 0,2 0 0,0 0 0,0 0 0,-2 0 0,1 1 0,1 0 0,0-1 0,4 0 0,-2 0 0,0-1 0,-2 0 0,2 1 0,1 1 0,-5 0 0,2 0 0,-2 0 0,2 0 0,-2 1 0,0-2 0,2 0 0,-4 0 0,2-2 0,0 4 0,-2-2 0,2 1 0,0-1 0,0 0 0,2 1 0,2-1 0,0 0 0,-6 0 0,7 1 0,-3 0 0,0 0 0,0-1 0,-2 0 0,0 0 0,-2 3 0,0-3 0,0 0 0,-2 0 0,0 0 0,-1 1 0,-1-1 0,2 0 0,0 1 0,-2-1 0,2 0 0,-2 0 0,-3 0 0,5 1 0,-4 0 0,4-1 0,-2 0 0,2 2 0,-3-4 0,5 4 0,0-1 0,0-1 0,-6 2 0,2-1 0,0-1 0,-3 0 0,1 1 0,-2-1 0,2 2 0,-1-2 0,1 0 0,-4 0 0,1 2 0,-1-1 0,0-1 0,1 1 0,-1-1 0,0 1 0,-1 1 0,-1-2 0,1 0 0,-1 0 0,1 1 0,1 0 0,0-2 0,-1 1 0,-1 1 0,4 0 0,-3 0 0,-1 0 0,1-1 0,3 2 0,-4-2 0,-1 1 1,1-1-1,-1 0 0,1 0 0,-3 1 0,3 0 0,-3 0 0,-1 0 0,3 0 0,-1 1 0,-1-2 0,-4-2 0,5 4 0,-3-2 0,-1 0 0,1 1 0,3-2 0,-3 2 0,0-1 0,1 0 0,-1 1 0,-4 0 0,3 0 0,1-1 0,-1 1 0,-1-1 1,0 0-1,-1 0 0,1-1 0,-2 1 0,2-2 0,1 2 0,-3 0 0,5-1 0,-5 0 0,2 1 0,0 0 0,1 0 0,-1 0 0,1 1 0,-3-2 0,0 1 0,2 0 1,-1-2-1,-3 2-1,2 0 1,-4-1 0,-2 1 0,0 0 0,0 1 0,1-2 0,-1 1 0,-2-1 0,2 2 0,-4-1 0,4 0 0,-2 0 0,0 0 0,0 0 0,0 0 1,0 0-1,0 0 0,0 0 0,0 0-1,0 0 1,0 0 0,0 0 0,-2 0 0,4 0 0,-2 0 0,0 0-1,0 0 0,0 0 0,0-1-1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3-07-17T06:42:38.44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575 0,'-50'0,"25"0,-49 0,24 50,1 0,-26-1,26-24,-1 49,26-24,-26 24,25 1,1-26,24 25,0-24,0 24,0 1,-25-1,25 0,0 1,0 24,0-25,0 1,25-1,-1 0,26 26,24 23,-24-73,-1 49,50 0,0-24,1 24,73 0,-24 0,24 0,75 0,-25 0,49 1,-49-1,50-50,-50 1,49 49,-24-49,49 49,-123-50,-1-24,25 25,-124-26,50 1,0-25,25 25,-1-25,-24 0,25 0,0 0,24 0,-24 0,24 0,25 0,-74 0,0 0,-25 0,-74 0,24 0,-49 0,0 0,0-25,0 0,0-24,-24 49,24-74,-50-1,25-24,-24 0,-26-25,51-25,-26-49,-49 124,49-50,1-25,-25 0,-1-24,26 123,-26-123,1 49,-25-25,49 50,1 0,24 74,-24-25,-26 1,1 24,0-24,-50 49,49-25,-73 0,98 25,-98-50,-26 26,1-51,-50 50,124-74,-99 99,74-24,0-1,-25 0,25 25,25-25,50 25,-75 0,0 0,25 0,-50 0,50 0,25 0,-75 50,100-1,-75-24,0 25,50-26,-25 1,24 0,-24-25,25 25,-1-25,-24 25,50-25,-26 49,1-49,25 0,24 0,-25 0,26 0,-26 25,25-25,0 50,1-50,24 24,-50 1,50 0,0 24,-25 1,25-25,0 0,-24-1,24-24,0 25,0 0,0 0,0-25,0 49,0-49,0 25,0-25,-25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3-07-17T06:45:42.87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16545 173,'0'0,"0"0,0 0,49-24,-24 24,25 0,24-25,0 25,26 0,-26 0,25 0,1 0,48 0,1 0,25 0,-50 0,0 0,0 0,-99 0,49 0,0 0,-24 0,0 0,-25 0,-1 0,1 0,0 0,-25 0,0 0,25 0,-25 0,49 0,-24 0,0 0,0 0,0 0,-1 0,1 0,0 0,-25 0,25 0,-25-25,25 25,-25 0,24 0,-24 0,0 0,25 0,-25 0,25 0,-25 0,0 0,25-24,-25 24,25 0,-25 0,24 0,-24 0,0 0,25-25,-25 25,25 0,-25 0,0 0,25 0,0-25,-1 25,1 0,0-25,25 25,-1 0,1 0,-1 0,26 0,-50 0,-1 0,1 0,0 0,-25 0,0 0,0 0</inkml:trace>
  <inkml:trace contextRef="#ctx0" brushRef="#br0" timeOffset="20500">13370 1385,'74'0,"25"0,25 0,25 0,-25 0,0 0,25 0,-25 0,-50 0,-24 0,49 0,-24 0,-26 0,26 0,-1 0,1 0,-1 0,0 0,1 0,-50 0,49 0,25 0,-49 0,49 0,-25 0,26 0,-1 0,-25 0,1-25,-26 25,26 0,-1 0,-24 0,24 0,1 0,-1 0,0 0,1 0,-50 0,24 0,26 0,-26 0,1 0,-1 0,26 0,-50 0,24 0,1-25,-1 1,1 24,-25 0,25 0,-26 0,26 0,-25 0,0 0,-1 0,-24 0,0 0</inkml:trace>
  <inkml:trace contextRef="#ctx0" brushRef="#br0" timeOffset="22371">2332 2398,'24'25,"51"-25,-50 0,24 0,75 0,0 0,0 0,-24 0,24 0,24 0,26 0,-50 0,0 0,-49 0,-1 0,-24 0,-1 0,-24 0,0 0,24 0,-24 0,0 0,0 0,0 0,24 0,-24 0,25 0,-1 0,-24 0,25 25,24-25,-49 0,24 24,1-24,0 0,-1 0,-24 0,0 0,0 0,-1 0,1 0,0 0,-25 0,0 0,25 0,0 0,0 0,-25 0,24 0,1 0,0 0,-25 0,0 0,25 0,0 0,-1 0,-24 0,25 0,0 0,-25 0,0 0,25 0,-25 0</inkml:trace>
  <inkml:trace contextRef="#ctx0" brushRef="#br0" timeOffset="26579">0 3387,'0'0,"50"0,-1 0,26 0,24 0,-25 0,75 0,-25 25,-25-25,-24 0,-26 0,51 0,-1 24,0 1,-25-25,26 0,-51 0,26 0,-26 0,1 0,0 0,-26 0,26 0,-50 0,50 25,-26-25,1 24,25-24,-50 0,25 25,24-25,-24 25,25-25,-1 25,26-25,-51 0,51 24,-26-24,26 0,49 0,50 25,-75-25,0 0,-25 0,-24 0,24 0,-49 0,0 0,0 0,-25 0,25 0,-1 0,-24 0,25 0,0 0,49 0,-49 0,0 0,0 0,0 0,-1 0,1 0,25 0,-1 0,-24 0,25 0,-1 0,1 0,0 0,24 0,-24 0,24 0,1 0,24 0,-25 0,25 0,1 0,24 0,0 0,-50 0,75 0,0 0,-25 0,25 0,-1 0,-24 0,-24 0,24 0,-25 0,-25 0,26 0,-51 0,26 0,-1 0,-24-25,49 25,0 0,0 0,-24-24,-1 24,0 0,1 0,24 0,-24-25,-1 25,-24 0,-1-25,1 25,24 0,-49 0,0 0,0 0,24 0,-49-25,25 25,0 0,0 0,-1 0,26 0,-50 0,25 0,0 0,-1 0,1 0,0-24,0 24,0 0,24 0,1 0,-25 0,-1 0,1 0,50 0,-26 0,1 0,24 0,1 0,-1 0,1 0,-26 0,26 0,-51 0,51 0,-26 0,51 0,-1 0,-25 0,-24 0,49 0,-25 0,26 0,24 0,-25 0,-25 0,26 0,-1 0,-25 0,50 0,-74 0,49 0,25 0,0 0,0 0,75 24,-26-24,26 0,-1 0,0 0,-24 0,25 0,-51 0,1 0,-25 0,25 0,25 0,-25 0,-1 0,1 0,-25 0,25 0,-25 0,25 0,0 0,-50 0,25 0,-25 0,50 0,-25 0,0 0,-25 0,-24 0,49 0,-50 0,25 0,25 0,-49 0,-26 0,1-24,-50 24,25 0,-25 0,0 0,25 0,-25 0,24-25,1 25,-25 0,0 0,25 0,-25 0,0-25,-25 25</inkml:trace>
  <inkml:trace contextRef="#ctx0" brushRef="#br0" timeOffset="77451">12452 4672,'0'0,"49"0,26 0,-1 0,50 0,0 0,-24 0,-1 0,-25 0,25 0,-24 0,-1 0,1 0,-1 0,0 0,1 0,-1-25,-49 25,25 0,24 0,-24 0,-1 0,26 0,-50 0,49 0,0 0,-24 0,24 0,1 0,-26 0,1 0,-25 0,24 0,-24 0,0 0,0 0,24 0,-24 0,0 0,25 0,-25 0,49 0,-49 0,24 0,26 0,-26 0,1 0,0 0,-1 0,26 0,-51 0,51 0,-26 0,1 0,-25 0,0 0,-1 0,-24 0,0-24,0 24,25 0,-25-25,0 25,25 0,-25 0,25 0,-25 0,0 0,25 0,-25 0,24-25,-24 25,25 0,-25-24,0 24,25 0,-25-25,0 25,0 0,25 0,-25 0,25 0,-1 0,1 0,-25 0,25 0,-25-25,0 25,25 0,-25 0,25 0,49 0,1 0,49 0,0 0,24 0,-24 0,25 0,-50 0,-49 0,0 0,-1 0,-49 0,25 0,0 0,-25 0,25 0,-25 0,25 0,-25 0,0 0,0 0,24 0,1 0,-25 0,25 0,0-25,0 25,-1 0,26 0,-50 0,50 0,-26 0,1 0,0 0,-25 0,50 0,-26 0,-24 0,25 0,0 0,0 0,0 0,-25 0,24 0,-24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3-07-17T07:10:02.19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  <inkml:context xml:id="ctx1">
      <inkml:inkSource xml:id="inkSrc1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1" timeString="2013-07-17T07:10:43.800"/>
    </inkml:context>
  </inkml:definitions>
  <inkml:trace contextRef="#ctx0" brushRef="#br0">1124 560,'-25'25,"25"24,0 1,0-25,0 0,0 49,0-24,0-1,0-24,0 25,0-26,-25 1,25 25,0 0,0-26,0 26,0 0,0-26,0 26,0-25,0 24,0-24,0 0,0 25,0-26,0 1,0 0,0 0,0 24,0-24,0 0,0 25,0-1,0 1,0 0,0-1,0 1,0-1,0 26,0-1,0 1,-24 24,24-25,-25 1,25 24,-25-25,25 1,-25 49,25-25,-25-25,1-24,24-25,0 49,0-24,0 0,0 24,0-24,0-1,-25-24,25 25,0-1,0 26,-25-1,0-24,0-1,1 1,-1 0,25-1,0 1,0-25,-25 24,25 1,0-1,0 26,0-1,0 26,0-1,-25 0,0 0,25 0,-49 25,24-24,0-1,25 0,0-74,-25 49,1-49,-1 74,-25 50,25-25,1-24,-1-26,0 0,0 26,25-1,-50 0,50 0,0-74,-49 25,49 49,-25-49,0 24,0 50,1-50,-26 75,50-74,-25-50,0 49,1-49,24-25,0 25,0-1,0 1,0-25,0 25,-25-25,25 25,0 24,0 100,0-25,25-24,-25-26,0-74,24 25,-24 0,0-1,0 1,25 0,-25 0,50 0,-25-1,-25 26,49 0,-24-26,0 1,24 0,-24 25,75-1,-51-24,1 0,-1 0,26 0,-1 24,-24-49,-1 25,-49-25,50 25,-25-25,0 0,-1 0,26 49,0-49,-26 0,1 0,-25 0,50 0,-25 0,-1 0,1 0,0 0,0 0,0 0,0 0,-1 0,-24-24,50 24,-25-25,0 0,-1 0,26 25,0-25,-26 1,1-26,25 25,-25 25,24-50,-24 50,0-24,0-1,-1 0,-24 25,50-25,0-49,-1 24,-24 25,25-24,-26-1,1 1,25 24,-25 0,-25 0,25-49,-1 49,-24-25,25 25,0-49,-25 74,25-50,-25 1,25-1,-25 25,0-24,24-1,-24 25,0-49,0 74,25-50,-25 1,0 24,25-50,-25 51,0-26,25 25,-25-24,25-1,-25 0,0 1,0 24,24-25,-24 1,0 24,0-25,25 1,-25 24,0-50,0 51,0-26,0 0,0-24,0 24,0 26,0-51,0 1,0-1,0 1,0 0,0-1,0-49,0 25,0-25,25 25,0-25,-25 49,25-24,-1 0,-24 49,0-49,0 49,25-24,0-25,-25 49,0 25,25-49,-25 24,25 0,-1 1,-24-26,0 1,25 24,-25-24,50 24,-50 1,0-1,25 50,-25-74,49-1,-49 50,25-49,0-25,-25 24,25 1,-1-25,-24 24,0 26,25-1,-25 0,0-24,0 0,0-1,0 26,0-1,0-24,0 24,0 0,0 1,0-26,0 26,0-26,0 26,0-1,25 0,-25 1,0 24,0-49,0 49,0-50,0 26,0-1,0 0,0-24,0 24,0 1,0 24,0 0,0-24,0 49,0-25,0 0,0 0,0-24,0 24,0-25,-25 25,25-24,-49-26,24 75,25-25,-25-49,0 24,25 26,-74-26,74-24,-50-1,25 50,1-24,-1 24,0 0,0 0,25 1,-25 24,1-25,-1 0,25 0,-25 0,0 25,0-25,25 25,-24-24,-1 24,0-25,0 25,25 0,0-25,-49 0,24 0,0 1,0 24,0-25,1 0,24 25,-25-25,0 25,0 0,0 0,0-25,25 1,-24 24,-1 0,0-25,-25 25,1 0,24-25,0 25,-24 0,24 0,-25-25,50 25,-25 0,1 0,24 0,-25 0,0 0,0 0,0 0,1 0,-26 0,25 0,0 0,-24 0,24 0,-25 0,26 0,-1 0,-25 0,25 0,25 0,-25 0,1 0,24 0,-25 0,0 0,0 0,0 25,25 0,-24 0,-26 24,25-24,0-25,1 25,24 0,-25-1,25-24,0 25,0 0,0 0,0-25,0 25,0-1,0 1,0-25,0 25,0 0,0 0,0 24,0-24,0-25,0 25,0 0,0 0,0-1,0-24,0 25,0-25,0 50,25-50,-25 25,0-25,0 24,0 26,24 0,-24-26,0-24,0 25,0 25,0-50,25 49,-25-49,0 0,0 25,0-25,0 25,0-25,0 50,0-50,0 25,0-25,0 24,0 26,-25-50,1 0,-1 25,0-25,25 0</inkml:trace>
  <inkml:trace contextRef="#ctx1" brushRef="#br0">2962 332 1,'-8'-2'1,"-5"1"0,1 0 0,0-1-1,-5 2 0,0 2 1,-1-1-1,-3 1 0,3-1 0,-3 2 0,0-1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0:54.78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0 687 1,'4'2'1,"-2"1"0,0-2 1,0 0-1,2 1 0,-2 1-1,2-1 1,-2 1 0,2 0 0,1-2-1,-3 1 0,2 1 0,0-2 1,0-1 0,0-1 0,0-1 0,5-2 0,-3-2-1,0-1 0,2-4 1,3 1 0,-1-2-1,0 0 0,3-4 1,-1-1-1,3 0 0,-1-4-1,1 0 1,1-1 1,-1-2-1,1 0-1,3-1 1,-3 1 0,3-2 0,16-27 0,-2 8 0,-2 5 0,-4 4 1,0 1-1,-4 5 0,2 3 0,-3 2 0,-3 4 0,-3 2-1,1 3 1,-3 1 0,-1 1 0,-1 1 0,-3 4 0,-3 3 0,-2 1 0,-2 2 0</inkml:trace>
  <inkml:trace contextRef="#ctx0" brushRef="#br0" timeOffset="2030">657 531 1,'0'5'2,"6"-1"-1,-3 1 0,-1 0-1,2-1 1,2 2 0,-4-4 0,0 2 0,0 1-1,0-2 0,2 2 1,0-1-1,-1 1 0,-1 0 1,2 1-1,0-1 0,0 1 1,-2 0-1,2-1 0,-2-1 0,2 1 1,-2-2-1,3 2 0,-3-3 0,2 1 0,0-1 1,0-1 0,0 2-1,0-3 0,1-2 0,1 0 0,0-1 0,0-2 0,0-1 0,3-1 0,-1-1 0,0-2 0,3-1 0,-3-2 0,2-1 0,0-2 0,3 0 0,-1-2 0,1 0 0,1-3 0,1 0 0,-3 0 0,3-1 1,-1 0-1,0 0 0,1 0 1,-1-1-1,1 1 0,-3 1 0,1 0 0,1 2 0,-1-2 0,-1 1 0,-2 4 0,13-16 0,-6 8 0,-5 3 0,0 5 0,-3 3 0,-3 1 0,-2 4 0,2 2 0,-2 2-1,-1-1 1,-3 3 0,0-1 0</inkml:trace>
  <inkml:trace contextRef="#ctx0" brushRef="#br0" timeOffset="8710">1516 560 1,'6'4'2,"-2"-1"-1,2 2 0,-2-2 0,2 2 0,1-2 0,-1 2-1,0 0 0,-2-1 0,2 0 0,-1-1 0,1 2 1,-2-2 0,0 0-1,0-1 1,0 0-1,-2 0 0,0 0 0,3-1 0,-1-1 0,-2 0 1,2 0 0,0-2 0,0-2-1,0 0 0,0-3 0,3-3 0,-1 1 1,2-4-1,-2 0 0,3-2 0,-1-2 0,0-2 0,0 0 0,3-2 0,-1-1 0,-2-1 0,3 0 0,-1 0 0,-2 2 0,3 0 0,-1-1 0,-2 1 0,1 0 0,9-17-1,1 7 1</inkml:trace>
  <inkml:trace contextRef="#ctx0" brushRef="#br0" timeOffset="9988">2302 625 1,'4'3'1,"0"-2"0,-2-1 1,4 1-1,-2-1 0,0 0 0,0 0 0,3 0 0,-3 0 0,4-1 0,-2 1 0,1-1 0,-3-2 0,2 1-1,-2-2 0,4 0 0,-2-3 0,1 0 1,-1-1-1,0-2 0,0 1 0,0-4 0,3-1 1,-3 0-1,4-2 0,-3 0 0,1 0 0,0-2 0,0 2 1,1-3-1,-1 2 0,2-1 0,9-15 0,-3 1 0,-3 4 0,-1 2 0,1 3 0,-1 6 0,-2-2 0,-1 4 0,1 1 0,-2 3-1,-2-2 1,3 2-1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0" timeString="2013-07-17T07:11:06.28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0 497 1,'2'2'1,"0"1"0,3 0 0,-3 1 0,2-1 0,0-1 0,0 1 0,0-1-1,0-1 0,1 0 0,-1-1 1,2-1 0,4-5-1,3 2 1,-3-6 0,-2 2-1,5-2 1,-5-1-1,2-1 0,1-1 0,-1 0 1,0-1-1,1 1 0,-1-1 0,0-1 0,5 0 0,-7 0 1,2-1-2,3-1 1,-1 0 1,-1-1-1,-5 8 0,2 0 0,0-3 0,1 1 0,-1-2 0,2 0 0,-2 0 0,1-1 0,-1 1 0,2-1 0,-1 2 0,-1-1 0,-2 0 0,0 3 0,1 0 0,1 2 0</inkml:trace>
  <inkml:trace contextRef="#ctx0" brushRef="#br0" timeOffset="1670">706 510 1,'2'1'1,"2"0"0,-2 0 0,0 0 0,0-1-1,0 0 1,0 0 0,2 0 0,-2 0 0,3 0-1,-1-2 1,0 1-1,0-1 0,0-3 0,2-1 0,3-1 0,-1-1 0,6-8 1,5-2-1,-3 0 0,1-1 1,-3 2-1,1 0 0,-1-1 0,3 0 1,-5 0-1,-5 11 0,-1-4 0,4 1 0,-4 0 0,3 0 0,-1 0 0,0-1 0,-2 2 0,3-2 0,-3 2 0,0 0 0</inkml:trace>
  <inkml:trace contextRef="#ctx0" brushRef="#br0" timeOffset="2508">1301 399 1,'2'4'1,"0"-1"0,1 2-1,-1-2 1,2 1 0,-2-1 0,0 1 0,0-1 0,0 0-1,0-1 0,2 1 1,0 0 0,-2-1-1,0 0 0,3 1 0,-3-2 0,0 0 0,-2 0 0,2 0 0,0 1 0,0-2 0,-2 1 0,2 0 0,-2-1 0,2 1 0,-2-1 0,2 0 0,0 0 0,0 0 0,0 0 0,0 0 0,-2 0 0,2 0 0,1 0 0,-1 0 0,0-1 0,0 1 1,0 0-1,0-1 1,0 1-1,-2 0 1,2 0-1,0 0 0,-2-1 0,2 1 0,0 0 0,-2-2 0,2 2 0,-2 0 0,0-1 0,2 1 0,-2-1 0,2 1 0,1 0 0,-3-1 0,2 0 0,0 1 0,0-3 0,0 2 0,2-1 0,0 0 0,-2-1 0,2 1 0,0 0 0,1-2 0,-1 0 0,0-1 0,0 0 0,2 1 1,0-1 0,1-1-1,-1 0 0,0-1 0,2 0 0,1-1 0,-1 0 0,10-11 0,1 1 0,0 2 0,-3 2 0,-8 7 0,1 0 0,1-2 0,-2 0 0,3 0 0,-3-2 0,2 2 0,1-3 0,-1 1 0,0 0 0,3 1 0,-3-2 0,0 1 0,1 0 0,-3 1 0,0-1 0,3 2 0,-3 0 0,0-1 0,0 2 0,1 0 0,-3 0 0,-2 1 0,2 0 0,-2 1 0,3 2 0,-3-2 0,0 2 0,0 1 0,-2-2 0,0 2 0,0-1 0,0 1-1,0 0 0,0 1 0</inkml:trace>
  <inkml:trace contextRef="#ctx0" brushRef="#br0" timeOffset="4136">2147 346 1,'2'2'1,"0"0"0,0 1 0,3-2 0,-3 1 0,2 1-1,-2-2 1,2 0-1,-2 0 0,2-1 1,0 1 0,0-1-1,1-1 1,3 0 0,0 0-1,-2-2 1,9-2-1,1 0 1,-1 0-2,-3-2 1,1-1 0,-1-1 1,0-2-1,1-1 0,-7 7 0,2-2 0,1 0 1,-1 0-1,2-2 1,-1-1-1,3 0 0,-2-1 0,1 0 0,1-1 0,-2 2 0,1-3 0,1 1 0,-2 1 0,1-2 0,-1 1 0,0 1 0,1 0 0,-3 1 0,0-1 0,1 1 0,-1-1 0,-2 2 0,2-1 0,-3 0 0,1 2 0,-2 1 0,0 1 0,0 0 0,0 3-1,-2-4 1,3 2-1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3-07-17T07:10:07.47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  <inkml:context xml:id="ctx1">
      <inkml:inkSource xml:id="inkSrc1">
        <inkml:traceFormat>
          <inkml:channel name="X" type="integer" max="16383" units="in"/>
          <inkml:channel name="Y" type="integer" max="16383" units="in"/>
          <inkml:channel name="F" type="integer" max="1023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E-6" units="1/dev"/>
        </inkml:channelProperties>
      </inkml:inkSource>
      <inkml:timestamp xml:id="ts1" timeString="2013-07-17T07:10:37.561"/>
    </inkml:context>
  </inkml:definitions>
  <inkml:trace contextRef="#ctx0" brushRef="#br0">1563 2308,'25'0,"24"0,-24 25,49 0,1-25,-26 25,26 24,24-24,-74 0,99 24,-99-24,99 25,25 0,-1-1,-24 1,100 24,-100-74,99 25,0 25,-24-26,-75 1,49-25,-98 0,98 25,-49 0,0 0,-49-1,-1 1,1-25,49 25,0 0,49 0,-49-25,-24 24,48 1,26 0,49 25,25-25,-49 24,49-24,25 0,49 24,-49 1,-25-25,25 0,0 24,0 1,-100-25,-49-25,-99 0,0 24,-25-24,0 0,0 25,25 0,24-25,51 25,98-25,1 25,-26-25,26 0,-75 0,24 0,-48 0,-26 0,-24 0,-1 0,-24 0,0 0,-25 0,0 0,0-25,0 25,0-50,-25-24,-74-75,-75-99,1 25,-423-1,-49-73,-173-1,-1 75,-272-125,371 224,26-198,223 173,222 124,76-24,-150 49,-346-124,197-199,125 224,124 49,99 50,-100-49,-73-100,148 99,-49-49,49 99,74 0,-74 0,25 0,25-25,50 25,24 0,0 0,25 25,0 0,0-25,0 25,25-25,0 0,-1 0,26 0,24 24,125 26,49 24,50-24,-1 24,-49-24,75 0,-75-1,0-24,-99-25,0 0,-75 0,-24 0,49 0,-25 25,50 0,0-25,-49 0,-1 25,50-25,0 49,-49-49,24 25,-50-25,51 0,24 25,-25 24,25 1,0-25,-99-25,74 49,25-49,-25 25,50 25,-25-50,-25 49,25-24,0 0,-24 0,48 24,-24-49,0 25,-24 0,49-25,-75 25,75 24,0-24,-50 0,50 0,0 25,-50-1,50-49,24 50,-24-25,25-1,-50-24,-50 0,50 0,0 50,0-50,0 25,-99-25,99 0,-25 25,-24-25,24 24,-74-24,0 0,-25 25,0-25,0 0,0 0</inkml:trace>
  <inkml:trace contextRef="#ctx1" brushRef="#br0">760 2052 1,'2'7'1,"0"-2"0,0 1 0,0-1 0,0-2-1,1 1 1,-1-1 0,-2 0-1,2-2 1,-2-1-1,2 0 0,0-1 0,0 0 0,-2-4 1,4-1-1,-2-2 0,0-1 0,0-1 0,0 1 0,0-1 0,0-2 1,0-1-1,1 2 0,-1-3 0,-2 2 0,2-1 0,-2 0 0,0 2 1,2-1-1,-2-1 0,2 3 0,-2 1 0,0 0 0,2 1 0,-2 2 0,0-1 0,2 3 0,-2 0 0,0 1 0,0-1 0,0 2 0,0 1 0,0 0 0,0 1 0,2 2 0,-2 0 0,2 2 0,0 0 0,-2 1 0,0 1 0,2-1 0,-2 0 0,2 4 0,-2-1 0,2-3 0,-2 2 0,0 0 0,2 0 0,1 0 0,-3 0 0,0 2 0,2-3 0,-2 1 0,2-2 0,-2 0 0,0 1 0,0-2 1,2 1 0,-2-2-1,2 0-1,-2 0 1,0 0 0,0-1 0,0 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EFF5-F997-41B4-BD93-22CB83684BE5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7E24-E02B-4C38-A1D8-B076FEC15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EFF5-F997-41B4-BD93-22CB83684BE5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7E24-E02B-4C38-A1D8-B076FEC15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EFF5-F997-41B4-BD93-22CB83684BE5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7E24-E02B-4C38-A1D8-B076FEC15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EFF5-F997-41B4-BD93-22CB83684BE5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7E24-E02B-4C38-A1D8-B076FEC15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EFF5-F997-41B4-BD93-22CB83684BE5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7E24-E02B-4C38-A1D8-B076FEC15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EFF5-F997-41B4-BD93-22CB83684BE5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7E24-E02B-4C38-A1D8-B076FEC15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EFF5-F997-41B4-BD93-22CB83684BE5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7E24-E02B-4C38-A1D8-B076FEC15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EFF5-F997-41B4-BD93-22CB83684BE5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7E24-E02B-4C38-A1D8-B076FEC15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EFF5-F997-41B4-BD93-22CB83684BE5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7E24-E02B-4C38-A1D8-B076FEC15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EFF5-F997-41B4-BD93-22CB83684BE5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7E24-E02B-4C38-A1D8-B076FEC15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EFF5-F997-41B4-BD93-22CB83684BE5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07E24-E02B-4C38-A1D8-B076FEC15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CEFF5-F997-41B4-BD93-22CB83684BE5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07E24-E02B-4C38-A1D8-B076FEC157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13" Type="http://schemas.openxmlformats.org/officeDocument/2006/relationships/image" Target="../media/image11.emf"/><Relationship Id="rId18" Type="http://schemas.openxmlformats.org/officeDocument/2006/relationships/customXml" Target="../ink/ink13.xml"/><Relationship Id="rId3" Type="http://schemas.openxmlformats.org/officeDocument/2006/relationships/image" Target="%0902-19.gif%20%20%20%20%20%20%20%20%20%20%20%20%20%20%20%20%20%20%20%20%20%20%20%20%20%20%20%20%20%20%20%20%20%20%20%20%20%20%20%20%20%20%20%20%20%20%20%20%20%20%20%20%20%200002FCA9%0aBob's%20work%20%20%20%20%20%20%20%20%20%20%20%20%20%20%20%20%20%20%20%20%20B5E64ED3:" TargetMode="External"/><Relationship Id="rId21" Type="http://schemas.openxmlformats.org/officeDocument/2006/relationships/image" Target="../media/image15.emf"/><Relationship Id="rId7" Type="http://schemas.openxmlformats.org/officeDocument/2006/relationships/image" Target="../media/image8.emf"/><Relationship Id="rId12" Type="http://schemas.openxmlformats.org/officeDocument/2006/relationships/customXml" Target="../ink/ink10.xml"/><Relationship Id="rId17" Type="http://schemas.openxmlformats.org/officeDocument/2006/relationships/image" Target="../media/image13.emf"/><Relationship Id="rId2" Type="http://schemas.openxmlformats.org/officeDocument/2006/relationships/image" Target="../media/image6.png"/><Relationship Id="rId16" Type="http://schemas.openxmlformats.org/officeDocument/2006/relationships/customXml" Target="../ink/ink12.xml"/><Relationship Id="rId20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11" Type="http://schemas.openxmlformats.org/officeDocument/2006/relationships/image" Target="../media/image10.emf"/><Relationship Id="rId5" Type="http://schemas.openxmlformats.org/officeDocument/2006/relationships/image" Target="../media/image7.emf"/><Relationship Id="rId15" Type="http://schemas.openxmlformats.org/officeDocument/2006/relationships/image" Target="../media/image12.emf"/><Relationship Id="rId10" Type="http://schemas.openxmlformats.org/officeDocument/2006/relationships/customXml" Target="../ink/ink9.xml"/><Relationship Id="rId19" Type="http://schemas.openxmlformats.org/officeDocument/2006/relationships/image" Target="../media/image14.emf"/><Relationship Id="rId4" Type="http://schemas.openxmlformats.org/officeDocument/2006/relationships/customXml" Target="../ink/ink6.xml"/><Relationship Id="rId9" Type="http://schemas.openxmlformats.org/officeDocument/2006/relationships/image" Target="../media/image9.emf"/><Relationship Id="rId14" Type="http://schemas.openxmlformats.org/officeDocument/2006/relationships/customXml" Target="../ink/ink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13" Type="http://schemas.openxmlformats.org/officeDocument/2006/relationships/image" Target="../media/image21.emf"/><Relationship Id="rId18" Type="http://schemas.openxmlformats.org/officeDocument/2006/relationships/customXml" Target="../ink/ink23.xml"/><Relationship Id="rId26" Type="http://schemas.openxmlformats.org/officeDocument/2006/relationships/customXml" Target="../ink/ink27.xml"/><Relationship Id="rId3" Type="http://schemas.openxmlformats.org/officeDocument/2006/relationships/image" Target="../media/image16.emf"/><Relationship Id="rId21" Type="http://schemas.openxmlformats.org/officeDocument/2006/relationships/image" Target="../media/image25.emf"/><Relationship Id="rId7" Type="http://schemas.openxmlformats.org/officeDocument/2006/relationships/image" Target="../media/image18.emf"/><Relationship Id="rId12" Type="http://schemas.openxmlformats.org/officeDocument/2006/relationships/customXml" Target="../ink/ink20.xml"/><Relationship Id="rId17" Type="http://schemas.openxmlformats.org/officeDocument/2006/relationships/image" Target="../media/image23.emf"/><Relationship Id="rId25" Type="http://schemas.openxmlformats.org/officeDocument/2006/relationships/image" Target="../media/image27.emf"/><Relationship Id="rId33" Type="http://schemas.openxmlformats.org/officeDocument/2006/relationships/image" Target="../media/image31.emf"/><Relationship Id="rId2" Type="http://schemas.openxmlformats.org/officeDocument/2006/relationships/customXml" Target="../ink/ink15.xml"/><Relationship Id="rId16" Type="http://schemas.openxmlformats.org/officeDocument/2006/relationships/customXml" Target="../ink/ink22.xml"/><Relationship Id="rId20" Type="http://schemas.openxmlformats.org/officeDocument/2006/relationships/customXml" Target="../ink/ink24.xml"/><Relationship Id="rId29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.xml"/><Relationship Id="rId11" Type="http://schemas.openxmlformats.org/officeDocument/2006/relationships/image" Target="../media/image20.emf"/><Relationship Id="rId24" Type="http://schemas.openxmlformats.org/officeDocument/2006/relationships/customXml" Target="../ink/ink26.xml"/><Relationship Id="rId32" Type="http://schemas.openxmlformats.org/officeDocument/2006/relationships/customXml" Target="../ink/ink30.xml"/><Relationship Id="rId5" Type="http://schemas.openxmlformats.org/officeDocument/2006/relationships/image" Target="../media/image17.emf"/><Relationship Id="rId15" Type="http://schemas.openxmlformats.org/officeDocument/2006/relationships/image" Target="../media/image22.emf"/><Relationship Id="rId23" Type="http://schemas.openxmlformats.org/officeDocument/2006/relationships/image" Target="../media/image26.emf"/><Relationship Id="rId28" Type="http://schemas.openxmlformats.org/officeDocument/2006/relationships/customXml" Target="../ink/ink28.xml"/><Relationship Id="rId10" Type="http://schemas.openxmlformats.org/officeDocument/2006/relationships/customXml" Target="../ink/ink19.xml"/><Relationship Id="rId19" Type="http://schemas.openxmlformats.org/officeDocument/2006/relationships/image" Target="../media/image24.emf"/><Relationship Id="rId31" Type="http://schemas.openxmlformats.org/officeDocument/2006/relationships/image" Target="../media/image30.emf"/><Relationship Id="rId4" Type="http://schemas.openxmlformats.org/officeDocument/2006/relationships/customXml" Target="../ink/ink16.xml"/><Relationship Id="rId9" Type="http://schemas.openxmlformats.org/officeDocument/2006/relationships/image" Target="../media/image19.emf"/><Relationship Id="rId14" Type="http://schemas.openxmlformats.org/officeDocument/2006/relationships/customXml" Target="../ink/ink21.xml"/><Relationship Id="rId22" Type="http://schemas.openxmlformats.org/officeDocument/2006/relationships/customXml" Target="../ink/ink25.xml"/><Relationship Id="rId27" Type="http://schemas.openxmlformats.org/officeDocument/2006/relationships/image" Target="../media/image28.emf"/><Relationship Id="rId30" Type="http://schemas.openxmlformats.org/officeDocument/2006/relationships/customXml" Target="../ink/ink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emf"/><Relationship Id="rId4" Type="http://schemas.openxmlformats.org/officeDocument/2006/relationships/customXml" Target="../ink/ink3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3.xml"/><Relationship Id="rId5" Type="http://schemas.openxmlformats.org/officeDocument/2006/relationships/image" Target="../media/image2.emf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/>
              <a:t>Electronic Business</a:t>
            </a:r>
            <a:br>
              <a:rPr lang="en-US" sz="8000" b="1" dirty="0" smtClean="0"/>
            </a:br>
            <a:r>
              <a:rPr lang="en-US" sz="7200" b="1" dirty="0" smtClean="0"/>
              <a:t>(MGT-485)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705600" cy="685800"/>
          </a:xfrm>
        </p:spPr>
        <p:txBody>
          <a:bodyPr/>
          <a:lstStyle/>
          <a:p>
            <a:r>
              <a:rPr lang="en-US" dirty="0" smtClean="0"/>
              <a:t>Course Instructor: </a:t>
            </a:r>
            <a:r>
              <a:rPr lang="en-US" dirty="0" err="1" smtClean="0"/>
              <a:t>Tahir</a:t>
            </a:r>
            <a:r>
              <a:rPr lang="en-US" dirty="0" smtClean="0"/>
              <a:t> </a:t>
            </a:r>
            <a:r>
              <a:rPr lang="en-US" dirty="0" err="1" smtClean="0"/>
              <a:t>Mumtaz</a:t>
            </a:r>
            <a:r>
              <a:rPr lang="en-US" dirty="0" smtClean="0"/>
              <a:t> </a:t>
            </a:r>
            <a:r>
              <a:rPr lang="en-US" dirty="0" err="1" smtClean="0"/>
              <a:t>Awan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Defining e-Business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term was first used by IBM, in October, 1997, when it launched a thematic campaign built around the term. </a:t>
            </a:r>
          </a:p>
          <a:p>
            <a:r>
              <a:rPr lang="en-US" dirty="0" smtClean="0"/>
              <a:t>Today, major corporations are rethinking their businesses in terms of the Internet and its new culture and capabilities. </a:t>
            </a:r>
          </a:p>
          <a:p>
            <a:r>
              <a:rPr lang="en-US" dirty="0" smtClean="0"/>
              <a:t>Companies are using the Web to buy parts and supplies from other companies, to collaborate on sales promotions, and to do joint research. </a:t>
            </a:r>
          </a:p>
          <a:p>
            <a:r>
              <a:rPr lang="en-US" dirty="0" smtClean="0"/>
              <a:t>Exploiting the convenience, availability, and world-wide reach of the Internet, many companies, such as Amazon.com, the book sellers, have already discovered how to use the Internet successfully.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Defining e-Business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of the first to report sales in the millions of dollars directly from the Web was Dell Computer. </a:t>
            </a:r>
          </a:p>
          <a:p>
            <a:r>
              <a:rPr lang="en-US" dirty="0" smtClean="0"/>
              <a:t>With the security built into today's browsers and with digital certificates now available for individuals and companies from </a:t>
            </a:r>
            <a:r>
              <a:rPr lang="en-US" dirty="0" err="1" smtClean="0"/>
              <a:t>Verisign</a:t>
            </a:r>
            <a:r>
              <a:rPr lang="en-US" dirty="0" smtClean="0"/>
              <a:t> (a certificate issuer) much of the early concern about the security of business transaction on the Web has decreased and e-business by whatever name is accelerating.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E-Business &amp; E-Commerce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most common implementation of e-business is as an additional, or in some cases primary, storefront. </a:t>
            </a:r>
          </a:p>
          <a:p>
            <a:r>
              <a:rPr lang="en-US" dirty="0" smtClean="0"/>
              <a:t>By selling products and services online, an e-business is able to reach a much wider consumer base than any traditional brick-and-mortar store could ever hope for. </a:t>
            </a:r>
            <a:endParaRPr lang="en-US" smtClean="0"/>
          </a:p>
          <a:p>
            <a:r>
              <a:rPr lang="en-US" smtClean="0"/>
              <a:t>This </a:t>
            </a:r>
            <a:r>
              <a:rPr lang="en-US" dirty="0" smtClean="0"/>
              <a:t>function of e-business is referred to as </a:t>
            </a:r>
            <a:r>
              <a:rPr lang="en-US" b="1" dirty="0" smtClean="0"/>
              <a:t>e-commerce</a:t>
            </a:r>
            <a:r>
              <a:rPr lang="en-US" dirty="0" smtClean="0"/>
              <a:t>, and the </a:t>
            </a:r>
            <a:r>
              <a:rPr lang="en-US" b="1" dirty="0" smtClean="0"/>
              <a:t>terms are occasionally used interchangeably.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E-Business &amp; E-Procurement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e-business may also use the Internet to acquire wholesale products or supplies for in-house production. </a:t>
            </a:r>
          </a:p>
          <a:p>
            <a:r>
              <a:rPr lang="en-US" dirty="0" smtClean="0"/>
              <a:t>This facet of e-business is sometimes referred to as e-procurement, and may offer businesses the opportunity to cut their costs dramatically. </a:t>
            </a:r>
          </a:p>
          <a:p>
            <a:r>
              <a:rPr lang="en-US" dirty="0" smtClean="0"/>
              <a:t>Even many e-businesses which operate without an electronic storefront now use eprocurement as a way to better track and manage their purchasing.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8382000" cy="838200"/>
          </a:xfrm>
        </p:spPr>
        <p:txBody>
          <a:bodyPr/>
          <a:lstStyle/>
          <a:p>
            <a:pPr algn="l"/>
            <a:r>
              <a:rPr lang="en-GB" b="1" dirty="0"/>
              <a:t>Popularity of online purchases</a:t>
            </a:r>
            <a:endParaRPr lang="en-US" b="1" dirty="0"/>
          </a:p>
        </p:txBody>
      </p:sp>
      <p:pic>
        <p:nvPicPr>
          <p:cNvPr id="121860" name="Picture 4" descr=" 02-19.gif                                                      0002FCA9&#10;Bob's work                     B5E64ED3:"/>
          <p:cNvPicPr>
            <a:picLocks noChangeAspect="1" noChangeArrowheads="1"/>
          </p:cNvPicPr>
          <p:nvPr/>
        </p:nvPicPr>
        <p:blipFill>
          <a:blip r:embed="rId2" r:link="rId3" cstate="print"/>
          <a:srcRect l="1593" t="1840" r="1537" b="1869"/>
          <a:stretch>
            <a:fillRect/>
          </a:stretch>
        </p:blipFill>
        <p:spPr bwMode="auto">
          <a:xfrm>
            <a:off x="268007" y="1206500"/>
            <a:ext cx="8647393" cy="4965700"/>
          </a:xfrm>
          <a:prstGeom prst="rect">
            <a:avLst/>
          </a:prstGeom>
          <a:noFill/>
        </p:spPr>
      </p:pic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304800" y="6288088"/>
            <a:ext cx="838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1200" dirty="0">
                <a:latin typeface="Arial" charset="0"/>
              </a:rPr>
              <a:t>Source: The Internet Monitor, </a:t>
            </a:r>
            <a:r>
              <a:rPr lang="en-GB" sz="1200" dirty="0" smtClean="0">
                <a:latin typeface="Arial" charset="0"/>
              </a:rPr>
              <a:t>BMRB</a:t>
            </a:r>
            <a:endParaRPr lang="en-GB" sz="1200" dirty="0">
              <a:latin typeface="Arial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0200" y="1196975"/>
              <a:ext cx="1090613" cy="3098800"/>
            </p14:xfrm>
          </p:contentPart>
        </mc:Choice>
        <mc:Fallback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0912" y="1187634"/>
                <a:ext cx="1109189" cy="31174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07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73213" y="3743325"/>
              <a:ext cx="950912" cy="257175"/>
            </p14:xfrm>
          </p:contentPart>
        </mc:Choice>
        <mc:Fallback>
          <p:pic>
            <p:nvPicPr>
              <p:cNvPr id="307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570694" y="3740804"/>
                <a:ext cx="955951" cy="2622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07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27325" y="3773488"/>
              <a:ext cx="928688" cy="187325"/>
            </p14:xfrm>
          </p:contentPart>
        </mc:Choice>
        <mc:Fallback>
          <p:pic>
            <p:nvPicPr>
              <p:cNvPr id="307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24806" y="3770976"/>
                <a:ext cx="933725" cy="1923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07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4038" y="4027488"/>
              <a:ext cx="3768725" cy="1366837"/>
            </p14:xfrm>
          </p:contentPart>
        </mc:Choice>
        <mc:Fallback>
          <p:pic>
            <p:nvPicPr>
              <p:cNvPr id="307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44678" y="4018133"/>
                <a:ext cx="3787444" cy="13855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07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0100" y="1403350"/>
              <a:ext cx="317500" cy="3279775"/>
            </p14:xfrm>
          </p:contentPart>
        </mc:Choice>
        <mc:Fallback>
          <p:pic>
            <p:nvPicPr>
              <p:cNvPr id="307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97574" y="1400830"/>
                <a:ext cx="322551" cy="32848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07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55688" y="1327150"/>
              <a:ext cx="541337" cy="436563"/>
            </p14:xfrm>
          </p:contentPart>
        </mc:Choice>
        <mc:Fallback>
          <p:pic>
            <p:nvPicPr>
              <p:cNvPr id="307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52803" y="1324631"/>
                <a:ext cx="546747" cy="4416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08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26425" y="3514725"/>
              <a:ext cx="106363" cy="109538"/>
            </p14:xfrm>
          </p:contentPart>
        </mc:Choice>
        <mc:Fallback>
          <p:pic>
            <p:nvPicPr>
              <p:cNvPr id="308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223893" y="3512194"/>
                <a:ext cx="111428" cy="1145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08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97825" y="3444875"/>
              <a:ext cx="73025" cy="88900"/>
            </p14:xfrm>
          </p:contentPart>
        </mc:Choice>
        <mc:Fallback>
          <p:pic>
            <p:nvPicPr>
              <p:cNvPr id="308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995331" y="3442345"/>
                <a:ext cx="78012" cy="939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082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48588" y="3389313"/>
              <a:ext cx="57150" cy="57150"/>
            </p14:xfrm>
          </p:contentPart>
        </mc:Choice>
        <mc:Fallback>
          <p:pic>
            <p:nvPicPr>
              <p:cNvPr id="3082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746024" y="3386765"/>
                <a:ext cx="62279" cy="6224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Two early starters in e-business world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Echo-Bay (later became e-bay) and Amazon.com started their businesses with the commercialization of internet in 1995-96. </a:t>
            </a:r>
          </a:p>
          <a:p>
            <a:r>
              <a:rPr lang="en-US" dirty="0" smtClean="0"/>
              <a:t>e-bay did the first sale on internet in 1996.</a:t>
            </a:r>
          </a:p>
          <a:p>
            <a:r>
              <a:rPr lang="en-US" dirty="0" smtClean="0"/>
              <a:t>Amazon did not had profits till 2001.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09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08063" y="4859338"/>
              <a:ext cx="23812" cy="227012"/>
            </p14:xfrm>
          </p:contentPart>
        </mc:Choice>
        <mc:Fallback>
          <p:pic>
            <p:nvPicPr>
              <p:cNvPr id="409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5499" y="4856808"/>
                <a:ext cx="28941" cy="2320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09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36663" y="4633913"/>
              <a:ext cx="1030287" cy="385762"/>
            </p14:xfrm>
          </p:contentPart>
        </mc:Choice>
        <mc:Fallback>
          <p:pic>
            <p:nvPicPr>
              <p:cNvPr id="409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34140" y="4631392"/>
                <a:ext cx="1035332" cy="3908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10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63713" y="4773613"/>
              <a:ext cx="142875" cy="104775"/>
            </p14:xfrm>
          </p:contentPart>
        </mc:Choice>
        <mc:Fallback>
          <p:pic>
            <p:nvPicPr>
              <p:cNvPr id="410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61213" y="4771101"/>
                <a:ext cx="147876" cy="1097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10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24075" y="4657725"/>
              <a:ext cx="41275" cy="117475"/>
            </p14:xfrm>
          </p:contentPart>
        </mc:Choice>
        <mc:Fallback>
          <p:pic>
            <p:nvPicPr>
              <p:cNvPr id="410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21518" y="4655203"/>
                <a:ext cx="46389" cy="12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10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16150" y="4543425"/>
              <a:ext cx="165100" cy="142875"/>
            </p14:xfrm>
          </p:contentPart>
        </mc:Choice>
        <mc:Fallback>
          <p:pic>
            <p:nvPicPr>
              <p:cNvPr id="410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13616" y="4540918"/>
                <a:ext cx="170169" cy="1478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10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20913" y="4576763"/>
              <a:ext cx="687387" cy="800100"/>
            </p14:xfrm>
          </p:contentPart>
        </mc:Choice>
        <mc:Fallback>
          <p:pic>
            <p:nvPicPr>
              <p:cNvPr id="410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18396" y="4574242"/>
                <a:ext cx="692420" cy="8051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104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51150" y="5370513"/>
              <a:ext cx="271463" cy="290512"/>
            </p14:xfrm>
          </p:contentPart>
        </mc:Choice>
        <mc:Fallback>
          <p:pic>
            <p:nvPicPr>
              <p:cNvPr id="4104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848643" y="5368002"/>
                <a:ext cx="276477" cy="2955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10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025688" y="27813000"/>
              <a:ext cx="0" cy="0"/>
            </p14:xfrm>
          </p:contentPart>
        </mc:Choice>
        <mc:Fallback>
          <p:pic>
            <p:nvPicPr>
              <p:cNvPr id="410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5025688" y="2781300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10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25988" y="4222750"/>
              <a:ext cx="585787" cy="317500"/>
            </p14:xfrm>
          </p:contentPart>
        </mc:Choice>
        <mc:Fallback>
          <p:pic>
            <p:nvPicPr>
              <p:cNvPr id="410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723468" y="4220227"/>
                <a:ext cx="591188" cy="3225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107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67313" y="4719638"/>
              <a:ext cx="15875" cy="12700"/>
            </p14:xfrm>
          </p:contentPart>
        </mc:Choice>
        <mc:Fallback>
          <p:pic>
            <p:nvPicPr>
              <p:cNvPr id="4107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164844" y="4717169"/>
                <a:ext cx="20814" cy="176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108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13163" y="4414838"/>
              <a:ext cx="1905000" cy="876300"/>
            </p14:xfrm>
          </p:contentPart>
        </mc:Choice>
        <mc:Fallback>
          <p:pic>
            <p:nvPicPr>
              <p:cNvPr id="4108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710644" y="4411955"/>
                <a:ext cx="1910399" cy="8820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109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60838" y="4525963"/>
              <a:ext cx="3063875" cy="1831975"/>
            </p14:xfrm>
          </p:contentPart>
        </mc:Choice>
        <mc:Fallback>
          <p:pic>
            <p:nvPicPr>
              <p:cNvPr id="4109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157957" y="4523447"/>
                <a:ext cx="3069637" cy="18370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110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48138" y="4240213"/>
              <a:ext cx="3057525" cy="1444625"/>
            </p14:xfrm>
          </p:contentPart>
        </mc:Choice>
        <mc:Fallback>
          <p:pic>
            <p:nvPicPr>
              <p:cNvPr id="4110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145259" y="4237693"/>
                <a:ext cx="3062923" cy="14496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111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19888" y="5027613"/>
              <a:ext cx="288925" cy="295275"/>
            </p14:xfrm>
          </p:contentPart>
        </mc:Choice>
        <mc:Fallback>
          <p:pic>
            <p:nvPicPr>
              <p:cNvPr id="4111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717372" y="5025092"/>
                <a:ext cx="293956" cy="3003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112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91388" y="4627563"/>
              <a:ext cx="473075" cy="385762"/>
            </p14:xfrm>
          </p:contentPart>
        </mc:Choice>
        <mc:Fallback>
          <p:pic>
            <p:nvPicPr>
              <p:cNvPr id="4112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288868" y="4625046"/>
                <a:ext cx="478475" cy="3907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113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43275" y="4286250"/>
              <a:ext cx="136525" cy="1604963"/>
            </p14:xfrm>
          </p:contentPart>
        </mc:Choice>
        <mc:Fallback>
          <p:pic>
            <p:nvPicPr>
              <p:cNvPr id="4113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340474" y="4283728"/>
                <a:ext cx="142126" cy="161036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E-Business Types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76800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sz="3800" b="1" dirty="0" smtClean="0"/>
              <a:t>B2B</a:t>
            </a:r>
          </a:p>
          <a:p>
            <a:pPr lvl="1" fontAlgn="base"/>
            <a:r>
              <a:rPr lang="en-US" dirty="0" smtClean="0"/>
              <a:t>it is that business activity in which 2 firm or business units make electronic transaction in which 1 can be a producer firm and other are raw material supplier firm.</a:t>
            </a:r>
          </a:p>
          <a:p>
            <a:pPr fontAlgn="base"/>
            <a:r>
              <a:rPr lang="en-US" sz="3800" b="1" dirty="0" smtClean="0"/>
              <a:t>B2C </a:t>
            </a:r>
          </a:p>
          <a:p>
            <a:pPr lvl="1" fontAlgn="base"/>
            <a:r>
              <a:rPr lang="en-US" dirty="0" smtClean="0"/>
              <a:t>In B2C commerce, 1 party is the firm and other party is a customer. </a:t>
            </a:r>
          </a:p>
          <a:p>
            <a:pPr lvl="1" fontAlgn="base"/>
            <a:r>
              <a:rPr lang="en-US" dirty="0" smtClean="0"/>
              <a:t>Customer can seek information , can place an order, get some items on the Internet and can also make the payment.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12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8963" y="1398588"/>
              <a:ext cx="909637" cy="533400"/>
            </p14:xfrm>
          </p:contentPart>
        </mc:Choice>
        <mc:Fallback>
          <p:pic>
            <p:nvPicPr>
              <p:cNvPr id="512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6082" y="1395711"/>
                <a:ext cx="915039" cy="5387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12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79713" y="2166938"/>
              <a:ext cx="6048375" cy="134937"/>
            </p14:xfrm>
          </p:contentPart>
        </mc:Choice>
        <mc:Fallback>
          <p:pic>
            <p:nvPicPr>
              <p:cNvPr id="512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77193" y="2164292"/>
                <a:ext cx="6053776" cy="14022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E-Business Types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76800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en-US" sz="3800" b="1" dirty="0" smtClean="0"/>
              <a:t>Intra B commerce </a:t>
            </a:r>
          </a:p>
          <a:p>
            <a:pPr lvl="1" fontAlgn="base"/>
            <a:r>
              <a:rPr lang="en-US" dirty="0" smtClean="0"/>
              <a:t>Under this, the parties involved are 2 persons or departments of some business unit. </a:t>
            </a:r>
          </a:p>
          <a:p>
            <a:pPr lvl="1" fontAlgn="base"/>
            <a:r>
              <a:rPr lang="en-US" dirty="0" smtClean="0"/>
              <a:t>Use of computer network makes it possible for the marketing department to interact constantly with the production. </a:t>
            </a:r>
          </a:p>
          <a:p>
            <a:pPr lvl="1" fontAlgn="base"/>
            <a:r>
              <a:rPr lang="en-US" dirty="0" smtClean="0"/>
              <a:t>A firms transactions or interactions with its employees are some time refer to as B to E commerce. </a:t>
            </a:r>
          </a:p>
          <a:p>
            <a:pPr lvl="1" fontAlgn="base"/>
            <a:r>
              <a:rPr lang="en-US" dirty="0" smtClean="0"/>
              <a:t>Employees can use electronic catalogue and ordering forms.</a:t>
            </a:r>
          </a:p>
          <a:p>
            <a:pPr fontAlgn="base"/>
            <a:r>
              <a:rPr lang="en-US" sz="3800" b="1" dirty="0" smtClean="0"/>
              <a:t>C to C commerce</a:t>
            </a:r>
          </a:p>
          <a:p>
            <a:pPr lvl="1" fontAlgn="base"/>
            <a:r>
              <a:rPr lang="en-US" dirty="0" smtClean="0"/>
              <a:t>under C to C commerce, both the parties involved are customers.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Benefits of E-Business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dirty="0" smtClean="0"/>
              <a:t>Enhanced precision, quality and time required for updating and delivering information on products or services.</a:t>
            </a:r>
          </a:p>
          <a:p>
            <a:pPr fontAlgn="base"/>
            <a:r>
              <a:rPr lang="en-US" dirty="0" smtClean="0"/>
              <a:t>Possibility for customers to access the catalogues and prices at any time of the day-every day.</a:t>
            </a:r>
          </a:p>
          <a:p>
            <a:pPr fontAlgn="base"/>
            <a:r>
              <a:rPr lang="en-US" dirty="0" smtClean="0"/>
              <a:t>The way of ordering is easy, fast and immediate.</a:t>
            </a:r>
          </a:p>
          <a:p>
            <a:pPr fontAlgn="base"/>
            <a:r>
              <a:rPr lang="en-US" dirty="0" smtClean="0"/>
              <a:t>Improved market, industry or competitor intelligence gained through research activities and information gathering.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Benefits of E-Business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Electronic delivery of some products and services ( publications, software, translation services, banking, etc.) via new distribution channels.</a:t>
            </a:r>
          </a:p>
          <a:p>
            <a:pPr fontAlgn="base"/>
            <a:r>
              <a:rPr lang="en-US" dirty="0" smtClean="0"/>
              <a:t>Evident expansion of customer base and rise in export opportunities.</a:t>
            </a:r>
          </a:p>
          <a:p>
            <a:pPr fontAlgn="base"/>
            <a:r>
              <a:rPr lang="en-US" dirty="0" smtClean="0"/>
              <a:t>Routine administrative tasks such as invoices and order records are reduced by e-business so staff can focus on more strategic activities.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Contents to Cover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Instructor’s Profile</a:t>
            </a:r>
          </a:p>
          <a:p>
            <a:r>
              <a:rPr lang="en-US" dirty="0" smtClean="0"/>
              <a:t>Course Readings and Course Distribution</a:t>
            </a:r>
          </a:p>
          <a:p>
            <a:r>
              <a:rPr lang="en-US" dirty="0" smtClean="0"/>
              <a:t>Basics of electronic business</a:t>
            </a:r>
          </a:p>
          <a:p>
            <a:r>
              <a:rPr lang="en-US" dirty="0" smtClean="0"/>
              <a:t>E-Business Types </a:t>
            </a:r>
          </a:p>
          <a:p>
            <a:r>
              <a:rPr lang="en-US" dirty="0" smtClean="0"/>
              <a:t>Benefits of e-business </a:t>
            </a:r>
          </a:p>
          <a:p>
            <a:r>
              <a:rPr lang="en-US" dirty="0" smtClean="0"/>
              <a:t>How Internet works?</a:t>
            </a:r>
          </a:p>
          <a:p>
            <a:r>
              <a:rPr lang="en-US" dirty="0" smtClean="0"/>
              <a:t>History of Internet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Instructor’s Profile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PhD (Marketing) in progress from Sun </a:t>
            </a:r>
            <a:r>
              <a:rPr lang="en-US" dirty="0" err="1" smtClean="0"/>
              <a:t>Yat-sen</a:t>
            </a:r>
            <a:r>
              <a:rPr lang="en-US" dirty="0" smtClean="0"/>
              <a:t> University, China</a:t>
            </a:r>
          </a:p>
          <a:p>
            <a:endParaRPr lang="en-US" dirty="0" smtClean="0"/>
          </a:p>
          <a:p>
            <a:r>
              <a:rPr lang="en-US" dirty="0" smtClean="0"/>
              <a:t>Lecturer, Department of Management Sciences, COMSATS INSTITUTE OF INFORMATION TECHNOLOGY, ISLAMABAD since 2007</a:t>
            </a:r>
          </a:p>
          <a:p>
            <a:pPr>
              <a:buNone/>
            </a:pPr>
            <a:endParaRPr lang="en-US" sz="1400" u="sng" dirty="0" smtClean="0"/>
          </a:p>
          <a:p>
            <a:r>
              <a:rPr lang="en-US" dirty="0" smtClean="0"/>
              <a:t>More than 6 years of Full time Teaching and Training Experience</a:t>
            </a:r>
          </a:p>
          <a:p>
            <a:endParaRPr lang="en-US" dirty="0" smtClean="0"/>
          </a:p>
          <a:p>
            <a:r>
              <a:rPr lang="en-US" dirty="0" smtClean="0"/>
              <a:t>About 5 years of Corporate Experience in the Marketing and Business Development departments of Construction and IT sector of Pakistan</a:t>
            </a:r>
          </a:p>
          <a:p>
            <a:endParaRPr lang="en-US" dirty="0" smtClean="0"/>
          </a:p>
          <a:p>
            <a:r>
              <a:rPr lang="en-US" dirty="0" smtClean="0"/>
              <a:t>Organizer and Operations </a:t>
            </a:r>
            <a:r>
              <a:rPr lang="en-US" dirty="0" err="1" smtClean="0"/>
              <a:t>Incharge</a:t>
            </a:r>
            <a:r>
              <a:rPr lang="en-US" dirty="0" smtClean="0"/>
              <a:t> for various International Conferences and Forums </a:t>
            </a:r>
          </a:p>
          <a:p>
            <a:endParaRPr lang="en-US" dirty="0" smtClean="0"/>
          </a:p>
          <a:p>
            <a:r>
              <a:rPr lang="en-US" dirty="0" smtClean="0"/>
              <a:t>Author of 19 academic research papers &amp; Training Book for Liaison Officers and Technical Officers of SAF Games, 2004, Pakistan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Course Readings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458200" cy="4191000"/>
          </a:xfrm>
        </p:spPr>
        <p:txBody>
          <a:bodyPr>
            <a:normAutofit lnSpcReduction="10000"/>
          </a:bodyPr>
          <a:lstStyle/>
          <a:p>
            <a:r>
              <a:rPr lang="en-US" sz="3900" b="1" u="sng" dirty="0" smtClean="0"/>
              <a:t>Textbook: </a:t>
            </a:r>
            <a:endParaRPr lang="en-US" sz="3900" b="1" u="sng" dirty="0"/>
          </a:p>
          <a:p>
            <a:pPr lvl="1"/>
            <a:r>
              <a:rPr lang="en-US" sz="3200" b="1" dirty="0" smtClean="0"/>
              <a:t>Introduction to E-Business Management and Strategy </a:t>
            </a:r>
          </a:p>
          <a:p>
            <a:pPr lvl="2"/>
            <a:r>
              <a:rPr lang="en-US" dirty="0" smtClean="0"/>
              <a:t>Author: 	Colin </a:t>
            </a:r>
            <a:r>
              <a:rPr lang="en-US" dirty="0" err="1" smtClean="0"/>
              <a:t>Combe</a:t>
            </a:r>
            <a:endParaRPr lang="en-US" dirty="0" smtClean="0"/>
          </a:p>
          <a:p>
            <a:pPr lvl="2"/>
            <a:r>
              <a:rPr lang="en-US" dirty="0" smtClean="0"/>
              <a:t>Publisher: 	Elsevier</a:t>
            </a:r>
          </a:p>
          <a:p>
            <a:pPr lvl="6"/>
            <a:endParaRPr lang="en-US" dirty="0"/>
          </a:p>
          <a:p>
            <a:pPr marL="0" lvl="6" indent="0"/>
            <a:r>
              <a:rPr lang="en-US" sz="3900" b="1" dirty="0" smtClean="0"/>
              <a:t>   </a:t>
            </a:r>
            <a:r>
              <a:rPr lang="en-US" sz="3900" b="1" u="sng" dirty="0" smtClean="0"/>
              <a:t>Reference Material: </a:t>
            </a:r>
          </a:p>
          <a:p>
            <a:pPr marL="457200" lvl="7" indent="0">
              <a:buNone/>
            </a:pPr>
            <a:r>
              <a:rPr lang="en-US" sz="3200" dirty="0" smtClean="0"/>
              <a:t>Handouts Provided </a:t>
            </a:r>
            <a:r>
              <a:rPr lang="en-US" sz="3200" dirty="0"/>
              <a:t>by </a:t>
            </a:r>
            <a:r>
              <a:rPr lang="en-US" sz="3200" dirty="0" smtClean="0"/>
              <a:t>Instructor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Brief Course 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Introduction</a:t>
            </a:r>
          </a:p>
          <a:p>
            <a:pPr lvl="0"/>
            <a:r>
              <a:rPr lang="en-US" dirty="0" smtClean="0"/>
              <a:t>E-business technology</a:t>
            </a:r>
          </a:p>
          <a:p>
            <a:pPr lvl="0"/>
            <a:r>
              <a:rPr lang="en-US" dirty="0" smtClean="0"/>
              <a:t>E-business markets and models</a:t>
            </a:r>
          </a:p>
          <a:p>
            <a:pPr lvl="0"/>
            <a:r>
              <a:rPr lang="en-US" dirty="0" smtClean="0"/>
              <a:t>E-marketing</a:t>
            </a:r>
          </a:p>
          <a:p>
            <a:pPr lvl="0"/>
            <a:r>
              <a:rPr lang="en-US" dirty="0" smtClean="0"/>
              <a:t>The internet: law, privacy, trust and security</a:t>
            </a:r>
          </a:p>
          <a:p>
            <a:pPr lvl="0"/>
            <a:r>
              <a:rPr lang="en-US" dirty="0" smtClean="0"/>
              <a:t>The management of e-business</a:t>
            </a:r>
          </a:p>
          <a:p>
            <a:pPr lvl="0"/>
            <a:r>
              <a:rPr lang="en-US" dirty="0" smtClean="0"/>
              <a:t>E-business strategy: formulation</a:t>
            </a:r>
          </a:p>
          <a:p>
            <a:pPr lvl="0"/>
            <a:r>
              <a:rPr lang="en-US" dirty="0" smtClean="0"/>
              <a:t>E-business strategy: implementation</a:t>
            </a:r>
          </a:p>
          <a:p>
            <a:pPr lvl="0"/>
            <a:r>
              <a:rPr lang="en-US" dirty="0" smtClean="0"/>
              <a:t>E-business strategy: evaluation</a:t>
            </a:r>
          </a:p>
          <a:p>
            <a:pPr lvl="0"/>
            <a:r>
              <a:rPr lang="en-US" dirty="0" smtClean="0"/>
              <a:t>Gaining and sustaining a competitive advantage</a:t>
            </a:r>
          </a:p>
          <a:p>
            <a:pPr lvl="0"/>
            <a:r>
              <a:rPr lang="en-US" dirty="0" smtClean="0"/>
              <a:t>E-business: the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9458" name="AutoShape 2"/>
          <p:cNvSpPr>
            <a:spLocks noChangeArrowheads="1"/>
          </p:cNvSpPr>
          <p:nvPr/>
        </p:nvSpPr>
        <p:spPr bwMode="auto">
          <a:xfrm rot="-11045561">
            <a:off x="4724400" y="2209801"/>
            <a:ext cx="2286000" cy="2747963"/>
          </a:xfrm>
          <a:prstGeom prst="curvedRightArrow">
            <a:avLst>
              <a:gd name="adj1" fmla="val 22192"/>
              <a:gd name="adj2" fmla="val 44385"/>
              <a:gd name="adj3" fmla="val 33333"/>
            </a:avLst>
          </a:prstGeom>
          <a:solidFill>
            <a:schemeClr val="tx1"/>
          </a:solidFill>
          <a:ln w="317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b="1" dirty="0"/>
              <a:t>E-Business is About Business</a:t>
            </a:r>
            <a:endParaRPr lang="en-US" sz="4400" dirty="0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 rot="-10636806" flipH="1" flipV="1">
            <a:off x="1600200" y="2438401"/>
            <a:ext cx="2286000" cy="2747963"/>
          </a:xfrm>
          <a:prstGeom prst="curvedRightArrow">
            <a:avLst>
              <a:gd name="adj1" fmla="val 22192"/>
              <a:gd name="adj2" fmla="val 44385"/>
              <a:gd name="adj3" fmla="val 33333"/>
            </a:avLst>
          </a:prstGeom>
          <a:solidFill>
            <a:schemeClr val="tx1"/>
          </a:solidFill>
          <a:ln w="317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8600" y="4495800"/>
            <a:ext cx="22669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 dirty="0"/>
              <a:t>IT Driving</a:t>
            </a:r>
          </a:p>
          <a:p>
            <a:pPr algn="ctr"/>
            <a:r>
              <a:rPr lang="en-US" sz="3200" b="1" dirty="0"/>
              <a:t>Business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019800" y="175260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 dirty="0"/>
              <a:t>Business</a:t>
            </a:r>
          </a:p>
          <a:p>
            <a:pPr algn="ctr"/>
            <a:r>
              <a:rPr lang="en-US" sz="3200" b="1" dirty="0"/>
              <a:t>Driving IT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048001" y="3352800"/>
            <a:ext cx="22044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E-Business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6913" y="509588"/>
              <a:ext cx="500062" cy="669925"/>
            </p14:xfrm>
          </p:contentPart>
        </mc:Choice>
        <mc:Fallback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7553" y="500218"/>
                <a:ext cx="518783" cy="6886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40663" y="2768600"/>
              <a:ext cx="571500" cy="635000"/>
            </p14:xfrm>
          </p:contentPart>
        </mc:Choice>
        <mc:Fallback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31306" y="2759241"/>
                <a:ext cx="590214" cy="6537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7325" y="4241800"/>
              <a:ext cx="2179638" cy="1741488"/>
            </p14:xfrm>
          </p:contentPart>
        </mc:Choice>
        <mc:Fallback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7990" y="4232441"/>
                <a:ext cx="2198307" cy="17602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37325" y="1741488"/>
              <a:ext cx="2178050" cy="1179512"/>
            </p14:xfrm>
          </p:contentPart>
        </mc:Choice>
        <mc:Fallback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527965" y="1732167"/>
                <a:ext cx="2196770" cy="119815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Defining Business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According to businessdictionary.com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 organization or economic system where goods and services are exchanged for one another or for money. </a:t>
            </a:r>
          </a:p>
          <a:p>
            <a:r>
              <a:rPr lang="en-US" dirty="0" smtClean="0"/>
              <a:t>Every business require some form of investment and enough customers to whom its output can be sold on a consistent basis in order to make a profit. </a:t>
            </a:r>
          </a:p>
          <a:p>
            <a:r>
              <a:rPr lang="en-US" dirty="0" smtClean="0"/>
              <a:t>Businesses can be privately owned, not-for-profit or state-owned. </a:t>
            </a:r>
          </a:p>
          <a:p>
            <a:r>
              <a:rPr lang="en-US" dirty="0" smtClean="0"/>
              <a:t>An example of a corporate business is PepsiCo, while a family catering business is a private enterprise.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0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30325" y="3224213"/>
              <a:ext cx="6983413" cy="1687512"/>
            </p14:xfrm>
          </p:contentPart>
        </mc:Choice>
        <mc:Fallback>
          <p:pic>
            <p:nvPicPr>
              <p:cNvPr id="20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20965" y="3214856"/>
                <a:ext cx="7002133" cy="170622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Defining 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According to techterms.com</a:t>
            </a:r>
          </a:p>
          <a:p>
            <a:endParaRPr lang="en-US" dirty="0" smtClean="0"/>
          </a:p>
          <a:p>
            <a:r>
              <a:rPr lang="en-US" dirty="0" smtClean="0"/>
              <a:t>IT Stands for "Information Technology,“ </a:t>
            </a:r>
          </a:p>
          <a:p>
            <a:r>
              <a:rPr lang="en-US" dirty="0" smtClean="0"/>
              <a:t>It refers to anything related to computing technology, such as networking, hardware, software, the Internet, or the people that work with these technologies. </a:t>
            </a:r>
          </a:p>
          <a:p>
            <a:r>
              <a:rPr lang="en-US" dirty="0" smtClean="0"/>
              <a:t>Many companies now have IT departments for managing the computers, networks, and other technical areas of their businesses. </a:t>
            </a:r>
          </a:p>
          <a:p>
            <a:r>
              <a:rPr lang="en-US" dirty="0" smtClean="0"/>
              <a:t>Since we live in the information age, IT has become a part of our everyday lives.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Defining e-Business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Derived from such terms as "e-mail" and "e-commerce”</a:t>
            </a:r>
          </a:p>
          <a:p>
            <a:r>
              <a:rPr lang="en-US" dirty="0" smtClean="0"/>
              <a:t>In a more general sense, the term may be used to describe any form of electronic business — that is to say, any business which utilizes a computer. </a:t>
            </a:r>
          </a:p>
          <a:p>
            <a:r>
              <a:rPr lang="en-US" dirty="0" smtClean="0"/>
              <a:t>This usage is somewhat ancient, however, and in most contexts e-business refers exclusively to Internet businesses.</a:t>
            </a:r>
          </a:p>
          <a:p>
            <a:r>
              <a:rPr lang="en-US" dirty="0" smtClean="0"/>
              <a:t>E-business is a term used to describe businesses run on the Internet, or utilizing Internet technologies to improve the productivity or profitability of a business.</a:t>
            </a:r>
          </a:p>
          <a:p>
            <a:r>
              <a:rPr lang="en-US" dirty="0" smtClean="0"/>
              <a:t>The conduct of business on the Internet, not only buying and selling but also servicing customers and collaborating with business partners.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881</Words>
  <Application>Microsoft Office PowerPoint</Application>
  <PresentationFormat>On-screen Show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Electronic Business (MGT-485)</vt:lpstr>
      <vt:lpstr>Contents to Cover</vt:lpstr>
      <vt:lpstr>Instructor’s Profile</vt:lpstr>
      <vt:lpstr>Course Readings </vt:lpstr>
      <vt:lpstr>Brief Course Contents</vt:lpstr>
      <vt:lpstr>PowerPoint Presentation</vt:lpstr>
      <vt:lpstr>Defining Business </vt:lpstr>
      <vt:lpstr>Defining IT</vt:lpstr>
      <vt:lpstr>Defining e-Business</vt:lpstr>
      <vt:lpstr>Defining e-Business</vt:lpstr>
      <vt:lpstr>Defining e-Business</vt:lpstr>
      <vt:lpstr>E-Business &amp; E-Commerce </vt:lpstr>
      <vt:lpstr>E-Business &amp; E-Procurement </vt:lpstr>
      <vt:lpstr>Popularity of online purchases</vt:lpstr>
      <vt:lpstr>Two early starters in e-business world</vt:lpstr>
      <vt:lpstr>E-Business Types </vt:lpstr>
      <vt:lpstr>E-Business Types </vt:lpstr>
      <vt:lpstr>Benefits of E-Business</vt:lpstr>
      <vt:lpstr>Benefits of E-Business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Business (MGT-485)</dc:title>
  <dc:creator>Fahad</dc:creator>
  <cp:lastModifiedBy>Jaka</cp:lastModifiedBy>
  <cp:revision>13</cp:revision>
  <dcterms:created xsi:type="dcterms:W3CDTF">2013-06-29T22:12:05Z</dcterms:created>
  <dcterms:modified xsi:type="dcterms:W3CDTF">2018-03-09T10:58:08Z</dcterms:modified>
</cp:coreProperties>
</file>