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>
      <p:cViewPr varScale="1">
        <p:scale>
          <a:sx n="62" d="100"/>
          <a:sy n="62" d="100"/>
        </p:scale>
        <p:origin x="-13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B35EA-AC53-4D00-B81E-7DB3F5CD3C82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F9995-BCCF-406D-A3BA-0962F0374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33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F9995-BCCF-406D-A3BA-0962F037426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6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53F3-2664-4FB5-B695-10235D6A403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36E4-4319-4D62-9090-77062897E1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53F3-2664-4FB5-B695-10235D6A403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36E4-4319-4D62-9090-77062897E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53F3-2664-4FB5-B695-10235D6A403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36E4-4319-4D62-9090-77062897E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53F3-2664-4FB5-B695-10235D6A403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36E4-4319-4D62-9090-77062897E1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53F3-2664-4FB5-B695-10235D6A403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36E4-4319-4D62-9090-77062897E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53F3-2664-4FB5-B695-10235D6A403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36E4-4319-4D62-9090-77062897E1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53F3-2664-4FB5-B695-10235D6A403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36E4-4319-4D62-9090-77062897E1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53F3-2664-4FB5-B695-10235D6A403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36E4-4319-4D62-9090-77062897E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53F3-2664-4FB5-B695-10235D6A403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36E4-4319-4D62-9090-77062897E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53F3-2664-4FB5-B695-10235D6A403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36E4-4319-4D62-9090-77062897E1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653F3-2664-4FB5-B695-10235D6A403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536E4-4319-4D62-9090-77062897E1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2653F3-2664-4FB5-B695-10235D6A4034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E536E4-4319-4D62-9090-77062897E1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ke-10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e-business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5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50" t="20222" r="35375" b="8667"/>
          <a:stretch/>
        </p:blipFill>
        <p:spPr bwMode="auto">
          <a:xfrm>
            <a:off x="2362200" y="228600"/>
            <a:ext cx="4602480" cy="6162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0047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50" t="13556" r="36250" b="17556"/>
          <a:stretch/>
        </p:blipFill>
        <p:spPr bwMode="auto">
          <a:xfrm>
            <a:off x="1981200" y="0"/>
            <a:ext cx="5257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161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00" t="17334" r="35500" b="11111"/>
          <a:stretch/>
        </p:blipFill>
        <p:spPr bwMode="auto">
          <a:xfrm>
            <a:off x="2057400" y="152400"/>
            <a:ext cx="5120640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786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5" t="19333" r="35376" b="12223"/>
          <a:stretch/>
        </p:blipFill>
        <p:spPr bwMode="auto">
          <a:xfrm>
            <a:off x="2209800" y="228600"/>
            <a:ext cx="53340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3453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Evaluasi</a:t>
            </a:r>
            <a:r>
              <a:rPr lang="en-US" dirty="0" smtClean="0"/>
              <a:t> e-business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Di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diposisi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mengadopsi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e-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yang </a:t>
            </a:r>
            <a:r>
              <a:rPr lang="en-US" dirty="0" err="1" smtClean="0"/>
              <a:t>dicita-citakan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7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dieksekusi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Efektivitas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Akurasi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75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manajerial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analisa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monitoring, </a:t>
            </a:r>
            <a:r>
              <a:rPr lang="en-US" dirty="0" err="1" smtClean="0"/>
              <a:t>direkam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dianalisa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tingkat</a:t>
            </a:r>
            <a:r>
              <a:rPr lang="en-US" dirty="0" smtClean="0"/>
              <a:t> diagnosis </a:t>
            </a:r>
            <a:r>
              <a:rPr lang="en-US" dirty="0" err="1" smtClean="0"/>
              <a:t>tren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Tingkat </a:t>
            </a:r>
            <a:r>
              <a:rPr lang="en-US" dirty="0" err="1" smtClean="0"/>
              <a:t>konsistensi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resource yang </a:t>
            </a:r>
            <a:r>
              <a:rPr lang="en-US" dirty="0" err="1" smtClean="0"/>
              <a:t>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5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e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https://bib.irb.hr/datoteka/129649.Simulation-e-business.pdf</a:t>
            </a:r>
          </a:p>
        </p:txBody>
      </p:sp>
    </p:spTree>
    <p:extLst>
      <p:ext uri="{BB962C8B-B14F-4D97-AF65-F5344CB8AC3E}">
        <p14:creationId xmlns:p14="http://schemas.microsoft.com/office/powerpoint/2010/main" val="241928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25" t="16001" r="20375" b="5111"/>
          <a:stretch/>
        </p:blipFill>
        <p:spPr bwMode="auto">
          <a:xfrm>
            <a:off x="685800" y="762000"/>
            <a:ext cx="725424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406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50" t="34888" r="21750" b="10667"/>
          <a:stretch/>
        </p:blipFill>
        <p:spPr bwMode="auto">
          <a:xfrm>
            <a:off x="52251" y="685800"/>
            <a:ext cx="9091749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0022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5" t="13111" r="34625" b="11111"/>
          <a:stretch/>
        </p:blipFill>
        <p:spPr bwMode="auto">
          <a:xfrm>
            <a:off x="2362200" y="457200"/>
            <a:ext cx="5181600" cy="5994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9543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00" t="16444" r="34875" b="12000"/>
          <a:stretch/>
        </p:blipFill>
        <p:spPr bwMode="auto">
          <a:xfrm>
            <a:off x="2514600" y="152400"/>
            <a:ext cx="4728044" cy="6214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007629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</TotalTime>
  <Words>147</Words>
  <Application>Microsoft Office PowerPoint</Application>
  <PresentationFormat>On-screen Show (4:3)</PresentationFormat>
  <Paragraphs>21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Slipstream</vt:lpstr>
      <vt:lpstr>Evaluasi strategi e-business</vt:lpstr>
      <vt:lpstr>Evaluasi e-business</vt:lpstr>
      <vt:lpstr>PowerPoint Presentation</vt:lpstr>
      <vt:lpstr>PowerPoint Presentation</vt:lpstr>
      <vt:lpstr>Contoh evaluasi e bisnis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strategi e-business</dc:title>
  <dc:creator>Windows User</dc:creator>
  <cp:lastModifiedBy>Windows User</cp:lastModifiedBy>
  <cp:revision>5</cp:revision>
  <dcterms:created xsi:type="dcterms:W3CDTF">2018-04-25T10:51:42Z</dcterms:created>
  <dcterms:modified xsi:type="dcterms:W3CDTF">2018-04-30T06:34:31Z</dcterms:modified>
</cp:coreProperties>
</file>