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C76EEC-16E8-49EC-AF67-43A78FF1E24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D03281-947E-458F-8436-0E2C0A96EB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kopedia.com/product-add.pl" TargetMode="External"/><Relationship Id="rId2" Type="http://schemas.openxmlformats.org/officeDocument/2006/relationships/hyperlink" Target="http://www.tokopedia.com/login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: </a:t>
            </a:r>
            <a:r>
              <a:rPr lang="en-US" dirty="0" err="1" smtClean="0"/>
              <a:t>Tokopedia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22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Fitur-fitur</a:t>
            </a:r>
            <a:r>
              <a:rPr lang="en-US" dirty="0" smtClean="0"/>
              <a:t> </a:t>
            </a:r>
            <a:r>
              <a:rPr lang="en-US" dirty="0" err="1" smtClean="0"/>
              <a:t>tokopedia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 </a:t>
            </a:r>
            <a:r>
              <a:rPr lang="en-US" i="1" dirty="0"/>
              <a:t>Gold Merchant</a:t>
            </a:r>
            <a:endParaRPr lang="en-US" dirty="0"/>
          </a:p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menguntungkanmu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 </a:t>
            </a:r>
            <a:r>
              <a:rPr lang="en-US" i="1" dirty="0"/>
              <a:t>Gold Badge</a:t>
            </a:r>
            <a:r>
              <a:rPr lang="en-US" dirty="0"/>
              <a:t> yang </a:t>
            </a:r>
            <a:r>
              <a:rPr lang="en-US" dirty="0" err="1"/>
              <a:t>muncul</a:t>
            </a:r>
            <a:r>
              <a:rPr lang="en-US" dirty="0"/>
              <a:t> di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, </a:t>
            </a:r>
            <a:r>
              <a:rPr lang="en-US" dirty="0" err="1"/>
              <a:t>TopAds</a:t>
            </a:r>
            <a:r>
              <a:rPr lang="en-US" dirty="0"/>
              <a:t> yang </a:t>
            </a:r>
            <a:r>
              <a:rPr lang="en-US" dirty="0" err="1"/>
              <a:t>pastinya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,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tokomu</a:t>
            </a:r>
            <a:r>
              <a:rPr lang="en-US" dirty="0"/>
              <a:t>, 1 Slot Admin </a:t>
            </a:r>
            <a:r>
              <a:rPr lang="en-US" dirty="0" err="1"/>
              <a:t>Toko</a:t>
            </a:r>
            <a:r>
              <a:rPr lang="en-US" dirty="0"/>
              <a:t> Gratis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admin </a:t>
            </a:r>
            <a:r>
              <a:rPr lang="en-US" dirty="0" err="1"/>
              <a:t>toko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rasakan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berlangganan</a:t>
            </a:r>
            <a:r>
              <a:rPr lang="en-US" dirty="0"/>
              <a:t> </a:t>
            </a:r>
            <a:r>
              <a:rPr lang="en-US" i="1" dirty="0"/>
              <a:t>Gold Merchant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6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Free Returns</a:t>
            </a:r>
            <a:endParaRPr lang="en-US" dirty="0"/>
          </a:p>
          <a:p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meretur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gratis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produkmu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i="1" dirty="0"/>
              <a:t>Free </a:t>
            </a:r>
            <a:r>
              <a:rPr lang="en-US" i="1" dirty="0" err="1"/>
              <a:t>Returns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tokomu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terpercaya</a:t>
            </a:r>
            <a:r>
              <a:rPr lang="en-US" dirty="0"/>
              <a:t> di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Stock Management</a:t>
            </a:r>
            <a:endParaRPr lang="en-US" dirty="0"/>
          </a:p>
          <a:p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memudahkanmu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toko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repot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. Dan yang paling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meminimalisir</a:t>
            </a:r>
            <a:r>
              <a:rPr lang="en-US" i="1" dirty="0" err="1"/>
              <a:t>cancellation</a:t>
            </a:r>
            <a:r>
              <a:rPr lang="en-US" i="1" dirty="0"/>
              <a:t> rate </a:t>
            </a:r>
            <a:r>
              <a:rPr lang="en-US" dirty="0"/>
              <a:t>di </a:t>
            </a:r>
            <a:r>
              <a:rPr lang="en-US" dirty="0" err="1"/>
              <a:t>tokomu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dipesan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6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err="1"/>
              <a:t>Mitra</a:t>
            </a:r>
            <a:r>
              <a:rPr lang="en-US" i="1" dirty="0"/>
              <a:t> Toppers</a:t>
            </a:r>
            <a:endParaRPr lang="en-US" dirty="0"/>
          </a:p>
          <a:p>
            <a:r>
              <a:rPr lang="en-US" i="1" dirty="0" err="1"/>
              <a:t>Mitra</a:t>
            </a:r>
            <a:r>
              <a:rPr lang="en-US" i="1" dirty="0"/>
              <a:t> Toppers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program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Tokopedia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yang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modal </a:t>
            </a:r>
            <a:r>
              <a:rPr lang="en-US" dirty="0" err="1"/>
              <a:t>usaha</a:t>
            </a:r>
            <a:r>
              <a:rPr lang="en-US" dirty="0"/>
              <a:t>. </a:t>
            </a:r>
            <a:r>
              <a:rPr lang="en-US" dirty="0" err="1"/>
              <a:t>Tokopedia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 BRI, UOB, Amar Bank, DBS, Bank </a:t>
            </a:r>
            <a:r>
              <a:rPr lang="en-US" dirty="0" err="1"/>
              <a:t>Sampoerna</a:t>
            </a:r>
            <a:r>
              <a:rPr lang="en-US" dirty="0"/>
              <a:t>, </a:t>
            </a:r>
            <a:r>
              <a:rPr lang="en-US" dirty="0" err="1"/>
              <a:t>Taralite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Modalku</a:t>
            </a:r>
            <a:r>
              <a:rPr lang="en-US" dirty="0"/>
              <a:t>. Modal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onlinemu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1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Pre Order</a:t>
            </a: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 </a:t>
            </a:r>
            <a:r>
              <a:rPr lang="en-US" i="1" dirty="0"/>
              <a:t>Pre Order</a:t>
            </a:r>
            <a:r>
              <a:rPr lang="en-US" dirty="0"/>
              <a:t>,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30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manfaatkan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mencukupi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digudangkan</a:t>
            </a:r>
            <a:r>
              <a:rPr lang="en-US" dirty="0"/>
              <a:t>,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mengubahnya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 </a:t>
            </a:r>
            <a:r>
              <a:rPr lang="en-US" i="1" dirty="0"/>
              <a:t>Pre Order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proses yang </a:t>
            </a:r>
            <a:r>
              <a:rPr lang="en-US" dirty="0" err="1"/>
              <a:t>lebih</a:t>
            </a:r>
            <a:r>
              <a:rPr lang="en-US" dirty="0"/>
              <a:t> lama.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92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Instoped</a:t>
            </a:r>
            <a:endParaRPr lang="en-US" dirty="0"/>
          </a:p>
          <a:p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-upload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 </a:t>
            </a:r>
            <a:r>
              <a:rPr lang="en-US" i="1" dirty="0" err="1"/>
              <a:t>Instagram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Cuma</a:t>
            </a:r>
            <a:r>
              <a:rPr lang="en-US" dirty="0"/>
              <a:t> 1 </a:t>
            </a:r>
            <a:r>
              <a:rPr lang="en-US" dirty="0" err="1"/>
              <a:t>atau</a:t>
            </a:r>
            <a:r>
              <a:rPr lang="en-US" dirty="0"/>
              <a:t> 2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-upload </a:t>
            </a:r>
            <a:r>
              <a:rPr lang="en-US" dirty="0" err="1"/>
              <a:t>hingga</a:t>
            </a:r>
            <a:r>
              <a:rPr lang="en-US" dirty="0"/>
              <a:t> 20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8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User </a:t>
            </a:r>
            <a:r>
              <a:rPr lang="en-US" i="1" dirty="0" err="1"/>
              <a:t>Manaement</a:t>
            </a:r>
            <a:endParaRPr lang="en-US" dirty="0"/>
          </a:p>
          <a:p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(</a:t>
            </a:r>
            <a:r>
              <a:rPr lang="en-US" dirty="0" err="1"/>
              <a:t>maksimal</a:t>
            </a:r>
            <a:r>
              <a:rPr lang="en-US" dirty="0"/>
              <a:t> 10 orang) </a:t>
            </a:r>
            <a:r>
              <a:rPr lang="en-US" dirty="0" err="1"/>
              <a:t>untuk</a:t>
            </a:r>
            <a:r>
              <a:rPr lang="en-US" dirty="0"/>
              <a:t> bantu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tokomu</a:t>
            </a:r>
            <a:r>
              <a:rPr lang="en-US" dirty="0"/>
              <a:t> di </a:t>
            </a:r>
            <a:r>
              <a:rPr lang="en-US" dirty="0" err="1"/>
              <a:t>Tokopedia</a:t>
            </a:r>
            <a:r>
              <a:rPr lang="en-US" dirty="0"/>
              <a:t>. </a:t>
            </a:r>
            <a:r>
              <a:rPr lang="en-US" dirty="0" err="1"/>
              <a:t>Tambahan</a:t>
            </a:r>
            <a:r>
              <a:rPr lang="en-US" dirty="0"/>
              <a:t> admin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antara</a:t>
            </a:r>
            <a:r>
              <a:rPr lang="en-US" dirty="0"/>
              <a:t> lain Admin </a:t>
            </a:r>
            <a:r>
              <a:rPr lang="en-US" dirty="0" err="1"/>
              <a:t>Toko</a:t>
            </a:r>
            <a:r>
              <a:rPr lang="en-US" dirty="0"/>
              <a:t>, Admin </a:t>
            </a:r>
            <a:r>
              <a:rPr lang="en-US" dirty="0" err="1"/>
              <a:t>Transaksi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Admin </a:t>
            </a:r>
            <a:r>
              <a:rPr lang="en-US" dirty="0" err="1"/>
              <a:t>pesan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45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dirty="0"/>
              <a:t>Tokopedia.com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jutaan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21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meliput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</a:t>
            </a:r>
            <a:r>
              <a:rPr lang="en-US" dirty="0"/>
              <a:t>:</a:t>
            </a:r>
          </a:p>
          <a:p>
            <a:pPr algn="r"/>
            <a:r>
              <a:rPr lang="en-US" dirty="0"/>
              <a:t>Ø  </a:t>
            </a:r>
            <a:r>
              <a:rPr lang="en-US" dirty="0" err="1"/>
              <a:t>Pakaian</a:t>
            </a:r>
            <a:endParaRPr lang="en-US" dirty="0"/>
          </a:p>
          <a:p>
            <a:pPr algn="r"/>
            <a:r>
              <a:rPr lang="en-US" dirty="0"/>
              <a:t>Ø  Fashion &amp; </a:t>
            </a:r>
            <a:r>
              <a:rPr lang="en-US" dirty="0" err="1"/>
              <a:t>Aksesories</a:t>
            </a:r>
            <a:endParaRPr lang="en-US" dirty="0"/>
          </a:p>
          <a:p>
            <a:pPr algn="r"/>
            <a:r>
              <a:rPr lang="en-US" dirty="0"/>
              <a:t>Ø  </a:t>
            </a:r>
            <a:r>
              <a:rPr lang="en-US" dirty="0" err="1"/>
              <a:t>Kecantikan</a:t>
            </a:r>
            <a:endParaRPr lang="en-US" dirty="0"/>
          </a:p>
          <a:p>
            <a:pPr algn="r"/>
            <a:r>
              <a:rPr lang="en-US" dirty="0"/>
              <a:t>Ø  </a:t>
            </a:r>
            <a:r>
              <a:rPr lang="en-US" dirty="0" err="1"/>
              <a:t>Kesehatan</a:t>
            </a:r>
            <a:endParaRPr lang="en-US" dirty="0"/>
          </a:p>
          <a:p>
            <a:pPr algn="r"/>
            <a:r>
              <a:rPr lang="en-US" dirty="0"/>
              <a:t>Ø  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endParaRPr lang="en-US" dirty="0"/>
          </a:p>
          <a:p>
            <a:pPr algn="r"/>
            <a:r>
              <a:rPr lang="en-US" dirty="0"/>
              <a:t>Ø  </a:t>
            </a:r>
            <a:r>
              <a:rPr lang="en-US" dirty="0" err="1"/>
              <a:t>Dapur</a:t>
            </a:r>
            <a:endParaRPr lang="en-US" dirty="0"/>
          </a:p>
          <a:p>
            <a:pPr algn="r"/>
            <a:r>
              <a:rPr lang="en-US" dirty="0"/>
              <a:t>Ø  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algn="r"/>
            <a:r>
              <a:rPr lang="en-US" dirty="0"/>
              <a:t>Ø  </a:t>
            </a:r>
            <a:r>
              <a:rPr lang="en-US" dirty="0" err="1"/>
              <a:t>Handphone</a:t>
            </a:r>
            <a:r>
              <a:rPr lang="en-US" dirty="0"/>
              <a:t> &amp; Tablet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43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Ø  Laptop &amp; </a:t>
            </a:r>
            <a:r>
              <a:rPr lang="en-US" dirty="0" err="1"/>
              <a:t>Aksesoris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Komputer</a:t>
            </a:r>
            <a:r>
              <a:rPr lang="en-US" dirty="0"/>
              <a:t> &amp; </a:t>
            </a:r>
            <a:r>
              <a:rPr lang="en-US" dirty="0" err="1"/>
              <a:t>Aksesoris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Elektronik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Kamera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 &amp; </a:t>
            </a:r>
            <a:r>
              <a:rPr lang="en-US" dirty="0" err="1"/>
              <a:t>Vidio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Otomotif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Olahraga</a:t>
            </a:r>
            <a:endParaRPr lang="en-US" dirty="0"/>
          </a:p>
          <a:p>
            <a:r>
              <a:rPr lang="en-US" dirty="0"/>
              <a:t>Ø  Office &amp; </a:t>
            </a:r>
            <a:r>
              <a:rPr lang="en-US" dirty="0" err="1" smtClean="0"/>
              <a:t>Statinery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28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Ø  Souvenir, </a:t>
            </a:r>
            <a:r>
              <a:rPr lang="en-US" dirty="0" err="1"/>
              <a:t>Kado</a:t>
            </a:r>
            <a:r>
              <a:rPr lang="en-US" dirty="0"/>
              <a:t> &amp; </a:t>
            </a:r>
            <a:r>
              <a:rPr lang="en-US" dirty="0" err="1"/>
              <a:t>Hadiah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Mainan</a:t>
            </a:r>
            <a:r>
              <a:rPr lang="en-US" dirty="0"/>
              <a:t> &amp; </a:t>
            </a:r>
            <a:r>
              <a:rPr lang="en-US" dirty="0" err="1"/>
              <a:t>Hobi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Makanan</a:t>
            </a:r>
            <a:r>
              <a:rPr lang="en-US" dirty="0"/>
              <a:t> &amp; </a:t>
            </a:r>
            <a:r>
              <a:rPr lang="en-US" dirty="0" err="1"/>
              <a:t>Minuman</a:t>
            </a:r>
            <a:endParaRPr lang="en-US" dirty="0"/>
          </a:p>
          <a:p>
            <a:r>
              <a:rPr lang="en-US" dirty="0"/>
              <a:t>Ø  </a:t>
            </a:r>
            <a:r>
              <a:rPr lang="en-US" dirty="0" err="1"/>
              <a:t>Buku</a:t>
            </a:r>
            <a:endParaRPr lang="en-US" dirty="0"/>
          </a:p>
          <a:p>
            <a:r>
              <a:rPr lang="en-US" dirty="0"/>
              <a:t>Ø  Software</a:t>
            </a:r>
          </a:p>
          <a:p>
            <a:r>
              <a:rPr lang="en-US" dirty="0"/>
              <a:t>Ø  Film, </a:t>
            </a:r>
            <a:r>
              <a:rPr lang="en-US" dirty="0" err="1"/>
              <a:t>Musik</a:t>
            </a:r>
            <a:r>
              <a:rPr lang="en-US" dirty="0"/>
              <a:t> &amp; Game</a:t>
            </a:r>
          </a:p>
          <a:p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2015, </a:t>
            </a:r>
            <a:r>
              <a:rPr lang="en-US" dirty="0" err="1"/>
              <a:t>terhitung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1.200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di tokopedia.com.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3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Tokopedia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830763"/>
          </a:xfrm>
        </p:spPr>
        <p:txBody>
          <a:bodyPr>
            <a:normAutofit/>
          </a:bodyPr>
          <a:lstStyle/>
          <a:p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merupakan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pasar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atau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mall </a:t>
            </a:r>
            <a:r>
              <a:rPr lang="en-US" b="0" i="1" dirty="0" smtClean="0">
                <a:solidFill>
                  <a:srgbClr val="666666"/>
                </a:solidFill>
                <a:effectLst/>
                <a:latin typeface="times new roman"/>
              </a:rPr>
              <a:t>online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terbesar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di Indonesia 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memungkinkan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individu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maupun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pemilik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usaha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di Indonesia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untuk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membuka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mengelola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toko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</a:t>
            </a:r>
            <a:r>
              <a:rPr lang="en-US" b="0" i="1" dirty="0" smtClean="0">
                <a:solidFill>
                  <a:srgbClr val="666666"/>
                </a:solidFill>
                <a:effectLst/>
                <a:latin typeface="times new roman"/>
              </a:rPr>
              <a:t>online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mereka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secara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mudah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gratis,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sekaligus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memberikan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pengalaman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berbelanja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</a:t>
            </a:r>
            <a:r>
              <a:rPr lang="en-US" b="0" i="1" dirty="0" smtClean="0">
                <a:solidFill>
                  <a:srgbClr val="666666"/>
                </a:solidFill>
                <a:effectLst/>
                <a:latin typeface="times new roman"/>
              </a:rPr>
              <a:t>online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lebih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aman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nyaman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2582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http://materikuliahkublog.blogspot.co.id/2017/04/makalah-studi-kasus-tokopedia.html</a:t>
            </a:r>
          </a:p>
        </p:txBody>
      </p:sp>
    </p:spTree>
    <p:extLst>
      <p:ext uri="{BB962C8B-B14F-4D97-AF65-F5344CB8AC3E}">
        <p14:creationId xmlns:p14="http://schemas.microsoft.com/office/powerpoint/2010/main" val="303028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Tokopedia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Tokopedia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sendiri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menjelaskan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di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situs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mereka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bahwa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keuntungan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bagi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pembeli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dengan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pembayaran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UNIK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adalah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proses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verifikasi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pembayaran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instan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, 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memungkinkan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penjual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lebih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cepat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menerima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</a:t>
            </a:r>
            <a:r>
              <a:rPr lang="en-US" b="0" i="1" dirty="0" smtClean="0">
                <a:solidFill>
                  <a:srgbClr val="666666"/>
                </a:solidFill>
                <a:effectLst/>
                <a:latin typeface="times new roman"/>
              </a:rPr>
              <a:t>order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barang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dijual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bisa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lebih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cepat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sampai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ke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pembeli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. </a:t>
            </a:r>
          </a:p>
          <a:p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Sedangkan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untuk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penjual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,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keuntungan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ditawarkan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adalah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perluasan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pasar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pada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para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pengguna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UNIK 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ingin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membeli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di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berbagai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</a:t>
            </a:r>
            <a:r>
              <a:rPr lang="en-US" b="0" i="1" dirty="0" smtClean="0">
                <a:solidFill>
                  <a:srgbClr val="666666"/>
                </a:solidFill>
                <a:effectLst/>
                <a:latin typeface="times new roman"/>
              </a:rPr>
              <a:t>merchant 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Tokopedia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.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Pilihan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pembayaran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baru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selain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sudah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ada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ini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akan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memberikan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transaksi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 </a:t>
            </a:r>
            <a:r>
              <a:rPr lang="en-US" b="0" i="1" dirty="0" smtClean="0">
                <a:solidFill>
                  <a:srgbClr val="666666"/>
                </a:solidFill>
                <a:effectLst/>
                <a:latin typeface="times new roman"/>
              </a:rPr>
              <a:t>online 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yang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lebih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cepat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dan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 </a:t>
            </a:r>
            <a:r>
              <a:rPr lang="en-US" b="0" i="0" dirty="0" err="1" smtClean="0">
                <a:solidFill>
                  <a:srgbClr val="666666"/>
                </a:solidFill>
                <a:effectLst/>
                <a:latin typeface="times new roman"/>
              </a:rPr>
              <a:t>mudah</a:t>
            </a:r>
            <a:r>
              <a:rPr lang="en-US" b="0" i="0" dirty="0" smtClean="0">
                <a:solidFill>
                  <a:srgbClr val="666666"/>
                </a:solidFill>
                <a:effectLst/>
                <a:latin typeface="times new roman"/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88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Cara </a:t>
            </a:r>
            <a:r>
              <a:rPr lang="en-US" dirty="0" err="1"/>
              <a:t>Berbelanja</a:t>
            </a:r>
            <a:r>
              <a:rPr lang="en-US" dirty="0"/>
              <a:t> di </a:t>
            </a:r>
            <a:r>
              <a:rPr lang="en-US" dirty="0" err="1" smtClean="0"/>
              <a:t>Tokopedia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  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Ketik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kategori-kategori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 smtClean="0"/>
              <a:t>Tokopedia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5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2.      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Keranjang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r>
              <a:rPr lang="en-US" dirty="0" smtClean="0"/>
              <a:t>Ø  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Ø  </a:t>
            </a:r>
            <a:r>
              <a:rPr lang="en-US" dirty="0" err="1" smtClean="0"/>
              <a:t>Ulasan</a:t>
            </a:r>
            <a:r>
              <a:rPr lang="en-US" dirty="0" smtClean="0"/>
              <a:t> 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ulasan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Tokopedia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Ø  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: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r>
              <a:rPr lang="en-US" dirty="0" smtClean="0"/>
              <a:t>Ø  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  </a:t>
            </a:r>
            <a:r>
              <a:rPr lang="en-US" dirty="0" err="1" smtClean="0"/>
              <a:t>penjual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Ø  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pas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grosir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“ </a:t>
            </a:r>
            <a:r>
              <a:rPr lang="en-US" b="1" dirty="0" err="1" smtClean="0"/>
              <a:t>Beli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8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Kirim</a:t>
            </a:r>
            <a:endParaRPr lang="en-US" dirty="0"/>
          </a:p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berbelanja</a:t>
            </a:r>
            <a:r>
              <a:rPr lang="en-US" dirty="0"/>
              <a:t> online di </a:t>
            </a:r>
            <a:r>
              <a:rPr lang="en-US" dirty="0" err="1"/>
              <a:t>Tokopedia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pemesanan</a:t>
            </a:r>
            <a:r>
              <a:rPr lang="en-US" dirty="0"/>
              <a:t>.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“ </a:t>
            </a:r>
            <a:r>
              <a:rPr lang="en-US" b="1" dirty="0" err="1"/>
              <a:t>Beli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dirty="0"/>
              <a:t> “</a:t>
            </a:r>
          </a:p>
          <a:p>
            <a:r>
              <a:rPr lang="en-US" dirty="0" err="1"/>
              <a:t>Catatan</a:t>
            </a:r>
            <a:r>
              <a:rPr lang="en-US" dirty="0"/>
              <a:t> :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lain di </a:t>
            </a:r>
            <a:r>
              <a:rPr lang="en-US" dirty="0" err="1"/>
              <a:t>Tokopedia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3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4 Bayar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proses </a:t>
            </a:r>
            <a:r>
              <a:rPr lang="en-US" dirty="0" err="1"/>
              <a:t>pembayaran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bergambar</a:t>
            </a:r>
            <a:r>
              <a:rPr lang="en-US" dirty="0"/>
              <a:t> </a:t>
            </a:r>
            <a:r>
              <a:rPr lang="en-US" dirty="0" err="1"/>
              <a:t>keranjang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i="1" dirty="0" err="1"/>
              <a:t>header</a:t>
            </a:r>
            <a:r>
              <a:rPr lang="en-US" i="1" dirty="0"/>
              <a:t> menu, 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di </a:t>
            </a:r>
            <a:r>
              <a:rPr lang="en-US" dirty="0" err="1"/>
              <a:t>Tokopedia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:</a:t>
            </a:r>
          </a:p>
          <a:p>
            <a:r>
              <a:rPr lang="en-US" dirty="0"/>
              <a:t>1)      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Clickpay</a:t>
            </a:r>
            <a:endParaRPr lang="en-US" dirty="0"/>
          </a:p>
          <a:p>
            <a:r>
              <a:rPr lang="en-US" dirty="0"/>
              <a:t>2)      </a:t>
            </a:r>
            <a:r>
              <a:rPr lang="en-US" dirty="0" err="1"/>
              <a:t>Mandiri</a:t>
            </a:r>
            <a:r>
              <a:rPr lang="en-US" dirty="0"/>
              <a:t> e-cash</a:t>
            </a:r>
          </a:p>
          <a:p>
            <a:r>
              <a:rPr lang="en-US" dirty="0"/>
              <a:t>3)      BCA </a:t>
            </a:r>
            <a:r>
              <a:rPr lang="en-US" dirty="0" err="1"/>
              <a:t>klikpay</a:t>
            </a:r>
            <a:endParaRPr lang="en-US" dirty="0"/>
          </a:p>
          <a:p>
            <a:r>
              <a:rPr lang="en-US" dirty="0"/>
              <a:t>4)      Transfer </a:t>
            </a:r>
            <a:r>
              <a:rPr lang="en-US" dirty="0" err="1"/>
              <a:t>antar</a:t>
            </a:r>
            <a:r>
              <a:rPr lang="en-US" dirty="0"/>
              <a:t> bank</a:t>
            </a:r>
          </a:p>
          <a:p>
            <a:r>
              <a:rPr lang="en-US" dirty="0"/>
              <a:t>5)      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Tokopedia</a:t>
            </a:r>
            <a:endParaRPr lang="en-US" dirty="0"/>
          </a:p>
          <a:p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 </a:t>
            </a:r>
            <a:r>
              <a:rPr lang="en-US" b="1" dirty="0"/>
              <a:t>Checkout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5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endParaRPr lang="en-US" dirty="0"/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.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 </a:t>
            </a:r>
            <a:r>
              <a:rPr lang="en-US" i="1" dirty="0"/>
              <a:t>review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di </a:t>
            </a:r>
            <a:r>
              <a:rPr lang="en-US" dirty="0" err="1" smtClean="0"/>
              <a:t>Tokopedia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§</a:t>
            </a:r>
            <a:r>
              <a:rPr lang="en-US" dirty="0"/>
              <a:t>  Hal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di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facebook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facebook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mendaftar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email.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situs</a:t>
            </a:r>
            <a:r>
              <a:rPr lang="en-US" dirty="0">
                <a:hlinkClick r:id="rId2"/>
              </a:rPr>
              <a:t>www.tokopedia.com/login.pl</a:t>
            </a:r>
            <a:endParaRPr lang="en-US" dirty="0"/>
          </a:p>
          <a:p>
            <a:r>
              <a:rPr lang="en-US" dirty="0"/>
              <a:t>§  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i="1" dirty="0" err="1"/>
              <a:t>facebook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i="1" dirty="0" err="1"/>
              <a:t>facebook</a:t>
            </a:r>
            <a:r>
              <a:rPr lang="en-US" dirty="0"/>
              <a:t> 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 </a:t>
            </a:r>
            <a:r>
              <a:rPr lang="en-US" i="1" dirty="0" err="1"/>
              <a:t>aprove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i="1" dirty="0" err="1"/>
              <a:t>facebook</a:t>
            </a:r>
            <a:r>
              <a:rPr lang="en-US" dirty="0"/>
              <a:t>, agar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hubungkan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tokopedia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 err="1"/>
              <a:t>facebook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 </a:t>
            </a:r>
            <a:r>
              <a:rPr lang="en-US" i="1" dirty="0" err="1"/>
              <a:t>facebook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tokopedia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pastikan</a:t>
            </a:r>
            <a:r>
              <a:rPr lang="en-US" dirty="0"/>
              <a:t> di </a:t>
            </a:r>
            <a:r>
              <a:rPr lang="en-US" i="1" dirty="0"/>
              <a:t>browser 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 </a:t>
            </a:r>
            <a:r>
              <a:rPr lang="en-US" i="1" dirty="0" err="1"/>
              <a:t>facebook</a:t>
            </a:r>
            <a:r>
              <a:rPr lang="en-US" i="1" dirty="0"/>
              <a:t> 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log in.</a:t>
            </a:r>
          </a:p>
          <a:p>
            <a:r>
              <a:rPr lang="en-US" dirty="0"/>
              <a:t>§  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pribadi,semua</a:t>
            </a:r>
            <a:r>
              <a:rPr lang="en-US" dirty="0"/>
              <a:t> </a:t>
            </a:r>
            <a:r>
              <a:rPr lang="en-US" dirty="0" err="1"/>
              <a:t>terserah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r>
              <a:rPr lang="en-US" dirty="0"/>
              <a:t>§  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saatnya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jualan</a:t>
            </a:r>
            <a:r>
              <a:rPr lang="en-US" dirty="0"/>
              <a:t>,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url</a:t>
            </a:r>
            <a:r>
              <a:rPr lang="en-US" dirty="0">
                <a:hlinkClick r:id="rId3"/>
              </a:rPr>
              <a:t>http://www.tokopedia.com/product-add.pl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41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</TotalTime>
  <Words>270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Studi kasus : Tokopedia</vt:lpstr>
      <vt:lpstr>Tokopedia</vt:lpstr>
      <vt:lpstr>Tokopedia</vt:lpstr>
      <vt:lpstr>Cara Berbelanja di Tokopedia</vt:lpstr>
      <vt:lpstr>PowerPoint Presentation</vt:lpstr>
      <vt:lpstr>PowerPoint Presentation</vt:lpstr>
      <vt:lpstr>PowerPoint Presentation</vt:lpstr>
      <vt:lpstr>PowerPoint Presentation</vt:lpstr>
      <vt:lpstr>Cara Menjual Produk di Tokopedia</vt:lpstr>
      <vt:lpstr>Fitur-fitur tokopedia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Tokopedia.com menawarkan jutaan produk yang terbagi dalam 21 kategori besar, meliput</vt:lpstr>
      <vt:lpstr>PowerPoint Presentation</vt:lpstr>
      <vt:lpstr>PowerPoint Presentation</vt:lpstr>
      <vt:lpstr>Reference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kasus : Tokopedia</dc:title>
  <dc:creator>Windows User</dc:creator>
  <cp:lastModifiedBy>Windows User</cp:lastModifiedBy>
  <cp:revision>3</cp:revision>
  <dcterms:created xsi:type="dcterms:W3CDTF">2018-05-02T06:26:48Z</dcterms:created>
  <dcterms:modified xsi:type="dcterms:W3CDTF">2018-05-02T06:49:32Z</dcterms:modified>
</cp:coreProperties>
</file>