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017EE8-2164-4E13-B7D6-DE3052C6081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A01D350-B014-4419-9A4E-D7758B75BB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</a:t>
            </a:r>
            <a:br>
              <a:rPr lang="en-US" smtClean="0"/>
            </a:br>
            <a:r>
              <a:rPr lang="en-US" sz="2400" smtClean="0"/>
              <a:t>(INTERNET MARKETING)</a:t>
            </a:r>
          </a:p>
        </p:txBody>
      </p:sp>
    </p:spTree>
    <p:extLst>
      <p:ext uri="{BB962C8B-B14F-4D97-AF65-F5344CB8AC3E}">
        <p14:creationId xmlns:p14="http://schemas.microsoft.com/office/powerpoint/2010/main" val="2717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Marketing Process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A comprehensive </a:t>
            </a:r>
            <a:r>
              <a:rPr lang="en-US" sz="2900" i="1" u="sng" smtClean="0"/>
              <a:t>marketing process</a:t>
            </a:r>
            <a:r>
              <a:rPr lang="en-US" sz="2900" smtClean="0"/>
              <a:t> and resulting </a:t>
            </a:r>
            <a:r>
              <a:rPr lang="en-US" sz="2900" i="1" u="sng" smtClean="0"/>
              <a:t>Marketing Plan</a:t>
            </a:r>
            <a:r>
              <a:rPr lang="en-US" sz="2900" smtClean="0"/>
              <a:t> is critical for the success of your business. </a:t>
            </a:r>
          </a:p>
          <a:p>
            <a:pPr eaLnBrk="1" hangingPunct="1"/>
            <a:r>
              <a:rPr lang="en-US" sz="2900" smtClean="0"/>
              <a:t>An effective </a:t>
            </a:r>
            <a:r>
              <a:rPr lang="en-US" sz="2900" i="1" smtClean="0"/>
              <a:t>marketing process</a:t>
            </a:r>
            <a:r>
              <a:rPr lang="en-US" sz="2900" smtClean="0"/>
              <a:t> should </a:t>
            </a:r>
            <a:r>
              <a:rPr lang="en-US" sz="2900" u="sng" smtClean="0"/>
              <a:t>provide you with the information, strategies and solutions</a:t>
            </a:r>
            <a:r>
              <a:rPr lang="en-US" sz="2900" smtClean="0"/>
              <a:t> to any and all obstacles you might encounter along </a:t>
            </a:r>
            <a:r>
              <a:rPr lang="en-US" sz="2900" u="sng" smtClean="0"/>
              <a:t>the way in building and running a successful and profitable business</a:t>
            </a:r>
            <a:r>
              <a:rPr lang="en-US" sz="29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87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 TOPICS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Affiliate Program</a:t>
            </a:r>
          </a:p>
          <a:p>
            <a:pPr eaLnBrk="1" hangingPunct="1"/>
            <a:r>
              <a:rPr lang="en-US" smtClean="0"/>
              <a:t>Search Engine Optimization</a:t>
            </a:r>
          </a:p>
          <a:p>
            <a:pPr eaLnBrk="1" hangingPunct="1"/>
            <a:r>
              <a:rPr lang="en-US" smtClean="0"/>
              <a:t>Email Campaigns</a:t>
            </a:r>
          </a:p>
          <a:p>
            <a:pPr eaLnBrk="1" hangingPunct="1"/>
            <a:r>
              <a:rPr lang="en-US" smtClean="0"/>
              <a:t>Banner Exchange</a:t>
            </a:r>
          </a:p>
          <a:p>
            <a:pPr eaLnBrk="1" hangingPunct="1"/>
            <a:r>
              <a:rPr lang="en-US" smtClean="0"/>
              <a:t>Business Website</a:t>
            </a:r>
          </a:p>
          <a:p>
            <a:pPr eaLnBrk="1" hangingPunct="1"/>
            <a:r>
              <a:rPr lang="en-US" smtClean="0"/>
              <a:t>Mobile Phone Marketing</a:t>
            </a:r>
          </a:p>
        </p:txBody>
      </p:sp>
    </p:spTree>
    <p:extLst>
      <p:ext uri="{BB962C8B-B14F-4D97-AF65-F5344CB8AC3E}">
        <p14:creationId xmlns:p14="http://schemas.microsoft.com/office/powerpoint/2010/main" val="11158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/>
              <a:t>Marketing:</a:t>
            </a: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comprehensive process that </a:t>
            </a:r>
            <a:r>
              <a:rPr lang="en-US" sz="2400" u="sng" smtClean="0"/>
              <a:t>involves every aspect of a business</a:t>
            </a:r>
            <a:r>
              <a:rPr lang="en-US" sz="2400" smtClean="0"/>
              <a:t> from </a:t>
            </a:r>
            <a:r>
              <a:rPr lang="en-US" sz="2400" u="sng" smtClean="0"/>
              <a:t>designing its products</a:t>
            </a:r>
            <a:r>
              <a:rPr lang="en-US" sz="2400" smtClean="0"/>
              <a:t>, </a:t>
            </a:r>
            <a:r>
              <a:rPr lang="en-US" sz="2400" u="sng" smtClean="0"/>
              <a:t>setting the pricing strategy</a:t>
            </a:r>
            <a:r>
              <a:rPr lang="en-US" sz="2400" smtClean="0"/>
              <a:t> to </a:t>
            </a:r>
            <a:r>
              <a:rPr lang="en-US" sz="2400" u="sng" smtClean="0"/>
              <a:t>analysing sales statistics</a:t>
            </a:r>
            <a:r>
              <a:rPr lang="en-US" sz="2400" smtClean="0"/>
              <a:t> and </a:t>
            </a:r>
            <a:r>
              <a:rPr lang="en-US" sz="2400" u="sng" smtClean="0"/>
              <a:t>collecting customer feedback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/>
              <a:t>E-Marketing: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Refers to using technology such as the </a:t>
            </a:r>
            <a:r>
              <a:rPr lang="en-US" sz="2400" u="sng" smtClean="0"/>
              <a:t>internet</a:t>
            </a:r>
            <a:r>
              <a:rPr lang="en-US" sz="2400" smtClean="0"/>
              <a:t>, </a:t>
            </a:r>
            <a:r>
              <a:rPr lang="en-US" sz="2400" u="sng" smtClean="0"/>
              <a:t>website</a:t>
            </a:r>
            <a:r>
              <a:rPr lang="en-US" sz="2400" smtClean="0"/>
              <a:t> and </a:t>
            </a:r>
            <a:r>
              <a:rPr lang="en-US" sz="2400" u="sng" smtClean="0"/>
              <a:t>email</a:t>
            </a:r>
            <a:r>
              <a:rPr lang="en-US" sz="2400" smtClean="0"/>
              <a:t>, </a:t>
            </a:r>
            <a:r>
              <a:rPr lang="en-US" sz="2400" u="sng" smtClean="0"/>
              <a:t>sms</a:t>
            </a:r>
            <a:r>
              <a:rPr lang="en-US" sz="2400" smtClean="0"/>
              <a:t>, including its wide variety of options and tools </a:t>
            </a:r>
            <a:r>
              <a:rPr lang="en-US" sz="2400" u="sng" smtClean="0"/>
              <a:t>to conduct your marketing activities and achieve your marketing objectives.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smtClean="0"/>
          </a:p>
        </p:txBody>
      </p:sp>
    </p:spTree>
    <p:extLst>
      <p:ext uri="{BB962C8B-B14F-4D97-AF65-F5344CB8AC3E}">
        <p14:creationId xmlns:p14="http://schemas.microsoft.com/office/powerpoint/2010/main" val="39225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E-MARKETING TOOLS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E-Marketing tools and strategies include: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Business websites;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Search Engine;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Email;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newsletters/e-zines;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catalogues;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press releases;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surveys;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customer service;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Banner advertising;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Affiliate marketing.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Mobile telephone marketing;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Online Community (Friendster, YouTube) - new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Web Log (Blog) - new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7033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The objectives of marketing are to: </a:t>
            </a:r>
          </a:p>
          <a:p>
            <a:pPr eaLnBrk="1" hangingPunct="1"/>
            <a:r>
              <a:rPr lang="en-US" smtClean="0"/>
              <a:t>get the </a:t>
            </a:r>
            <a:r>
              <a:rPr lang="en-US" u="sng" smtClean="0"/>
              <a:t>right product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promoted in the </a:t>
            </a:r>
            <a:r>
              <a:rPr lang="en-US" u="sng" smtClean="0"/>
              <a:t>right way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sold at the </a:t>
            </a:r>
            <a:r>
              <a:rPr lang="en-US" u="sng" smtClean="0"/>
              <a:t>right price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distributed at the </a:t>
            </a:r>
            <a:r>
              <a:rPr lang="en-US" u="sng" smtClean="0"/>
              <a:t>right place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profitably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36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Examples of e-Marketing include:</a:t>
            </a:r>
            <a:r>
              <a:rPr lang="en-US" smtClean="0"/>
              <a:t> </a:t>
            </a:r>
          </a:p>
          <a:p>
            <a:pPr eaLnBrk="1" hangingPunct="1"/>
            <a:r>
              <a:rPr lang="en-US" u="sng" smtClean="0"/>
              <a:t>online surveys</a:t>
            </a:r>
            <a:r>
              <a:rPr lang="en-US" smtClean="0"/>
              <a:t> to conduct market research </a:t>
            </a:r>
          </a:p>
          <a:p>
            <a:pPr eaLnBrk="1" hangingPunct="1"/>
            <a:r>
              <a:rPr lang="en-US" u="sng" smtClean="0"/>
              <a:t>web site</a:t>
            </a:r>
            <a:r>
              <a:rPr lang="en-US" smtClean="0"/>
              <a:t> to display and sell your products </a:t>
            </a:r>
          </a:p>
          <a:p>
            <a:pPr eaLnBrk="1" hangingPunct="1"/>
            <a:r>
              <a:rPr lang="en-US" u="sng" smtClean="0"/>
              <a:t>internet</a:t>
            </a:r>
            <a:r>
              <a:rPr lang="en-US" smtClean="0"/>
              <a:t> advertising to promote your business </a:t>
            </a:r>
          </a:p>
          <a:p>
            <a:pPr eaLnBrk="1" hangingPunct="1"/>
            <a:r>
              <a:rPr lang="en-US" u="sng" smtClean="0"/>
              <a:t>software</a:t>
            </a:r>
            <a:r>
              <a:rPr lang="en-US" smtClean="0"/>
              <a:t> to collect and analyse your customer information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0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E-MARKETING CONCEPT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910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The Key to e-Marketing:</a:t>
            </a:r>
            <a:endParaRPr lang="en-US" sz="2100" b="1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The key to successful e-Marketing in today's business environment is </a:t>
            </a:r>
            <a:r>
              <a:rPr lang="en-US" sz="2500" u="sng" smtClean="0"/>
              <a:t>to place your clients in control</a:t>
            </a:r>
            <a:r>
              <a:rPr lang="en-US" sz="2500" smtClean="0"/>
              <a:t>. </a:t>
            </a:r>
            <a:r>
              <a:rPr lang="en-US" sz="2500" u="sng" smtClean="0"/>
              <a:t>Allow them to choose how often and what type of messages they receive</a:t>
            </a:r>
            <a:r>
              <a:rPr lang="en-US" sz="2500" smtClean="0"/>
              <a:t>, thus </a:t>
            </a:r>
            <a:r>
              <a:rPr lang="en-US" sz="2500" u="sng" smtClean="0"/>
              <a:t>creating a more meaningful relationship</a:t>
            </a:r>
            <a:r>
              <a:rPr lang="en-US" sz="2500" smtClean="0"/>
              <a:t> with your business.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This is commonly referred to as </a:t>
            </a:r>
            <a:r>
              <a:rPr lang="en-US" sz="2500" u="sng" smtClean="0"/>
              <a:t>Permission Marketing</a:t>
            </a:r>
            <a:r>
              <a:rPr lang="en-US" sz="25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Your e-Marketing messages and tools should </a:t>
            </a:r>
            <a:r>
              <a:rPr lang="en-US" sz="2500" u="sng" smtClean="0"/>
              <a:t>aim to</a:t>
            </a:r>
            <a:r>
              <a:rPr lang="en-US" sz="2500" smtClean="0"/>
              <a:t> </a:t>
            </a:r>
            <a:r>
              <a:rPr lang="en-US" sz="2500" u="sng" smtClean="0"/>
              <a:t>deliver information that the consumer wants</a:t>
            </a:r>
            <a:r>
              <a:rPr lang="en-US" sz="2500" smtClean="0"/>
              <a:t> - that they perceive to be valuable. </a:t>
            </a:r>
          </a:p>
        </p:txBody>
      </p:sp>
    </p:spTree>
    <p:extLst>
      <p:ext uri="{BB962C8B-B14F-4D97-AF65-F5344CB8AC3E}">
        <p14:creationId xmlns:p14="http://schemas.microsoft.com/office/powerpoint/2010/main" val="28218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INTEGRATING E-MARKETING INTO YOUR BUSINESS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e-Marketing is </a:t>
            </a:r>
            <a:r>
              <a:rPr lang="en-US" sz="2600" u="sng" smtClean="0"/>
              <a:t>not an alternative to your existing Marketing Plan</a:t>
            </a:r>
            <a:r>
              <a:rPr lang="en-US" sz="2600" smtClean="0"/>
              <a:t>, in fact you may already have a "Marketing Plan" that identifies your marketing objectives, outlines your key strategies designed to achieve those objectives, and guides your daily marketing activities.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With e-Marketing you can </a:t>
            </a:r>
            <a:r>
              <a:rPr lang="en-US" sz="2600" u="sng" smtClean="0"/>
              <a:t>develop techniques to enhance this existing plan</a:t>
            </a:r>
            <a:r>
              <a:rPr lang="en-US" sz="2600" smtClean="0"/>
              <a:t> to make your marketing activities more </a:t>
            </a:r>
            <a:r>
              <a:rPr lang="en-US" sz="2600" u="sng" smtClean="0"/>
              <a:t>effective (smarter)</a:t>
            </a:r>
            <a:r>
              <a:rPr lang="en-US" sz="2600" smtClean="0"/>
              <a:t> more </a:t>
            </a:r>
            <a:r>
              <a:rPr lang="en-US" sz="2600" u="sng" smtClean="0"/>
              <a:t>efficient (cheaper)</a:t>
            </a:r>
            <a:r>
              <a:rPr lang="en-US" sz="2600" smtClean="0"/>
              <a:t> and you may even find that you can tap into new markets both </a:t>
            </a:r>
            <a:r>
              <a:rPr lang="en-US" sz="2600" u="sng" smtClean="0"/>
              <a:t>locally and overseas</a:t>
            </a:r>
            <a:r>
              <a:rPr lang="en-US" sz="26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2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WOULD E-MARKETING ENHANCE MY EXISTING MARKETING PLAN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With the use of </a:t>
            </a:r>
            <a:r>
              <a:rPr lang="en-US" u="sng" smtClean="0"/>
              <a:t>internet-based product catalogues</a:t>
            </a:r>
            <a:r>
              <a:rPr lang="en-US" smtClean="0"/>
              <a:t> you can </a:t>
            </a:r>
            <a:r>
              <a:rPr lang="en-US" u="sng" smtClean="0"/>
              <a:t>reduce your printing costs</a:t>
            </a:r>
            <a:r>
              <a:rPr lang="en-US" smtClean="0"/>
              <a:t> and </a:t>
            </a:r>
            <a:r>
              <a:rPr lang="en-US" u="sng" smtClean="0"/>
              <a:t>maintain a higher quality of product information</a:t>
            </a:r>
            <a:r>
              <a:rPr lang="en-US" smtClean="0"/>
              <a:t> for your customers.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By utilising </a:t>
            </a:r>
            <a:r>
              <a:rPr lang="en-US" u="sng" smtClean="0"/>
              <a:t>marketing information systems</a:t>
            </a:r>
            <a:r>
              <a:rPr lang="en-US" smtClean="0"/>
              <a:t> you can </a:t>
            </a:r>
            <a:r>
              <a:rPr lang="en-US" u="sng" smtClean="0"/>
              <a:t>analyse your sales information to make more informed decisions</a:t>
            </a:r>
            <a:r>
              <a:rPr lang="en-US" smtClean="0"/>
              <a:t> and customers all over the world can </a:t>
            </a:r>
            <a:r>
              <a:rPr lang="en-US" u="sng" smtClean="0"/>
              <a:t>view your products with a website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66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CAN MY BUSINESS AFFORD E-MARKETING?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The </a:t>
            </a:r>
            <a:r>
              <a:rPr lang="en-US" sz="2500" u="sng" smtClean="0"/>
              <a:t>cost of e-Marketing depends on which strategies</a:t>
            </a:r>
            <a:r>
              <a:rPr lang="en-US" sz="2500" smtClean="0"/>
              <a:t> you choose to implement. 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Any business can </a:t>
            </a:r>
            <a:r>
              <a:rPr lang="en-US" sz="2500" u="sng" smtClean="0"/>
              <a:t>start using simple e-Marketing techniques such as email, newsletters, computer based data management and internet research</a:t>
            </a:r>
            <a:r>
              <a:rPr lang="en-US" sz="2500" smtClean="0"/>
              <a:t> by purchasing a computer and connecting to the internet which can be achieved for less than $2,000.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Businesses can also spend many thousands of dollars </a:t>
            </a:r>
            <a:r>
              <a:rPr lang="en-US" sz="2500" u="sng" smtClean="0"/>
              <a:t>utilizing the services of a professional e-Marketing firm</a:t>
            </a:r>
            <a:r>
              <a:rPr lang="en-US" sz="2500" smtClean="0"/>
              <a:t> to create and implement a complete e-Marketing package. The choice is yours!</a:t>
            </a:r>
          </a:p>
        </p:txBody>
      </p:sp>
    </p:spTree>
    <p:extLst>
      <p:ext uri="{BB962C8B-B14F-4D97-AF65-F5344CB8AC3E}">
        <p14:creationId xmlns:p14="http://schemas.microsoft.com/office/powerpoint/2010/main" val="1043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589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E-MARKETING (INTERNET MARKETING)</vt:lpstr>
      <vt:lpstr>E-MARKETING </vt:lpstr>
      <vt:lpstr>E-MARKETING TOOLS </vt:lpstr>
      <vt:lpstr>The e-Marketing Concept</vt:lpstr>
      <vt:lpstr>THE E-MARKETING CONCEPT</vt:lpstr>
      <vt:lpstr>THE E-MARKETING CONCEPT</vt:lpstr>
      <vt:lpstr>INTEGRATING E-MARKETING INTO YOUR BUSINESS </vt:lpstr>
      <vt:lpstr>HOW WOULD E-MARKETING ENHANCE MY EXISTING MARKETING PLAN</vt:lpstr>
      <vt:lpstr>CAN MY BUSINESS AFFORD E-MARKETING? </vt:lpstr>
      <vt:lpstr>The Marketing Process </vt:lpstr>
      <vt:lpstr>E-MARKETING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E-MARKETING (INTERNET MARKETING)</dc:title>
  <dc:creator>Jaka</dc:creator>
  <cp:lastModifiedBy>Jaka</cp:lastModifiedBy>
  <cp:revision>1</cp:revision>
  <dcterms:created xsi:type="dcterms:W3CDTF">2018-04-12T06:46:18Z</dcterms:created>
  <dcterms:modified xsi:type="dcterms:W3CDTF">2018-04-12T06:46:57Z</dcterms:modified>
</cp:coreProperties>
</file>