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-116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0C404-F094-4403-ACFF-F923E3EB4B2E}" type="datetimeFigureOut">
              <a:rPr lang="en-US" smtClean="0"/>
              <a:t>4/12/2018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30995-BFDF-486D-9CEF-5B1A9A506119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0C404-F094-4403-ACFF-F923E3EB4B2E}" type="datetimeFigureOut">
              <a:rPr lang="en-US" smtClean="0"/>
              <a:t>4/12/2018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30995-BFDF-486D-9CEF-5B1A9A5061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0C404-F094-4403-ACFF-F923E3EB4B2E}" type="datetimeFigureOut">
              <a:rPr lang="en-US" smtClean="0"/>
              <a:t>4/12/2018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30995-BFDF-486D-9CEF-5B1A9A5061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0C404-F094-4403-ACFF-F923E3EB4B2E}" type="datetimeFigureOut">
              <a:rPr lang="en-US" smtClean="0"/>
              <a:t>4/12/2018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30995-BFDF-486D-9CEF-5B1A9A5061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0C404-F094-4403-ACFF-F923E3EB4B2E}" type="datetimeFigureOut">
              <a:rPr lang="en-US" smtClean="0"/>
              <a:t>4/12/2018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F8430995-BFDF-486D-9CEF-5B1A9A50611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0C404-F094-4403-ACFF-F923E3EB4B2E}" type="datetimeFigureOut">
              <a:rPr lang="en-US" smtClean="0"/>
              <a:t>4/12/2018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30995-BFDF-486D-9CEF-5B1A9A5061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0C404-F094-4403-ACFF-F923E3EB4B2E}" type="datetimeFigureOut">
              <a:rPr lang="en-US" smtClean="0"/>
              <a:t>4/12/2018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30995-BFDF-486D-9CEF-5B1A9A5061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0C404-F094-4403-ACFF-F923E3EB4B2E}" type="datetimeFigureOut">
              <a:rPr lang="en-US" smtClean="0"/>
              <a:t>4/12/2018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30995-BFDF-486D-9CEF-5B1A9A5061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0C404-F094-4403-ACFF-F923E3EB4B2E}" type="datetimeFigureOut">
              <a:rPr lang="en-US" smtClean="0"/>
              <a:t>4/12/2018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30995-BFDF-486D-9CEF-5B1A9A5061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0C404-F094-4403-ACFF-F923E3EB4B2E}" type="datetimeFigureOut">
              <a:rPr lang="en-US" smtClean="0"/>
              <a:t>4/12/2018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30995-BFDF-486D-9CEF-5B1A9A5061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0C404-F094-4403-ACFF-F923E3EB4B2E}" type="datetimeFigureOut">
              <a:rPr lang="en-US" smtClean="0"/>
              <a:t>4/12/2018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30995-BFDF-486D-9CEF-5B1A9A5061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EA0C404-F094-4403-ACFF-F923E3EB4B2E}" type="datetimeFigureOut">
              <a:rPr lang="en-US" smtClean="0"/>
              <a:t>4/12/2018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F8430995-BFDF-486D-9CEF-5B1A9A506119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The management of e-business</a:t>
            </a:r>
            <a:br>
              <a:rPr lang="en-US" dirty="0"/>
            </a:br>
            <a:r>
              <a:rPr lang="en-US" dirty="0"/>
              <a:t>Managing knowledge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pertemuanke7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82941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Proceedings of the World Congress on Engineering and Computer Science </a:t>
            </a:r>
            <a:r>
              <a:rPr lang="en-US" dirty="0" smtClean="0"/>
              <a:t>2007WCECS </a:t>
            </a:r>
            <a:r>
              <a:rPr lang="en-US" dirty="0"/>
              <a:t>2007, October 24-26, 2007, San Francisco, </a:t>
            </a:r>
            <a:r>
              <a:rPr lang="en-US" dirty="0" smtClean="0"/>
              <a:t>USA; The </a:t>
            </a:r>
            <a:r>
              <a:rPr lang="en-US" dirty="0"/>
              <a:t>Role of Knowledge Management in </a:t>
            </a:r>
            <a:r>
              <a:rPr lang="en-US" dirty="0" smtClean="0"/>
              <a:t>Building </a:t>
            </a:r>
            <a:r>
              <a:rPr lang="en-US" dirty="0"/>
              <a:t>E-Business Strategy </a:t>
            </a:r>
          </a:p>
        </p:txBody>
      </p:sp>
    </p:spTree>
    <p:extLst>
      <p:ext uri="{BB962C8B-B14F-4D97-AF65-F5344CB8AC3E}">
        <p14:creationId xmlns:p14="http://schemas.microsoft.com/office/powerpoint/2010/main" val="14638336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e-business strategy is a roadmap to guide the </a:t>
            </a:r>
            <a:r>
              <a:rPr lang="en-US" dirty="0" smtClean="0"/>
              <a:t>organizations </a:t>
            </a:r>
            <a:r>
              <a:rPr lang="en-US" dirty="0"/>
              <a:t>to a correct selection of both tools and </a:t>
            </a:r>
            <a:r>
              <a:rPr lang="en-US" dirty="0" smtClean="0"/>
              <a:t>solutions </a:t>
            </a:r>
            <a:r>
              <a:rPr lang="en-US" dirty="0"/>
              <a:t>to achieve the </a:t>
            </a:r>
            <a:r>
              <a:rPr lang="en-US" dirty="0" smtClean="0"/>
              <a:t>organizations</a:t>
            </a:r>
            <a:r>
              <a:rPr lang="en-US" dirty="0"/>
              <a:t>' goals and context </a:t>
            </a:r>
            <a:r>
              <a:rPr lang="en-US" dirty="0" smtClean="0"/>
              <a:t>of </a:t>
            </a:r>
            <a:r>
              <a:rPr lang="en-US" dirty="0"/>
              <a:t>applications on internet.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15375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Building (Creating) e-business strategy is Information </a:t>
            </a:r>
            <a:r>
              <a:rPr lang="en-US" dirty="0" smtClean="0"/>
              <a:t>Technology </a:t>
            </a:r>
            <a:r>
              <a:rPr lang="en-US" dirty="0"/>
              <a:t>(IT) project. The vital goal of building </a:t>
            </a:r>
            <a:r>
              <a:rPr lang="en-US" dirty="0" smtClean="0"/>
              <a:t>e-business </a:t>
            </a:r>
            <a:r>
              <a:rPr lang="en-US" dirty="0"/>
              <a:t>strategy is to address the way of how Internet </a:t>
            </a:r>
            <a:r>
              <a:rPr lang="en-US" dirty="0" smtClean="0"/>
              <a:t>technologies </a:t>
            </a:r>
            <a:r>
              <a:rPr lang="en-US" dirty="0"/>
              <a:t>can support </a:t>
            </a:r>
            <a:r>
              <a:rPr lang="en-US" dirty="0" smtClean="0"/>
              <a:t>the </a:t>
            </a:r>
            <a:r>
              <a:rPr lang="en-US" dirty="0"/>
              <a:t>organization and give </a:t>
            </a:r>
            <a:r>
              <a:rPr lang="en-US" dirty="0" smtClean="0"/>
              <a:t>competitive </a:t>
            </a:r>
            <a:r>
              <a:rPr lang="en-US" dirty="0"/>
              <a:t>advantages through the configuration of its </a:t>
            </a:r>
            <a:r>
              <a:rPr lang="en-US" dirty="0" smtClean="0"/>
              <a:t>available </a:t>
            </a:r>
            <a:r>
              <a:rPr lang="en-US" dirty="0"/>
              <a:t>resources to meet </a:t>
            </a:r>
            <a:r>
              <a:rPr lang="en-US" dirty="0" smtClean="0"/>
              <a:t>the </a:t>
            </a:r>
            <a:r>
              <a:rPr lang="en-US" dirty="0"/>
              <a:t>needs of the market and </a:t>
            </a:r>
            <a:r>
              <a:rPr lang="en-US" dirty="0" smtClean="0"/>
              <a:t>customers</a:t>
            </a:r>
            <a:r>
              <a:rPr lang="en-US" dirty="0"/>
              <a:t>, as well as </a:t>
            </a:r>
            <a:r>
              <a:rPr lang="en-US" dirty="0" smtClean="0"/>
              <a:t>support </a:t>
            </a:r>
            <a:r>
              <a:rPr lang="en-US" dirty="0"/>
              <a:t>the Customer Relationship </a:t>
            </a:r>
            <a:r>
              <a:rPr lang="en-US" dirty="0" smtClean="0"/>
              <a:t>Management </a:t>
            </a:r>
            <a:r>
              <a:rPr lang="en-US" dirty="0"/>
              <a:t>(CRM) and Supply Chain Management </a:t>
            </a:r>
            <a:r>
              <a:rPr lang="en-US" dirty="0" smtClean="0"/>
              <a:t>(</a:t>
            </a:r>
            <a:r>
              <a:rPr lang="en-US" dirty="0"/>
              <a:t>SCM) [1].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6861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Organizational Knowledge Base is one of the essential </a:t>
            </a:r>
            <a:r>
              <a:rPr lang="en-US" dirty="0" smtClean="0"/>
              <a:t>components </a:t>
            </a:r>
            <a:r>
              <a:rPr lang="en-US" dirty="0"/>
              <a:t>for building successful e-business strategy </a:t>
            </a:r>
            <a:r>
              <a:rPr lang="en-US" dirty="0" smtClean="0"/>
              <a:t>project </a:t>
            </a:r>
            <a:r>
              <a:rPr lang="en-US" dirty="0"/>
              <a:t>in any firm, because it contains data, information </a:t>
            </a:r>
            <a:r>
              <a:rPr lang="en-US" dirty="0" smtClean="0"/>
              <a:t>and </a:t>
            </a:r>
            <a:r>
              <a:rPr lang="en-US" dirty="0"/>
              <a:t>a set of knowledge assets about the firm. Thus, the firm </a:t>
            </a:r>
            <a:r>
              <a:rPr lang="en-US" dirty="0" smtClean="0"/>
              <a:t>must </a:t>
            </a:r>
            <a:r>
              <a:rPr lang="en-US" dirty="0"/>
              <a:t>depend on and use this source as an elementary step </a:t>
            </a:r>
            <a:r>
              <a:rPr lang="en-US" dirty="0" smtClean="0"/>
              <a:t>to </a:t>
            </a:r>
            <a:r>
              <a:rPr lang="en-US" dirty="0"/>
              <a:t>perform some of the </a:t>
            </a:r>
            <a:r>
              <a:rPr lang="en-US" dirty="0" smtClean="0"/>
              <a:t>strategy </a:t>
            </a:r>
            <a:r>
              <a:rPr lang="en-US" dirty="0"/>
              <a:t>tasks easily and efficiently </a:t>
            </a:r>
          </a:p>
        </p:txBody>
      </p:sp>
    </p:spTree>
    <p:extLst>
      <p:ext uri="{BB962C8B-B14F-4D97-AF65-F5344CB8AC3E}">
        <p14:creationId xmlns:p14="http://schemas.microsoft.com/office/powerpoint/2010/main" val="17404002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Creating e-business strategy based on four stages: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1) Initiate, </a:t>
            </a:r>
          </a:p>
          <a:p>
            <a:r>
              <a:rPr lang="en-US" dirty="0" smtClean="0"/>
              <a:t>2) Diagnose, </a:t>
            </a:r>
          </a:p>
          <a:p>
            <a:r>
              <a:rPr lang="en-US" dirty="0" smtClean="0"/>
              <a:t>3) Breakout, and </a:t>
            </a:r>
          </a:p>
          <a:p>
            <a:r>
              <a:rPr lang="en-US" dirty="0" smtClean="0"/>
              <a:t>4) Transition 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88398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34400" cy="1143000"/>
          </a:xfrm>
        </p:spPr>
        <p:txBody>
          <a:bodyPr>
            <a:noAutofit/>
          </a:bodyPr>
          <a:lstStyle/>
          <a:p>
            <a:r>
              <a:rPr lang="en-US" sz="3600" dirty="0"/>
              <a:t>An Overview of Knowledge Management in </a:t>
            </a:r>
            <a:r>
              <a:rPr lang="en-US" sz="3600" dirty="0" smtClean="0"/>
              <a:t>e-Business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E-business is wide term means the use of all IT capabilities </a:t>
            </a:r>
            <a:r>
              <a:rPr lang="en-US" dirty="0" smtClean="0"/>
              <a:t>in </a:t>
            </a:r>
            <a:r>
              <a:rPr lang="en-US" dirty="0"/>
              <a:t>business, it does not mean only buying and selling (</a:t>
            </a:r>
            <a:r>
              <a:rPr lang="en-US" dirty="0" smtClean="0"/>
              <a:t>e-commerce</a:t>
            </a:r>
            <a:r>
              <a:rPr lang="en-US" dirty="0"/>
              <a:t>) it also includes </a:t>
            </a:r>
            <a:r>
              <a:rPr lang="en-US" dirty="0" smtClean="0"/>
              <a:t>other </a:t>
            </a:r>
            <a:r>
              <a:rPr lang="en-US" dirty="0"/>
              <a:t>business processes such as </a:t>
            </a:r>
            <a:r>
              <a:rPr lang="en-US" dirty="0" smtClean="0"/>
              <a:t>serving </a:t>
            </a:r>
            <a:r>
              <a:rPr lang="en-US" dirty="0"/>
              <a:t>customers/suppliers and </a:t>
            </a:r>
            <a:r>
              <a:rPr lang="en-US" dirty="0" err="1" smtClean="0"/>
              <a:t>managingtheir</a:t>
            </a:r>
            <a:r>
              <a:rPr lang="en-US" dirty="0" smtClean="0"/>
              <a:t> relationships </a:t>
            </a:r>
            <a:r>
              <a:rPr lang="en-US" dirty="0"/>
              <a:t>electronically (e-CRM), managing all supply </a:t>
            </a:r>
            <a:r>
              <a:rPr lang="en-US" dirty="0" smtClean="0"/>
              <a:t>activities </a:t>
            </a:r>
            <a:r>
              <a:rPr lang="en-US" dirty="0"/>
              <a:t>till delivering products/services to customers (</a:t>
            </a:r>
            <a:r>
              <a:rPr lang="en-US" dirty="0" smtClean="0"/>
              <a:t>e-SCM</a:t>
            </a:r>
            <a:r>
              <a:rPr lang="en-US" dirty="0"/>
              <a:t>), internal communication between employees and </a:t>
            </a:r>
            <a:r>
              <a:rPr lang="en-US" dirty="0" smtClean="0"/>
              <a:t>external </a:t>
            </a:r>
            <a:r>
              <a:rPr lang="en-US" dirty="0"/>
              <a:t>collaboration with other business partner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08825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all those activities are intangible assets, which </a:t>
            </a:r>
            <a:r>
              <a:rPr lang="en-US" dirty="0" smtClean="0"/>
              <a:t>mean </a:t>
            </a:r>
            <a:r>
              <a:rPr lang="en-US" dirty="0"/>
              <a:t>that e-business </a:t>
            </a:r>
            <a:r>
              <a:rPr lang="en-US" dirty="0" smtClean="0"/>
              <a:t>solutions </a:t>
            </a:r>
            <a:r>
              <a:rPr lang="en-US" dirty="0"/>
              <a:t>concentrate on the </a:t>
            </a:r>
            <a:r>
              <a:rPr lang="en-US" dirty="0" smtClean="0"/>
              <a:t>management </a:t>
            </a:r>
            <a:r>
              <a:rPr lang="en-US" dirty="0"/>
              <a:t>of knowledge (intangible assets</a:t>
            </a:r>
            <a:r>
              <a:rPr lang="en-US" dirty="0" smtClean="0"/>
              <a:t>)</a:t>
            </a:r>
          </a:p>
          <a:p>
            <a:r>
              <a:rPr lang="en-US" dirty="0"/>
              <a:t>Business strategy based on group work of different levels </a:t>
            </a:r>
            <a:r>
              <a:rPr lang="en-US" dirty="0" smtClean="0"/>
              <a:t>of </a:t>
            </a:r>
            <a:r>
              <a:rPr lang="en-US" dirty="0"/>
              <a:t>management and organization departments, the shared </a:t>
            </a:r>
            <a:r>
              <a:rPr lang="en-US" dirty="0" smtClean="0"/>
              <a:t>factor </a:t>
            </a:r>
            <a:r>
              <a:rPr lang="en-US" dirty="0"/>
              <a:t>which integrate them together is knowledge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03672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 example: customer’s satisfactions feedbacks will </a:t>
            </a:r>
            <a:r>
              <a:rPr lang="en-US" dirty="0" smtClean="0"/>
              <a:t>linkage </a:t>
            </a:r>
            <a:r>
              <a:rPr lang="en-US" dirty="0"/>
              <a:t>the marketing department with the production </a:t>
            </a:r>
            <a:r>
              <a:rPr lang="en-US" dirty="0" smtClean="0"/>
              <a:t>department</a:t>
            </a:r>
            <a:r>
              <a:rPr lang="en-US" dirty="0"/>
              <a:t>. It thus connects the tasks between individuals, </a:t>
            </a:r>
            <a:r>
              <a:rPr lang="en-US" dirty="0" smtClean="0"/>
              <a:t>departments</a:t>
            </a:r>
            <a:r>
              <a:rPr lang="en-US" dirty="0"/>
              <a:t>, and organizational levels.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48540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5940" y="457200"/>
            <a:ext cx="87630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Benefits of KM Tools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into </a:t>
            </a:r>
            <a:r>
              <a:rPr lang="en-US" dirty="0"/>
              <a:t>e-Business Information </a:t>
            </a:r>
            <a:r>
              <a:rPr lang="en-US" dirty="0" smtClean="0"/>
              <a:t>Management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1. Organize and Evaluate </a:t>
            </a:r>
            <a:r>
              <a:rPr lang="en-US" dirty="0" smtClean="0"/>
              <a:t>Customers</a:t>
            </a:r>
            <a:r>
              <a:rPr lang="en-US" dirty="0"/>
              <a:t>’ and Suppliers’ </a:t>
            </a:r>
            <a:r>
              <a:rPr lang="en-US" dirty="0" smtClean="0"/>
              <a:t>Requirements </a:t>
            </a:r>
            <a:r>
              <a:rPr lang="en-US" dirty="0"/>
              <a:t>and </a:t>
            </a:r>
            <a:r>
              <a:rPr lang="en-US" dirty="0" smtClean="0"/>
              <a:t>Relationships(Customers-Suppliers </a:t>
            </a:r>
            <a:r>
              <a:rPr lang="en-US" dirty="0"/>
              <a:t>Oriented </a:t>
            </a:r>
            <a:r>
              <a:rPr lang="en-US" dirty="0" smtClean="0"/>
              <a:t>Trends</a:t>
            </a:r>
            <a:r>
              <a:rPr lang="en-US" dirty="0"/>
              <a:t>) </a:t>
            </a:r>
            <a:endParaRPr lang="en-US" dirty="0" smtClean="0"/>
          </a:p>
          <a:p>
            <a:r>
              <a:rPr lang="en-US" dirty="0"/>
              <a:t>2. Support the Decision </a:t>
            </a:r>
            <a:r>
              <a:rPr lang="en-US" dirty="0" smtClean="0"/>
              <a:t>Making </a:t>
            </a:r>
            <a:r>
              <a:rPr lang="en-US" dirty="0"/>
              <a:t>Process (Forecast) </a:t>
            </a:r>
            <a:endParaRPr lang="en-US" dirty="0" smtClean="0"/>
          </a:p>
          <a:p>
            <a:r>
              <a:rPr lang="en-US" dirty="0"/>
              <a:t>3. Filter and Store All </a:t>
            </a:r>
            <a:r>
              <a:rPr lang="en-US" dirty="0" smtClean="0"/>
              <a:t>Organization’s </a:t>
            </a:r>
            <a:r>
              <a:rPr lang="en-US" dirty="0"/>
              <a:t>Knowledge in Knowledge </a:t>
            </a:r>
            <a:r>
              <a:rPr lang="en-US" dirty="0" smtClean="0"/>
              <a:t>Repository- </a:t>
            </a:r>
            <a:r>
              <a:rPr lang="en-US" dirty="0"/>
              <a:t>(Organizational Trends)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404537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15</TotalTime>
  <Words>422</Words>
  <Application>Microsoft Office PowerPoint</Application>
  <PresentationFormat>On-screen Show (4:3)</PresentationFormat>
  <Paragraphs>21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Apex</vt:lpstr>
      <vt:lpstr>The management of e-business Managing knowledge</vt:lpstr>
      <vt:lpstr>PowerPoint Presentation</vt:lpstr>
      <vt:lpstr>PowerPoint Presentation</vt:lpstr>
      <vt:lpstr>PowerPoint Presentation</vt:lpstr>
      <vt:lpstr>Creating e-business strategy based on four stages:</vt:lpstr>
      <vt:lpstr>An Overview of Knowledge Management in e-Business </vt:lpstr>
      <vt:lpstr>PowerPoint Presentation</vt:lpstr>
      <vt:lpstr>PowerPoint Presentation</vt:lpstr>
      <vt:lpstr>Benefits of KM Tools  into e-Business Information Management  </vt:lpstr>
      <vt:lpstr>Reference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management of e-business Managing knowledge</dc:title>
  <dc:creator>Jaka</dc:creator>
  <cp:lastModifiedBy>Jaka</cp:lastModifiedBy>
  <cp:revision>2</cp:revision>
  <dcterms:created xsi:type="dcterms:W3CDTF">2018-04-12T07:54:28Z</dcterms:created>
  <dcterms:modified xsi:type="dcterms:W3CDTF">2018-04-12T08:10:10Z</dcterms:modified>
</cp:coreProperties>
</file>