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DAC65-25E5-4D96-BF77-3DD4BA5EC2FC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1385D-18EB-4975-AE6A-017DED332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66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1385D-18EB-4975-AE6A-017DED3322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01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BF35-6758-4DB0-B6B6-684609072C83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CE492C-74E8-4A44-88D2-916A5E51DD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BF35-6758-4DB0-B6B6-684609072C83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492C-74E8-4A44-88D2-916A5E51DDF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3CE492C-74E8-4A44-88D2-916A5E51DDF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BF35-6758-4DB0-B6B6-684609072C83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BF35-6758-4DB0-B6B6-684609072C83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3CE492C-74E8-4A44-88D2-916A5E51DD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BF35-6758-4DB0-B6B6-684609072C83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CE492C-74E8-4A44-88D2-916A5E51DDF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411BF35-6758-4DB0-B6B6-684609072C83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492C-74E8-4A44-88D2-916A5E51DD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BF35-6758-4DB0-B6B6-684609072C83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3CE492C-74E8-4A44-88D2-916A5E51DDF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BF35-6758-4DB0-B6B6-684609072C83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3CE492C-74E8-4A44-88D2-916A5E51DD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BF35-6758-4DB0-B6B6-684609072C83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CE492C-74E8-4A44-88D2-916A5E51DD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CE492C-74E8-4A44-88D2-916A5E51DDF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BF35-6758-4DB0-B6B6-684609072C83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3CE492C-74E8-4A44-88D2-916A5E51DDF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411BF35-6758-4DB0-B6B6-684609072C83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411BF35-6758-4DB0-B6B6-684609072C83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CE492C-74E8-4A44-88D2-916A5E51DDF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ke-9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e-business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149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srtategi</a:t>
            </a:r>
            <a:r>
              <a:rPr lang="en-US" dirty="0" smtClean="0"/>
              <a:t> e-Business IT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memantau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kompetiif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. Innovation strategy: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. 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staregi</a:t>
            </a:r>
            <a:r>
              <a:rPr lang="en-US" dirty="0" smtClean="0"/>
              <a:t> e-Business IT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priduk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layanan-layanan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,</a:t>
            </a:r>
            <a:r>
              <a:rPr lang="en-US" dirty="0" err="1" smtClean="0"/>
              <a:t>mengubah</a:t>
            </a:r>
            <a:r>
              <a:rPr lang="en-US" dirty="0" smtClean="0"/>
              <a:t> proses </a:t>
            </a:r>
            <a:r>
              <a:rPr lang="en-US" dirty="0" err="1" smtClean="0"/>
              <a:t>bisnis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 Growth strategy: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pangsa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. 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staregi</a:t>
            </a:r>
            <a:r>
              <a:rPr lang="en-US" dirty="0" smtClean="0"/>
              <a:t> e-Business IT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ekspansi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regional </a:t>
            </a:r>
            <a:r>
              <a:rPr lang="en-US" dirty="0" err="1" smtClean="0"/>
              <a:t>dan</a:t>
            </a:r>
            <a:r>
              <a:rPr lang="en-US" dirty="0" smtClean="0"/>
              <a:t> global. Alliance strategy: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rekan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melakuka</a:t>
            </a:r>
            <a:r>
              <a:rPr lang="en-US" dirty="0" smtClean="0"/>
              <a:t> </a:t>
            </a:r>
            <a:r>
              <a:rPr lang="en-US" dirty="0" err="1" smtClean="0"/>
              <a:t>sinergi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kompetisi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yang </a:t>
            </a:r>
            <a:r>
              <a:rPr lang="en-US" dirty="0" err="1" smtClean="0"/>
              <a:t>ditekuni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933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e-Business IT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memperluas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. Customer oriented strategy: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nyaman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senang</a:t>
            </a:r>
            <a:r>
              <a:rPr lang="en-US" dirty="0" smtClean="0"/>
              <a:t>. 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e-Business IT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bermanfaat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penerepan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semisal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pun e-mail. Internal efficiency strategy: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,  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, </a:t>
            </a:r>
            <a:r>
              <a:rPr lang="en-US" dirty="0" err="1" smtClean="0"/>
              <a:t>produktivitas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e-Business IT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,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software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yang </a:t>
            </a:r>
            <a:r>
              <a:rPr lang="en-US" dirty="0" err="1" smtClean="0"/>
              <a:t>membantu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098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/>
              <a:t>proses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.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tujuan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432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cara-cara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keunggulan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.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ekspansi</a:t>
            </a:r>
            <a:r>
              <a:rPr lang="en-US" dirty="0"/>
              <a:t> </a:t>
            </a:r>
            <a:r>
              <a:rPr lang="en-US" dirty="0" err="1"/>
              <a:t>geografis</a:t>
            </a:r>
            <a:r>
              <a:rPr lang="en-US" dirty="0"/>
              <a:t>, </a:t>
            </a:r>
            <a:r>
              <a:rPr lang="en-US" dirty="0" err="1"/>
              <a:t>diversifikasi</a:t>
            </a:r>
            <a:r>
              <a:rPr lang="en-US" dirty="0"/>
              <a:t>, </a:t>
            </a:r>
            <a:r>
              <a:rPr lang="en-US" dirty="0" err="1"/>
              <a:t>akuisisi</a:t>
            </a:r>
            <a:r>
              <a:rPr lang="en-US" dirty="0"/>
              <a:t>,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, </a:t>
            </a:r>
            <a:r>
              <a:rPr lang="en-US" dirty="0" err="1"/>
              <a:t>penetrasi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, </a:t>
            </a:r>
            <a:r>
              <a:rPr lang="en-US" dirty="0" err="1"/>
              <a:t>pengurangan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, </a:t>
            </a:r>
            <a:r>
              <a:rPr lang="en-US" dirty="0" err="1"/>
              <a:t>likuidasi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joint venture</a:t>
            </a:r>
          </a:p>
        </p:txBody>
      </p:sp>
    </p:spTree>
    <p:extLst>
      <p:ext uri="{BB962C8B-B14F-4D97-AF65-F5344CB8AC3E}">
        <p14:creationId xmlns:p14="http://schemas.microsoft.com/office/powerpoint/2010/main" val="3076999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E-Business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</a:t>
            </a:r>
            <a:r>
              <a:rPr lang="en-US" dirty="0"/>
              <a:t>.      Tingkat </a:t>
            </a:r>
            <a:r>
              <a:rPr lang="en-US" dirty="0" err="1"/>
              <a:t>Korporasi</a:t>
            </a:r>
            <a:r>
              <a:rPr lang="en-US" dirty="0"/>
              <a:t>;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saham</a:t>
            </a:r>
            <a:r>
              <a:rPr lang="en-US" dirty="0"/>
              <a:t> (ownership)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lain.</a:t>
            </a:r>
          </a:p>
          <a:p>
            <a:r>
              <a:rPr lang="en-US" dirty="0"/>
              <a:t>2.      Tingkat </a:t>
            </a:r>
            <a:r>
              <a:rPr lang="en-US" dirty="0" err="1"/>
              <a:t>Bisnis</a:t>
            </a:r>
            <a:r>
              <a:rPr lang="en-US" dirty="0"/>
              <a:t> Multi </a:t>
            </a:r>
            <a:r>
              <a:rPr lang="en-US" dirty="0" err="1"/>
              <a:t>Divisi</a:t>
            </a:r>
            <a:r>
              <a:rPr lang="en-US" dirty="0"/>
              <a:t>;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divisi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unit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yang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bersaing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segmen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  <a:p>
            <a:r>
              <a:rPr lang="en-US" dirty="0"/>
              <a:t>3.      Tingkat </a:t>
            </a:r>
            <a:r>
              <a:rPr lang="en-US" dirty="0" err="1"/>
              <a:t>Fungsional;optimalisasi</a:t>
            </a:r>
            <a:r>
              <a:rPr lang="en-US" dirty="0"/>
              <a:t> </a:t>
            </a:r>
            <a:r>
              <a:rPr lang="en-US" dirty="0" err="1"/>
              <a:t>produktivitas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(value)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(customers).</a:t>
            </a:r>
          </a:p>
          <a:p>
            <a:r>
              <a:rPr lang="en-US" dirty="0"/>
              <a:t>4.      Tingkat </a:t>
            </a:r>
            <a:r>
              <a:rPr lang="en-US" dirty="0" err="1"/>
              <a:t>Operasional</a:t>
            </a:r>
            <a:r>
              <a:rPr lang="en-US" dirty="0"/>
              <a:t>;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yang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operasional-operasional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845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E-business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halnya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media </a:t>
            </a:r>
            <a:r>
              <a:rPr lang="en-US" dirty="0" err="1"/>
              <a:t>elektronik</a:t>
            </a:r>
            <a:r>
              <a:rPr lang="en-US" dirty="0"/>
              <a:t>.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halnya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, e-business </a:t>
            </a:r>
            <a:r>
              <a:rPr lang="en-US" dirty="0" err="1"/>
              <a:t>pastinya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penunjang</a:t>
            </a:r>
            <a:r>
              <a:rPr lang="en-US" dirty="0"/>
              <a:t> paling </a:t>
            </a:r>
            <a:r>
              <a:rPr lang="en-US" dirty="0" err="1"/>
              <a:t>potensial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e-business </a:t>
            </a:r>
            <a:r>
              <a:rPr lang="en-US" dirty="0" err="1"/>
              <a:t>dewasa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saing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tujuannya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yang </a:t>
            </a:r>
            <a:r>
              <a:rPr lang="en-US" dirty="0" err="1"/>
              <a:t>matang</a:t>
            </a:r>
            <a:r>
              <a:rPr lang="en-US" dirty="0"/>
              <a:t>, e-business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pelaksanaannya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bertahan</a:t>
            </a:r>
            <a:r>
              <a:rPr lang="en-US" dirty="0"/>
              <a:t> lama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visi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misi</a:t>
            </a:r>
            <a:r>
              <a:rPr lang="en-US" dirty="0"/>
              <a:t> </a:t>
            </a:r>
            <a:r>
              <a:rPr lang="en-US" dirty="0" err="1"/>
              <a:t>itulah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persoalan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287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beberapa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dipertimbangkan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e-business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       a)       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endParaRPr lang="en-US" dirty="0"/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e-business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susunan</a:t>
            </a:r>
            <a:r>
              <a:rPr lang="en-US" dirty="0"/>
              <a:t> – </a:t>
            </a:r>
            <a:r>
              <a:rPr lang="en-US" dirty="0" err="1"/>
              <a:t>susunan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.</a:t>
            </a:r>
          </a:p>
          <a:p>
            <a:r>
              <a:rPr lang="en-US" dirty="0"/>
              <a:t>       b)       Pembangunan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bertahap</a:t>
            </a:r>
            <a:r>
              <a:rPr lang="en-US" dirty="0"/>
              <a:t>/</a:t>
            </a:r>
            <a:r>
              <a:rPr lang="en-US" dirty="0" err="1"/>
              <a:t>dinamis</a:t>
            </a:r>
            <a:endParaRPr lang="en-US" dirty="0"/>
          </a:p>
          <a:p>
            <a:r>
              <a:rPr lang="en-US" dirty="0" err="1"/>
              <a:t>Implementasi</a:t>
            </a:r>
            <a:r>
              <a:rPr lang="en-US" dirty="0"/>
              <a:t> e-business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yang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e-business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bertahap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. Ada yang </a:t>
            </a:r>
            <a:r>
              <a:rPr lang="en-US" dirty="0" err="1"/>
              <a:t>beriringan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lama,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separuh</a:t>
            </a:r>
            <a:r>
              <a:rPr lang="en-US" dirty="0"/>
              <a:t> (</a:t>
            </a:r>
            <a:r>
              <a:rPr lang="en-US" dirty="0" err="1"/>
              <a:t>separuh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lama, </a:t>
            </a:r>
            <a:r>
              <a:rPr lang="en-US" dirty="0" err="1"/>
              <a:t>separuh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e-business)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butuh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– </a:t>
            </a:r>
            <a:r>
              <a:rPr lang="en-US" dirty="0" err="1"/>
              <a:t>menerus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e-business yang </a:t>
            </a:r>
            <a:r>
              <a:rPr lang="en-US" dirty="0" err="1"/>
              <a:t>dikarenakan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yang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048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305800" cy="5867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 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endParaRPr lang="en-US" dirty="0" smtClean="0"/>
          </a:p>
          <a:p>
            <a:r>
              <a:rPr lang="en-US" dirty="0" err="1" smtClean="0"/>
              <a:t>Seperti</a:t>
            </a:r>
            <a:r>
              <a:rPr lang="en-US" dirty="0" smtClean="0"/>
              <a:t> yang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, </a:t>
            </a:r>
            <a:r>
              <a:rPr lang="en-US" dirty="0" err="1" smtClean="0"/>
              <a:t>implementasi</a:t>
            </a:r>
            <a:r>
              <a:rPr lang="en-US" dirty="0" smtClean="0"/>
              <a:t> e-business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beriringan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lama,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separuh</a:t>
            </a:r>
            <a:r>
              <a:rPr lang="en-US" dirty="0" smtClean="0"/>
              <a:t> (</a:t>
            </a:r>
            <a:r>
              <a:rPr lang="en-US" dirty="0" err="1" smtClean="0"/>
              <a:t>separuh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lama, </a:t>
            </a:r>
            <a:r>
              <a:rPr lang="en-US" dirty="0" err="1" smtClean="0"/>
              <a:t>separuh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e-business)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,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yang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      d)      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ERP, CRM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r>
              <a:rPr lang="en-US" dirty="0" smtClean="0"/>
              <a:t>.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ditekankan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urgensinya</a:t>
            </a:r>
            <a:r>
              <a:rPr lang="en-US" dirty="0" smtClean="0"/>
              <a:t>.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–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paling </a:t>
            </a:r>
            <a:r>
              <a:rPr lang="en-US" dirty="0" err="1" smtClean="0"/>
              <a:t>mendesak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menunjang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      e)      </a:t>
            </a:r>
            <a:r>
              <a:rPr lang="en-US" dirty="0" err="1" smtClean="0"/>
              <a:t>Penyiapan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endParaRPr lang="en-US" dirty="0" smtClean="0"/>
          </a:p>
          <a:p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e-business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,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baiknya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–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menunjang</a:t>
            </a:r>
            <a:r>
              <a:rPr lang="en-US" dirty="0" smtClean="0"/>
              <a:t> </a:t>
            </a:r>
            <a:r>
              <a:rPr lang="en-US" dirty="0" err="1" smtClean="0"/>
              <a:t>bekerjanya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e-business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contohnya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hardware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web hosting,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penyedia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internet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melatih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pegawainya</a:t>
            </a:r>
            <a:r>
              <a:rPr lang="en-US" dirty="0" smtClean="0"/>
              <a:t> yang </a:t>
            </a:r>
            <a:r>
              <a:rPr lang="en-US" dirty="0" err="1" smtClean="0"/>
              <a:t>nantinya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e-business.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baiknya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perundingan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– </a:t>
            </a:r>
            <a:r>
              <a:rPr lang="en-US" dirty="0" err="1" smtClean="0"/>
              <a:t>pegawai</a:t>
            </a:r>
            <a:r>
              <a:rPr lang="en-US" dirty="0" smtClean="0"/>
              <a:t> senior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musyawarah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layak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       f)       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diserahkan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e-business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pengembangannya</a:t>
            </a:r>
            <a:r>
              <a:rPr lang="en-US" dirty="0" smtClean="0"/>
              <a:t> </a:t>
            </a:r>
            <a:r>
              <a:rPr lang="en-US" dirty="0" err="1" smtClean="0"/>
              <a:t>ditangani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 </a:t>
            </a:r>
            <a:r>
              <a:rPr lang="en-US" dirty="0" err="1" smtClean="0"/>
              <a:t>Diperlukan</a:t>
            </a:r>
            <a:r>
              <a:rPr lang="en-US" dirty="0" smtClean="0"/>
              <a:t> third party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pengembangannya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kegiatannya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925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penerapan</a:t>
            </a:r>
            <a:r>
              <a:rPr lang="en-US" b="1" dirty="0" smtClean="0"/>
              <a:t> </a:t>
            </a:r>
            <a:r>
              <a:rPr lang="en-US" b="1" dirty="0" err="1" smtClean="0"/>
              <a:t>strategi</a:t>
            </a:r>
            <a:r>
              <a:rPr lang="en-US" b="1" dirty="0" smtClean="0"/>
              <a:t> e-business (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perusahaan</a:t>
            </a:r>
            <a:r>
              <a:rPr lang="en-US" b="1" dirty="0" smtClean="0"/>
              <a:t> </a:t>
            </a:r>
            <a:r>
              <a:rPr lang="en-US" b="1" dirty="0" err="1" smtClean="0"/>
              <a:t>Sierad</a:t>
            </a:r>
            <a:r>
              <a:rPr lang="en-US" b="1" dirty="0" smtClean="0"/>
              <a:t> Produce)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Sierad</a:t>
            </a:r>
            <a:r>
              <a:rPr lang="en-US" dirty="0" smtClean="0"/>
              <a:t> </a:t>
            </a:r>
            <a:r>
              <a:rPr lang="en-US" dirty="0"/>
              <a:t>Produce,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bernama</a:t>
            </a:r>
            <a:r>
              <a:rPr lang="en-US" dirty="0"/>
              <a:t> PT </a:t>
            </a:r>
            <a:r>
              <a:rPr lang="en-US" dirty="0" err="1"/>
              <a:t>Betara</a:t>
            </a:r>
            <a:r>
              <a:rPr lang="en-US" dirty="0"/>
              <a:t> </a:t>
            </a:r>
            <a:r>
              <a:rPr lang="en-US" dirty="0" err="1"/>
              <a:t>Darma</a:t>
            </a:r>
            <a:r>
              <a:rPr lang="en-US" dirty="0"/>
              <a:t> </a:t>
            </a:r>
            <a:r>
              <a:rPr lang="en-US" dirty="0" err="1"/>
              <a:t>Ekspor</a:t>
            </a:r>
            <a:r>
              <a:rPr lang="en-US" dirty="0"/>
              <a:t> </a:t>
            </a:r>
            <a:r>
              <a:rPr lang="en-US" dirty="0" err="1"/>
              <a:t>Impor</a:t>
            </a:r>
            <a:r>
              <a:rPr lang="en-US" dirty="0"/>
              <a:t>, </a:t>
            </a:r>
            <a:r>
              <a:rPr lang="en-US" dirty="0" err="1"/>
              <a:t>berdiri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6 September 1985.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Sierad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27 </a:t>
            </a:r>
            <a:r>
              <a:rPr lang="en-US" dirty="0" err="1"/>
              <a:t>Desember</a:t>
            </a:r>
            <a:r>
              <a:rPr lang="en-US" dirty="0"/>
              <a:t> 1996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public listing di Bursa </a:t>
            </a:r>
            <a:r>
              <a:rPr lang="en-US" dirty="0" err="1"/>
              <a:t>Efek</a:t>
            </a:r>
            <a:r>
              <a:rPr lang="en-US" dirty="0"/>
              <a:t> Jakarta.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 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pakan</a:t>
            </a:r>
            <a:r>
              <a:rPr lang="en-US" dirty="0"/>
              <a:t> </a:t>
            </a:r>
            <a:r>
              <a:rPr lang="en-US" dirty="0" err="1"/>
              <a:t>ternak</a:t>
            </a:r>
            <a:r>
              <a:rPr lang="en-US" dirty="0"/>
              <a:t>, </a:t>
            </a:r>
            <a:r>
              <a:rPr lang="en-US" dirty="0" err="1"/>
              <a:t>pembibitan</a:t>
            </a:r>
            <a:r>
              <a:rPr lang="en-US" dirty="0"/>
              <a:t> </a:t>
            </a:r>
            <a:r>
              <a:rPr lang="en-US" dirty="0" err="1"/>
              <a:t>ayam</a:t>
            </a:r>
            <a:r>
              <a:rPr lang="en-US" dirty="0"/>
              <a:t>, </a:t>
            </a:r>
            <a:r>
              <a:rPr lang="en-US" dirty="0" err="1"/>
              <a:t>penetasan</a:t>
            </a:r>
            <a:r>
              <a:rPr lang="en-US" dirty="0"/>
              <a:t> </a:t>
            </a:r>
            <a:r>
              <a:rPr lang="en-US" dirty="0" err="1"/>
              <a:t>telur</a:t>
            </a:r>
            <a:r>
              <a:rPr lang="en-US" dirty="0"/>
              <a:t>,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ayam</a:t>
            </a:r>
            <a:r>
              <a:rPr lang="en-US" dirty="0"/>
              <a:t> (DOC), </a:t>
            </a:r>
            <a:r>
              <a:rPr lang="en-US" dirty="0" err="1"/>
              <a:t>kemitraan</a:t>
            </a:r>
            <a:r>
              <a:rPr lang="en-US" dirty="0"/>
              <a:t>,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potong</a:t>
            </a:r>
            <a:r>
              <a:rPr lang="en-US" dirty="0"/>
              <a:t> </a:t>
            </a:r>
            <a:r>
              <a:rPr lang="en-US" dirty="0" err="1"/>
              <a:t>ayam</a:t>
            </a:r>
            <a:r>
              <a:rPr lang="en-US" dirty="0"/>
              <a:t>, </a:t>
            </a:r>
            <a:r>
              <a:rPr lang="en-US" dirty="0" err="1"/>
              <a:t>industri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peternakan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industry </a:t>
            </a:r>
            <a:r>
              <a:rPr lang="en-US" dirty="0" err="1"/>
              <a:t>tepung</a:t>
            </a:r>
            <a:r>
              <a:rPr lang="en-US" dirty="0"/>
              <a:t> </a:t>
            </a:r>
            <a:r>
              <a:rPr lang="en-US" dirty="0" err="1"/>
              <a:t>ikan</a:t>
            </a:r>
            <a:r>
              <a:rPr lang="en-US" dirty="0"/>
              <a:t>.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perjalanan</a:t>
            </a:r>
            <a:r>
              <a:rPr lang="en-US" dirty="0"/>
              <a:t> </a:t>
            </a:r>
            <a:r>
              <a:rPr lang="en-US" dirty="0" err="1"/>
              <a:t>perushaan</a:t>
            </a:r>
            <a:r>
              <a:rPr lang="en-US" dirty="0"/>
              <a:t>, </a:t>
            </a:r>
            <a:r>
              <a:rPr lang="en-US" dirty="0" err="1"/>
              <a:t>seiring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– </a:t>
            </a:r>
            <a:r>
              <a:rPr lang="en-US" dirty="0" err="1"/>
              <a:t>kebutuhan</a:t>
            </a:r>
            <a:r>
              <a:rPr lang="en-US" dirty="0"/>
              <a:t> yang </a:t>
            </a:r>
            <a:r>
              <a:rPr lang="en-US" dirty="0" err="1"/>
              <a:t>ternyata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dipenuhi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. </a:t>
            </a:r>
            <a:r>
              <a:rPr lang="en-US" dirty="0" err="1"/>
              <a:t>Pengembangan</a:t>
            </a:r>
            <a:r>
              <a:rPr lang="en-US" dirty="0"/>
              <a:t> e-business system di </a:t>
            </a:r>
            <a:r>
              <a:rPr lang="en-US" dirty="0" err="1"/>
              <a:t>Sierad</a:t>
            </a:r>
            <a:r>
              <a:rPr lang="en-US" dirty="0"/>
              <a:t> Produce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lama,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 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pemakaian</a:t>
            </a:r>
            <a:r>
              <a:rPr lang="en-US" dirty="0"/>
              <a:t> Microsoft Dynamics Axapta </a:t>
            </a:r>
            <a:r>
              <a:rPr lang="en-US" dirty="0" err="1"/>
              <a:t>sebagai</a:t>
            </a:r>
            <a:r>
              <a:rPr lang="en-US" dirty="0"/>
              <a:t>  software yang </a:t>
            </a:r>
            <a:r>
              <a:rPr lang="en-US" dirty="0" err="1"/>
              <a:t>mengintegrasikan</a:t>
            </a:r>
            <a:r>
              <a:rPr lang="en-US" dirty="0"/>
              <a:t> 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bisnisnya</a:t>
            </a:r>
            <a:r>
              <a:rPr lang="en-US" dirty="0"/>
              <a:t>. Roadmap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Sierad</a:t>
            </a:r>
            <a:r>
              <a:rPr lang="en-US" dirty="0"/>
              <a:t> Produce,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  di  </a:t>
            </a:r>
            <a:r>
              <a:rPr lang="en-US" dirty="0" err="1"/>
              <a:t>setiap</a:t>
            </a:r>
            <a:r>
              <a:rPr lang="en-US" dirty="0"/>
              <a:t>  strategic business </a:t>
            </a:r>
            <a:r>
              <a:rPr lang="en-US" dirty="0" err="1"/>
              <a:t>unitnya</a:t>
            </a:r>
            <a:r>
              <a:rPr lang="en-US" dirty="0"/>
              <a:t>. </a:t>
            </a:r>
            <a:r>
              <a:rPr lang="en-US" dirty="0" err="1"/>
              <a:t>Tahapan</a:t>
            </a:r>
            <a:r>
              <a:rPr lang="en-US" dirty="0"/>
              <a:t> 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 </a:t>
            </a:r>
            <a:r>
              <a:rPr lang="en-US" dirty="0" err="1"/>
              <a:t>adalah</a:t>
            </a:r>
            <a:r>
              <a:rPr lang="en-US" dirty="0"/>
              <a:t>  planning, developing, implementing, </a:t>
            </a:r>
            <a:r>
              <a:rPr lang="en-US" dirty="0" err="1"/>
              <a:t>dan</a:t>
            </a:r>
            <a:r>
              <a:rPr lang="en-US" dirty="0"/>
              <a:t> testing. </a:t>
            </a:r>
            <a:r>
              <a:rPr lang="en-US" dirty="0" err="1"/>
              <a:t>Akhirnya</a:t>
            </a:r>
            <a:r>
              <a:rPr lang="en-US" dirty="0"/>
              <a:t>, </a:t>
            </a:r>
            <a:r>
              <a:rPr lang="en-US" dirty="0" err="1"/>
              <a:t>penerapan</a:t>
            </a:r>
            <a:r>
              <a:rPr lang="en-US" dirty="0"/>
              <a:t> e-business di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e-business </a:t>
            </a:r>
            <a:r>
              <a:rPr lang="en-US" dirty="0" err="1"/>
              <a:t>antara</a:t>
            </a:r>
            <a:r>
              <a:rPr lang="en-US" dirty="0"/>
              <a:t> lain : CRM, ERP, SCM, Payroll </a:t>
            </a:r>
            <a:r>
              <a:rPr lang="en-US" dirty="0" err="1"/>
              <a:t>dan</a:t>
            </a:r>
            <a:r>
              <a:rPr lang="en-US" dirty="0"/>
              <a:t> lain </a:t>
            </a:r>
            <a:r>
              <a:rPr lang="en-US" dirty="0" err="1"/>
              <a:t>sebagainya</a:t>
            </a:r>
            <a:r>
              <a:rPr lang="en-US" dirty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651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keselarasan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e-Business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strategi</a:t>
            </a:r>
            <a:r>
              <a:rPr lang="en-US" dirty="0"/>
              <a:t> e-Business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bisnisnya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mengutamakan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IT. Cost leadership strategy: </a:t>
            </a:r>
            <a:r>
              <a:rPr lang="en-US" dirty="0" err="1"/>
              <a:t>memposisikan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dipertahankan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penghematan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penekanan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di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ditawar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. 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e-</a:t>
            </a:r>
            <a:r>
              <a:rPr lang="en-US" dirty="0" err="1"/>
              <a:t>Bussiness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IT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bermanfaat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proses </a:t>
            </a:r>
            <a:r>
              <a:rPr lang="en-US" dirty="0" err="1"/>
              <a:t>bisnis</a:t>
            </a:r>
            <a:r>
              <a:rPr lang="en-US" dirty="0"/>
              <a:t>. Differentiation strategy: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unik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penyediaan</a:t>
            </a:r>
            <a:r>
              <a:rPr lang="en-US" dirty="0"/>
              <a:t> </a:t>
            </a:r>
            <a:r>
              <a:rPr lang="en-US" dirty="0" err="1"/>
              <a:t>produk-produk</a:t>
            </a:r>
            <a:r>
              <a:rPr lang="en-US" dirty="0"/>
              <a:t> yang </a:t>
            </a:r>
            <a:r>
              <a:rPr lang="en-US" dirty="0" err="1"/>
              <a:t>unik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kompetitif</a:t>
            </a:r>
            <a:r>
              <a:rPr lang="en-US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4145865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</TotalTime>
  <Words>399</Words>
  <Application>Microsoft Office PowerPoint</Application>
  <PresentationFormat>On-screen Show (4:3)</PresentationFormat>
  <Paragraphs>40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Strategi dan implementasi e-business</vt:lpstr>
      <vt:lpstr>Strategi bisnis</vt:lpstr>
      <vt:lpstr>Strategi bisnis (2)</vt:lpstr>
      <vt:lpstr>Tingkatan Strategi E-Business</vt:lpstr>
      <vt:lpstr>PowerPoint Presentation</vt:lpstr>
      <vt:lpstr>beberapa yang perlu dipertimbangkan dalam pembentukan strategi e-business :</vt:lpstr>
      <vt:lpstr>PowerPoint Presentation</vt:lpstr>
      <vt:lpstr>Contoh penerapan strategi e-business (pada perusahaan Sierad Produce) </vt:lpstr>
      <vt:lpstr>keselarasan antara strategi bisnis dengan strategi e-Business dalam suatu perusahaan adalah 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 dan implementasi e-business</dc:title>
  <dc:creator>Windows User</dc:creator>
  <cp:lastModifiedBy>Windows User</cp:lastModifiedBy>
  <cp:revision>2</cp:revision>
  <dcterms:created xsi:type="dcterms:W3CDTF">2018-04-25T10:31:28Z</dcterms:created>
  <dcterms:modified xsi:type="dcterms:W3CDTF">2018-04-25T10:45:58Z</dcterms:modified>
</cp:coreProperties>
</file>