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83" r:id="rId2"/>
    <p:sldId id="381" r:id="rId3"/>
    <p:sldId id="382" r:id="rId4"/>
    <p:sldId id="384" r:id="rId5"/>
    <p:sldId id="385" r:id="rId6"/>
    <p:sldId id="386" r:id="rId7"/>
    <p:sldId id="387" r:id="rId8"/>
    <p:sldId id="388" r:id="rId9"/>
    <p:sldId id="38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 varScale="1">
        <p:scale>
          <a:sx n="122" d="100"/>
          <a:sy n="122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D401D-C29A-4928-88E1-427A39D3C18A}" type="datetimeFigureOut">
              <a:rPr lang="id-ID" smtClean="0"/>
              <a:t>10/3/17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FD104-B2A3-424E-B3F4-1DFCA91EAA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7911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048E5B-BD9A-4C0B-B552-4469974D48FE}" type="datetimeFigureOut">
              <a:rPr lang="id-ID"/>
              <a:pPr>
                <a:defRPr/>
              </a:pPr>
              <a:t>10/3/17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339B845-4BC6-43F6-B113-E03B24E0C7AB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413082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01859" y="0"/>
            <a:ext cx="9347717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01859" y="228600"/>
            <a:ext cx="9347718" cy="699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71799" y="1524000"/>
            <a:ext cx="6274059" cy="20764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here to 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71798" y="3657600"/>
            <a:ext cx="6274060" cy="1524000"/>
          </a:xfrm>
        </p:spPr>
        <p:txBody>
          <a:bodyPr/>
          <a:lstStyle>
            <a:lvl1pPr marL="0" indent="0" algn="ctr" eaLnBrk="1" hangingPunct="1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here to edit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</a:t>
            </a:r>
            <a:r>
              <a:rPr lang="en-US" dirty="0" err="1" smtClean="0"/>
              <a:t>Pertemuan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</a:t>
            </a:r>
            <a:r>
              <a:rPr lang="en-US" dirty="0" err="1" smtClean="0"/>
              <a:t>Dosen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Prodi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E4D6-BEB8-4E99-B8A1-7038C2F2D1BE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8144A-AE3E-4E44-A89F-B6746EC1707D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53187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4FACB-1F5D-4FF9-B5CC-F194F462CCA2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451C2-6190-4BB7-BBA8-1B23D0C40A2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5904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BF1-3389-4F47-8435-C04CC10B9A7E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5C1FE-ED77-4380-AE9C-EE28AB75257F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54287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A2BF8-DE4E-4DD8-93A8-819B2A8C6ED6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7CEFC-1327-4C24-92E5-884D19EDEC0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0277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1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24200" y="2420939"/>
            <a:ext cx="3505200" cy="703262"/>
          </a:xfrm>
        </p:spPr>
        <p:txBody>
          <a:bodyPr anchor="t"/>
          <a:lstStyle>
            <a:lvl1pPr algn="l">
              <a:defRPr sz="2800" b="1" cap="all" baseline="0"/>
            </a:lvl1pPr>
          </a:lstStyle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UTS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800" y="3240088"/>
            <a:ext cx="5334000" cy="2976562"/>
          </a:xfrm>
        </p:spPr>
        <p:txBody>
          <a:bodyPr anchor="t"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DCBD-1673-4569-B2E0-E1B7B9DEF070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71F4A-6D73-4342-9533-46E3ECE9155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04335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D78E-5710-4279-9346-CA3F3FF1ADAB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B3AD7-5558-4161-B7D2-95F8DE54CD3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0043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C036D-7F85-4604-9C31-D116ABDFBFCB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2A8DE-DF06-4A0A-B8B9-F0FC1DFE8718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1519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7DBD3-F138-4801-A0A6-578A3386CD18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5B9C0-F00E-4EC1-B571-461E0CC5FB03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9094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31518-4759-420B-9C6C-02911BE08FB6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046D4-C1A9-4BE2-8E11-BB51EFD9947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30306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038C-8833-4053-A8B5-3B45FC1C23E1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E78CF-756E-44AB-85F7-AA9B06AF3F0B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83558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3C4F4-CD15-4E8C-A7EE-9212E377943D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5ABA6-7761-4D95-A1CD-8F9B19CA4E3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03229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611F90-EFA5-425A-83D0-AD67BBCB8FFB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BBC9BDE8-EFE1-4D93-AB31-5E7BCFE0330D}" type="slidenum">
              <a:rPr lang="en-US" altLang="id-ID"/>
              <a:pPr/>
              <a:t>‹#›</a:t>
            </a:fld>
            <a:endParaRPr lang="en-US" altLang="id-ID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SDLC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1</a:t>
            </a:r>
            <a:endParaRPr lang="en-US" dirty="0" smtClean="0"/>
          </a:p>
          <a:p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Pengampu</a:t>
            </a:r>
            <a:r>
              <a:rPr lang="en-US" dirty="0" smtClean="0"/>
              <a:t>: Sandfreni</a:t>
            </a:r>
          </a:p>
          <a:p>
            <a:r>
              <a:rPr lang="en-US" dirty="0" smtClean="0"/>
              <a:t>Prodi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-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115169" y="44455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5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Definisi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Siklus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Hidup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Pengembangan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dapat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didefinisikan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sebagai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serangkaian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aktivitas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dilaksanakan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oleh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profesional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pemakai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informasi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mengembangkan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mengimplementasikan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informasi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14300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Fase SDLC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Siklus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hidup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pengembangan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informasi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saat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terbagi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atas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enam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fase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yaitu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: 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Perencanaan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Analisis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Perancangan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secara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umum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/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konseptual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Evaluasi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seleksi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Perancangan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secara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detail 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Implementasi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endParaRPr lang="en-GB" sz="24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lvl="0" indent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Pemeliharaan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/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Perawatan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0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SDLC</a:t>
            </a:r>
            <a:endParaRPr lang="en-US" dirty="0"/>
          </a:p>
        </p:txBody>
      </p:sp>
      <p:pic>
        <p:nvPicPr>
          <p:cNvPr id="4" name="Shape 94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 l="-25211" r="-25211"/>
          <a:stretch/>
        </p:blipFill>
        <p:spPr>
          <a:xfrm>
            <a:off x="457200" y="1371600"/>
            <a:ext cx="8229600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3929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Mendefinisikan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Masalah</a:t>
            </a:r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  <a:p>
            <a:pPr eaLnBrk="1" hangingPunct="1"/>
            <a:r>
              <a:rPr lang="en-US" sz="24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Mengkonfirmasikan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kelayakan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proyek</a:t>
            </a:r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  <a:p>
            <a:pPr eaLnBrk="1" hangingPunct="1"/>
            <a:r>
              <a:rPr lang="en-US" sz="24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Membuat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jadwal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proyek</a:t>
            </a:r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  <a:p>
            <a:pPr eaLnBrk="1" hangingPunct="1"/>
            <a:r>
              <a:rPr lang="en-US" sz="24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Menentukan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staff yang </a:t>
            </a:r>
            <a:r>
              <a:rPr lang="en-US" sz="24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terlibat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dalam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proyek</a:t>
            </a:r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  <a:p>
            <a:pPr eaLnBrk="1" hangingPunct="1"/>
            <a:r>
              <a:rPr lang="en-US" sz="24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Memulai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proses </a:t>
            </a:r>
            <a:r>
              <a:rPr lang="en-US" sz="24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pengembangan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proyek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</a:p>
          <a:p>
            <a:pPr marL="273050" lvl="0" indent="-27305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2333"/>
              <a:buNone/>
            </a:pPr>
            <a:endParaRPr lang="en-GB" sz="24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3006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Mengumpulkan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informasi</a:t>
            </a:r>
            <a:endParaRPr lang="en-US" sz="280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  <a:p>
            <a:pPr eaLnBrk="1" hangingPunct="1"/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Mendefinisikan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kebutuhan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-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kebutuhan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sistem</a:t>
            </a:r>
            <a:endParaRPr lang="en-US" sz="280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  <a:p>
            <a:pPr eaLnBrk="1" hangingPunct="1"/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Membangun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prototipe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yang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sesuai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atau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memenuhi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kebutuhan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sistem</a:t>
            </a:r>
            <a:endParaRPr lang="en-US" sz="280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  <a:p>
            <a:pPr eaLnBrk="1" hangingPunct="1"/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Menentukan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prioritas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kebutuhan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sistem</a:t>
            </a:r>
            <a:endParaRPr lang="en-US" sz="280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  <a:p>
            <a:pPr eaLnBrk="1" hangingPunct="1"/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Membuat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prototipe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atas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prioritas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dan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melakukan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evaluasi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terhadap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alternatif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yang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dipilih</a:t>
            </a:r>
            <a:endParaRPr lang="en-US" sz="280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  <a:p>
            <a:pPr eaLnBrk="1" hangingPunct="1"/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Mereview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rekomendasi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terhadap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pihak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manajemen</a:t>
            </a:r>
            <a:endParaRPr lang="en-US" sz="280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798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Fase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Desain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Level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Tinggi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(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Arsitektur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Sistem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)</a:t>
            </a:r>
          </a:p>
          <a:p>
            <a:pPr lvl="1" eaLnBrk="1" hangingPunct="1"/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Desain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dan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integrasi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jaringan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  <a:p>
            <a:pPr lvl="1" eaLnBrk="1" hangingPunct="1"/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Desain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arsitektur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aplikasi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  <a:p>
            <a:pPr eaLnBrk="1" hangingPunct="1"/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Desain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Level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Rendah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  <a:p>
            <a:pPr lvl="1" eaLnBrk="1" hangingPunct="1"/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Desain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 user interface</a:t>
            </a:r>
          </a:p>
          <a:p>
            <a:pPr lvl="1" eaLnBrk="1" hangingPunct="1"/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Desain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sistem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interface</a:t>
            </a:r>
          </a:p>
          <a:p>
            <a:pPr lvl="1" eaLnBrk="1" hangingPunct="1"/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Desain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dan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integrasi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database</a:t>
            </a:r>
          </a:p>
          <a:p>
            <a:pPr lvl="1" eaLnBrk="1" hangingPunct="1"/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Prototype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desain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secara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lengkap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  <a:p>
            <a:pPr lvl="1" eaLnBrk="1" hangingPunct="1"/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Desain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dan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integrasi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pengawasan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sistem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  <a:p>
            <a:pPr algn="just" eaLnBrk="1" hangingPunct="1"/>
            <a:endParaRPr lang="en-US" sz="2800" dirty="0"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073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Membangun</a:t>
            </a: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komponen</a:t>
            </a: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- </a:t>
            </a:r>
            <a:r>
              <a:rPr lang="en-US" sz="28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komponen</a:t>
            </a: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perangkat</a:t>
            </a: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lunak</a:t>
            </a:r>
            <a:endParaRPr lang="en-US" sz="2800" dirty="0"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  <a:p>
            <a:pPr eaLnBrk="1" hangingPunct="1"/>
            <a:r>
              <a:rPr lang="en-US" sz="28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Melakukan</a:t>
            </a: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verifikasi</a:t>
            </a: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dan</a:t>
            </a: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pengujian</a:t>
            </a:r>
            <a:endParaRPr lang="en-US" sz="2800" dirty="0"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  <a:p>
            <a:pPr eaLnBrk="1" hangingPunct="1"/>
            <a:r>
              <a:rPr lang="en-US" sz="28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Mengkonversi</a:t>
            </a: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data</a:t>
            </a:r>
          </a:p>
          <a:p>
            <a:pPr eaLnBrk="1" hangingPunct="1"/>
            <a:r>
              <a:rPr lang="en-US" sz="28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Melakukan</a:t>
            </a: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training user </a:t>
            </a:r>
            <a:r>
              <a:rPr lang="en-US" sz="28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dan</a:t>
            </a: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mendokumentasikan</a:t>
            </a: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sistem</a:t>
            </a:r>
            <a:endParaRPr lang="en-US" sz="2800" dirty="0"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  <a:p>
            <a:pPr eaLnBrk="1" hangingPunct="1"/>
            <a:r>
              <a:rPr lang="en-US" sz="28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Menginstall</a:t>
            </a: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sistem</a:t>
            </a:r>
            <a:endParaRPr lang="en-US" sz="2800" dirty="0"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  <a:p>
            <a:pPr marL="0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3613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Fase</a:t>
            </a:r>
            <a:r>
              <a:rPr lang="en-US" dirty="0" smtClean="0"/>
              <a:t>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dirty="0"/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dirty="0" err="1"/>
              <a:t>Memperbaiki</a:t>
            </a:r>
            <a:r>
              <a:rPr lang="en-US" dirty="0"/>
              <a:t> system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dirty="0"/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Pengguna</a:t>
            </a:r>
            <a:endParaRPr lang="en-US" dirty="0"/>
          </a:p>
          <a:p>
            <a:pPr lvl="1" eaLnBrk="1" hangingPunct="1">
              <a:buFont typeface="Wingdings" pitchFamily="2" charset="2"/>
              <a:buChar char="¨"/>
              <a:defRPr/>
            </a:pPr>
            <a:r>
              <a:rPr lang="en-US" sz="2400"/>
              <a:t>Help desk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5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12184</TotalTime>
  <Words>209</Words>
  <Application>Microsoft Macintosh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SDLC</vt:lpstr>
      <vt:lpstr>Definisi</vt:lpstr>
      <vt:lpstr>Fase SDLC</vt:lpstr>
      <vt:lpstr>Gambar Fase SDLC</vt:lpstr>
      <vt:lpstr>Fase Perencanaan </vt:lpstr>
      <vt:lpstr>Fase Analisa</vt:lpstr>
      <vt:lpstr>Fase Design</vt:lpstr>
      <vt:lpstr>Fase Implementasi</vt:lpstr>
      <vt:lpstr>Fase Support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Sandfreni sandfreni</cp:lastModifiedBy>
  <cp:revision>232</cp:revision>
  <dcterms:created xsi:type="dcterms:W3CDTF">2010-08-24T06:47:44Z</dcterms:created>
  <dcterms:modified xsi:type="dcterms:W3CDTF">2017-10-03T04:09:32Z</dcterms:modified>
</cp:coreProperties>
</file>