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3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100" d="100"/>
          <a:sy n="100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1/4/18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1/4/18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9EF2B-8CCD-ED46-A3B6-3195897757AC}" type="slidenum">
              <a:rPr lang="en-US"/>
              <a:pPr/>
              <a:t>11</a:t>
            </a:fld>
            <a:endParaRPr 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AD490-617D-2A49-85C0-07E1C3C91C64}" type="slidenum">
              <a:rPr lang="en-US"/>
              <a:pPr/>
              <a:t>20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7C86C-408E-A24B-8205-62213E38E6EC}" type="slidenum">
              <a:rPr lang="en-US"/>
              <a:pPr/>
              <a:t>21</a:t>
            </a:fld>
            <a:endParaRPr lang="en-US"/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6A90B-9E9B-C04E-892B-4C7923B47454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719CA-A244-2149-96D6-0B32E8D8A5D6}" type="slidenum">
              <a:rPr lang="en-US"/>
              <a:pPr/>
              <a:t>13</a:t>
            </a:fld>
            <a:endParaRPr 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5359B-B385-9E43-874C-D2AD5A4FCDAA}" type="slidenum">
              <a:rPr lang="en-US"/>
              <a:pPr/>
              <a:t>14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3B168-DD30-1B48-A587-D2B3ACD101BC}" type="slidenum">
              <a:rPr lang="en-US"/>
              <a:pPr/>
              <a:t>15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0B327-DCD0-974B-9F14-6F01EEA8A2C3}" type="slidenum">
              <a:rPr lang="en-US"/>
              <a:pPr/>
              <a:t>16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6D737-F24B-094A-B6B6-6CA24ADA4F07}" type="slidenum">
              <a:rPr lang="en-US"/>
              <a:pPr/>
              <a:t>17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4746B-1B3A-B54A-A20B-47AC091D11B2}" type="slidenum">
              <a:rPr lang="en-US"/>
              <a:pPr/>
              <a:t>18</a:t>
            </a:fld>
            <a:endParaRPr 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93D02-7AEB-0C4A-851E-E929DAF3F783}" type="slidenum">
              <a:rPr lang="en-US"/>
              <a:pPr/>
              <a:t>19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90600" y="303213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>
              <a:latin typeface="Arial Black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Metodologi Test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smtClean="0"/>
              <a:t> </a:t>
            </a:r>
            <a:r>
              <a:rPr lang="en-US" smtClean="0"/>
              <a:t>10</a:t>
            </a:r>
            <a:endParaRPr lang="en-US" dirty="0" smtClean="0"/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: Sandfreni</a:t>
            </a:r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8801" y="37107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Black box testing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Equivalence class partitioning</a:t>
            </a:r>
          </a:p>
          <a:p>
            <a:r>
              <a:rPr lang="en-GB"/>
              <a:t>Boundary value analysis</a:t>
            </a:r>
          </a:p>
          <a:p>
            <a:r>
              <a:rPr lang="en-GB"/>
              <a:t>Comparison testing</a:t>
            </a:r>
          </a:p>
          <a:p>
            <a:r>
              <a:rPr lang="en-GB"/>
              <a:t>Orthogonal array testing</a:t>
            </a:r>
          </a:p>
          <a:p>
            <a:r>
              <a:rPr lang="en-GB"/>
              <a:t>Decision Table based testing</a:t>
            </a:r>
          </a:p>
          <a:p>
            <a:pPr lvl="1"/>
            <a:r>
              <a:rPr lang="en-GB"/>
              <a:t>Cause Effect Graph</a:t>
            </a:r>
          </a:p>
        </p:txBody>
      </p:sp>
    </p:spTree>
    <p:extLst>
      <p:ext uri="{BB962C8B-B14F-4D97-AF65-F5344CB8AC3E}">
        <p14:creationId xmlns:p14="http://schemas.microsoft.com/office/powerpoint/2010/main" val="306067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0813" cy="9890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ctr"/>
          <a:lstStyle/>
          <a:p>
            <a:pPr>
              <a:spcBef>
                <a:spcPts val="888"/>
              </a:spcBef>
            </a:pPr>
            <a:r>
              <a:rPr lang="en-GB"/>
              <a:t>Equivalence Class  Partitioning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/>
          <a:p>
            <a:pPr>
              <a:spcBef>
                <a:spcPts val="888"/>
              </a:spcBef>
            </a:pPr>
            <a:r>
              <a:rPr lang="en-GB"/>
              <a:t>Input values to a program are partitioned into equivalence classes. </a:t>
            </a:r>
          </a:p>
          <a:p>
            <a:pPr>
              <a:spcBef>
                <a:spcPts val="888"/>
              </a:spcBef>
            </a:pPr>
            <a:r>
              <a:rPr lang="en-GB"/>
              <a:t>Partitioning is done such that:</a:t>
            </a:r>
          </a:p>
          <a:p>
            <a:pPr lvl="1">
              <a:spcBef>
                <a:spcPts val="888"/>
              </a:spcBef>
            </a:pPr>
            <a:r>
              <a:rPr lang="en-GB" sz="3200"/>
              <a:t>program behaves in similar ways to every input value belonging to an equivalence class.</a:t>
            </a:r>
          </a:p>
        </p:txBody>
      </p:sp>
    </p:spTree>
    <p:extLst>
      <p:ext uri="{BB962C8B-B14F-4D97-AF65-F5344CB8AC3E}">
        <p14:creationId xmlns:p14="http://schemas.microsoft.com/office/powerpoint/2010/main" val="408250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define equivalence classes?</a:t>
            </a:r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Test the code with just one representative value from each equivalence class: </a:t>
            </a:r>
          </a:p>
          <a:p>
            <a:pPr lvl="1"/>
            <a:r>
              <a:rPr lang="en-GB"/>
              <a:t>as good as testing using any other values from the equivalence classes.</a:t>
            </a:r>
          </a:p>
        </p:txBody>
      </p:sp>
    </p:spTree>
    <p:extLst>
      <p:ext uri="{BB962C8B-B14F-4D97-AF65-F5344CB8AC3E}">
        <p14:creationId xmlns:p14="http://schemas.microsoft.com/office/powerpoint/2010/main" val="394716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Equivalence Class Partitioning</a:t>
            </a:r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How do you determine the equivalence classes?</a:t>
            </a:r>
          </a:p>
          <a:p>
            <a:pPr lvl="1"/>
            <a:r>
              <a:rPr lang="en-GB"/>
              <a:t>examine the input data. </a:t>
            </a:r>
          </a:p>
          <a:p>
            <a:pPr lvl="1"/>
            <a:r>
              <a:rPr lang="en-GB"/>
              <a:t>few general guidelines for determining the equivalence classes can be given</a:t>
            </a:r>
          </a:p>
        </p:txBody>
      </p:sp>
    </p:spTree>
    <p:extLst>
      <p:ext uri="{BB962C8B-B14F-4D97-AF65-F5344CB8AC3E}">
        <p14:creationId xmlns:p14="http://schemas.microsoft.com/office/powerpoint/2010/main" val="260229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62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Equivalence Class  Partitioning</a:t>
            </a:r>
          </a:p>
        </p:txBody>
      </p:sp>
      <p:sp>
        <p:nvSpPr>
          <p:cNvPr id="149563" name="Rectangle 5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If the input data to the program is specified by a range of values:</a:t>
            </a:r>
          </a:p>
          <a:p>
            <a:pPr lvl="1"/>
            <a:r>
              <a:rPr lang="en-GB"/>
              <a:t>e.g. numbers between 1 to 5000. </a:t>
            </a:r>
          </a:p>
          <a:p>
            <a:pPr lvl="1"/>
            <a:r>
              <a:rPr lang="en-GB"/>
              <a:t>one valid and two invalid equivalence classes are defined. </a:t>
            </a: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2667000" y="5181600"/>
            <a:ext cx="4191000" cy="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2514600" y="4724400"/>
            <a:ext cx="912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ts val="1600"/>
              </a:spcBef>
            </a:pPr>
            <a:r>
              <a:rPr kumimoji="0" lang="en-GB" sz="2800" b="1">
                <a:latin typeface="Times" charset="0"/>
              </a:rPr>
              <a:t>1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6324600" y="4648200"/>
            <a:ext cx="912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ts val="1600"/>
              </a:spcBef>
            </a:pPr>
            <a:r>
              <a:rPr kumimoji="0" lang="en-GB" sz="2800" b="1">
                <a:latin typeface="Times" charset="0"/>
              </a:rPr>
              <a:t>5000</a:t>
            </a:r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>
            <a:off x="2819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2971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3" name="Line 9"/>
          <p:cNvSpPr>
            <a:spLocks noChangeShapeType="1"/>
          </p:cNvSpPr>
          <p:nvPr/>
        </p:nvSpPr>
        <p:spPr bwMode="auto">
          <a:xfrm>
            <a:off x="3124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>
            <a:off x="3276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>
            <a:off x="3429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>
            <a:off x="3581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3733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>
            <a:off x="3886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9" name="Line 15"/>
          <p:cNvSpPr>
            <a:spLocks noChangeShapeType="1"/>
          </p:cNvSpPr>
          <p:nvPr/>
        </p:nvSpPr>
        <p:spPr bwMode="auto">
          <a:xfrm>
            <a:off x="4038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20" name="Line 16"/>
          <p:cNvSpPr>
            <a:spLocks noChangeShapeType="1"/>
          </p:cNvSpPr>
          <p:nvPr/>
        </p:nvSpPr>
        <p:spPr bwMode="auto">
          <a:xfrm>
            <a:off x="4191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21" name="Line 17"/>
          <p:cNvSpPr>
            <a:spLocks noChangeShapeType="1"/>
          </p:cNvSpPr>
          <p:nvPr/>
        </p:nvSpPr>
        <p:spPr bwMode="auto">
          <a:xfrm>
            <a:off x="4343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22" name="Line 18"/>
          <p:cNvSpPr>
            <a:spLocks noChangeShapeType="1"/>
          </p:cNvSpPr>
          <p:nvPr/>
        </p:nvSpPr>
        <p:spPr bwMode="auto">
          <a:xfrm>
            <a:off x="4495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23" name="Line 19"/>
          <p:cNvSpPr>
            <a:spLocks noChangeShapeType="1"/>
          </p:cNvSpPr>
          <p:nvPr/>
        </p:nvSpPr>
        <p:spPr bwMode="auto">
          <a:xfrm>
            <a:off x="4648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>
            <a:off x="4800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25" name="Line 21"/>
          <p:cNvSpPr>
            <a:spLocks noChangeShapeType="1"/>
          </p:cNvSpPr>
          <p:nvPr/>
        </p:nvSpPr>
        <p:spPr bwMode="auto">
          <a:xfrm>
            <a:off x="4953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>
            <a:off x="5105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27" name="Line 23"/>
          <p:cNvSpPr>
            <a:spLocks noChangeShapeType="1"/>
          </p:cNvSpPr>
          <p:nvPr/>
        </p:nvSpPr>
        <p:spPr bwMode="auto">
          <a:xfrm>
            <a:off x="5257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28" name="Line 24"/>
          <p:cNvSpPr>
            <a:spLocks noChangeShapeType="1"/>
          </p:cNvSpPr>
          <p:nvPr/>
        </p:nvSpPr>
        <p:spPr bwMode="auto">
          <a:xfrm>
            <a:off x="5410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>
            <a:off x="5562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>
            <a:off x="5715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31" name="Line 27"/>
          <p:cNvSpPr>
            <a:spLocks noChangeShapeType="1"/>
          </p:cNvSpPr>
          <p:nvPr/>
        </p:nvSpPr>
        <p:spPr bwMode="auto">
          <a:xfrm>
            <a:off x="5867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32" name="Line 28"/>
          <p:cNvSpPr>
            <a:spLocks noChangeShapeType="1"/>
          </p:cNvSpPr>
          <p:nvPr/>
        </p:nvSpPr>
        <p:spPr bwMode="auto">
          <a:xfrm>
            <a:off x="6019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33" name="Line 29"/>
          <p:cNvSpPr>
            <a:spLocks noChangeShapeType="1"/>
          </p:cNvSpPr>
          <p:nvPr/>
        </p:nvSpPr>
        <p:spPr bwMode="auto">
          <a:xfrm>
            <a:off x="6172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34" name="Line 30"/>
          <p:cNvSpPr>
            <a:spLocks noChangeShapeType="1"/>
          </p:cNvSpPr>
          <p:nvPr/>
        </p:nvSpPr>
        <p:spPr bwMode="auto">
          <a:xfrm>
            <a:off x="6324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35" name="Line 31"/>
          <p:cNvSpPr>
            <a:spLocks noChangeShapeType="1"/>
          </p:cNvSpPr>
          <p:nvPr/>
        </p:nvSpPr>
        <p:spPr bwMode="auto">
          <a:xfrm>
            <a:off x="6477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36" name="Line 32"/>
          <p:cNvSpPr>
            <a:spLocks noChangeShapeType="1"/>
          </p:cNvSpPr>
          <p:nvPr/>
        </p:nvSpPr>
        <p:spPr bwMode="auto">
          <a:xfrm>
            <a:off x="6629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37" name="Line 33"/>
          <p:cNvSpPr>
            <a:spLocks noChangeShapeType="1"/>
          </p:cNvSpPr>
          <p:nvPr/>
        </p:nvSpPr>
        <p:spPr bwMode="auto">
          <a:xfrm>
            <a:off x="6781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9538" name="Group 34"/>
          <p:cNvGrpSpPr>
            <a:grpSpLocks/>
          </p:cNvGrpSpPr>
          <p:nvPr/>
        </p:nvGrpSpPr>
        <p:grpSpPr bwMode="auto">
          <a:xfrm>
            <a:off x="4203700" y="4703763"/>
            <a:ext cx="747713" cy="400050"/>
            <a:chOff x="2648" y="2963"/>
            <a:chExt cx="471" cy="252"/>
          </a:xfrm>
        </p:grpSpPr>
        <p:sp>
          <p:nvSpPr>
            <p:cNvPr id="149539" name="Freeform 35"/>
            <p:cNvSpPr>
              <a:spLocks noChangeArrowheads="1"/>
            </p:cNvSpPr>
            <p:nvPr/>
          </p:nvSpPr>
          <p:spPr bwMode="auto">
            <a:xfrm>
              <a:off x="2648" y="3038"/>
              <a:ext cx="107" cy="177"/>
            </a:xfrm>
            <a:custGeom>
              <a:avLst/>
              <a:gdLst>
                <a:gd name="T0" fmla="*/ 7 w 477"/>
                <a:gd name="T1" fmla="*/ 0 h 786"/>
                <a:gd name="T2" fmla="*/ 168 w 477"/>
                <a:gd name="T3" fmla="*/ 0 h 786"/>
                <a:gd name="T4" fmla="*/ 174 w 477"/>
                <a:gd name="T5" fmla="*/ 10 h 786"/>
                <a:gd name="T6" fmla="*/ 174 w 477"/>
                <a:gd name="T7" fmla="*/ 55 h 786"/>
                <a:gd name="T8" fmla="*/ 168 w 477"/>
                <a:gd name="T9" fmla="*/ 66 h 786"/>
                <a:gd name="T10" fmla="*/ 136 w 477"/>
                <a:gd name="T11" fmla="*/ 66 h 786"/>
                <a:gd name="T12" fmla="*/ 136 w 477"/>
                <a:gd name="T13" fmla="*/ 188 h 786"/>
                <a:gd name="T14" fmla="*/ 168 w 477"/>
                <a:gd name="T15" fmla="*/ 188 h 786"/>
                <a:gd name="T16" fmla="*/ 174 w 477"/>
                <a:gd name="T17" fmla="*/ 198 h 786"/>
                <a:gd name="T18" fmla="*/ 174 w 477"/>
                <a:gd name="T19" fmla="*/ 388 h 786"/>
                <a:gd name="T20" fmla="*/ 210 w 477"/>
                <a:gd name="T21" fmla="*/ 388 h 786"/>
                <a:gd name="T22" fmla="*/ 217 w 477"/>
                <a:gd name="T23" fmla="*/ 397 h 786"/>
                <a:gd name="T24" fmla="*/ 217 w 477"/>
                <a:gd name="T25" fmla="*/ 578 h 786"/>
                <a:gd name="T26" fmla="*/ 254 w 477"/>
                <a:gd name="T27" fmla="*/ 578 h 786"/>
                <a:gd name="T28" fmla="*/ 254 w 477"/>
                <a:gd name="T29" fmla="*/ 529 h 786"/>
                <a:gd name="T30" fmla="*/ 260 w 477"/>
                <a:gd name="T31" fmla="*/ 520 h 786"/>
                <a:gd name="T32" fmla="*/ 297 w 477"/>
                <a:gd name="T33" fmla="*/ 520 h 786"/>
                <a:gd name="T34" fmla="*/ 297 w 477"/>
                <a:gd name="T35" fmla="*/ 330 h 786"/>
                <a:gd name="T36" fmla="*/ 304 w 477"/>
                <a:gd name="T37" fmla="*/ 320 h 786"/>
                <a:gd name="T38" fmla="*/ 340 w 477"/>
                <a:gd name="T39" fmla="*/ 320 h 786"/>
                <a:gd name="T40" fmla="*/ 340 w 477"/>
                <a:gd name="T41" fmla="*/ 66 h 786"/>
                <a:gd name="T42" fmla="*/ 304 w 477"/>
                <a:gd name="T43" fmla="*/ 66 h 786"/>
                <a:gd name="T44" fmla="*/ 297 w 477"/>
                <a:gd name="T45" fmla="*/ 55 h 786"/>
                <a:gd name="T46" fmla="*/ 297 w 477"/>
                <a:gd name="T47" fmla="*/ 10 h 786"/>
                <a:gd name="T48" fmla="*/ 304 w 477"/>
                <a:gd name="T49" fmla="*/ 0 h 786"/>
                <a:gd name="T50" fmla="*/ 469 w 477"/>
                <a:gd name="T51" fmla="*/ 0 h 786"/>
                <a:gd name="T52" fmla="*/ 476 w 477"/>
                <a:gd name="T53" fmla="*/ 10 h 786"/>
                <a:gd name="T54" fmla="*/ 476 w 477"/>
                <a:gd name="T55" fmla="*/ 55 h 786"/>
                <a:gd name="T56" fmla="*/ 469 w 477"/>
                <a:gd name="T57" fmla="*/ 66 h 786"/>
                <a:gd name="T58" fmla="*/ 432 w 477"/>
                <a:gd name="T59" fmla="*/ 66 h 786"/>
                <a:gd name="T60" fmla="*/ 432 w 477"/>
                <a:gd name="T61" fmla="*/ 124 h 786"/>
                <a:gd name="T62" fmla="*/ 426 w 477"/>
                <a:gd name="T63" fmla="*/ 132 h 786"/>
                <a:gd name="T64" fmla="*/ 389 w 477"/>
                <a:gd name="T65" fmla="*/ 132 h 786"/>
                <a:gd name="T66" fmla="*/ 389 w 477"/>
                <a:gd name="T67" fmla="*/ 320 h 786"/>
                <a:gd name="T68" fmla="*/ 382 w 477"/>
                <a:gd name="T69" fmla="*/ 330 h 786"/>
                <a:gd name="T70" fmla="*/ 346 w 477"/>
                <a:gd name="T71" fmla="*/ 330 h 786"/>
                <a:gd name="T72" fmla="*/ 346 w 477"/>
                <a:gd name="T73" fmla="*/ 520 h 786"/>
                <a:gd name="T74" fmla="*/ 340 w 477"/>
                <a:gd name="T75" fmla="*/ 529 h 786"/>
                <a:gd name="T76" fmla="*/ 304 w 477"/>
                <a:gd name="T77" fmla="*/ 529 h 786"/>
                <a:gd name="T78" fmla="*/ 304 w 477"/>
                <a:gd name="T79" fmla="*/ 710 h 786"/>
                <a:gd name="T80" fmla="*/ 297 w 477"/>
                <a:gd name="T81" fmla="*/ 719 h 786"/>
                <a:gd name="T82" fmla="*/ 260 w 477"/>
                <a:gd name="T83" fmla="*/ 719 h 786"/>
                <a:gd name="T84" fmla="*/ 260 w 477"/>
                <a:gd name="T85" fmla="*/ 774 h 786"/>
                <a:gd name="T86" fmla="*/ 254 w 477"/>
                <a:gd name="T87" fmla="*/ 785 h 786"/>
                <a:gd name="T88" fmla="*/ 217 w 477"/>
                <a:gd name="T89" fmla="*/ 785 h 786"/>
                <a:gd name="T90" fmla="*/ 210 w 477"/>
                <a:gd name="T91" fmla="*/ 774 h 786"/>
                <a:gd name="T92" fmla="*/ 210 w 477"/>
                <a:gd name="T93" fmla="*/ 719 h 786"/>
                <a:gd name="T94" fmla="*/ 174 w 477"/>
                <a:gd name="T95" fmla="*/ 719 h 786"/>
                <a:gd name="T96" fmla="*/ 168 w 477"/>
                <a:gd name="T97" fmla="*/ 710 h 786"/>
                <a:gd name="T98" fmla="*/ 168 w 477"/>
                <a:gd name="T99" fmla="*/ 587 h 786"/>
                <a:gd name="T100" fmla="*/ 136 w 477"/>
                <a:gd name="T101" fmla="*/ 587 h 786"/>
                <a:gd name="T102" fmla="*/ 130 w 477"/>
                <a:gd name="T103" fmla="*/ 578 h 786"/>
                <a:gd name="T104" fmla="*/ 130 w 477"/>
                <a:gd name="T105" fmla="*/ 397 h 786"/>
                <a:gd name="T106" fmla="*/ 94 w 477"/>
                <a:gd name="T107" fmla="*/ 397 h 786"/>
                <a:gd name="T108" fmla="*/ 87 w 477"/>
                <a:gd name="T109" fmla="*/ 388 h 786"/>
                <a:gd name="T110" fmla="*/ 87 w 477"/>
                <a:gd name="T111" fmla="*/ 198 h 786"/>
                <a:gd name="T112" fmla="*/ 50 w 477"/>
                <a:gd name="T113" fmla="*/ 198 h 786"/>
                <a:gd name="T114" fmla="*/ 43 w 477"/>
                <a:gd name="T115" fmla="*/ 188 h 786"/>
                <a:gd name="T116" fmla="*/ 43 w 477"/>
                <a:gd name="T117" fmla="*/ 66 h 786"/>
                <a:gd name="T118" fmla="*/ 7 w 477"/>
                <a:gd name="T119" fmla="*/ 66 h 786"/>
                <a:gd name="T120" fmla="*/ 0 w 477"/>
                <a:gd name="T121" fmla="*/ 55 h 786"/>
                <a:gd name="T122" fmla="*/ 0 w 477"/>
                <a:gd name="T123" fmla="*/ 10 h 786"/>
                <a:gd name="T124" fmla="*/ 7 w 477"/>
                <a:gd name="T12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7" h="786">
                  <a:moveTo>
                    <a:pt x="7" y="0"/>
                  </a:moveTo>
                  <a:lnTo>
                    <a:pt x="168" y="0"/>
                  </a:lnTo>
                  <a:lnTo>
                    <a:pt x="174" y="10"/>
                  </a:lnTo>
                  <a:lnTo>
                    <a:pt x="174" y="55"/>
                  </a:lnTo>
                  <a:lnTo>
                    <a:pt x="168" y="66"/>
                  </a:lnTo>
                  <a:lnTo>
                    <a:pt x="136" y="66"/>
                  </a:lnTo>
                  <a:lnTo>
                    <a:pt x="136" y="188"/>
                  </a:lnTo>
                  <a:lnTo>
                    <a:pt x="168" y="188"/>
                  </a:lnTo>
                  <a:lnTo>
                    <a:pt x="174" y="198"/>
                  </a:lnTo>
                  <a:lnTo>
                    <a:pt x="174" y="388"/>
                  </a:lnTo>
                  <a:lnTo>
                    <a:pt x="210" y="388"/>
                  </a:lnTo>
                  <a:lnTo>
                    <a:pt x="217" y="397"/>
                  </a:lnTo>
                  <a:lnTo>
                    <a:pt x="217" y="578"/>
                  </a:lnTo>
                  <a:lnTo>
                    <a:pt x="254" y="578"/>
                  </a:lnTo>
                  <a:lnTo>
                    <a:pt x="254" y="529"/>
                  </a:lnTo>
                  <a:lnTo>
                    <a:pt x="260" y="520"/>
                  </a:lnTo>
                  <a:lnTo>
                    <a:pt x="297" y="520"/>
                  </a:lnTo>
                  <a:lnTo>
                    <a:pt x="297" y="330"/>
                  </a:lnTo>
                  <a:lnTo>
                    <a:pt x="304" y="320"/>
                  </a:lnTo>
                  <a:lnTo>
                    <a:pt x="340" y="320"/>
                  </a:lnTo>
                  <a:lnTo>
                    <a:pt x="340" y="66"/>
                  </a:lnTo>
                  <a:lnTo>
                    <a:pt x="304" y="66"/>
                  </a:lnTo>
                  <a:lnTo>
                    <a:pt x="297" y="55"/>
                  </a:lnTo>
                  <a:lnTo>
                    <a:pt x="297" y="10"/>
                  </a:lnTo>
                  <a:lnTo>
                    <a:pt x="304" y="0"/>
                  </a:lnTo>
                  <a:lnTo>
                    <a:pt x="469" y="0"/>
                  </a:lnTo>
                  <a:lnTo>
                    <a:pt x="476" y="10"/>
                  </a:lnTo>
                  <a:lnTo>
                    <a:pt x="476" y="55"/>
                  </a:lnTo>
                  <a:lnTo>
                    <a:pt x="469" y="66"/>
                  </a:lnTo>
                  <a:lnTo>
                    <a:pt x="432" y="66"/>
                  </a:lnTo>
                  <a:lnTo>
                    <a:pt x="432" y="124"/>
                  </a:lnTo>
                  <a:lnTo>
                    <a:pt x="426" y="132"/>
                  </a:lnTo>
                  <a:lnTo>
                    <a:pt x="389" y="132"/>
                  </a:lnTo>
                  <a:lnTo>
                    <a:pt x="389" y="320"/>
                  </a:lnTo>
                  <a:lnTo>
                    <a:pt x="382" y="330"/>
                  </a:lnTo>
                  <a:lnTo>
                    <a:pt x="346" y="330"/>
                  </a:lnTo>
                  <a:lnTo>
                    <a:pt x="346" y="520"/>
                  </a:lnTo>
                  <a:lnTo>
                    <a:pt x="340" y="529"/>
                  </a:lnTo>
                  <a:lnTo>
                    <a:pt x="304" y="529"/>
                  </a:lnTo>
                  <a:lnTo>
                    <a:pt x="304" y="710"/>
                  </a:lnTo>
                  <a:lnTo>
                    <a:pt x="297" y="719"/>
                  </a:lnTo>
                  <a:lnTo>
                    <a:pt x="260" y="719"/>
                  </a:lnTo>
                  <a:lnTo>
                    <a:pt x="260" y="774"/>
                  </a:lnTo>
                  <a:lnTo>
                    <a:pt x="254" y="785"/>
                  </a:lnTo>
                  <a:lnTo>
                    <a:pt x="217" y="785"/>
                  </a:lnTo>
                  <a:lnTo>
                    <a:pt x="210" y="774"/>
                  </a:lnTo>
                  <a:lnTo>
                    <a:pt x="210" y="719"/>
                  </a:lnTo>
                  <a:lnTo>
                    <a:pt x="174" y="719"/>
                  </a:lnTo>
                  <a:lnTo>
                    <a:pt x="168" y="710"/>
                  </a:lnTo>
                  <a:lnTo>
                    <a:pt x="168" y="587"/>
                  </a:lnTo>
                  <a:lnTo>
                    <a:pt x="136" y="587"/>
                  </a:lnTo>
                  <a:lnTo>
                    <a:pt x="130" y="578"/>
                  </a:lnTo>
                  <a:lnTo>
                    <a:pt x="130" y="397"/>
                  </a:lnTo>
                  <a:lnTo>
                    <a:pt x="94" y="397"/>
                  </a:lnTo>
                  <a:lnTo>
                    <a:pt x="87" y="388"/>
                  </a:lnTo>
                  <a:lnTo>
                    <a:pt x="87" y="198"/>
                  </a:lnTo>
                  <a:lnTo>
                    <a:pt x="50" y="198"/>
                  </a:lnTo>
                  <a:lnTo>
                    <a:pt x="43" y="188"/>
                  </a:lnTo>
                  <a:lnTo>
                    <a:pt x="43" y="66"/>
                  </a:lnTo>
                  <a:lnTo>
                    <a:pt x="7" y="66"/>
                  </a:lnTo>
                  <a:lnTo>
                    <a:pt x="0" y="55"/>
                  </a:lnTo>
                  <a:lnTo>
                    <a:pt x="0" y="10"/>
                  </a:lnTo>
                  <a:lnTo>
                    <a:pt x="7" y="0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0" name="Freeform 36"/>
            <p:cNvSpPr>
              <a:spLocks noChangeArrowheads="1"/>
            </p:cNvSpPr>
            <p:nvPr/>
          </p:nvSpPr>
          <p:spPr bwMode="auto">
            <a:xfrm>
              <a:off x="2779" y="3038"/>
              <a:ext cx="87" cy="177"/>
            </a:xfrm>
            <a:custGeom>
              <a:avLst/>
              <a:gdLst>
                <a:gd name="T0" fmla="*/ 253 w 390"/>
                <a:gd name="T1" fmla="*/ 330 h 786"/>
                <a:gd name="T2" fmla="*/ 217 w 390"/>
                <a:gd name="T3" fmla="*/ 578 h 786"/>
                <a:gd name="T4" fmla="*/ 210 w 390"/>
                <a:gd name="T5" fmla="*/ 642 h 786"/>
                <a:gd name="T6" fmla="*/ 92 w 390"/>
                <a:gd name="T7" fmla="*/ 463 h 786"/>
                <a:gd name="T8" fmla="*/ 130 w 390"/>
                <a:gd name="T9" fmla="*/ 452 h 786"/>
                <a:gd name="T10" fmla="*/ 210 w 390"/>
                <a:gd name="T11" fmla="*/ 397 h 786"/>
                <a:gd name="T12" fmla="*/ 217 w 390"/>
                <a:gd name="T13" fmla="*/ 330 h 786"/>
                <a:gd name="T14" fmla="*/ 297 w 390"/>
                <a:gd name="T15" fmla="*/ 0 h 786"/>
                <a:gd name="T16" fmla="*/ 302 w 390"/>
                <a:gd name="T17" fmla="*/ 55 h 786"/>
                <a:gd name="T18" fmla="*/ 346 w 390"/>
                <a:gd name="T19" fmla="*/ 66 h 786"/>
                <a:gd name="T20" fmla="*/ 382 w 390"/>
                <a:gd name="T21" fmla="*/ 710 h 786"/>
                <a:gd name="T22" fmla="*/ 389 w 390"/>
                <a:gd name="T23" fmla="*/ 774 h 786"/>
                <a:gd name="T24" fmla="*/ 302 w 390"/>
                <a:gd name="T25" fmla="*/ 785 h 786"/>
                <a:gd name="T26" fmla="*/ 297 w 390"/>
                <a:gd name="T27" fmla="*/ 719 h 786"/>
                <a:gd name="T28" fmla="*/ 253 w 390"/>
                <a:gd name="T29" fmla="*/ 710 h 786"/>
                <a:gd name="T30" fmla="*/ 217 w 390"/>
                <a:gd name="T31" fmla="*/ 653 h 786"/>
                <a:gd name="T32" fmla="*/ 210 w 390"/>
                <a:gd name="T33" fmla="*/ 719 h 786"/>
                <a:gd name="T34" fmla="*/ 173 w 390"/>
                <a:gd name="T35" fmla="*/ 774 h 786"/>
                <a:gd name="T36" fmla="*/ 50 w 390"/>
                <a:gd name="T37" fmla="*/ 785 h 786"/>
                <a:gd name="T38" fmla="*/ 43 w 390"/>
                <a:gd name="T39" fmla="*/ 719 h 786"/>
                <a:gd name="T40" fmla="*/ 0 w 390"/>
                <a:gd name="T41" fmla="*/ 710 h 786"/>
                <a:gd name="T42" fmla="*/ 7 w 390"/>
                <a:gd name="T43" fmla="*/ 452 h 786"/>
                <a:gd name="T44" fmla="*/ 43 w 390"/>
                <a:gd name="T45" fmla="*/ 397 h 786"/>
                <a:gd name="T46" fmla="*/ 87 w 390"/>
                <a:gd name="T47" fmla="*/ 388 h 786"/>
                <a:gd name="T48" fmla="*/ 92 w 390"/>
                <a:gd name="T49" fmla="*/ 320 h 786"/>
                <a:gd name="T50" fmla="*/ 167 w 390"/>
                <a:gd name="T51" fmla="*/ 264 h 786"/>
                <a:gd name="T52" fmla="*/ 253 w 390"/>
                <a:gd name="T53" fmla="*/ 256 h 786"/>
                <a:gd name="T54" fmla="*/ 217 w 390"/>
                <a:gd name="T55" fmla="*/ 132 h 786"/>
                <a:gd name="T56" fmla="*/ 210 w 390"/>
                <a:gd name="T57" fmla="*/ 66 h 786"/>
                <a:gd name="T58" fmla="*/ 130 w 390"/>
                <a:gd name="T59" fmla="*/ 188 h 786"/>
                <a:gd name="T60" fmla="*/ 50 w 390"/>
                <a:gd name="T61" fmla="*/ 198 h 786"/>
                <a:gd name="T62" fmla="*/ 43 w 390"/>
                <a:gd name="T63" fmla="*/ 66 h 786"/>
                <a:gd name="T64" fmla="*/ 87 w 390"/>
                <a:gd name="T65" fmla="*/ 55 h 786"/>
                <a:gd name="T66" fmla="*/ 92 w 390"/>
                <a:gd name="T67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0" h="786">
                  <a:moveTo>
                    <a:pt x="217" y="330"/>
                  </a:moveTo>
                  <a:lnTo>
                    <a:pt x="253" y="330"/>
                  </a:lnTo>
                  <a:lnTo>
                    <a:pt x="253" y="578"/>
                  </a:lnTo>
                  <a:lnTo>
                    <a:pt x="217" y="578"/>
                  </a:lnTo>
                  <a:lnTo>
                    <a:pt x="210" y="587"/>
                  </a:lnTo>
                  <a:lnTo>
                    <a:pt x="210" y="642"/>
                  </a:lnTo>
                  <a:lnTo>
                    <a:pt x="92" y="642"/>
                  </a:lnTo>
                  <a:lnTo>
                    <a:pt x="92" y="463"/>
                  </a:lnTo>
                  <a:lnTo>
                    <a:pt x="125" y="463"/>
                  </a:lnTo>
                  <a:lnTo>
                    <a:pt x="130" y="452"/>
                  </a:lnTo>
                  <a:lnTo>
                    <a:pt x="130" y="397"/>
                  </a:lnTo>
                  <a:lnTo>
                    <a:pt x="210" y="397"/>
                  </a:lnTo>
                  <a:lnTo>
                    <a:pt x="217" y="388"/>
                  </a:lnTo>
                  <a:lnTo>
                    <a:pt x="217" y="330"/>
                  </a:lnTo>
                  <a:close/>
                  <a:moveTo>
                    <a:pt x="92" y="0"/>
                  </a:moveTo>
                  <a:lnTo>
                    <a:pt x="297" y="0"/>
                  </a:lnTo>
                  <a:lnTo>
                    <a:pt x="302" y="10"/>
                  </a:lnTo>
                  <a:lnTo>
                    <a:pt x="302" y="55"/>
                  </a:lnTo>
                  <a:lnTo>
                    <a:pt x="339" y="55"/>
                  </a:lnTo>
                  <a:lnTo>
                    <a:pt x="346" y="66"/>
                  </a:lnTo>
                  <a:lnTo>
                    <a:pt x="346" y="710"/>
                  </a:lnTo>
                  <a:lnTo>
                    <a:pt x="382" y="710"/>
                  </a:lnTo>
                  <a:lnTo>
                    <a:pt x="389" y="719"/>
                  </a:lnTo>
                  <a:lnTo>
                    <a:pt x="389" y="774"/>
                  </a:lnTo>
                  <a:lnTo>
                    <a:pt x="382" y="785"/>
                  </a:lnTo>
                  <a:lnTo>
                    <a:pt x="302" y="785"/>
                  </a:lnTo>
                  <a:lnTo>
                    <a:pt x="297" y="774"/>
                  </a:lnTo>
                  <a:lnTo>
                    <a:pt x="297" y="719"/>
                  </a:lnTo>
                  <a:lnTo>
                    <a:pt x="260" y="719"/>
                  </a:lnTo>
                  <a:lnTo>
                    <a:pt x="253" y="710"/>
                  </a:lnTo>
                  <a:lnTo>
                    <a:pt x="253" y="653"/>
                  </a:lnTo>
                  <a:lnTo>
                    <a:pt x="217" y="653"/>
                  </a:lnTo>
                  <a:lnTo>
                    <a:pt x="217" y="710"/>
                  </a:lnTo>
                  <a:lnTo>
                    <a:pt x="210" y="719"/>
                  </a:lnTo>
                  <a:lnTo>
                    <a:pt x="173" y="719"/>
                  </a:lnTo>
                  <a:lnTo>
                    <a:pt x="173" y="774"/>
                  </a:lnTo>
                  <a:lnTo>
                    <a:pt x="167" y="785"/>
                  </a:lnTo>
                  <a:lnTo>
                    <a:pt x="50" y="785"/>
                  </a:lnTo>
                  <a:lnTo>
                    <a:pt x="43" y="774"/>
                  </a:lnTo>
                  <a:lnTo>
                    <a:pt x="43" y="719"/>
                  </a:lnTo>
                  <a:lnTo>
                    <a:pt x="7" y="719"/>
                  </a:lnTo>
                  <a:lnTo>
                    <a:pt x="0" y="710"/>
                  </a:lnTo>
                  <a:lnTo>
                    <a:pt x="0" y="463"/>
                  </a:lnTo>
                  <a:lnTo>
                    <a:pt x="7" y="452"/>
                  </a:lnTo>
                  <a:lnTo>
                    <a:pt x="43" y="452"/>
                  </a:lnTo>
                  <a:lnTo>
                    <a:pt x="43" y="397"/>
                  </a:lnTo>
                  <a:lnTo>
                    <a:pt x="50" y="388"/>
                  </a:lnTo>
                  <a:lnTo>
                    <a:pt x="87" y="388"/>
                  </a:lnTo>
                  <a:lnTo>
                    <a:pt x="87" y="330"/>
                  </a:lnTo>
                  <a:lnTo>
                    <a:pt x="92" y="320"/>
                  </a:lnTo>
                  <a:lnTo>
                    <a:pt x="167" y="320"/>
                  </a:lnTo>
                  <a:lnTo>
                    <a:pt x="167" y="264"/>
                  </a:lnTo>
                  <a:lnTo>
                    <a:pt x="173" y="256"/>
                  </a:lnTo>
                  <a:lnTo>
                    <a:pt x="253" y="256"/>
                  </a:lnTo>
                  <a:lnTo>
                    <a:pt x="253" y="132"/>
                  </a:lnTo>
                  <a:lnTo>
                    <a:pt x="217" y="132"/>
                  </a:lnTo>
                  <a:lnTo>
                    <a:pt x="210" y="124"/>
                  </a:lnTo>
                  <a:lnTo>
                    <a:pt x="210" y="66"/>
                  </a:lnTo>
                  <a:lnTo>
                    <a:pt x="130" y="66"/>
                  </a:lnTo>
                  <a:lnTo>
                    <a:pt x="130" y="188"/>
                  </a:lnTo>
                  <a:lnTo>
                    <a:pt x="125" y="198"/>
                  </a:lnTo>
                  <a:lnTo>
                    <a:pt x="50" y="198"/>
                  </a:lnTo>
                  <a:lnTo>
                    <a:pt x="43" y="188"/>
                  </a:lnTo>
                  <a:lnTo>
                    <a:pt x="43" y="66"/>
                  </a:lnTo>
                  <a:lnTo>
                    <a:pt x="50" y="55"/>
                  </a:lnTo>
                  <a:lnTo>
                    <a:pt x="87" y="55"/>
                  </a:lnTo>
                  <a:lnTo>
                    <a:pt x="87" y="1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1" name="Freeform 37"/>
            <p:cNvSpPr>
              <a:spLocks noChangeArrowheads="1"/>
            </p:cNvSpPr>
            <p:nvPr/>
          </p:nvSpPr>
          <p:spPr bwMode="auto">
            <a:xfrm>
              <a:off x="2887" y="2963"/>
              <a:ext cx="41" cy="252"/>
            </a:xfrm>
            <a:custGeom>
              <a:avLst/>
              <a:gdLst>
                <a:gd name="T0" fmla="*/ 7 w 186"/>
                <a:gd name="T1" fmla="*/ 0 h 1117"/>
                <a:gd name="T2" fmla="*/ 131 w 186"/>
                <a:gd name="T3" fmla="*/ 0 h 1117"/>
                <a:gd name="T4" fmla="*/ 137 w 186"/>
                <a:gd name="T5" fmla="*/ 9 h 1117"/>
                <a:gd name="T6" fmla="*/ 137 w 186"/>
                <a:gd name="T7" fmla="*/ 1041 h 1117"/>
                <a:gd name="T8" fmla="*/ 177 w 186"/>
                <a:gd name="T9" fmla="*/ 1041 h 1117"/>
                <a:gd name="T10" fmla="*/ 185 w 186"/>
                <a:gd name="T11" fmla="*/ 1050 h 1117"/>
                <a:gd name="T12" fmla="*/ 185 w 186"/>
                <a:gd name="T13" fmla="*/ 1105 h 1117"/>
                <a:gd name="T14" fmla="*/ 177 w 186"/>
                <a:gd name="T15" fmla="*/ 1116 h 1117"/>
                <a:gd name="T16" fmla="*/ 7 w 186"/>
                <a:gd name="T17" fmla="*/ 1116 h 1117"/>
                <a:gd name="T18" fmla="*/ 0 w 186"/>
                <a:gd name="T19" fmla="*/ 1105 h 1117"/>
                <a:gd name="T20" fmla="*/ 0 w 186"/>
                <a:gd name="T21" fmla="*/ 1050 h 1117"/>
                <a:gd name="T22" fmla="*/ 7 w 186"/>
                <a:gd name="T23" fmla="*/ 1041 h 1117"/>
                <a:gd name="T24" fmla="*/ 46 w 186"/>
                <a:gd name="T25" fmla="*/ 1041 h 1117"/>
                <a:gd name="T26" fmla="*/ 46 w 186"/>
                <a:gd name="T27" fmla="*/ 75 h 1117"/>
                <a:gd name="T28" fmla="*/ 7 w 186"/>
                <a:gd name="T29" fmla="*/ 75 h 1117"/>
                <a:gd name="T30" fmla="*/ 0 w 186"/>
                <a:gd name="T31" fmla="*/ 64 h 1117"/>
                <a:gd name="T32" fmla="*/ 0 w 186"/>
                <a:gd name="T33" fmla="*/ 9 h 1117"/>
                <a:gd name="T34" fmla="*/ 7 w 186"/>
                <a:gd name="T35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1117">
                  <a:moveTo>
                    <a:pt x="7" y="0"/>
                  </a:moveTo>
                  <a:lnTo>
                    <a:pt x="131" y="0"/>
                  </a:lnTo>
                  <a:lnTo>
                    <a:pt x="137" y="9"/>
                  </a:lnTo>
                  <a:lnTo>
                    <a:pt x="137" y="1041"/>
                  </a:lnTo>
                  <a:lnTo>
                    <a:pt x="177" y="1041"/>
                  </a:lnTo>
                  <a:lnTo>
                    <a:pt x="185" y="1050"/>
                  </a:lnTo>
                  <a:lnTo>
                    <a:pt x="185" y="1105"/>
                  </a:lnTo>
                  <a:lnTo>
                    <a:pt x="177" y="1116"/>
                  </a:lnTo>
                  <a:lnTo>
                    <a:pt x="7" y="1116"/>
                  </a:lnTo>
                  <a:lnTo>
                    <a:pt x="0" y="1105"/>
                  </a:lnTo>
                  <a:lnTo>
                    <a:pt x="0" y="1050"/>
                  </a:lnTo>
                  <a:lnTo>
                    <a:pt x="7" y="1041"/>
                  </a:lnTo>
                  <a:lnTo>
                    <a:pt x="46" y="1041"/>
                  </a:lnTo>
                  <a:lnTo>
                    <a:pt x="46" y="75"/>
                  </a:lnTo>
                  <a:lnTo>
                    <a:pt x="7" y="75"/>
                  </a:lnTo>
                  <a:lnTo>
                    <a:pt x="0" y="64"/>
                  </a:lnTo>
                  <a:lnTo>
                    <a:pt x="0" y="9"/>
                  </a:lnTo>
                  <a:lnTo>
                    <a:pt x="7" y="0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2" name="Freeform 38"/>
            <p:cNvSpPr>
              <a:spLocks noChangeArrowheads="1"/>
            </p:cNvSpPr>
            <p:nvPr/>
          </p:nvSpPr>
          <p:spPr bwMode="auto">
            <a:xfrm>
              <a:off x="2955" y="2963"/>
              <a:ext cx="41" cy="252"/>
            </a:xfrm>
            <a:custGeom>
              <a:avLst/>
              <a:gdLst>
                <a:gd name="T0" fmla="*/ 6 w 184"/>
                <a:gd name="T1" fmla="*/ 331 h 1117"/>
                <a:gd name="T2" fmla="*/ 130 w 184"/>
                <a:gd name="T3" fmla="*/ 331 h 1117"/>
                <a:gd name="T4" fmla="*/ 136 w 184"/>
                <a:gd name="T5" fmla="*/ 341 h 1117"/>
                <a:gd name="T6" fmla="*/ 136 w 184"/>
                <a:gd name="T7" fmla="*/ 1041 h 1117"/>
                <a:gd name="T8" fmla="*/ 175 w 184"/>
                <a:gd name="T9" fmla="*/ 1041 h 1117"/>
                <a:gd name="T10" fmla="*/ 183 w 184"/>
                <a:gd name="T11" fmla="*/ 1050 h 1117"/>
                <a:gd name="T12" fmla="*/ 183 w 184"/>
                <a:gd name="T13" fmla="*/ 1105 h 1117"/>
                <a:gd name="T14" fmla="*/ 175 w 184"/>
                <a:gd name="T15" fmla="*/ 1116 h 1117"/>
                <a:gd name="T16" fmla="*/ 6 w 184"/>
                <a:gd name="T17" fmla="*/ 1116 h 1117"/>
                <a:gd name="T18" fmla="*/ 0 w 184"/>
                <a:gd name="T19" fmla="*/ 1105 h 1117"/>
                <a:gd name="T20" fmla="*/ 0 w 184"/>
                <a:gd name="T21" fmla="*/ 1050 h 1117"/>
                <a:gd name="T22" fmla="*/ 6 w 184"/>
                <a:gd name="T23" fmla="*/ 1041 h 1117"/>
                <a:gd name="T24" fmla="*/ 45 w 184"/>
                <a:gd name="T25" fmla="*/ 1041 h 1117"/>
                <a:gd name="T26" fmla="*/ 45 w 184"/>
                <a:gd name="T27" fmla="*/ 397 h 1117"/>
                <a:gd name="T28" fmla="*/ 6 w 184"/>
                <a:gd name="T29" fmla="*/ 397 h 1117"/>
                <a:gd name="T30" fmla="*/ 0 w 184"/>
                <a:gd name="T31" fmla="*/ 386 h 1117"/>
                <a:gd name="T32" fmla="*/ 0 w 184"/>
                <a:gd name="T33" fmla="*/ 341 h 1117"/>
                <a:gd name="T34" fmla="*/ 6 w 184"/>
                <a:gd name="T35" fmla="*/ 331 h 1117"/>
                <a:gd name="T36" fmla="*/ 52 w 184"/>
                <a:gd name="T37" fmla="*/ 0 h 1117"/>
                <a:gd name="T38" fmla="*/ 130 w 184"/>
                <a:gd name="T39" fmla="*/ 0 h 1117"/>
                <a:gd name="T40" fmla="*/ 136 w 184"/>
                <a:gd name="T41" fmla="*/ 9 h 1117"/>
                <a:gd name="T42" fmla="*/ 136 w 184"/>
                <a:gd name="T43" fmla="*/ 132 h 1117"/>
                <a:gd name="T44" fmla="*/ 130 w 184"/>
                <a:gd name="T45" fmla="*/ 141 h 1117"/>
                <a:gd name="T46" fmla="*/ 52 w 184"/>
                <a:gd name="T47" fmla="*/ 141 h 1117"/>
                <a:gd name="T48" fmla="*/ 45 w 184"/>
                <a:gd name="T49" fmla="*/ 132 h 1117"/>
                <a:gd name="T50" fmla="*/ 45 w 184"/>
                <a:gd name="T51" fmla="*/ 9 h 1117"/>
                <a:gd name="T52" fmla="*/ 52 w 184"/>
                <a:gd name="T5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117">
                  <a:moveTo>
                    <a:pt x="6" y="331"/>
                  </a:moveTo>
                  <a:lnTo>
                    <a:pt x="130" y="331"/>
                  </a:lnTo>
                  <a:lnTo>
                    <a:pt x="136" y="341"/>
                  </a:lnTo>
                  <a:lnTo>
                    <a:pt x="136" y="1041"/>
                  </a:lnTo>
                  <a:lnTo>
                    <a:pt x="175" y="1041"/>
                  </a:lnTo>
                  <a:lnTo>
                    <a:pt x="183" y="1050"/>
                  </a:lnTo>
                  <a:lnTo>
                    <a:pt x="183" y="1105"/>
                  </a:lnTo>
                  <a:lnTo>
                    <a:pt x="175" y="1116"/>
                  </a:lnTo>
                  <a:lnTo>
                    <a:pt x="6" y="1116"/>
                  </a:lnTo>
                  <a:lnTo>
                    <a:pt x="0" y="1105"/>
                  </a:lnTo>
                  <a:lnTo>
                    <a:pt x="0" y="1050"/>
                  </a:lnTo>
                  <a:lnTo>
                    <a:pt x="6" y="1041"/>
                  </a:lnTo>
                  <a:lnTo>
                    <a:pt x="45" y="1041"/>
                  </a:lnTo>
                  <a:lnTo>
                    <a:pt x="45" y="397"/>
                  </a:lnTo>
                  <a:lnTo>
                    <a:pt x="6" y="397"/>
                  </a:lnTo>
                  <a:lnTo>
                    <a:pt x="0" y="386"/>
                  </a:lnTo>
                  <a:lnTo>
                    <a:pt x="0" y="341"/>
                  </a:lnTo>
                  <a:lnTo>
                    <a:pt x="6" y="331"/>
                  </a:lnTo>
                  <a:close/>
                  <a:moveTo>
                    <a:pt x="52" y="0"/>
                  </a:moveTo>
                  <a:lnTo>
                    <a:pt x="130" y="0"/>
                  </a:lnTo>
                  <a:lnTo>
                    <a:pt x="136" y="9"/>
                  </a:lnTo>
                  <a:lnTo>
                    <a:pt x="136" y="132"/>
                  </a:lnTo>
                  <a:lnTo>
                    <a:pt x="130" y="141"/>
                  </a:lnTo>
                  <a:lnTo>
                    <a:pt x="52" y="141"/>
                  </a:lnTo>
                  <a:lnTo>
                    <a:pt x="45" y="132"/>
                  </a:lnTo>
                  <a:lnTo>
                    <a:pt x="45" y="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3" name="Freeform 39"/>
            <p:cNvSpPr>
              <a:spLocks noChangeArrowheads="1"/>
            </p:cNvSpPr>
            <p:nvPr/>
          </p:nvSpPr>
          <p:spPr bwMode="auto">
            <a:xfrm>
              <a:off x="3022" y="2963"/>
              <a:ext cx="97" cy="252"/>
            </a:xfrm>
            <a:custGeom>
              <a:avLst/>
              <a:gdLst>
                <a:gd name="T0" fmla="*/ 172 w 431"/>
                <a:gd name="T1" fmla="*/ 397 h 1117"/>
                <a:gd name="T2" fmla="*/ 252 w 431"/>
                <a:gd name="T3" fmla="*/ 397 h 1117"/>
                <a:gd name="T4" fmla="*/ 252 w 431"/>
                <a:gd name="T5" fmla="*/ 455 h 1117"/>
                <a:gd name="T6" fmla="*/ 258 w 431"/>
                <a:gd name="T7" fmla="*/ 463 h 1117"/>
                <a:gd name="T8" fmla="*/ 294 w 431"/>
                <a:gd name="T9" fmla="*/ 463 h 1117"/>
                <a:gd name="T10" fmla="*/ 294 w 431"/>
                <a:gd name="T11" fmla="*/ 973 h 1117"/>
                <a:gd name="T12" fmla="*/ 258 w 431"/>
                <a:gd name="T13" fmla="*/ 973 h 1117"/>
                <a:gd name="T14" fmla="*/ 252 w 431"/>
                <a:gd name="T15" fmla="*/ 984 h 1117"/>
                <a:gd name="T16" fmla="*/ 252 w 431"/>
                <a:gd name="T17" fmla="*/ 1041 h 1117"/>
                <a:gd name="T18" fmla="*/ 172 w 431"/>
                <a:gd name="T19" fmla="*/ 1041 h 1117"/>
                <a:gd name="T20" fmla="*/ 172 w 431"/>
                <a:gd name="T21" fmla="*/ 984 h 1117"/>
                <a:gd name="T22" fmla="*/ 166 w 431"/>
                <a:gd name="T23" fmla="*/ 973 h 1117"/>
                <a:gd name="T24" fmla="*/ 129 w 431"/>
                <a:gd name="T25" fmla="*/ 973 h 1117"/>
                <a:gd name="T26" fmla="*/ 129 w 431"/>
                <a:gd name="T27" fmla="*/ 918 h 1117"/>
                <a:gd name="T28" fmla="*/ 124 w 431"/>
                <a:gd name="T29" fmla="*/ 909 h 1117"/>
                <a:gd name="T30" fmla="*/ 92 w 431"/>
                <a:gd name="T31" fmla="*/ 909 h 1117"/>
                <a:gd name="T32" fmla="*/ 92 w 431"/>
                <a:gd name="T33" fmla="*/ 529 h 1117"/>
                <a:gd name="T34" fmla="*/ 124 w 431"/>
                <a:gd name="T35" fmla="*/ 529 h 1117"/>
                <a:gd name="T36" fmla="*/ 129 w 431"/>
                <a:gd name="T37" fmla="*/ 519 h 1117"/>
                <a:gd name="T38" fmla="*/ 129 w 431"/>
                <a:gd name="T39" fmla="*/ 463 h 1117"/>
                <a:gd name="T40" fmla="*/ 166 w 431"/>
                <a:gd name="T41" fmla="*/ 463 h 1117"/>
                <a:gd name="T42" fmla="*/ 172 w 431"/>
                <a:gd name="T43" fmla="*/ 455 h 1117"/>
                <a:gd name="T44" fmla="*/ 172 w 431"/>
                <a:gd name="T45" fmla="*/ 397 h 1117"/>
                <a:gd name="T46" fmla="*/ 258 w 431"/>
                <a:gd name="T47" fmla="*/ 0 h 1117"/>
                <a:gd name="T48" fmla="*/ 380 w 431"/>
                <a:gd name="T49" fmla="*/ 0 h 1117"/>
                <a:gd name="T50" fmla="*/ 387 w 431"/>
                <a:gd name="T51" fmla="*/ 9 h 1117"/>
                <a:gd name="T52" fmla="*/ 387 w 431"/>
                <a:gd name="T53" fmla="*/ 1041 h 1117"/>
                <a:gd name="T54" fmla="*/ 423 w 431"/>
                <a:gd name="T55" fmla="*/ 1041 h 1117"/>
                <a:gd name="T56" fmla="*/ 430 w 431"/>
                <a:gd name="T57" fmla="*/ 1050 h 1117"/>
                <a:gd name="T58" fmla="*/ 430 w 431"/>
                <a:gd name="T59" fmla="*/ 1105 h 1117"/>
                <a:gd name="T60" fmla="*/ 423 w 431"/>
                <a:gd name="T61" fmla="*/ 1116 h 1117"/>
                <a:gd name="T62" fmla="*/ 343 w 431"/>
                <a:gd name="T63" fmla="*/ 1116 h 1117"/>
                <a:gd name="T64" fmla="*/ 336 w 431"/>
                <a:gd name="T65" fmla="*/ 1105 h 1117"/>
                <a:gd name="T66" fmla="*/ 336 w 431"/>
                <a:gd name="T67" fmla="*/ 1050 h 1117"/>
                <a:gd name="T68" fmla="*/ 300 w 431"/>
                <a:gd name="T69" fmla="*/ 1050 h 1117"/>
                <a:gd name="T70" fmla="*/ 300 w 431"/>
                <a:gd name="T71" fmla="*/ 1105 h 1117"/>
                <a:gd name="T72" fmla="*/ 294 w 431"/>
                <a:gd name="T73" fmla="*/ 1116 h 1117"/>
                <a:gd name="T74" fmla="*/ 129 w 431"/>
                <a:gd name="T75" fmla="*/ 1116 h 1117"/>
                <a:gd name="T76" fmla="*/ 124 w 431"/>
                <a:gd name="T77" fmla="*/ 1105 h 1117"/>
                <a:gd name="T78" fmla="*/ 124 w 431"/>
                <a:gd name="T79" fmla="*/ 1050 h 1117"/>
                <a:gd name="T80" fmla="*/ 49 w 431"/>
                <a:gd name="T81" fmla="*/ 1050 h 1117"/>
                <a:gd name="T82" fmla="*/ 44 w 431"/>
                <a:gd name="T83" fmla="*/ 1041 h 1117"/>
                <a:gd name="T84" fmla="*/ 44 w 431"/>
                <a:gd name="T85" fmla="*/ 918 h 1117"/>
                <a:gd name="T86" fmla="*/ 7 w 431"/>
                <a:gd name="T87" fmla="*/ 918 h 1117"/>
                <a:gd name="T88" fmla="*/ 0 w 431"/>
                <a:gd name="T89" fmla="*/ 909 h 1117"/>
                <a:gd name="T90" fmla="*/ 0 w 431"/>
                <a:gd name="T91" fmla="*/ 529 h 1117"/>
                <a:gd name="T92" fmla="*/ 7 w 431"/>
                <a:gd name="T93" fmla="*/ 519 h 1117"/>
                <a:gd name="T94" fmla="*/ 44 w 431"/>
                <a:gd name="T95" fmla="*/ 519 h 1117"/>
                <a:gd name="T96" fmla="*/ 44 w 431"/>
                <a:gd name="T97" fmla="*/ 397 h 1117"/>
                <a:gd name="T98" fmla="*/ 49 w 431"/>
                <a:gd name="T99" fmla="*/ 386 h 1117"/>
                <a:gd name="T100" fmla="*/ 124 w 431"/>
                <a:gd name="T101" fmla="*/ 386 h 1117"/>
                <a:gd name="T102" fmla="*/ 124 w 431"/>
                <a:gd name="T103" fmla="*/ 341 h 1117"/>
                <a:gd name="T104" fmla="*/ 129 w 431"/>
                <a:gd name="T105" fmla="*/ 331 h 1117"/>
                <a:gd name="T106" fmla="*/ 252 w 431"/>
                <a:gd name="T107" fmla="*/ 331 h 1117"/>
                <a:gd name="T108" fmla="*/ 258 w 431"/>
                <a:gd name="T109" fmla="*/ 341 h 1117"/>
                <a:gd name="T110" fmla="*/ 258 w 431"/>
                <a:gd name="T111" fmla="*/ 386 h 1117"/>
                <a:gd name="T112" fmla="*/ 294 w 431"/>
                <a:gd name="T113" fmla="*/ 386 h 1117"/>
                <a:gd name="T114" fmla="*/ 294 w 431"/>
                <a:gd name="T115" fmla="*/ 75 h 1117"/>
                <a:gd name="T116" fmla="*/ 258 w 431"/>
                <a:gd name="T117" fmla="*/ 75 h 1117"/>
                <a:gd name="T118" fmla="*/ 252 w 431"/>
                <a:gd name="T119" fmla="*/ 64 h 1117"/>
                <a:gd name="T120" fmla="*/ 252 w 431"/>
                <a:gd name="T121" fmla="*/ 9 h 1117"/>
                <a:gd name="T122" fmla="*/ 258 w 431"/>
                <a:gd name="T12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1" h="1117">
                  <a:moveTo>
                    <a:pt x="172" y="397"/>
                  </a:moveTo>
                  <a:lnTo>
                    <a:pt x="252" y="397"/>
                  </a:lnTo>
                  <a:lnTo>
                    <a:pt x="252" y="455"/>
                  </a:lnTo>
                  <a:lnTo>
                    <a:pt x="258" y="463"/>
                  </a:lnTo>
                  <a:lnTo>
                    <a:pt x="294" y="463"/>
                  </a:lnTo>
                  <a:lnTo>
                    <a:pt x="294" y="973"/>
                  </a:lnTo>
                  <a:lnTo>
                    <a:pt x="258" y="973"/>
                  </a:lnTo>
                  <a:lnTo>
                    <a:pt x="252" y="984"/>
                  </a:lnTo>
                  <a:lnTo>
                    <a:pt x="252" y="1041"/>
                  </a:lnTo>
                  <a:lnTo>
                    <a:pt x="172" y="1041"/>
                  </a:lnTo>
                  <a:lnTo>
                    <a:pt x="172" y="984"/>
                  </a:lnTo>
                  <a:lnTo>
                    <a:pt x="166" y="973"/>
                  </a:lnTo>
                  <a:lnTo>
                    <a:pt x="129" y="973"/>
                  </a:lnTo>
                  <a:lnTo>
                    <a:pt x="129" y="918"/>
                  </a:lnTo>
                  <a:lnTo>
                    <a:pt x="124" y="909"/>
                  </a:lnTo>
                  <a:lnTo>
                    <a:pt x="92" y="909"/>
                  </a:lnTo>
                  <a:lnTo>
                    <a:pt x="92" y="529"/>
                  </a:lnTo>
                  <a:lnTo>
                    <a:pt x="124" y="529"/>
                  </a:lnTo>
                  <a:lnTo>
                    <a:pt x="129" y="519"/>
                  </a:lnTo>
                  <a:lnTo>
                    <a:pt x="129" y="463"/>
                  </a:lnTo>
                  <a:lnTo>
                    <a:pt x="166" y="463"/>
                  </a:lnTo>
                  <a:lnTo>
                    <a:pt x="172" y="455"/>
                  </a:lnTo>
                  <a:lnTo>
                    <a:pt x="172" y="397"/>
                  </a:lnTo>
                  <a:close/>
                  <a:moveTo>
                    <a:pt x="258" y="0"/>
                  </a:moveTo>
                  <a:lnTo>
                    <a:pt x="380" y="0"/>
                  </a:lnTo>
                  <a:lnTo>
                    <a:pt x="387" y="9"/>
                  </a:lnTo>
                  <a:lnTo>
                    <a:pt x="387" y="1041"/>
                  </a:lnTo>
                  <a:lnTo>
                    <a:pt x="423" y="1041"/>
                  </a:lnTo>
                  <a:lnTo>
                    <a:pt x="430" y="1050"/>
                  </a:lnTo>
                  <a:lnTo>
                    <a:pt x="430" y="1105"/>
                  </a:lnTo>
                  <a:lnTo>
                    <a:pt x="423" y="1116"/>
                  </a:lnTo>
                  <a:lnTo>
                    <a:pt x="343" y="1116"/>
                  </a:lnTo>
                  <a:lnTo>
                    <a:pt x="336" y="1105"/>
                  </a:lnTo>
                  <a:lnTo>
                    <a:pt x="336" y="1050"/>
                  </a:lnTo>
                  <a:lnTo>
                    <a:pt x="300" y="1050"/>
                  </a:lnTo>
                  <a:lnTo>
                    <a:pt x="300" y="1105"/>
                  </a:lnTo>
                  <a:lnTo>
                    <a:pt x="294" y="1116"/>
                  </a:lnTo>
                  <a:lnTo>
                    <a:pt x="129" y="1116"/>
                  </a:lnTo>
                  <a:lnTo>
                    <a:pt x="124" y="1105"/>
                  </a:lnTo>
                  <a:lnTo>
                    <a:pt x="124" y="1050"/>
                  </a:lnTo>
                  <a:lnTo>
                    <a:pt x="49" y="1050"/>
                  </a:lnTo>
                  <a:lnTo>
                    <a:pt x="44" y="1041"/>
                  </a:lnTo>
                  <a:lnTo>
                    <a:pt x="44" y="918"/>
                  </a:lnTo>
                  <a:lnTo>
                    <a:pt x="7" y="918"/>
                  </a:lnTo>
                  <a:lnTo>
                    <a:pt x="0" y="909"/>
                  </a:lnTo>
                  <a:lnTo>
                    <a:pt x="0" y="529"/>
                  </a:lnTo>
                  <a:lnTo>
                    <a:pt x="7" y="519"/>
                  </a:lnTo>
                  <a:lnTo>
                    <a:pt x="44" y="519"/>
                  </a:lnTo>
                  <a:lnTo>
                    <a:pt x="44" y="397"/>
                  </a:lnTo>
                  <a:lnTo>
                    <a:pt x="49" y="386"/>
                  </a:lnTo>
                  <a:lnTo>
                    <a:pt x="124" y="386"/>
                  </a:lnTo>
                  <a:lnTo>
                    <a:pt x="124" y="341"/>
                  </a:lnTo>
                  <a:lnTo>
                    <a:pt x="129" y="331"/>
                  </a:lnTo>
                  <a:lnTo>
                    <a:pt x="252" y="331"/>
                  </a:lnTo>
                  <a:lnTo>
                    <a:pt x="258" y="341"/>
                  </a:lnTo>
                  <a:lnTo>
                    <a:pt x="258" y="386"/>
                  </a:lnTo>
                  <a:lnTo>
                    <a:pt x="294" y="386"/>
                  </a:lnTo>
                  <a:lnTo>
                    <a:pt x="294" y="75"/>
                  </a:lnTo>
                  <a:lnTo>
                    <a:pt x="258" y="75"/>
                  </a:lnTo>
                  <a:lnTo>
                    <a:pt x="252" y="64"/>
                  </a:lnTo>
                  <a:lnTo>
                    <a:pt x="252" y="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544" name="Group 40"/>
          <p:cNvGrpSpPr>
            <a:grpSpLocks/>
          </p:cNvGrpSpPr>
          <p:nvPr/>
        </p:nvGrpSpPr>
        <p:grpSpPr bwMode="auto">
          <a:xfrm>
            <a:off x="1295400" y="5008563"/>
            <a:ext cx="1217613" cy="400050"/>
            <a:chOff x="960" y="3155"/>
            <a:chExt cx="623" cy="252"/>
          </a:xfrm>
        </p:grpSpPr>
        <p:sp>
          <p:nvSpPr>
            <p:cNvPr id="149545" name="Freeform 41"/>
            <p:cNvSpPr>
              <a:spLocks noChangeArrowheads="1"/>
            </p:cNvSpPr>
            <p:nvPr/>
          </p:nvSpPr>
          <p:spPr bwMode="auto">
            <a:xfrm>
              <a:off x="960" y="3155"/>
              <a:ext cx="54" cy="252"/>
            </a:xfrm>
            <a:custGeom>
              <a:avLst/>
              <a:gdLst>
                <a:gd name="T0" fmla="*/ 6 w 242"/>
                <a:gd name="T1" fmla="*/ 0 h 1116"/>
                <a:gd name="T2" fmla="*/ 234 w 242"/>
                <a:gd name="T3" fmla="*/ 0 h 1116"/>
                <a:gd name="T4" fmla="*/ 241 w 242"/>
                <a:gd name="T5" fmla="*/ 11 h 1116"/>
                <a:gd name="T6" fmla="*/ 241 w 242"/>
                <a:gd name="T7" fmla="*/ 66 h 1116"/>
                <a:gd name="T8" fmla="*/ 234 w 242"/>
                <a:gd name="T9" fmla="*/ 75 h 1116"/>
                <a:gd name="T10" fmla="*/ 161 w 242"/>
                <a:gd name="T11" fmla="*/ 75 h 1116"/>
                <a:gd name="T12" fmla="*/ 161 w 242"/>
                <a:gd name="T13" fmla="*/ 1040 h 1116"/>
                <a:gd name="T14" fmla="*/ 234 w 242"/>
                <a:gd name="T15" fmla="*/ 1040 h 1116"/>
                <a:gd name="T16" fmla="*/ 241 w 242"/>
                <a:gd name="T17" fmla="*/ 1051 h 1116"/>
                <a:gd name="T18" fmla="*/ 241 w 242"/>
                <a:gd name="T19" fmla="*/ 1106 h 1116"/>
                <a:gd name="T20" fmla="*/ 234 w 242"/>
                <a:gd name="T21" fmla="*/ 1115 h 1116"/>
                <a:gd name="T22" fmla="*/ 6 w 242"/>
                <a:gd name="T23" fmla="*/ 1115 h 1116"/>
                <a:gd name="T24" fmla="*/ 0 w 242"/>
                <a:gd name="T25" fmla="*/ 1106 h 1116"/>
                <a:gd name="T26" fmla="*/ 0 w 242"/>
                <a:gd name="T27" fmla="*/ 1051 h 1116"/>
                <a:gd name="T28" fmla="*/ 6 w 242"/>
                <a:gd name="T29" fmla="*/ 1040 h 1116"/>
                <a:gd name="T30" fmla="*/ 80 w 242"/>
                <a:gd name="T31" fmla="*/ 1040 h 1116"/>
                <a:gd name="T32" fmla="*/ 80 w 242"/>
                <a:gd name="T33" fmla="*/ 75 h 1116"/>
                <a:gd name="T34" fmla="*/ 6 w 242"/>
                <a:gd name="T35" fmla="*/ 75 h 1116"/>
                <a:gd name="T36" fmla="*/ 0 w 242"/>
                <a:gd name="T37" fmla="*/ 66 h 1116"/>
                <a:gd name="T38" fmla="*/ 0 w 242"/>
                <a:gd name="T39" fmla="*/ 11 h 1116"/>
                <a:gd name="T40" fmla="*/ 6 w 242"/>
                <a:gd name="T41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1116">
                  <a:moveTo>
                    <a:pt x="6" y="0"/>
                  </a:moveTo>
                  <a:lnTo>
                    <a:pt x="234" y="0"/>
                  </a:lnTo>
                  <a:lnTo>
                    <a:pt x="241" y="11"/>
                  </a:lnTo>
                  <a:lnTo>
                    <a:pt x="241" y="66"/>
                  </a:lnTo>
                  <a:lnTo>
                    <a:pt x="234" y="75"/>
                  </a:lnTo>
                  <a:lnTo>
                    <a:pt x="161" y="75"/>
                  </a:lnTo>
                  <a:lnTo>
                    <a:pt x="161" y="1040"/>
                  </a:lnTo>
                  <a:lnTo>
                    <a:pt x="234" y="1040"/>
                  </a:lnTo>
                  <a:lnTo>
                    <a:pt x="241" y="1051"/>
                  </a:lnTo>
                  <a:lnTo>
                    <a:pt x="241" y="1106"/>
                  </a:lnTo>
                  <a:lnTo>
                    <a:pt x="234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80" y="1040"/>
                  </a:lnTo>
                  <a:lnTo>
                    <a:pt x="80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6" name="Freeform 42"/>
            <p:cNvSpPr>
              <a:spLocks noChangeArrowheads="1"/>
            </p:cNvSpPr>
            <p:nvPr/>
          </p:nvSpPr>
          <p:spPr bwMode="auto">
            <a:xfrm>
              <a:off x="1035" y="3231"/>
              <a:ext cx="103" cy="177"/>
            </a:xfrm>
            <a:custGeom>
              <a:avLst/>
              <a:gdLst>
                <a:gd name="T0" fmla="*/ 6 w 458"/>
                <a:gd name="T1" fmla="*/ 0 h 783"/>
                <a:gd name="T2" fmla="*/ 120 w 458"/>
                <a:gd name="T3" fmla="*/ 0 h 783"/>
                <a:gd name="T4" fmla="*/ 127 w 458"/>
                <a:gd name="T5" fmla="*/ 8 h 783"/>
                <a:gd name="T6" fmla="*/ 127 w 458"/>
                <a:gd name="T7" fmla="*/ 121 h 783"/>
                <a:gd name="T8" fmla="*/ 163 w 458"/>
                <a:gd name="T9" fmla="*/ 121 h 783"/>
                <a:gd name="T10" fmla="*/ 163 w 458"/>
                <a:gd name="T11" fmla="*/ 64 h 783"/>
                <a:gd name="T12" fmla="*/ 170 w 458"/>
                <a:gd name="T13" fmla="*/ 55 h 783"/>
                <a:gd name="T14" fmla="*/ 205 w 458"/>
                <a:gd name="T15" fmla="*/ 55 h 783"/>
                <a:gd name="T16" fmla="*/ 205 w 458"/>
                <a:gd name="T17" fmla="*/ 8 h 783"/>
                <a:gd name="T18" fmla="*/ 212 w 458"/>
                <a:gd name="T19" fmla="*/ 0 h 783"/>
                <a:gd name="T20" fmla="*/ 332 w 458"/>
                <a:gd name="T21" fmla="*/ 0 h 783"/>
                <a:gd name="T22" fmla="*/ 337 w 458"/>
                <a:gd name="T23" fmla="*/ 8 h 783"/>
                <a:gd name="T24" fmla="*/ 337 w 458"/>
                <a:gd name="T25" fmla="*/ 55 h 783"/>
                <a:gd name="T26" fmla="*/ 375 w 458"/>
                <a:gd name="T27" fmla="*/ 55 h 783"/>
                <a:gd name="T28" fmla="*/ 380 w 458"/>
                <a:gd name="T29" fmla="*/ 64 h 783"/>
                <a:gd name="T30" fmla="*/ 380 w 458"/>
                <a:gd name="T31" fmla="*/ 121 h 783"/>
                <a:gd name="T32" fmla="*/ 415 w 458"/>
                <a:gd name="T33" fmla="*/ 121 h 783"/>
                <a:gd name="T34" fmla="*/ 422 w 458"/>
                <a:gd name="T35" fmla="*/ 132 h 783"/>
                <a:gd name="T36" fmla="*/ 422 w 458"/>
                <a:gd name="T37" fmla="*/ 707 h 783"/>
                <a:gd name="T38" fmla="*/ 452 w 458"/>
                <a:gd name="T39" fmla="*/ 707 h 783"/>
                <a:gd name="T40" fmla="*/ 457 w 458"/>
                <a:gd name="T41" fmla="*/ 718 h 783"/>
                <a:gd name="T42" fmla="*/ 457 w 458"/>
                <a:gd name="T43" fmla="*/ 773 h 783"/>
                <a:gd name="T44" fmla="*/ 452 w 458"/>
                <a:gd name="T45" fmla="*/ 782 h 783"/>
                <a:gd name="T46" fmla="*/ 296 w 458"/>
                <a:gd name="T47" fmla="*/ 782 h 783"/>
                <a:gd name="T48" fmla="*/ 290 w 458"/>
                <a:gd name="T49" fmla="*/ 773 h 783"/>
                <a:gd name="T50" fmla="*/ 290 w 458"/>
                <a:gd name="T51" fmla="*/ 718 h 783"/>
                <a:gd name="T52" fmla="*/ 296 w 458"/>
                <a:gd name="T53" fmla="*/ 707 h 783"/>
                <a:gd name="T54" fmla="*/ 332 w 458"/>
                <a:gd name="T55" fmla="*/ 707 h 783"/>
                <a:gd name="T56" fmla="*/ 332 w 458"/>
                <a:gd name="T57" fmla="*/ 196 h 783"/>
                <a:gd name="T58" fmla="*/ 296 w 458"/>
                <a:gd name="T59" fmla="*/ 196 h 783"/>
                <a:gd name="T60" fmla="*/ 290 w 458"/>
                <a:gd name="T61" fmla="*/ 187 h 783"/>
                <a:gd name="T62" fmla="*/ 290 w 458"/>
                <a:gd name="T63" fmla="*/ 132 h 783"/>
                <a:gd name="T64" fmla="*/ 170 w 458"/>
                <a:gd name="T65" fmla="*/ 132 h 783"/>
                <a:gd name="T66" fmla="*/ 170 w 458"/>
                <a:gd name="T67" fmla="*/ 187 h 783"/>
                <a:gd name="T68" fmla="*/ 163 w 458"/>
                <a:gd name="T69" fmla="*/ 196 h 783"/>
                <a:gd name="T70" fmla="*/ 127 w 458"/>
                <a:gd name="T71" fmla="*/ 196 h 783"/>
                <a:gd name="T72" fmla="*/ 127 w 458"/>
                <a:gd name="T73" fmla="*/ 707 h 783"/>
                <a:gd name="T74" fmla="*/ 163 w 458"/>
                <a:gd name="T75" fmla="*/ 707 h 783"/>
                <a:gd name="T76" fmla="*/ 170 w 458"/>
                <a:gd name="T77" fmla="*/ 718 h 783"/>
                <a:gd name="T78" fmla="*/ 170 w 458"/>
                <a:gd name="T79" fmla="*/ 773 h 783"/>
                <a:gd name="T80" fmla="*/ 163 w 458"/>
                <a:gd name="T81" fmla="*/ 782 h 783"/>
                <a:gd name="T82" fmla="*/ 6 w 458"/>
                <a:gd name="T83" fmla="*/ 782 h 783"/>
                <a:gd name="T84" fmla="*/ 0 w 458"/>
                <a:gd name="T85" fmla="*/ 773 h 783"/>
                <a:gd name="T86" fmla="*/ 0 w 458"/>
                <a:gd name="T87" fmla="*/ 718 h 783"/>
                <a:gd name="T88" fmla="*/ 6 w 458"/>
                <a:gd name="T89" fmla="*/ 707 h 783"/>
                <a:gd name="T90" fmla="*/ 43 w 458"/>
                <a:gd name="T91" fmla="*/ 707 h 783"/>
                <a:gd name="T92" fmla="*/ 43 w 458"/>
                <a:gd name="T93" fmla="*/ 64 h 783"/>
                <a:gd name="T94" fmla="*/ 6 w 458"/>
                <a:gd name="T95" fmla="*/ 64 h 783"/>
                <a:gd name="T96" fmla="*/ 0 w 458"/>
                <a:gd name="T97" fmla="*/ 55 h 783"/>
                <a:gd name="T98" fmla="*/ 0 w 458"/>
                <a:gd name="T99" fmla="*/ 8 h 783"/>
                <a:gd name="T100" fmla="*/ 6 w 458"/>
                <a:gd name="T10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783">
                  <a:moveTo>
                    <a:pt x="6" y="0"/>
                  </a:moveTo>
                  <a:lnTo>
                    <a:pt x="120" y="0"/>
                  </a:lnTo>
                  <a:lnTo>
                    <a:pt x="127" y="8"/>
                  </a:lnTo>
                  <a:lnTo>
                    <a:pt x="127" y="121"/>
                  </a:lnTo>
                  <a:lnTo>
                    <a:pt x="163" y="121"/>
                  </a:lnTo>
                  <a:lnTo>
                    <a:pt x="163" y="64"/>
                  </a:lnTo>
                  <a:lnTo>
                    <a:pt x="170" y="55"/>
                  </a:lnTo>
                  <a:lnTo>
                    <a:pt x="205" y="55"/>
                  </a:lnTo>
                  <a:lnTo>
                    <a:pt x="205" y="8"/>
                  </a:lnTo>
                  <a:lnTo>
                    <a:pt x="212" y="0"/>
                  </a:lnTo>
                  <a:lnTo>
                    <a:pt x="332" y="0"/>
                  </a:lnTo>
                  <a:lnTo>
                    <a:pt x="337" y="8"/>
                  </a:lnTo>
                  <a:lnTo>
                    <a:pt x="337" y="55"/>
                  </a:lnTo>
                  <a:lnTo>
                    <a:pt x="375" y="55"/>
                  </a:lnTo>
                  <a:lnTo>
                    <a:pt x="380" y="64"/>
                  </a:lnTo>
                  <a:lnTo>
                    <a:pt x="380" y="121"/>
                  </a:lnTo>
                  <a:lnTo>
                    <a:pt x="415" y="121"/>
                  </a:lnTo>
                  <a:lnTo>
                    <a:pt x="422" y="132"/>
                  </a:lnTo>
                  <a:lnTo>
                    <a:pt x="422" y="707"/>
                  </a:lnTo>
                  <a:lnTo>
                    <a:pt x="452" y="707"/>
                  </a:lnTo>
                  <a:lnTo>
                    <a:pt x="457" y="718"/>
                  </a:lnTo>
                  <a:lnTo>
                    <a:pt x="457" y="773"/>
                  </a:lnTo>
                  <a:lnTo>
                    <a:pt x="452" y="782"/>
                  </a:lnTo>
                  <a:lnTo>
                    <a:pt x="296" y="782"/>
                  </a:lnTo>
                  <a:lnTo>
                    <a:pt x="290" y="773"/>
                  </a:lnTo>
                  <a:lnTo>
                    <a:pt x="290" y="718"/>
                  </a:lnTo>
                  <a:lnTo>
                    <a:pt x="296" y="707"/>
                  </a:lnTo>
                  <a:lnTo>
                    <a:pt x="332" y="707"/>
                  </a:lnTo>
                  <a:lnTo>
                    <a:pt x="332" y="196"/>
                  </a:lnTo>
                  <a:lnTo>
                    <a:pt x="296" y="196"/>
                  </a:lnTo>
                  <a:lnTo>
                    <a:pt x="290" y="187"/>
                  </a:lnTo>
                  <a:lnTo>
                    <a:pt x="290" y="132"/>
                  </a:lnTo>
                  <a:lnTo>
                    <a:pt x="170" y="132"/>
                  </a:lnTo>
                  <a:lnTo>
                    <a:pt x="170" y="187"/>
                  </a:lnTo>
                  <a:lnTo>
                    <a:pt x="163" y="196"/>
                  </a:lnTo>
                  <a:lnTo>
                    <a:pt x="127" y="196"/>
                  </a:lnTo>
                  <a:lnTo>
                    <a:pt x="127" y="707"/>
                  </a:lnTo>
                  <a:lnTo>
                    <a:pt x="163" y="707"/>
                  </a:lnTo>
                  <a:lnTo>
                    <a:pt x="170" y="718"/>
                  </a:lnTo>
                  <a:lnTo>
                    <a:pt x="170" y="773"/>
                  </a:lnTo>
                  <a:lnTo>
                    <a:pt x="163" y="782"/>
                  </a:lnTo>
                  <a:lnTo>
                    <a:pt x="6" y="782"/>
                  </a:lnTo>
                  <a:lnTo>
                    <a:pt x="0" y="773"/>
                  </a:lnTo>
                  <a:lnTo>
                    <a:pt x="0" y="718"/>
                  </a:lnTo>
                  <a:lnTo>
                    <a:pt x="6" y="707"/>
                  </a:lnTo>
                  <a:lnTo>
                    <a:pt x="43" y="707"/>
                  </a:lnTo>
                  <a:lnTo>
                    <a:pt x="43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7" name="Freeform 43"/>
            <p:cNvSpPr>
              <a:spLocks noChangeArrowheads="1"/>
            </p:cNvSpPr>
            <p:nvPr/>
          </p:nvSpPr>
          <p:spPr bwMode="auto">
            <a:xfrm>
              <a:off x="1141" y="3231"/>
              <a:ext cx="101" cy="177"/>
            </a:xfrm>
            <a:custGeom>
              <a:avLst/>
              <a:gdLst>
                <a:gd name="T0" fmla="*/ 6 w 448"/>
                <a:gd name="T1" fmla="*/ 0 h 783"/>
                <a:gd name="T2" fmla="*/ 157 w 448"/>
                <a:gd name="T3" fmla="*/ 0 h 783"/>
                <a:gd name="T4" fmla="*/ 163 w 448"/>
                <a:gd name="T5" fmla="*/ 8 h 783"/>
                <a:gd name="T6" fmla="*/ 163 w 448"/>
                <a:gd name="T7" fmla="*/ 55 h 783"/>
                <a:gd name="T8" fmla="*/ 157 w 448"/>
                <a:gd name="T9" fmla="*/ 64 h 783"/>
                <a:gd name="T10" fmla="*/ 128 w 448"/>
                <a:gd name="T11" fmla="*/ 64 h 783"/>
                <a:gd name="T12" fmla="*/ 128 w 448"/>
                <a:gd name="T13" fmla="*/ 187 h 783"/>
                <a:gd name="T14" fmla="*/ 157 w 448"/>
                <a:gd name="T15" fmla="*/ 187 h 783"/>
                <a:gd name="T16" fmla="*/ 163 w 448"/>
                <a:gd name="T17" fmla="*/ 196 h 783"/>
                <a:gd name="T18" fmla="*/ 163 w 448"/>
                <a:gd name="T19" fmla="*/ 385 h 783"/>
                <a:gd name="T20" fmla="*/ 197 w 448"/>
                <a:gd name="T21" fmla="*/ 385 h 783"/>
                <a:gd name="T22" fmla="*/ 203 w 448"/>
                <a:gd name="T23" fmla="*/ 396 h 783"/>
                <a:gd name="T24" fmla="*/ 203 w 448"/>
                <a:gd name="T25" fmla="*/ 575 h 783"/>
                <a:gd name="T26" fmla="*/ 238 w 448"/>
                <a:gd name="T27" fmla="*/ 575 h 783"/>
                <a:gd name="T28" fmla="*/ 238 w 448"/>
                <a:gd name="T29" fmla="*/ 528 h 783"/>
                <a:gd name="T30" fmla="*/ 244 w 448"/>
                <a:gd name="T31" fmla="*/ 518 h 783"/>
                <a:gd name="T32" fmla="*/ 278 w 448"/>
                <a:gd name="T33" fmla="*/ 518 h 783"/>
                <a:gd name="T34" fmla="*/ 278 w 448"/>
                <a:gd name="T35" fmla="*/ 328 h 783"/>
                <a:gd name="T36" fmla="*/ 285 w 448"/>
                <a:gd name="T37" fmla="*/ 319 h 783"/>
                <a:gd name="T38" fmla="*/ 319 w 448"/>
                <a:gd name="T39" fmla="*/ 319 h 783"/>
                <a:gd name="T40" fmla="*/ 319 w 448"/>
                <a:gd name="T41" fmla="*/ 64 h 783"/>
                <a:gd name="T42" fmla="*/ 285 w 448"/>
                <a:gd name="T43" fmla="*/ 64 h 783"/>
                <a:gd name="T44" fmla="*/ 278 w 448"/>
                <a:gd name="T45" fmla="*/ 55 h 783"/>
                <a:gd name="T46" fmla="*/ 278 w 448"/>
                <a:gd name="T47" fmla="*/ 8 h 783"/>
                <a:gd name="T48" fmla="*/ 285 w 448"/>
                <a:gd name="T49" fmla="*/ 0 h 783"/>
                <a:gd name="T50" fmla="*/ 440 w 448"/>
                <a:gd name="T51" fmla="*/ 0 h 783"/>
                <a:gd name="T52" fmla="*/ 447 w 448"/>
                <a:gd name="T53" fmla="*/ 8 h 783"/>
                <a:gd name="T54" fmla="*/ 447 w 448"/>
                <a:gd name="T55" fmla="*/ 55 h 783"/>
                <a:gd name="T56" fmla="*/ 440 w 448"/>
                <a:gd name="T57" fmla="*/ 64 h 783"/>
                <a:gd name="T58" fmla="*/ 406 w 448"/>
                <a:gd name="T59" fmla="*/ 64 h 783"/>
                <a:gd name="T60" fmla="*/ 406 w 448"/>
                <a:gd name="T61" fmla="*/ 121 h 783"/>
                <a:gd name="T62" fmla="*/ 400 w 448"/>
                <a:gd name="T63" fmla="*/ 132 h 783"/>
                <a:gd name="T64" fmla="*/ 366 w 448"/>
                <a:gd name="T65" fmla="*/ 132 h 783"/>
                <a:gd name="T66" fmla="*/ 366 w 448"/>
                <a:gd name="T67" fmla="*/ 319 h 783"/>
                <a:gd name="T68" fmla="*/ 359 w 448"/>
                <a:gd name="T69" fmla="*/ 328 h 783"/>
                <a:gd name="T70" fmla="*/ 325 w 448"/>
                <a:gd name="T71" fmla="*/ 328 h 783"/>
                <a:gd name="T72" fmla="*/ 325 w 448"/>
                <a:gd name="T73" fmla="*/ 518 h 783"/>
                <a:gd name="T74" fmla="*/ 319 w 448"/>
                <a:gd name="T75" fmla="*/ 528 h 783"/>
                <a:gd name="T76" fmla="*/ 285 w 448"/>
                <a:gd name="T77" fmla="*/ 528 h 783"/>
                <a:gd name="T78" fmla="*/ 285 w 448"/>
                <a:gd name="T79" fmla="*/ 707 h 783"/>
                <a:gd name="T80" fmla="*/ 278 w 448"/>
                <a:gd name="T81" fmla="*/ 718 h 783"/>
                <a:gd name="T82" fmla="*/ 244 w 448"/>
                <a:gd name="T83" fmla="*/ 718 h 783"/>
                <a:gd name="T84" fmla="*/ 244 w 448"/>
                <a:gd name="T85" fmla="*/ 773 h 783"/>
                <a:gd name="T86" fmla="*/ 238 w 448"/>
                <a:gd name="T87" fmla="*/ 782 h 783"/>
                <a:gd name="T88" fmla="*/ 203 w 448"/>
                <a:gd name="T89" fmla="*/ 782 h 783"/>
                <a:gd name="T90" fmla="*/ 197 w 448"/>
                <a:gd name="T91" fmla="*/ 773 h 783"/>
                <a:gd name="T92" fmla="*/ 197 w 448"/>
                <a:gd name="T93" fmla="*/ 718 h 783"/>
                <a:gd name="T94" fmla="*/ 163 w 448"/>
                <a:gd name="T95" fmla="*/ 718 h 783"/>
                <a:gd name="T96" fmla="*/ 157 w 448"/>
                <a:gd name="T97" fmla="*/ 707 h 783"/>
                <a:gd name="T98" fmla="*/ 157 w 448"/>
                <a:gd name="T99" fmla="*/ 586 h 783"/>
                <a:gd name="T100" fmla="*/ 128 w 448"/>
                <a:gd name="T101" fmla="*/ 586 h 783"/>
                <a:gd name="T102" fmla="*/ 121 w 448"/>
                <a:gd name="T103" fmla="*/ 575 h 783"/>
                <a:gd name="T104" fmla="*/ 121 w 448"/>
                <a:gd name="T105" fmla="*/ 396 h 783"/>
                <a:gd name="T106" fmla="*/ 87 w 448"/>
                <a:gd name="T107" fmla="*/ 396 h 783"/>
                <a:gd name="T108" fmla="*/ 81 w 448"/>
                <a:gd name="T109" fmla="*/ 385 h 783"/>
                <a:gd name="T110" fmla="*/ 81 w 448"/>
                <a:gd name="T111" fmla="*/ 196 h 783"/>
                <a:gd name="T112" fmla="*/ 46 w 448"/>
                <a:gd name="T113" fmla="*/ 196 h 783"/>
                <a:gd name="T114" fmla="*/ 40 w 448"/>
                <a:gd name="T115" fmla="*/ 187 h 783"/>
                <a:gd name="T116" fmla="*/ 40 w 448"/>
                <a:gd name="T117" fmla="*/ 64 h 783"/>
                <a:gd name="T118" fmla="*/ 6 w 448"/>
                <a:gd name="T119" fmla="*/ 64 h 783"/>
                <a:gd name="T120" fmla="*/ 0 w 448"/>
                <a:gd name="T121" fmla="*/ 55 h 783"/>
                <a:gd name="T122" fmla="*/ 0 w 448"/>
                <a:gd name="T123" fmla="*/ 8 h 783"/>
                <a:gd name="T124" fmla="*/ 6 w 448"/>
                <a:gd name="T125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8" h="783">
                  <a:moveTo>
                    <a:pt x="6" y="0"/>
                  </a:moveTo>
                  <a:lnTo>
                    <a:pt x="157" y="0"/>
                  </a:lnTo>
                  <a:lnTo>
                    <a:pt x="163" y="8"/>
                  </a:lnTo>
                  <a:lnTo>
                    <a:pt x="163" y="55"/>
                  </a:lnTo>
                  <a:lnTo>
                    <a:pt x="157" y="64"/>
                  </a:lnTo>
                  <a:lnTo>
                    <a:pt x="128" y="64"/>
                  </a:lnTo>
                  <a:lnTo>
                    <a:pt x="128" y="187"/>
                  </a:lnTo>
                  <a:lnTo>
                    <a:pt x="157" y="187"/>
                  </a:lnTo>
                  <a:lnTo>
                    <a:pt x="163" y="196"/>
                  </a:lnTo>
                  <a:lnTo>
                    <a:pt x="163" y="385"/>
                  </a:lnTo>
                  <a:lnTo>
                    <a:pt x="197" y="385"/>
                  </a:lnTo>
                  <a:lnTo>
                    <a:pt x="203" y="396"/>
                  </a:lnTo>
                  <a:lnTo>
                    <a:pt x="203" y="575"/>
                  </a:lnTo>
                  <a:lnTo>
                    <a:pt x="238" y="575"/>
                  </a:lnTo>
                  <a:lnTo>
                    <a:pt x="238" y="528"/>
                  </a:lnTo>
                  <a:lnTo>
                    <a:pt x="244" y="518"/>
                  </a:lnTo>
                  <a:lnTo>
                    <a:pt x="278" y="518"/>
                  </a:lnTo>
                  <a:lnTo>
                    <a:pt x="278" y="328"/>
                  </a:lnTo>
                  <a:lnTo>
                    <a:pt x="285" y="319"/>
                  </a:lnTo>
                  <a:lnTo>
                    <a:pt x="319" y="319"/>
                  </a:lnTo>
                  <a:lnTo>
                    <a:pt x="319" y="64"/>
                  </a:lnTo>
                  <a:lnTo>
                    <a:pt x="285" y="64"/>
                  </a:lnTo>
                  <a:lnTo>
                    <a:pt x="278" y="55"/>
                  </a:lnTo>
                  <a:lnTo>
                    <a:pt x="278" y="8"/>
                  </a:lnTo>
                  <a:lnTo>
                    <a:pt x="285" y="0"/>
                  </a:lnTo>
                  <a:lnTo>
                    <a:pt x="440" y="0"/>
                  </a:lnTo>
                  <a:lnTo>
                    <a:pt x="447" y="8"/>
                  </a:lnTo>
                  <a:lnTo>
                    <a:pt x="447" y="55"/>
                  </a:lnTo>
                  <a:lnTo>
                    <a:pt x="440" y="64"/>
                  </a:lnTo>
                  <a:lnTo>
                    <a:pt x="406" y="64"/>
                  </a:lnTo>
                  <a:lnTo>
                    <a:pt x="406" y="121"/>
                  </a:lnTo>
                  <a:lnTo>
                    <a:pt x="400" y="132"/>
                  </a:lnTo>
                  <a:lnTo>
                    <a:pt x="366" y="132"/>
                  </a:lnTo>
                  <a:lnTo>
                    <a:pt x="366" y="319"/>
                  </a:lnTo>
                  <a:lnTo>
                    <a:pt x="359" y="328"/>
                  </a:lnTo>
                  <a:lnTo>
                    <a:pt x="325" y="328"/>
                  </a:lnTo>
                  <a:lnTo>
                    <a:pt x="325" y="518"/>
                  </a:lnTo>
                  <a:lnTo>
                    <a:pt x="319" y="528"/>
                  </a:lnTo>
                  <a:lnTo>
                    <a:pt x="285" y="528"/>
                  </a:lnTo>
                  <a:lnTo>
                    <a:pt x="285" y="707"/>
                  </a:lnTo>
                  <a:lnTo>
                    <a:pt x="278" y="718"/>
                  </a:lnTo>
                  <a:lnTo>
                    <a:pt x="244" y="718"/>
                  </a:lnTo>
                  <a:lnTo>
                    <a:pt x="244" y="773"/>
                  </a:lnTo>
                  <a:lnTo>
                    <a:pt x="238" y="782"/>
                  </a:lnTo>
                  <a:lnTo>
                    <a:pt x="203" y="782"/>
                  </a:lnTo>
                  <a:lnTo>
                    <a:pt x="197" y="773"/>
                  </a:lnTo>
                  <a:lnTo>
                    <a:pt x="197" y="718"/>
                  </a:lnTo>
                  <a:lnTo>
                    <a:pt x="163" y="718"/>
                  </a:lnTo>
                  <a:lnTo>
                    <a:pt x="157" y="707"/>
                  </a:lnTo>
                  <a:lnTo>
                    <a:pt x="157" y="586"/>
                  </a:lnTo>
                  <a:lnTo>
                    <a:pt x="128" y="586"/>
                  </a:lnTo>
                  <a:lnTo>
                    <a:pt x="121" y="575"/>
                  </a:lnTo>
                  <a:lnTo>
                    <a:pt x="121" y="396"/>
                  </a:lnTo>
                  <a:lnTo>
                    <a:pt x="87" y="396"/>
                  </a:lnTo>
                  <a:lnTo>
                    <a:pt x="81" y="385"/>
                  </a:lnTo>
                  <a:lnTo>
                    <a:pt x="81" y="196"/>
                  </a:lnTo>
                  <a:lnTo>
                    <a:pt x="46" y="196"/>
                  </a:lnTo>
                  <a:lnTo>
                    <a:pt x="40" y="187"/>
                  </a:lnTo>
                  <a:lnTo>
                    <a:pt x="40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8" name="Freeform 44"/>
            <p:cNvSpPr>
              <a:spLocks noChangeArrowheads="1"/>
            </p:cNvSpPr>
            <p:nvPr/>
          </p:nvSpPr>
          <p:spPr bwMode="auto">
            <a:xfrm>
              <a:off x="1264" y="3231"/>
              <a:ext cx="82" cy="177"/>
            </a:xfrm>
            <a:custGeom>
              <a:avLst/>
              <a:gdLst>
                <a:gd name="T0" fmla="*/ 238 w 366"/>
                <a:gd name="T1" fmla="*/ 328 h 783"/>
                <a:gd name="T2" fmla="*/ 203 w 366"/>
                <a:gd name="T3" fmla="*/ 575 h 783"/>
                <a:gd name="T4" fmla="*/ 198 w 366"/>
                <a:gd name="T5" fmla="*/ 641 h 783"/>
                <a:gd name="T6" fmla="*/ 86 w 366"/>
                <a:gd name="T7" fmla="*/ 460 h 783"/>
                <a:gd name="T8" fmla="*/ 122 w 366"/>
                <a:gd name="T9" fmla="*/ 452 h 783"/>
                <a:gd name="T10" fmla="*/ 198 w 366"/>
                <a:gd name="T11" fmla="*/ 396 h 783"/>
                <a:gd name="T12" fmla="*/ 203 w 366"/>
                <a:gd name="T13" fmla="*/ 328 h 783"/>
                <a:gd name="T14" fmla="*/ 279 w 366"/>
                <a:gd name="T15" fmla="*/ 0 h 783"/>
                <a:gd name="T16" fmla="*/ 284 w 366"/>
                <a:gd name="T17" fmla="*/ 55 h 783"/>
                <a:gd name="T18" fmla="*/ 324 w 366"/>
                <a:gd name="T19" fmla="*/ 64 h 783"/>
                <a:gd name="T20" fmla="*/ 359 w 366"/>
                <a:gd name="T21" fmla="*/ 707 h 783"/>
                <a:gd name="T22" fmla="*/ 365 w 366"/>
                <a:gd name="T23" fmla="*/ 773 h 783"/>
                <a:gd name="T24" fmla="*/ 284 w 366"/>
                <a:gd name="T25" fmla="*/ 782 h 783"/>
                <a:gd name="T26" fmla="*/ 279 w 366"/>
                <a:gd name="T27" fmla="*/ 718 h 783"/>
                <a:gd name="T28" fmla="*/ 238 w 366"/>
                <a:gd name="T29" fmla="*/ 707 h 783"/>
                <a:gd name="T30" fmla="*/ 203 w 366"/>
                <a:gd name="T31" fmla="*/ 650 h 783"/>
                <a:gd name="T32" fmla="*/ 198 w 366"/>
                <a:gd name="T33" fmla="*/ 718 h 783"/>
                <a:gd name="T34" fmla="*/ 162 w 366"/>
                <a:gd name="T35" fmla="*/ 773 h 783"/>
                <a:gd name="T36" fmla="*/ 46 w 366"/>
                <a:gd name="T37" fmla="*/ 782 h 783"/>
                <a:gd name="T38" fmla="*/ 41 w 366"/>
                <a:gd name="T39" fmla="*/ 718 h 783"/>
                <a:gd name="T40" fmla="*/ 0 w 366"/>
                <a:gd name="T41" fmla="*/ 707 h 783"/>
                <a:gd name="T42" fmla="*/ 5 w 366"/>
                <a:gd name="T43" fmla="*/ 452 h 783"/>
                <a:gd name="T44" fmla="*/ 41 w 366"/>
                <a:gd name="T45" fmla="*/ 396 h 783"/>
                <a:gd name="T46" fmla="*/ 80 w 366"/>
                <a:gd name="T47" fmla="*/ 385 h 783"/>
                <a:gd name="T48" fmla="*/ 86 w 366"/>
                <a:gd name="T49" fmla="*/ 319 h 783"/>
                <a:gd name="T50" fmla="*/ 157 w 366"/>
                <a:gd name="T51" fmla="*/ 264 h 783"/>
                <a:gd name="T52" fmla="*/ 238 w 366"/>
                <a:gd name="T53" fmla="*/ 253 h 783"/>
                <a:gd name="T54" fmla="*/ 203 w 366"/>
                <a:gd name="T55" fmla="*/ 132 h 783"/>
                <a:gd name="T56" fmla="*/ 198 w 366"/>
                <a:gd name="T57" fmla="*/ 64 h 783"/>
                <a:gd name="T58" fmla="*/ 122 w 366"/>
                <a:gd name="T59" fmla="*/ 187 h 783"/>
                <a:gd name="T60" fmla="*/ 46 w 366"/>
                <a:gd name="T61" fmla="*/ 196 h 783"/>
                <a:gd name="T62" fmla="*/ 41 w 366"/>
                <a:gd name="T63" fmla="*/ 64 h 783"/>
                <a:gd name="T64" fmla="*/ 80 w 366"/>
                <a:gd name="T65" fmla="*/ 55 h 783"/>
                <a:gd name="T66" fmla="*/ 86 w 366"/>
                <a:gd name="T6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6" h="783">
                  <a:moveTo>
                    <a:pt x="203" y="328"/>
                  </a:moveTo>
                  <a:lnTo>
                    <a:pt x="238" y="328"/>
                  </a:lnTo>
                  <a:lnTo>
                    <a:pt x="238" y="575"/>
                  </a:lnTo>
                  <a:lnTo>
                    <a:pt x="203" y="575"/>
                  </a:lnTo>
                  <a:lnTo>
                    <a:pt x="198" y="586"/>
                  </a:lnTo>
                  <a:lnTo>
                    <a:pt x="198" y="641"/>
                  </a:lnTo>
                  <a:lnTo>
                    <a:pt x="86" y="641"/>
                  </a:lnTo>
                  <a:lnTo>
                    <a:pt x="86" y="460"/>
                  </a:lnTo>
                  <a:lnTo>
                    <a:pt x="117" y="460"/>
                  </a:lnTo>
                  <a:lnTo>
                    <a:pt x="122" y="452"/>
                  </a:lnTo>
                  <a:lnTo>
                    <a:pt x="122" y="396"/>
                  </a:lnTo>
                  <a:lnTo>
                    <a:pt x="198" y="396"/>
                  </a:lnTo>
                  <a:lnTo>
                    <a:pt x="203" y="385"/>
                  </a:lnTo>
                  <a:lnTo>
                    <a:pt x="203" y="328"/>
                  </a:lnTo>
                  <a:close/>
                  <a:moveTo>
                    <a:pt x="86" y="0"/>
                  </a:moveTo>
                  <a:lnTo>
                    <a:pt x="279" y="0"/>
                  </a:lnTo>
                  <a:lnTo>
                    <a:pt x="284" y="8"/>
                  </a:lnTo>
                  <a:lnTo>
                    <a:pt x="284" y="55"/>
                  </a:lnTo>
                  <a:lnTo>
                    <a:pt x="318" y="55"/>
                  </a:lnTo>
                  <a:lnTo>
                    <a:pt x="324" y="64"/>
                  </a:lnTo>
                  <a:lnTo>
                    <a:pt x="324" y="707"/>
                  </a:lnTo>
                  <a:lnTo>
                    <a:pt x="359" y="707"/>
                  </a:lnTo>
                  <a:lnTo>
                    <a:pt x="365" y="718"/>
                  </a:lnTo>
                  <a:lnTo>
                    <a:pt x="365" y="773"/>
                  </a:lnTo>
                  <a:lnTo>
                    <a:pt x="359" y="782"/>
                  </a:lnTo>
                  <a:lnTo>
                    <a:pt x="284" y="782"/>
                  </a:lnTo>
                  <a:lnTo>
                    <a:pt x="279" y="773"/>
                  </a:lnTo>
                  <a:lnTo>
                    <a:pt x="279" y="718"/>
                  </a:lnTo>
                  <a:lnTo>
                    <a:pt x="243" y="718"/>
                  </a:lnTo>
                  <a:lnTo>
                    <a:pt x="238" y="707"/>
                  </a:lnTo>
                  <a:lnTo>
                    <a:pt x="238" y="650"/>
                  </a:lnTo>
                  <a:lnTo>
                    <a:pt x="203" y="650"/>
                  </a:lnTo>
                  <a:lnTo>
                    <a:pt x="203" y="707"/>
                  </a:lnTo>
                  <a:lnTo>
                    <a:pt x="198" y="718"/>
                  </a:lnTo>
                  <a:lnTo>
                    <a:pt x="162" y="718"/>
                  </a:lnTo>
                  <a:lnTo>
                    <a:pt x="162" y="773"/>
                  </a:lnTo>
                  <a:lnTo>
                    <a:pt x="157" y="782"/>
                  </a:lnTo>
                  <a:lnTo>
                    <a:pt x="46" y="782"/>
                  </a:lnTo>
                  <a:lnTo>
                    <a:pt x="41" y="773"/>
                  </a:lnTo>
                  <a:lnTo>
                    <a:pt x="41" y="718"/>
                  </a:lnTo>
                  <a:lnTo>
                    <a:pt x="5" y="718"/>
                  </a:lnTo>
                  <a:lnTo>
                    <a:pt x="0" y="707"/>
                  </a:lnTo>
                  <a:lnTo>
                    <a:pt x="0" y="460"/>
                  </a:lnTo>
                  <a:lnTo>
                    <a:pt x="5" y="452"/>
                  </a:lnTo>
                  <a:lnTo>
                    <a:pt x="41" y="452"/>
                  </a:lnTo>
                  <a:lnTo>
                    <a:pt x="41" y="396"/>
                  </a:lnTo>
                  <a:lnTo>
                    <a:pt x="46" y="385"/>
                  </a:lnTo>
                  <a:lnTo>
                    <a:pt x="80" y="385"/>
                  </a:lnTo>
                  <a:lnTo>
                    <a:pt x="80" y="328"/>
                  </a:lnTo>
                  <a:lnTo>
                    <a:pt x="86" y="319"/>
                  </a:lnTo>
                  <a:lnTo>
                    <a:pt x="157" y="319"/>
                  </a:lnTo>
                  <a:lnTo>
                    <a:pt x="157" y="264"/>
                  </a:lnTo>
                  <a:lnTo>
                    <a:pt x="162" y="253"/>
                  </a:lnTo>
                  <a:lnTo>
                    <a:pt x="238" y="253"/>
                  </a:lnTo>
                  <a:lnTo>
                    <a:pt x="238" y="132"/>
                  </a:lnTo>
                  <a:lnTo>
                    <a:pt x="203" y="132"/>
                  </a:lnTo>
                  <a:lnTo>
                    <a:pt x="198" y="121"/>
                  </a:lnTo>
                  <a:lnTo>
                    <a:pt x="198" y="64"/>
                  </a:lnTo>
                  <a:lnTo>
                    <a:pt x="122" y="64"/>
                  </a:lnTo>
                  <a:lnTo>
                    <a:pt x="122" y="187"/>
                  </a:lnTo>
                  <a:lnTo>
                    <a:pt x="117" y="196"/>
                  </a:lnTo>
                  <a:lnTo>
                    <a:pt x="46" y="196"/>
                  </a:lnTo>
                  <a:lnTo>
                    <a:pt x="41" y="187"/>
                  </a:lnTo>
                  <a:lnTo>
                    <a:pt x="41" y="64"/>
                  </a:lnTo>
                  <a:lnTo>
                    <a:pt x="46" y="55"/>
                  </a:lnTo>
                  <a:lnTo>
                    <a:pt x="80" y="55"/>
                  </a:lnTo>
                  <a:lnTo>
                    <a:pt x="80" y="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9" name="Freeform 45"/>
            <p:cNvSpPr>
              <a:spLocks noChangeArrowheads="1"/>
            </p:cNvSpPr>
            <p:nvPr/>
          </p:nvSpPr>
          <p:spPr bwMode="auto">
            <a:xfrm>
              <a:off x="1365" y="3155"/>
              <a:ext cx="38" cy="252"/>
            </a:xfrm>
            <a:custGeom>
              <a:avLst/>
              <a:gdLst>
                <a:gd name="T0" fmla="*/ 6 w 173"/>
                <a:gd name="T1" fmla="*/ 0 h 1116"/>
                <a:gd name="T2" fmla="*/ 123 w 173"/>
                <a:gd name="T3" fmla="*/ 0 h 1116"/>
                <a:gd name="T4" fmla="*/ 129 w 173"/>
                <a:gd name="T5" fmla="*/ 11 h 1116"/>
                <a:gd name="T6" fmla="*/ 129 w 173"/>
                <a:gd name="T7" fmla="*/ 1040 h 1116"/>
                <a:gd name="T8" fmla="*/ 166 w 173"/>
                <a:gd name="T9" fmla="*/ 1040 h 1116"/>
                <a:gd name="T10" fmla="*/ 172 w 173"/>
                <a:gd name="T11" fmla="*/ 1051 h 1116"/>
                <a:gd name="T12" fmla="*/ 172 w 173"/>
                <a:gd name="T13" fmla="*/ 1106 h 1116"/>
                <a:gd name="T14" fmla="*/ 166 w 173"/>
                <a:gd name="T15" fmla="*/ 1115 h 1116"/>
                <a:gd name="T16" fmla="*/ 6 w 173"/>
                <a:gd name="T17" fmla="*/ 1115 h 1116"/>
                <a:gd name="T18" fmla="*/ 0 w 173"/>
                <a:gd name="T19" fmla="*/ 1106 h 1116"/>
                <a:gd name="T20" fmla="*/ 0 w 173"/>
                <a:gd name="T21" fmla="*/ 1051 h 1116"/>
                <a:gd name="T22" fmla="*/ 6 w 173"/>
                <a:gd name="T23" fmla="*/ 1040 h 1116"/>
                <a:gd name="T24" fmla="*/ 43 w 173"/>
                <a:gd name="T25" fmla="*/ 1040 h 1116"/>
                <a:gd name="T26" fmla="*/ 43 w 173"/>
                <a:gd name="T27" fmla="*/ 75 h 1116"/>
                <a:gd name="T28" fmla="*/ 6 w 173"/>
                <a:gd name="T29" fmla="*/ 75 h 1116"/>
                <a:gd name="T30" fmla="*/ 0 w 173"/>
                <a:gd name="T31" fmla="*/ 66 h 1116"/>
                <a:gd name="T32" fmla="*/ 0 w 173"/>
                <a:gd name="T33" fmla="*/ 11 h 1116"/>
                <a:gd name="T34" fmla="*/ 6 w 173"/>
                <a:gd name="T35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1116">
                  <a:moveTo>
                    <a:pt x="6" y="0"/>
                  </a:moveTo>
                  <a:lnTo>
                    <a:pt x="123" y="0"/>
                  </a:lnTo>
                  <a:lnTo>
                    <a:pt x="129" y="11"/>
                  </a:lnTo>
                  <a:lnTo>
                    <a:pt x="129" y="1040"/>
                  </a:lnTo>
                  <a:lnTo>
                    <a:pt x="166" y="1040"/>
                  </a:lnTo>
                  <a:lnTo>
                    <a:pt x="172" y="1051"/>
                  </a:lnTo>
                  <a:lnTo>
                    <a:pt x="172" y="1106"/>
                  </a:lnTo>
                  <a:lnTo>
                    <a:pt x="166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43" y="1040"/>
                  </a:lnTo>
                  <a:lnTo>
                    <a:pt x="43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50" name="Freeform 46"/>
            <p:cNvSpPr>
              <a:spLocks noChangeArrowheads="1"/>
            </p:cNvSpPr>
            <p:nvPr/>
          </p:nvSpPr>
          <p:spPr bwMode="auto">
            <a:xfrm>
              <a:off x="1429" y="3155"/>
              <a:ext cx="38" cy="252"/>
            </a:xfrm>
            <a:custGeom>
              <a:avLst/>
              <a:gdLst>
                <a:gd name="T0" fmla="*/ 7 w 174"/>
                <a:gd name="T1" fmla="*/ 333 h 1116"/>
                <a:gd name="T2" fmla="*/ 123 w 174"/>
                <a:gd name="T3" fmla="*/ 333 h 1116"/>
                <a:gd name="T4" fmla="*/ 128 w 174"/>
                <a:gd name="T5" fmla="*/ 341 h 1116"/>
                <a:gd name="T6" fmla="*/ 128 w 174"/>
                <a:gd name="T7" fmla="*/ 1040 h 1116"/>
                <a:gd name="T8" fmla="*/ 165 w 174"/>
                <a:gd name="T9" fmla="*/ 1040 h 1116"/>
                <a:gd name="T10" fmla="*/ 173 w 174"/>
                <a:gd name="T11" fmla="*/ 1051 h 1116"/>
                <a:gd name="T12" fmla="*/ 173 w 174"/>
                <a:gd name="T13" fmla="*/ 1106 h 1116"/>
                <a:gd name="T14" fmla="*/ 165 w 174"/>
                <a:gd name="T15" fmla="*/ 1115 h 1116"/>
                <a:gd name="T16" fmla="*/ 7 w 174"/>
                <a:gd name="T17" fmla="*/ 1115 h 1116"/>
                <a:gd name="T18" fmla="*/ 0 w 174"/>
                <a:gd name="T19" fmla="*/ 1106 h 1116"/>
                <a:gd name="T20" fmla="*/ 0 w 174"/>
                <a:gd name="T21" fmla="*/ 1051 h 1116"/>
                <a:gd name="T22" fmla="*/ 7 w 174"/>
                <a:gd name="T23" fmla="*/ 1040 h 1116"/>
                <a:gd name="T24" fmla="*/ 43 w 174"/>
                <a:gd name="T25" fmla="*/ 1040 h 1116"/>
                <a:gd name="T26" fmla="*/ 43 w 174"/>
                <a:gd name="T27" fmla="*/ 397 h 1116"/>
                <a:gd name="T28" fmla="*/ 7 w 174"/>
                <a:gd name="T29" fmla="*/ 397 h 1116"/>
                <a:gd name="T30" fmla="*/ 0 w 174"/>
                <a:gd name="T31" fmla="*/ 388 h 1116"/>
                <a:gd name="T32" fmla="*/ 0 w 174"/>
                <a:gd name="T33" fmla="*/ 341 h 1116"/>
                <a:gd name="T34" fmla="*/ 7 w 174"/>
                <a:gd name="T35" fmla="*/ 333 h 1116"/>
                <a:gd name="T36" fmla="*/ 49 w 174"/>
                <a:gd name="T37" fmla="*/ 0 h 1116"/>
                <a:gd name="T38" fmla="*/ 123 w 174"/>
                <a:gd name="T39" fmla="*/ 0 h 1116"/>
                <a:gd name="T40" fmla="*/ 128 w 174"/>
                <a:gd name="T41" fmla="*/ 11 h 1116"/>
                <a:gd name="T42" fmla="*/ 128 w 174"/>
                <a:gd name="T43" fmla="*/ 132 h 1116"/>
                <a:gd name="T44" fmla="*/ 123 w 174"/>
                <a:gd name="T45" fmla="*/ 143 h 1116"/>
                <a:gd name="T46" fmla="*/ 49 w 174"/>
                <a:gd name="T47" fmla="*/ 143 h 1116"/>
                <a:gd name="T48" fmla="*/ 43 w 174"/>
                <a:gd name="T49" fmla="*/ 132 h 1116"/>
                <a:gd name="T50" fmla="*/ 43 w 174"/>
                <a:gd name="T51" fmla="*/ 11 h 1116"/>
                <a:gd name="T52" fmla="*/ 49 w 174"/>
                <a:gd name="T5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116">
                  <a:moveTo>
                    <a:pt x="7" y="333"/>
                  </a:moveTo>
                  <a:lnTo>
                    <a:pt x="123" y="333"/>
                  </a:lnTo>
                  <a:lnTo>
                    <a:pt x="128" y="341"/>
                  </a:lnTo>
                  <a:lnTo>
                    <a:pt x="128" y="1040"/>
                  </a:lnTo>
                  <a:lnTo>
                    <a:pt x="165" y="1040"/>
                  </a:lnTo>
                  <a:lnTo>
                    <a:pt x="173" y="1051"/>
                  </a:lnTo>
                  <a:lnTo>
                    <a:pt x="173" y="1106"/>
                  </a:lnTo>
                  <a:lnTo>
                    <a:pt x="165" y="1115"/>
                  </a:lnTo>
                  <a:lnTo>
                    <a:pt x="7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7" y="1040"/>
                  </a:lnTo>
                  <a:lnTo>
                    <a:pt x="43" y="1040"/>
                  </a:lnTo>
                  <a:lnTo>
                    <a:pt x="43" y="397"/>
                  </a:lnTo>
                  <a:lnTo>
                    <a:pt x="7" y="397"/>
                  </a:lnTo>
                  <a:lnTo>
                    <a:pt x="0" y="388"/>
                  </a:lnTo>
                  <a:lnTo>
                    <a:pt x="0" y="341"/>
                  </a:lnTo>
                  <a:lnTo>
                    <a:pt x="7" y="333"/>
                  </a:lnTo>
                  <a:close/>
                  <a:moveTo>
                    <a:pt x="49" y="0"/>
                  </a:moveTo>
                  <a:lnTo>
                    <a:pt x="123" y="0"/>
                  </a:lnTo>
                  <a:lnTo>
                    <a:pt x="128" y="11"/>
                  </a:lnTo>
                  <a:lnTo>
                    <a:pt x="128" y="132"/>
                  </a:lnTo>
                  <a:lnTo>
                    <a:pt x="123" y="143"/>
                  </a:lnTo>
                  <a:lnTo>
                    <a:pt x="49" y="143"/>
                  </a:lnTo>
                  <a:lnTo>
                    <a:pt x="43" y="132"/>
                  </a:lnTo>
                  <a:lnTo>
                    <a:pt x="43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51" name="Freeform 47"/>
            <p:cNvSpPr>
              <a:spLocks noChangeArrowheads="1"/>
            </p:cNvSpPr>
            <p:nvPr/>
          </p:nvSpPr>
          <p:spPr bwMode="auto">
            <a:xfrm>
              <a:off x="1493" y="3155"/>
              <a:ext cx="91" cy="252"/>
            </a:xfrm>
            <a:custGeom>
              <a:avLst/>
              <a:gdLst>
                <a:gd name="T0" fmla="*/ 162 w 404"/>
                <a:gd name="T1" fmla="*/ 397 h 1116"/>
                <a:gd name="T2" fmla="*/ 237 w 404"/>
                <a:gd name="T3" fmla="*/ 397 h 1116"/>
                <a:gd name="T4" fmla="*/ 237 w 404"/>
                <a:gd name="T5" fmla="*/ 454 h 1116"/>
                <a:gd name="T6" fmla="*/ 241 w 404"/>
                <a:gd name="T7" fmla="*/ 465 h 1116"/>
                <a:gd name="T8" fmla="*/ 276 w 404"/>
                <a:gd name="T9" fmla="*/ 465 h 1116"/>
                <a:gd name="T10" fmla="*/ 276 w 404"/>
                <a:gd name="T11" fmla="*/ 974 h 1116"/>
                <a:gd name="T12" fmla="*/ 241 w 404"/>
                <a:gd name="T13" fmla="*/ 974 h 1116"/>
                <a:gd name="T14" fmla="*/ 237 w 404"/>
                <a:gd name="T15" fmla="*/ 983 h 1116"/>
                <a:gd name="T16" fmla="*/ 237 w 404"/>
                <a:gd name="T17" fmla="*/ 1040 h 1116"/>
                <a:gd name="T18" fmla="*/ 162 w 404"/>
                <a:gd name="T19" fmla="*/ 1040 h 1116"/>
                <a:gd name="T20" fmla="*/ 162 w 404"/>
                <a:gd name="T21" fmla="*/ 983 h 1116"/>
                <a:gd name="T22" fmla="*/ 156 w 404"/>
                <a:gd name="T23" fmla="*/ 974 h 1116"/>
                <a:gd name="T24" fmla="*/ 122 w 404"/>
                <a:gd name="T25" fmla="*/ 974 h 1116"/>
                <a:gd name="T26" fmla="*/ 122 w 404"/>
                <a:gd name="T27" fmla="*/ 919 h 1116"/>
                <a:gd name="T28" fmla="*/ 116 w 404"/>
                <a:gd name="T29" fmla="*/ 908 h 1116"/>
                <a:gd name="T30" fmla="*/ 86 w 404"/>
                <a:gd name="T31" fmla="*/ 908 h 1116"/>
                <a:gd name="T32" fmla="*/ 86 w 404"/>
                <a:gd name="T33" fmla="*/ 529 h 1116"/>
                <a:gd name="T34" fmla="*/ 116 w 404"/>
                <a:gd name="T35" fmla="*/ 529 h 1116"/>
                <a:gd name="T36" fmla="*/ 122 w 404"/>
                <a:gd name="T37" fmla="*/ 520 h 1116"/>
                <a:gd name="T38" fmla="*/ 122 w 404"/>
                <a:gd name="T39" fmla="*/ 465 h 1116"/>
                <a:gd name="T40" fmla="*/ 156 w 404"/>
                <a:gd name="T41" fmla="*/ 465 h 1116"/>
                <a:gd name="T42" fmla="*/ 162 w 404"/>
                <a:gd name="T43" fmla="*/ 454 h 1116"/>
                <a:gd name="T44" fmla="*/ 162 w 404"/>
                <a:gd name="T45" fmla="*/ 397 h 1116"/>
                <a:gd name="T46" fmla="*/ 241 w 404"/>
                <a:gd name="T47" fmla="*/ 0 h 1116"/>
                <a:gd name="T48" fmla="*/ 357 w 404"/>
                <a:gd name="T49" fmla="*/ 0 h 1116"/>
                <a:gd name="T50" fmla="*/ 362 w 404"/>
                <a:gd name="T51" fmla="*/ 11 h 1116"/>
                <a:gd name="T52" fmla="*/ 362 w 404"/>
                <a:gd name="T53" fmla="*/ 1040 h 1116"/>
                <a:gd name="T54" fmla="*/ 398 w 404"/>
                <a:gd name="T55" fmla="*/ 1040 h 1116"/>
                <a:gd name="T56" fmla="*/ 403 w 404"/>
                <a:gd name="T57" fmla="*/ 1051 h 1116"/>
                <a:gd name="T58" fmla="*/ 403 w 404"/>
                <a:gd name="T59" fmla="*/ 1106 h 1116"/>
                <a:gd name="T60" fmla="*/ 398 w 404"/>
                <a:gd name="T61" fmla="*/ 1115 h 1116"/>
                <a:gd name="T62" fmla="*/ 322 w 404"/>
                <a:gd name="T63" fmla="*/ 1115 h 1116"/>
                <a:gd name="T64" fmla="*/ 317 w 404"/>
                <a:gd name="T65" fmla="*/ 1106 h 1116"/>
                <a:gd name="T66" fmla="*/ 317 w 404"/>
                <a:gd name="T67" fmla="*/ 1051 h 1116"/>
                <a:gd name="T68" fmla="*/ 281 w 404"/>
                <a:gd name="T69" fmla="*/ 1051 h 1116"/>
                <a:gd name="T70" fmla="*/ 281 w 404"/>
                <a:gd name="T71" fmla="*/ 1106 h 1116"/>
                <a:gd name="T72" fmla="*/ 276 w 404"/>
                <a:gd name="T73" fmla="*/ 1115 h 1116"/>
                <a:gd name="T74" fmla="*/ 122 w 404"/>
                <a:gd name="T75" fmla="*/ 1115 h 1116"/>
                <a:gd name="T76" fmla="*/ 116 w 404"/>
                <a:gd name="T77" fmla="*/ 1106 h 1116"/>
                <a:gd name="T78" fmla="*/ 116 w 404"/>
                <a:gd name="T79" fmla="*/ 1051 h 1116"/>
                <a:gd name="T80" fmla="*/ 46 w 404"/>
                <a:gd name="T81" fmla="*/ 1051 h 1116"/>
                <a:gd name="T82" fmla="*/ 41 w 404"/>
                <a:gd name="T83" fmla="*/ 1040 h 1116"/>
                <a:gd name="T84" fmla="*/ 41 w 404"/>
                <a:gd name="T85" fmla="*/ 919 h 1116"/>
                <a:gd name="T86" fmla="*/ 5 w 404"/>
                <a:gd name="T87" fmla="*/ 919 h 1116"/>
                <a:gd name="T88" fmla="*/ 0 w 404"/>
                <a:gd name="T89" fmla="*/ 908 h 1116"/>
                <a:gd name="T90" fmla="*/ 0 w 404"/>
                <a:gd name="T91" fmla="*/ 529 h 1116"/>
                <a:gd name="T92" fmla="*/ 5 w 404"/>
                <a:gd name="T93" fmla="*/ 520 h 1116"/>
                <a:gd name="T94" fmla="*/ 41 w 404"/>
                <a:gd name="T95" fmla="*/ 520 h 1116"/>
                <a:gd name="T96" fmla="*/ 41 w 404"/>
                <a:gd name="T97" fmla="*/ 397 h 1116"/>
                <a:gd name="T98" fmla="*/ 46 w 404"/>
                <a:gd name="T99" fmla="*/ 388 h 1116"/>
                <a:gd name="T100" fmla="*/ 116 w 404"/>
                <a:gd name="T101" fmla="*/ 388 h 1116"/>
                <a:gd name="T102" fmla="*/ 116 w 404"/>
                <a:gd name="T103" fmla="*/ 341 h 1116"/>
                <a:gd name="T104" fmla="*/ 122 w 404"/>
                <a:gd name="T105" fmla="*/ 333 h 1116"/>
                <a:gd name="T106" fmla="*/ 237 w 404"/>
                <a:gd name="T107" fmla="*/ 333 h 1116"/>
                <a:gd name="T108" fmla="*/ 241 w 404"/>
                <a:gd name="T109" fmla="*/ 341 h 1116"/>
                <a:gd name="T110" fmla="*/ 241 w 404"/>
                <a:gd name="T111" fmla="*/ 388 h 1116"/>
                <a:gd name="T112" fmla="*/ 276 w 404"/>
                <a:gd name="T113" fmla="*/ 388 h 1116"/>
                <a:gd name="T114" fmla="*/ 276 w 404"/>
                <a:gd name="T115" fmla="*/ 75 h 1116"/>
                <a:gd name="T116" fmla="*/ 241 w 404"/>
                <a:gd name="T117" fmla="*/ 75 h 1116"/>
                <a:gd name="T118" fmla="*/ 237 w 404"/>
                <a:gd name="T119" fmla="*/ 66 h 1116"/>
                <a:gd name="T120" fmla="*/ 237 w 404"/>
                <a:gd name="T121" fmla="*/ 11 h 1116"/>
                <a:gd name="T122" fmla="*/ 241 w 404"/>
                <a:gd name="T12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1116">
                  <a:moveTo>
                    <a:pt x="162" y="397"/>
                  </a:moveTo>
                  <a:lnTo>
                    <a:pt x="237" y="397"/>
                  </a:lnTo>
                  <a:lnTo>
                    <a:pt x="237" y="454"/>
                  </a:lnTo>
                  <a:lnTo>
                    <a:pt x="241" y="465"/>
                  </a:lnTo>
                  <a:lnTo>
                    <a:pt x="276" y="465"/>
                  </a:lnTo>
                  <a:lnTo>
                    <a:pt x="276" y="974"/>
                  </a:lnTo>
                  <a:lnTo>
                    <a:pt x="241" y="974"/>
                  </a:lnTo>
                  <a:lnTo>
                    <a:pt x="237" y="983"/>
                  </a:lnTo>
                  <a:lnTo>
                    <a:pt x="237" y="1040"/>
                  </a:lnTo>
                  <a:lnTo>
                    <a:pt x="162" y="1040"/>
                  </a:lnTo>
                  <a:lnTo>
                    <a:pt x="162" y="983"/>
                  </a:lnTo>
                  <a:lnTo>
                    <a:pt x="156" y="974"/>
                  </a:lnTo>
                  <a:lnTo>
                    <a:pt x="122" y="974"/>
                  </a:lnTo>
                  <a:lnTo>
                    <a:pt x="122" y="919"/>
                  </a:lnTo>
                  <a:lnTo>
                    <a:pt x="116" y="908"/>
                  </a:lnTo>
                  <a:lnTo>
                    <a:pt x="86" y="908"/>
                  </a:lnTo>
                  <a:lnTo>
                    <a:pt x="86" y="529"/>
                  </a:lnTo>
                  <a:lnTo>
                    <a:pt x="116" y="529"/>
                  </a:lnTo>
                  <a:lnTo>
                    <a:pt x="122" y="520"/>
                  </a:lnTo>
                  <a:lnTo>
                    <a:pt x="122" y="465"/>
                  </a:lnTo>
                  <a:lnTo>
                    <a:pt x="156" y="465"/>
                  </a:lnTo>
                  <a:lnTo>
                    <a:pt x="162" y="454"/>
                  </a:lnTo>
                  <a:lnTo>
                    <a:pt x="162" y="397"/>
                  </a:lnTo>
                  <a:close/>
                  <a:moveTo>
                    <a:pt x="241" y="0"/>
                  </a:moveTo>
                  <a:lnTo>
                    <a:pt x="357" y="0"/>
                  </a:lnTo>
                  <a:lnTo>
                    <a:pt x="362" y="11"/>
                  </a:lnTo>
                  <a:lnTo>
                    <a:pt x="362" y="1040"/>
                  </a:lnTo>
                  <a:lnTo>
                    <a:pt x="398" y="1040"/>
                  </a:lnTo>
                  <a:lnTo>
                    <a:pt x="403" y="1051"/>
                  </a:lnTo>
                  <a:lnTo>
                    <a:pt x="403" y="1106"/>
                  </a:lnTo>
                  <a:lnTo>
                    <a:pt x="398" y="1115"/>
                  </a:lnTo>
                  <a:lnTo>
                    <a:pt x="322" y="1115"/>
                  </a:lnTo>
                  <a:lnTo>
                    <a:pt x="317" y="1106"/>
                  </a:lnTo>
                  <a:lnTo>
                    <a:pt x="317" y="1051"/>
                  </a:lnTo>
                  <a:lnTo>
                    <a:pt x="281" y="1051"/>
                  </a:lnTo>
                  <a:lnTo>
                    <a:pt x="281" y="1106"/>
                  </a:lnTo>
                  <a:lnTo>
                    <a:pt x="276" y="1115"/>
                  </a:lnTo>
                  <a:lnTo>
                    <a:pt x="122" y="1115"/>
                  </a:lnTo>
                  <a:lnTo>
                    <a:pt x="116" y="1106"/>
                  </a:lnTo>
                  <a:lnTo>
                    <a:pt x="116" y="1051"/>
                  </a:lnTo>
                  <a:lnTo>
                    <a:pt x="46" y="1051"/>
                  </a:lnTo>
                  <a:lnTo>
                    <a:pt x="41" y="1040"/>
                  </a:lnTo>
                  <a:lnTo>
                    <a:pt x="41" y="919"/>
                  </a:lnTo>
                  <a:lnTo>
                    <a:pt x="5" y="919"/>
                  </a:lnTo>
                  <a:lnTo>
                    <a:pt x="0" y="908"/>
                  </a:lnTo>
                  <a:lnTo>
                    <a:pt x="0" y="529"/>
                  </a:lnTo>
                  <a:lnTo>
                    <a:pt x="5" y="520"/>
                  </a:lnTo>
                  <a:lnTo>
                    <a:pt x="41" y="520"/>
                  </a:lnTo>
                  <a:lnTo>
                    <a:pt x="41" y="397"/>
                  </a:lnTo>
                  <a:lnTo>
                    <a:pt x="46" y="388"/>
                  </a:lnTo>
                  <a:lnTo>
                    <a:pt x="116" y="388"/>
                  </a:lnTo>
                  <a:lnTo>
                    <a:pt x="116" y="341"/>
                  </a:lnTo>
                  <a:lnTo>
                    <a:pt x="122" y="333"/>
                  </a:lnTo>
                  <a:lnTo>
                    <a:pt x="237" y="333"/>
                  </a:lnTo>
                  <a:lnTo>
                    <a:pt x="241" y="341"/>
                  </a:lnTo>
                  <a:lnTo>
                    <a:pt x="241" y="388"/>
                  </a:lnTo>
                  <a:lnTo>
                    <a:pt x="276" y="388"/>
                  </a:lnTo>
                  <a:lnTo>
                    <a:pt x="276" y="75"/>
                  </a:lnTo>
                  <a:lnTo>
                    <a:pt x="241" y="75"/>
                  </a:lnTo>
                  <a:lnTo>
                    <a:pt x="237" y="66"/>
                  </a:lnTo>
                  <a:lnTo>
                    <a:pt x="237" y="1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552" name="Group 48"/>
          <p:cNvGrpSpPr>
            <a:grpSpLocks/>
          </p:cNvGrpSpPr>
          <p:nvPr/>
        </p:nvGrpSpPr>
        <p:grpSpPr bwMode="auto">
          <a:xfrm>
            <a:off x="7010400" y="5008563"/>
            <a:ext cx="989013" cy="400050"/>
            <a:chOff x="4416" y="3155"/>
            <a:chExt cx="623" cy="252"/>
          </a:xfrm>
        </p:grpSpPr>
        <p:sp>
          <p:nvSpPr>
            <p:cNvPr id="149553" name="Freeform 49"/>
            <p:cNvSpPr>
              <a:spLocks noChangeArrowheads="1"/>
            </p:cNvSpPr>
            <p:nvPr/>
          </p:nvSpPr>
          <p:spPr bwMode="auto">
            <a:xfrm>
              <a:off x="4416" y="3155"/>
              <a:ext cx="54" cy="252"/>
            </a:xfrm>
            <a:custGeom>
              <a:avLst/>
              <a:gdLst>
                <a:gd name="T0" fmla="*/ 6 w 242"/>
                <a:gd name="T1" fmla="*/ 0 h 1116"/>
                <a:gd name="T2" fmla="*/ 234 w 242"/>
                <a:gd name="T3" fmla="*/ 0 h 1116"/>
                <a:gd name="T4" fmla="*/ 241 w 242"/>
                <a:gd name="T5" fmla="*/ 11 h 1116"/>
                <a:gd name="T6" fmla="*/ 241 w 242"/>
                <a:gd name="T7" fmla="*/ 66 h 1116"/>
                <a:gd name="T8" fmla="*/ 234 w 242"/>
                <a:gd name="T9" fmla="*/ 75 h 1116"/>
                <a:gd name="T10" fmla="*/ 161 w 242"/>
                <a:gd name="T11" fmla="*/ 75 h 1116"/>
                <a:gd name="T12" fmla="*/ 161 w 242"/>
                <a:gd name="T13" fmla="*/ 1040 h 1116"/>
                <a:gd name="T14" fmla="*/ 234 w 242"/>
                <a:gd name="T15" fmla="*/ 1040 h 1116"/>
                <a:gd name="T16" fmla="*/ 241 w 242"/>
                <a:gd name="T17" fmla="*/ 1051 h 1116"/>
                <a:gd name="T18" fmla="*/ 241 w 242"/>
                <a:gd name="T19" fmla="*/ 1106 h 1116"/>
                <a:gd name="T20" fmla="*/ 234 w 242"/>
                <a:gd name="T21" fmla="*/ 1115 h 1116"/>
                <a:gd name="T22" fmla="*/ 6 w 242"/>
                <a:gd name="T23" fmla="*/ 1115 h 1116"/>
                <a:gd name="T24" fmla="*/ 0 w 242"/>
                <a:gd name="T25" fmla="*/ 1106 h 1116"/>
                <a:gd name="T26" fmla="*/ 0 w 242"/>
                <a:gd name="T27" fmla="*/ 1051 h 1116"/>
                <a:gd name="T28" fmla="*/ 6 w 242"/>
                <a:gd name="T29" fmla="*/ 1040 h 1116"/>
                <a:gd name="T30" fmla="*/ 80 w 242"/>
                <a:gd name="T31" fmla="*/ 1040 h 1116"/>
                <a:gd name="T32" fmla="*/ 80 w 242"/>
                <a:gd name="T33" fmla="*/ 75 h 1116"/>
                <a:gd name="T34" fmla="*/ 6 w 242"/>
                <a:gd name="T35" fmla="*/ 75 h 1116"/>
                <a:gd name="T36" fmla="*/ 0 w 242"/>
                <a:gd name="T37" fmla="*/ 66 h 1116"/>
                <a:gd name="T38" fmla="*/ 0 w 242"/>
                <a:gd name="T39" fmla="*/ 11 h 1116"/>
                <a:gd name="T40" fmla="*/ 6 w 242"/>
                <a:gd name="T41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1116">
                  <a:moveTo>
                    <a:pt x="6" y="0"/>
                  </a:moveTo>
                  <a:lnTo>
                    <a:pt x="234" y="0"/>
                  </a:lnTo>
                  <a:lnTo>
                    <a:pt x="241" y="11"/>
                  </a:lnTo>
                  <a:lnTo>
                    <a:pt x="241" y="66"/>
                  </a:lnTo>
                  <a:lnTo>
                    <a:pt x="234" y="75"/>
                  </a:lnTo>
                  <a:lnTo>
                    <a:pt x="161" y="75"/>
                  </a:lnTo>
                  <a:lnTo>
                    <a:pt x="161" y="1040"/>
                  </a:lnTo>
                  <a:lnTo>
                    <a:pt x="234" y="1040"/>
                  </a:lnTo>
                  <a:lnTo>
                    <a:pt x="241" y="1051"/>
                  </a:lnTo>
                  <a:lnTo>
                    <a:pt x="241" y="1106"/>
                  </a:lnTo>
                  <a:lnTo>
                    <a:pt x="234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80" y="1040"/>
                  </a:lnTo>
                  <a:lnTo>
                    <a:pt x="80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54" name="Freeform 50"/>
            <p:cNvSpPr>
              <a:spLocks noChangeArrowheads="1"/>
            </p:cNvSpPr>
            <p:nvPr/>
          </p:nvSpPr>
          <p:spPr bwMode="auto">
            <a:xfrm>
              <a:off x="4491" y="3231"/>
              <a:ext cx="103" cy="177"/>
            </a:xfrm>
            <a:custGeom>
              <a:avLst/>
              <a:gdLst>
                <a:gd name="T0" fmla="*/ 6 w 458"/>
                <a:gd name="T1" fmla="*/ 0 h 783"/>
                <a:gd name="T2" fmla="*/ 120 w 458"/>
                <a:gd name="T3" fmla="*/ 0 h 783"/>
                <a:gd name="T4" fmla="*/ 127 w 458"/>
                <a:gd name="T5" fmla="*/ 8 h 783"/>
                <a:gd name="T6" fmla="*/ 127 w 458"/>
                <a:gd name="T7" fmla="*/ 121 h 783"/>
                <a:gd name="T8" fmla="*/ 163 w 458"/>
                <a:gd name="T9" fmla="*/ 121 h 783"/>
                <a:gd name="T10" fmla="*/ 163 w 458"/>
                <a:gd name="T11" fmla="*/ 64 h 783"/>
                <a:gd name="T12" fmla="*/ 170 w 458"/>
                <a:gd name="T13" fmla="*/ 55 h 783"/>
                <a:gd name="T14" fmla="*/ 205 w 458"/>
                <a:gd name="T15" fmla="*/ 55 h 783"/>
                <a:gd name="T16" fmla="*/ 205 w 458"/>
                <a:gd name="T17" fmla="*/ 8 h 783"/>
                <a:gd name="T18" fmla="*/ 212 w 458"/>
                <a:gd name="T19" fmla="*/ 0 h 783"/>
                <a:gd name="T20" fmla="*/ 332 w 458"/>
                <a:gd name="T21" fmla="*/ 0 h 783"/>
                <a:gd name="T22" fmla="*/ 337 w 458"/>
                <a:gd name="T23" fmla="*/ 8 h 783"/>
                <a:gd name="T24" fmla="*/ 337 w 458"/>
                <a:gd name="T25" fmla="*/ 55 h 783"/>
                <a:gd name="T26" fmla="*/ 375 w 458"/>
                <a:gd name="T27" fmla="*/ 55 h 783"/>
                <a:gd name="T28" fmla="*/ 380 w 458"/>
                <a:gd name="T29" fmla="*/ 64 h 783"/>
                <a:gd name="T30" fmla="*/ 380 w 458"/>
                <a:gd name="T31" fmla="*/ 121 h 783"/>
                <a:gd name="T32" fmla="*/ 415 w 458"/>
                <a:gd name="T33" fmla="*/ 121 h 783"/>
                <a:gd name="T34" fmla="*/ 422 w 458"/>
                <a:gd name="T35" fmla="*/ 132 h 783"/>
                <a:gd name="T36" fmla="*/ 422 w 458"/>
                <a:gd name="T37" fmla="*/ 707 h 783"/>
                <a:gd name="T38" fmla="*/ 452 w 458"/>
                <a:gd name="T39" fmla="*/ 707 h 783"/>
                <a:gd name="T40" fmla="*/ 457 w 458"/>
                <a:gd name="T41" fmla="*/ 718 h 783"/>
                <a:gd name="T42" fmla="*/ 457 w 458"/>
                <a:gd name="T43" fmla="*/ 773 h 783"/>
                <a:gd name="T44" fmla="*/ 452 w 458"/>
                <a:gd name="T45" fmla="*/ 782 h 783"/>
                <a:gd name="T46" fmla="*/ 296 w 458"/>
                <a:gd name="T47" fmla="*/ 782 h 783"/>
                <a:gd name="T48" fmla="*/ 290 w 458"/>
                <a:gd name="T49" fmla="*/ 773 h 783"/>
                <a:gd name="T50" fmla="*/ 290 w 458"/>
                <a:gd name="T51" fmla="*/ 718 h 783"/>
                <a:gd name="T52" fmla="*/ 296 w 458"/>
                <a:gd name="T53" fmla="*/ 707 h 783"/>
                <a:gd name="T54" fmla="*/ 332 w 458"/>
                <a:gd name="T55" fmla="*/ 707 h 783"/>
                <a:gd name="T56" fmla="*/ 332 w 458"/>
                <a:gd name="T57" fmla="*/ 196 h 783"/>
                <a:gd name="T58" fmla="*/ 296 w 458"/>
                <a:gd name="T59" fmla="*/ 196 h 783"/>
                <a:gd name="T60" fmla="*/ 290 w 458"/>
                <a:gd name="T61" fmla="*/ 187 h 783"/>
                <a:gd name="T62" fmla="*/ 290 w 458"/>
                <a:gd name="T63" fmla="*/ 132 h 783"/>
                <a:gd name="T64" fmla="*/ 170 w 458"/>
                <a:gd name="T65" fmla="*/ 132 h 783"/>
                <a:gd name="T66" fmla="*/ 170 w 458"/>
                <a:gd name="T67" fmla="*/ 187 h 783"/>
                <a:gd name="T68" fmla="*/ 163 w 458"/>
                <a:gd name="T69" fmla="*/ 196 h 783"/>
                <a:gd name="T70" fmla="*/ 127 w 458"/>
                <a:gd name="T71" fmla="*/ 196 h 783"/>
                <a:gd name="T72" fmla="*/ 127 w 458"/>
                <a:gd name="T73" fmla="*/ 707 h 783"/>
                <a:gd name="T74" fmla="*/ 163 w 458"/>
                <a:gd name="T75" fmla="*/ 707 h 783"/>
                <a:gd name="T76" fmla="*/ 170 w 458"/>
                <a:gd name="T77" fmla="*/ 718 h 783"/>
                <a:gd name="T78" fmla="*/ 170 w 458"/>
                <a:gd name="T79" fmla="*/ 773 h 783"/>
                <a:gd name="T80" fmla="*/ 163 w 458"/>
                <a:gd name="T81" fmla="*/ 782 h 783"/>
                <a:gd name="T82" fmla="*/ 6 w 458"/>
                <a:gd name="T83" fmla="*/ 782 h 783"/>
                <a:gd name="T84" fmla="*/ 0 w 458"/>
                <a:gd name="T85" fmla="*/ 773 h 783"/>
                <a:gd name="T86" fmla="*/ 0 w 458"/>
                <a:gd name="T87" fmla="*/ 718 h 783"/>
                <a:gd name="T88" fmla="*/ 6 w 458"/>
                <a:gd name="T89" fmla="*/ 707 h 783"/>
                <a:gd name="T90" fmla="*/ 43 w 458"/>
                <a:gd name="T91" fmla="*/ 707 h 783"/>
                <a:gd name="T92" fmla="*/ 43 w 458"/>
                <a:gd name="T93" fmla="*/ 64 h 783"/>
                <a:gd name="T94" fmla="*/ 6 w 458"/>
                <a:gd name="T95" fmla="*/ 64 h 783"/>
                <a:gd name="T96" fmla="*/ 0 w 458"/>
                <a:gd name="T97" fmla="*/ 55 h 783"/>
                <a:gd name="T98" fmla="*/ 0 w 458"/>
                <a:gd name="T99" fmla="*/ 8 h 783"/>
                <a:gd name="T100" fmla="*/ 6 w 458"/>
                <a:gd name="T10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783">
                  <a:moveTo>
                    <a:pt x="6" y="0"/>
                  </a:moveTo>
                  <a:lnTo>
                    <a:pt x="120" y="0"/>
                  </a:lnTo>
                  <a:lnTo>
                    <a:pt x="127" y="8"/>
                  </a:lnTo>
                  <a:lnTo>
                    <a:pt x="127" y="121"/>
                  </a:lnTo>
                  <a:lnTo>
                    <a:pt x="163" y="121"/>
                  </a:lnTo>
                  <a:lnTo>
                    <a:pt x="163" y="64"/>
                  </a:lnTo>
                  <a:lnTo>
                    <a:pt x="170" y="55"/>
                  </a:lnTo>
                  <a:lnTo>
                    <a:pt x="205" y="55"/>
                  </a:lnTo>
                  <a:lnTo>
                    <a:pt x="205" y="8"/>
                  </a:lnTo>
                  <a:lnTo>
                    <a:pt x="212" y="0"/>
                  </a:lnTo>
                  <a:lnTo>
                    <a:pt x="332" y="0"/>
                  </a:lnTo>
                  <a:lnTo>
                    <a:pt x="337" y="8"/>
                  </a:lnTo>
                  <a:lnTo>
                    <a:pt x="337" y="55"/>
                  </a:lnTo>
                  <a:lnTo>
                    <a:pt x="375" y="55"/>
                  </a:lnTo>
                  <a:lnTo>
                    <a:pt x="380" y="64"/>
                  </a:lnTo>
                  <a:lnTo>
                    <a:pt x="380" y="121"/>
                  </a:lnTo>
                  <a:lnTo>
                    <a:pt x="415" y="121"/>
                  </a:lnTo>
                  <a:lnTo>
                    <a:pt x="422" y="132"/>
                  </a:lnTo>
                  <a:lnTo>
                    <a:pt x="422" y="707"/>
                  </a:lnTo>
                  <a:lnTo>
                    <a:pt x="452" y="707"/>
                  </a:lnTo>
                  <a:lnTo>
                    <a:pt x="457" y="718"/>
                  </a:lnTo>
                  <a:lnTo>
                    <a:pt x="457" y="773"/>
                  </a:lnTo>
                  <a:lnTo>
                    <a:pt x="452" y="782"/>
                  </a:lnTo>
                  <a:lnTo>
                    <a:pt x="296" y="782"/>
                  </a:lnTo>
                  <a:lnTo>
                    <a:pt x="290" y="773"/>
                  </a:lnTo>
                  <a:lnTo>
                    <a:pt x="290" y="718"/>
                  </a:lnTo>
                  <a:lnTo>
                    <a:pt x="296" y="707"/>
                  </a:lnTo>
                  <a:lnTo>
                    <a:pt x="332" y="707"/>
                  </a:lnTo>
                  <a:lnTo>
                    <a:pt x="332" y="196"/>
                  </a:lnTo>
                  <a:lnTo>
                    <a:pt x="296" y="196"/>
                  </a:lnTo>
                  <a:lnTo>
                    <a:pt x="290" y="187"/>
                  </a:lnTo>
                  <a:lnTo>
                    <a:pt x="290" y="132"/>
                  </a:lnTo>
                  <a:lnTo>
                    <a:pt x="170" y="132"/>
                  </a:lnTo>
                  <a:lnTo>
                    <a:pt x="170" y="187"/>
                  </a:lnTo>
                  <a:lnTo>
                    <a:pt x="163" y="196"/>
                  </a:lnTo>
                  <a:lnTo>
                    <a:pt x="127" y="196"/>
                  </a:lnTo>
                  <a:lnTo>
                    <a:pt x="127" y="707"/>
                  </a:lnTo>
                  <a:lnTo>
                    <a:pt x="163" y="707"/>
                  </a:lnTo>
                  <a:lnTo>
                    <a:pt x="170" y="718"/>
                  </a:lnTo>
                  <a:lnTo>
                    <a:pt x="170" y="773"/>
                  </a:lnTo>
                  <a:lnTo>
                    <a:pt x="163" y="782"/>
                  </a:lnTo>
                  <a:lnTo>
                    <a:pt x="6" y="782"/>
                  </a:lnTo>
                  <a:lnTo>
                    <a:pt x="0" y="773"/>
                  </a:lnTo>
                  <a:lnTo>
                    <a:pt x="0" y="718"/>
                  </a:lnTo>
                  <a:lnTo>
                    <a:pt x="6" y="707"/>
                  </a:lnTo>
                  <a:lnTo>
                    <a:pt x="43" y="707"/>
                  </a:lnTo>
                  <a:lnTo>
                    <a:pt x="43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55" name="Freeform 51"/>
            <p:cNvSpPr>
              <a:spLocks noChangeArrowheads="1"/>
            </p:cNvSpPr>
            <p:nvPr/>
          </p:nvSpPr>
          <p:spPr bwMode="auto">
            <a:xfrm>
              <a:off x="4597" y="3231"/>
              <a:ext cx="101" cy="177"/>
            </a:xfrm>
            <a:custGeom>
              <a:avLst/>
              <a:gdLst>
                <a:gd name="T0" fmla="*/ 6 w 448"/>
                <a:gd name="T1" fmla="*/ 0 h 783"/>
                <a:gd name="T2" fmla="*/ 157 w 448"/>
                <a:gd name="T3" fmla="*/ 0 h 783"/>
                <a:gd name="T4" fmla="*/ 163 w 448"/>
                <a:gd name="T5" fmla="*/ 8 h 783"/>
                <a:gd name="T6" fmla="*/ 163 w 448"/>
                <a:gd name="T7" fmla="*/ 55 h 783"/>
                <a:gd name="T8" fmla="*/ 157 w 448"/>
                <a:gd name="T9" fmla="*/ 64 h 783"/>
                <a:gd name="T10" fmla="*/ 128 w 448"/>
                <a:gd name="T11" fmla="*/ 64 h 783"/>
                <a:gd name="T12" fmla="*/ 128 w 448"/>
                <a:gd name="T13" fmla="*/ 187 h 783"/>
                <a:gd name="T14" fmla="*/ 157 w 448"/>
                <a:gd name="T15" fmla="*/ 187 h 783"/>
                <a:gd name="T16" fmla="*/ 163 w 448"/>
                <a:gd name="T17" fmla="*/ 196 h 783"/>
                <a:gd name="T18" fmla="*/ 163 w 448"/>
                <a:gd name="T19" fmla="*/ 385 h 783"/>
                <a:gd name="T20" fmla="*/ 197 w 448"/>
                <a:gd name="T21" fmla="*/ 385 h 783"/>
                <a:gd name="T22" fmla="*/ 203 w 448"/>
                <a:gd name="T23" fmla="*/ 396 h 783"/>
                <a:gd name="T24" fmla="*/ 203 w 448"/>
                <a:gd name="T25" fmla="*/ 575 h 783"/>
                <a:gd name="T26" fmla="*/ 238 w 448"/>
                <a:gd name="T27" fmla="*/ 575 h 783"/>
                <a:gd name="T28" fmla="*/ 238 w 448"/>
                <a:gd name="T29" fmla="*/ 528 h 783"/>
                <a:gd name="T30" fmla="*/ 244 w 448"/>
                <a:gd name="T31" fmla="*/ 518 h 783"/>
                <a:gd name="T32" fmla="*/ 278 w 448"/>
                <a:gd name="T33" fmla="*/ 518 h 783"/>
                <a:gd name="T34" fmla="*/ 278 w 448"/>
                <a:gd name="T35" fmla="*/ 328 h 783"/>
                <a:gd name="T36" fmla="*/ 285 w 448"/>
                <a:gd name="T37" fmla="*/ 319 h 783"/>
                <a:gd name="T38" fmla="*/ 319 w 448"/>
                <a:gd name="T39" fmla="*/ 319 h 783"/>
                <a:gd name="T40" fmla="*/ 319 w 448"/>
                <a:gd name="T41" fmla="*/ 64 h 783"/>
                <a:gd name="T42" fmla="*/ 285 w 448"/>
                <a:gd name="T43" fmla="*/ 64 h 783"/>
                <a:gd name="T44" fmla="*/ 278 w 448"/>
                <a:gd name="T45" fmla="*/ 55 h 783"/>
                <a:gd name="T46" fmla="*/ 278 w 448"/>
                <a:gd name="T47" fmla="*/ 8 h 783"/>
                <a:gd name="T48" fmla="*/ 285 w 448"/>
                <a:gd name="T49" fmla="*/ 0 h 783"/>
                <a:gd name="T50" fmla="*/ 440 w 448"/>
                <a:gd name="T51" fmla="*/ 0 h 783"/>
                <a:gd name="T52" fmla="*/ 447 w 448"/>
                <a:gd name="T53" fmla="*/ 8 h 783"/>
                <a:gd name="T54" fmla="*/ 447 w 448"/>
                <a:gd name="T55" fmla="*/ 55 h 783"/>
                <a:gd name="T56" fmla="*/ 440 w 448"/>
                <a:gd name="T57" fmla="*/ 64 h 783"/>
                <a:gd name="T58" fmla="*/ 406 w 448"/>
                <a:gd name="T59" fmla="*/ 64 h 783"/>
                <a:gd name="T60" fmla="*/ 406 w 448"/>
                <a:gd name="T61" fmla="*/ 121 h 783"/>
                <a:gd name="T62" fmla="*/ 400 w 448"/>
                <a:gd name="T63" fmla="*/ 132 h 783"/>
                <a:gd name="T64" fmla="*/ 366 w 448"/>
                <a:gd name="T65" fmla="*/ 132 h 783"/>
                <a:gd name="T66" fmla="*/ 366 w 448"/>
                <a:gd name="T67" fmla="*/ 319 h 783"/>
                <a:gd name="T68" fmla="*/ 359 w 448"/>
                <a:gd name="T69" fmla="*/ 328 h 783"/>
                <a:gd name="T70" fmla="*/ 325 w 448"/>
                <a:gd name="T71" fmla="*/ 328 h 783"/>
                <a:gd name="T72" fmla="*/ 325 w 448"/>
                <a:gd name="T73" fmla="*/ 518 h 783"/>
                <a:gd name="T74" fmla="*/ 319 w 448"/>
                <a:gd name="T75" fmla="*/ 528 h 783"/>
                <a:gd name="T76" fmla="*/ 285 w 448"/>
                <a:gd name="T77" fmla="*/ 528 h 783"/>
                <a:gd name="T78" fmla="*/ 285 w 448"/>
                <a:gd name="T79" fmla="*/ 707 h 783"/>
                <a:gd name="T80" fmla="*/ 278 w 448"/>
                <a:gd name="T81" fmla="*/ 718 h 783"/>
                <a:gd name="T82" fmla="*/ 244 w 448"/>
                <a:gd name="T83" fmla="*/ 718 h 783"/>
                <a:gd name="T84" fmla="*/ 244 w 448"/>
                <a:gd name="T85" fmla="*/ 773 h 783"/>
                <a:gd name="T86" fmla="*/ 238 w 448"/>
                <a:gd name="T87" fmla="*/ 782 h 783"/>
                <a:gd name="T88" fmla="*/ 203 w 448"/>
                <a:gd name="T89" fmla="*/ 782 h 783"/>
                <a:gd name="T90" fmla="*/ 197 w 448"/>
                <a:gd name="T91" fmla="*/ 773 h 783"/>
                <a:gd name="T92" fmla="*/ 197 w 448"/>
                <a:gd name="T93" fmla="*/ 718 h 783"/>
                <a:gd name="T94" fmla="*/ 163 w 448"/>
                <a:gd name="T95" fmla="*/ 718 h 783"/>
                <a:gd name="T96" fmla="*/ 157 w 448"/>
                <a:gd name="T97" fmla="*/ 707 h 783"/>
                <a:gd name="T98" fmla="*/ 157 w 448"/>
                <a:gd name="T99" fmla="*/ 586 h 783"/>
                <a:gd name="T100" fmla="*/ 128 w 448"/>
                <a:gd name="T101" fmla="*/ 586 h 783"/>
                <a:gd name="T102" fmla="*/ 121 w 448"/>
                <a:gd name="T103" fmla="*/ 575 h 783"/>
                <a:gd name="T104" fmla="*/ 121 w 448"/>
                <a:gd name="T105" fmla="*/ 396 h 783"/>
                <a:gd name="T106" fmla="*/ 87 w 448"/>
                <a:gd name="T107" fmla="*/ 396 h 783"/>
                <a:gd name="T108" fmla="*/ 81 w 448"/>
                <a:gd name="T109" fmla="*/ 385 h 783"/>
                <a:gd name="T110" fmla="*/ 81 w 448"/>
                <a:gd name="T111" fmla="*/ 196 h 783"/>
                <a:gd name="T112" fmla="*/ 46 w 448"/>
                <a:gd name="T113" fmla="*/ 196 h 783"/>
                <a:gd name="T114" fmla="*/ 40 w 448"/>
                <a:gd name="T115" fmla="*/ 187 h 783"/>
                <a:gd name="T116" fmla="*/ 40 w 448"/>
                <a:gd name="T117" fmla="*/ 64 h 783"/>
                <a:gd name="T118" fmla="*/ 6 w 448"/>
                <a:gd name="T119" fmla="*/ 64 h 783"/>
                <a:gd name="T120" fmla="*/ 0 w 448"/>
                <a:gd name="T121" fmla="*/ 55 h 783"/>
                <a:gd name="T122" fmla="*/ 0 w 448"/>
                <a:gd name="T123" fmla="*/ 8 h 783"/>
                <a:gd name="T124" fmla="*/ 6 w 448"/>
                <a:gd name="T125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8" h="783">
                  <a:moveTo>
                    <a:pt x="6" y="0"/>
                  </a:moveTo>
                  <a:lnTo>
                    <a:pt x="157" y="0"/>
                  </a:lnTo>
                  <a:lnTo>
                    <a:pt x="163" y="8"/>
                  </a:lnTo>
                  <a:lnTo>
                    <a:pt x="163" y="55"/>
                  </a:lnTo>
                  <a:lnTo>
                    <a:pt x="157" y="64"/>
                  </a:lnTo>
                  <a:lnTo>
                    <a:pt x="128" y="64"/>
                  </a:lnTo>
                  <a:lnTo>
                    <a:pt x="128" y="187"/>
                  </a:lnTo>
                  <a:lnTo>
                    <a:pt x="157" y="187"/>
                  </a:lnTo>
                  <a:lnTo>
                    <a:pt x="163" y="196"/>
                  </a:lnTo>
                  <a:lnTo>
                    <a:pt x="163" y="385"/>
                  </a:lnTo>
                  <a:lnTo>
                    <a:pt x="197" y="385"/>
                  </a:lnTo>
                  <a:lnTo>
                    <a:pt x="203" y="396"/>
                  </a:lnTo>
                  <a:lnTo>
                    <a:pt x="203" y="575"/>
                  </a:lnTo>
                  <a:lnTo>
                    <a:pt x="238" y="575"/>
                  </a:lnTo>
                  <a:lnTo>
                    <a:pt x="238" y="528"/>
                  </a:lnTo>
                  <a:lnTo>
                    <a:pt x="244" y="518"/>
                  </a:lnTo>
                  <a:lnTo>
                    <a:pt x="278" y="518"/>
                  </a:lnTo>
                  <a:lnTo>
                    <a:pt x="278" y="328"/>
                  </a:lnTo>
                  <a:lnTo>
                    <a:pt x="285" y="319"/>
                  </a:lnTo>
                  <a:lnTo>
                    <a:pt x="319" y="319"/>
                  </a:lnTo>
                  <a:lnTo>
                    <a:pt x="319" y="64"/>
                  </a:lnTo>
                  <a:lnTo>
                    <a:pt x="285" y="64"/>
                  </a:lnTo>
                  <a:lnTo>
                    <a:pt x="278" y="55"/>
                  </a:lnTo>
                  <a:lnTo>
                    <a:pt x="278" y="8"/>
                  </a:lnTo>
                  <a:lnTo>
                    <a:pt x="285" y="0"/>
                  </a:lnTo>
                  <a:lnTo>
                    <a:pt x="440" y="0"/>
                  </a:lnTo>
                  <a:lnTo>
                    <a:pt x="447" y="8"/>
                  </a:lnTo>
                  <a:lnTo>
                    <a:pt x="447" y="55"/>
                  </a:lnTo>
                  <a:lnTo>
                    <a:pt x="440" y="64"/>
                  </a:lnTo>
                  <a:lnTo>
                    <a:pt x="406" y="64"/>
                  </a:lnTo>
                  <a:lnTo>
                    <a:pt x="406" y="121"/>
                  </a:lnTo>
                  <a:lnTo>
                    <a:pt x="400" y="132"/>
                  </a:lnTo>
                  <a:lnTo>
                    <a:pt x="366" y="132"/>
                  </a:lnTo>
                  <a:lnTo>
                    <a:pt x="366" y="319"/>
                  </a:lnTo>
                  <a:lnTo>
                    <a:pt x="359" y="328"/>
                  </a:lnTo>
                  <a:lnTo>
                    <a:pt x="325" y="328"/>
                  </a:lnTo>
                  <a:lnTo>
                    <a:pt x="325" y="518"/>
                  </a:lnTo>
                  <a:lnTo>
                    <a:pt x="319" y="528"/>
                  </a:lnTo>
                  <a:lnTo>
                    <a:pt x="285" y="528"/>
                  </a:lnTo>
                  <a:lnTo>
                    <a:pt x="285" y="707"/>
                  </a:lnTo>
                  <a:lnTo>
                    <a:pt x="278" y="718"/>
                  </a:lnTo>
                  <a:lnTo>
                    <a:pt x="244" y="718"/>
                  </a:lnTo>
                  <a:lnTo>
                    <a:pt x="244" y="773"/>
                  </a:lnTo>
                  <a:lnTo>
                    <a:pt x="238" y="782"/>
                  </a:lnTo>
                  <a:lnTo>
                    <a:pt x="203" y="782"/>
                  </a:lnTo>
                  <a:lnTo>
                    <a:pt x="197" y="773"/>
                  </a:lnTo>
                  <a:lnTo>
                    <a:pt x="197" y="718"/>
                  </a:lnTo>
                  <a:lnTo>
                    <a:pt x="163" y="718"/>
                  </a:lnTo>
                  <a:lnTo>
                    <a:pt x="157" y="707"/>
                  </a:lnTo>
                  <a:lnTo>
                    <a:pt x="157" y="586"/>
                  </a:lnTo>
                  <a:lnTo>
                    <a:pt x="128" y="586"/>
                  </a:lnTo>
                  <a:lnTo>
                    <a:pt x="121" y="575"/>
                  </a:lnTo>
                  <a:lnTo>
                    <a:pt x="121" y="396"/>
                  </a:lnTo>
                  <a:lnTo>
                    <a:pt x="87" y="396"/>
                  </a:lnTo>
                  <a:lnTo>
                    <a:pt x="81" y="385"/>
                  </a:lnTo>
                  <a:lnTo>
                    <a:pt x="81" y="196"/>
                  </a:lnTo>
                  <a:lnTo>
                    <a:pt x="46" y="196"/>
                  </a:lnTo>
                  <a:lnTo>
                    <a:pt x="40" y="187"/>
                  </a:lnTo>
                  <a:lnTo>
                    <a:pt x="40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56" name="Freeform 52"/>
            <p:cNvSpPr>
              <a:spLocks noChangeArrowheads="1"/>
            </p:cNvSpPr>
            <p:nvPr/>
          </p:nvSpPr>
          <p:spPr bwMode="auto">
            <a:xfrm>
              <a:off x="4720" y="3231"/>
              <a:ext cx="82" cy="177"/>
            </a:xfrm>
            <a:custGeom>
              <a:avLst/>
              <a:gdLst>
                <a:gd name="T0" fmla="*/ 238 w 366"/>
                <a:gd name="T1" fmla="*/ 328 h 783"/>
                <a:gd name="T2" fmla="*/ 203 w 366"/>
                <a:gd name="T3" fmla="*/ 575 h 783"/>
                <a:gd name="T4" fmla="*/ 198 w 366"/>
                <a:gd name="T5" fmla="*/ 641 h 783"/>
                <a:gd name="T6" fmla="*/ 86 w 366"/>
                <a:gd name="T7" fmla="*/ 460 h 783"/>
                <a:gd name="T8" fmla="*/ 122 w 366"/>
                <a:gd name="T9" fmla="*/ 452 h 783"/>
                <a:gd name="T10" fmla="*/ 198 w 366"/>
                <a:gd name="T11" fmla="*/ 396 h 783"/>
                <a:gd name="T12" fmla="*/ 203 w 366"/>
                <a:gd name="T13" fmla="*/ 328 h 783"/>
                <a:gd name="T14" fmla="*/ 279 w 366"/>
                <a:gd name="T15" fmla="*/ 0 h 783"/>
                <a:gd name="T16" fmla="*/ 284 w 366"/>
                <a:gd name="T17" fmla="*/ 55 h 783"/>
                <a:gd name="T18" fmla="*/ 324 w 366"/>
                <a:gd name="T19" fmla="*/ 64 h 783"/>
                <a:gd name="T20" fmla="*/ 359 w 366"/>
                <a:gd name="T21" fmla="*/ 707 h 783"/>
                <a:gd name="T22" fmla="*/ 365 w 366"/>
                <a:gd name="T23" fmla="*/ 773 h 783"/>
                <a:gd name="T24" fmla="*/ 284 w 366"/>
                <a:gd name="T25" fmla="*/ 782 h 783"/>
                <a:gd name="T26" fmla="*/ 279 w 366"/>
                <a:gd name="T27" fmla="*/ 718 h 783"/>
                <a:gd name="T28" fmla="*/ 238 w 366"/>
                <a:gd name="T29" fmla="*/ 707 h 783"/>
                <a:gd name="T30" fmla="*/ 203 w 366"/>
                <a:gd name="T31" fmla="*/ 650 h 783"/>
                <a:gd name="T32" fmla="*/ 198 w 366"/>
                <a:gd name="T33" fmla="*/ 718 h 783"/>
                <a:gd name="T34" fmla="*/ 162 w 366"/>
                <a:gd name="T35" fmla="*/ 773 h 783"/>
                <a:gd name="T36" fmla="*/ 46 w 366"/>
                <a:gd name="T37" fmla="*/ 782 h 783"/>
                <a:gd name="T38" fmla="*/ 41 w 366"/>
                <a:gd name="T39" fmla="*/ 718 h 783"/>
                <a:gd name="T40" fmla="*/ 0 w 366"/>
                <a:gd name="T41" fmla="*/ 707 h 783"/>
                <a:gd name="T42" fmla="*/ 5 w 366"/>
                <a:gd name="T43" fmla="*/ 452 h 783"/>
                <a:gd name="T44" fmla="*/ 41 w 366"/>
                <a:gd name="T45" fmla="*/ 396 h 783"/>
                <a:gd name="T46" fmla="*/ 80 w 366"/>
                <a:gd name="T47" fmla="*/ 385 h 783"/>
                <a:gd name="T48" fmla="*/ 86 w 366"/>
                <a:gd name="T49" fmla="*/ 319 h 783"/>
                <a:gd name="T50" fmla="*/ 157 w 366"/>
                <a:gd name="T51" fmla="*/ 264 h 783"/>
                <a:gd name="T52" fmla="*/ 238 w 366"/>
                <a:gd name="T53" fmla="*/ 253 h 783"/>
                <a:gd name="T54" fmla="*/ 203 w 366"/>
                <a:gd name="T55" fmla="*/ 132 h 783"/>
                <a:gd name="T56" fmla="*/ 198 w 366"/>
                <a:gd name="T57" fmla="*/ 64 h 783"/>
                <a:gd name="T58" fmla="*/ 122 w 366"/>
                <a:gd name="T59" fmla="*/ 187 h 783"/>
                <a:gd name="T60" fmla="*/ 46 w 366"/>
                <a:gd name="T61" fmla="*/ 196 h 783"/>
                <a:gd name="T62" fmla="*/ 41 w 366"/>
                <a:gd name="T63" fmla="*/ 64 h 783"/>
                <a:gd name="T64" fmla="*/ 80 w 366"/>
                <a:gd name="T65" fmla="*/ 55 h 783"/>
                <a:gd name="T66" fmla="*/ 86 w 366"/>
                <a:gd name="T6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6" h="783">
                  <a:moveTo>
                    <a:pt x="203" y="328"/>
                  </a:moveTo>
                  <a:lnTo>
                    <a:pt x="238" y="328"/>
                  </a:lnTo>
                  <a:lnTo>
                    <a:pt x="238" y="575"/>
                  </a:lnTo>
                  <a:lnTo>
                    <a:pt x="203" y="575"/>
                  </a:lnTo>
                  <a:lnTo>
                    <a:pt x="198" y="586"/>
                  </a:lnTo>
                  <a:lnTo>
                    <a:pt x="198" y="641"/>
                  </a:lnTo>
                  <a:lnTo>
                    <a:pt x="86" y="641"/>
                  </a:lnTo>
                  <a:lnTo>
                    <a:pt x="86" y="460"/>
                  </a:lnTo>
                  <a:lnTo>
                    <a:pt x="117" y="460"/>
                  </a:lnTo>
                  <a:lnTo>
                    <a:pt x="122" y="452"/>
                  </a:lnTo>
                  <a:lnTo>
                    <a:pt x="122" y="396"/>
                  </a:lnTo>
                  <a:lnTo>
                    <a:pt x="198" y="396"/>
                  </a:lnTo>
                  <a:lnTo>
                    <a:pt x="203" y="385"/>
                  </a:lnTo>
                  <a:lnTo>
                    <a:pt x="203" y="328"/>
                  </a:lnTo>
                  <a:close/>
                  <a:moveTo>
                    <a:pt x="86" y="0"/>
                  </a:moveTo>
                  <a:lnTo>
                    <a:pt x="279" y="0"/>
                  </a:lnTo>
                  <a:lnTo>
                    <a:pt x="284" y="8"/>
                  </a:lnTo>
                  <a:lnTo>
                    <a:pt x="284" y="55"/>
                  </a:lnTo>
                  <a:lnTo>
                    <a:pt x="318" y="55"/>
                  </a:lnTo>
                  <a:lnTo>
                    <a:pt x="324" y="64"/>
                  </a:lnTo>
                  <a:lnTo>
                    <a:pt x="324" y="707"/>
                  </a:lnTo>
                  <a:lnTo>
                    <a:pt x="359" y="707"/>
                  </a:lnTo>
                  <a:lnTo>
                    <a:pt x="365" y="718"/>
                  </a:lnTo>
                  <a:lnTo>
                    <a:pt x="365" y="773"/>
                  </a:lnTo>
                  <a:lnTo>
                    <a:pt x="359" y="782"/>
                  </a:lnTo>
                  <a:lnTo>
                    <a:pt x="284" y="782"/>
                  </a:lnTo>
                  <a:lnTo>
                    <a:pt x="279" y="773"/>
                  </a:lnTo>
                  <a:lnTo>
                    <a:pt x="279" y="718"/>
                  </a:lnTo>
                  <a:lnTo>
                    <a:pt x="243" y="718"/>
                  </a:lnTo>
                  <a:lnTo>
                    <a:pt x="238" y="707"/>
                  </a:lnTo>
                  <a:lnTo>
                    <a:pt x="238" y="650"/>
                  </a:lnTo>
                  <a:lnTo>
                    <a:pt x="203" y="650"/>
                  </a:lnTo>
                  <a:lnTo>
                    <a:pt x="203" y="707"/>
                  </a:lnTo>
                  <a:lnTo>
                    <a:pt x="198" y="718"/>
                  </a:lnTo>
                  <a:lnTo>
                    <a:pt x="162" y="718"/>
                  </a:lnTo>
                  <a:lnTo>
                    <a:pt x="162" y="773"/>
                  </a:lnTo>
                  <a:lnTo>
                    <a:pt x="157" y="782"/>
                  </a:lnTo>
                  <a:lnTo>
                    <a:pt x="46" y="782"/>
                  </a:lnTo>
                  <a:lnTo>
                    <a:pt x="41" y="773"/>
                  </a:lnTo>
                  <a:lnTo>
                    <a:pt x="41" y="718"/>
                  </a:lnTo>
                  <a:lnTo>
                    <a:pt x="5" y="718"/>
                  </a:lnTo>
                  <a:lnTo>
                    <a:pt x="0" y="707"/>
                  </a:lnTo>
                  <a:lnTo>
                    <a:pt x="0" y="460"/>
                  </a:lnTo>
                  <a:lnTo>
                    <a:pt x="5" y="452"/>
                  </a:lnTo>
                  <a:lnTo>
                    <a:pt x="41" y="452"/>
                  </a:lnTo>
                  <a:lnTo>
                    <a:pt x="41" y="396"/>
                  </a:lnTo>
                  <a:lnTo>
                    <a:pt x="46" y="385"/>
                  </a:lnTo>
                  <a:lnTo>
                    <a:pt x="80" y="385"/>
                  </a:lnTo>
                  <a:lnTo>
                    <a:pt x="80" y="328"/>
                  </a:lnTo>
                  <a:lnTo>
                    <a:pt x="86" y="319"/>
                  </a:lnTo>
                  <a:lnTo>
                    <a:pt x="157" y="319"/>
                  </a:lnTo>
                  <a:lnTo>
                    <a:pt x="157" y="264"/>
                  </a:lnTo>
                  <a:lnTo>
                    <a:pt x="162" y="253"/>
                  </a:lnTo>
                  <a:lnTo>
                    <a:pt x="238" y="253"/>
                  </a:lnTo>
                  <a:lnTo>
                    <a:pt x="238" y="132"/>
                  </a:lnTo>
                  <a:lnTo>
                    <a:pt x="203" y="132"/>
                  </a:lnTo>
                  <a:lnTo>
                    <a:pt x="198" y="121"/>
                  </a:lnTo>
                  <a:lnTo>
                    <a:pt x="198" y="64"/>
                  </a:lnTo>
                  <a:lnTo>
                    <a:pt x="122" y="64"/>
                  </a:lnTo>
                  <a:lnTo>
                    <a:pt x="122" y="187"/>
                  </a:lnTo>
                  <a:lnTo>
                    <a:pt x="117" y="196"/>
                  </a:lnTo>
                  <a:lnTo>
                    <a:pt x="46" y="196"/>
                  </a:lnTo>
                  <a:lnTo>
                    <a:pt x="41" y="187"/>
                  </a:lnTo>
                  <a:lnTo>
                    <a:pt x="41" y="64"/>
                  </a:lnTo>
                  <a:lnTo>
                    <a:pt x="46" y="55"/>
                  </a:lnTo>
                  <a:lnTo>
                    <a:pt x="80" y="55"/>
                  </a:lnTo>
                  <a:lnTo>
                    <a:pt x="80" y="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57" name="Freeform 53"/>
            <p:cNvSpPr>
              <a:spLocks noChangeArrowheads="1"/>
            </p:cNvSpPr>
            <p:nvPr/>
          </p:nvSpPr>
          <p:spPr bwMode="auto">
            <a:xfrm>
              <a:off x="4821" y="3155"/>
              <a:ext cx="38" cy="252"/>
            </a:xfrm>
            <a:custGeom>
              <a:avLst/>
              <a:gdLst>
                <a:gd name="T0" fmla="*/ 6 w 173"/>
                <a:gd name="T1" fmla="*/ 0 h 1116"/>
                <a:gd name="T2" fmla="*/ 123 w 173"/>
                <a:gd name="T3" fmla="*/ 0 h 1116"/>
                <a:gd name="T4" fmla="*/ 129 w 173"/>
                <a:gd name="T5" fmla="*/ 11 h 1116"/>
                <a:gd name="T6" fmla="*/ 129 w 173"/>
                <a:gd name="T7" fmla="*/ 1040 h 1116"/>
                <a:gd name="T8" fmla="*/ 166 w 173"/>
                <a:gd name="T9" fmla="*/ 1040 h 1116"/>
                <a:gd name="T10" fmla="*/ 172 w 173"/>
                <a:gd name="T11" fmla="*/ 1051 h 1116"/>
                <a:gd name="T12" fmla="*/ 172 w 173"/>
                <a:gd name="T13" fmla="*/ 1106 h 1116"/>
                <a:gd name="T14" fmla="*/ 166 w 173"/>
                <a:gd name="T15" fmla="*/ 1115 h 1116"/>
                <a:gd name="T16" fmla="*/ 6 w 173"/>
                <a:gd name="T17" fmla="*/ 1115 h 1116"/>
                <a:gd name="T18" fmla="*/ 0 w 173"/>
                <a:gd name="T19" fmla="*/ 1106 h 1116"/>
                <a:gd name="T20" fmla="*/ 0 w 173"/>
                <a:gd name="T21" fmla="*/ 1051 h 1116"/>
                <a:gd name="T22" fmla="*/ 6 w 173"/>
                <a:gd name="T23" fmla="*/ 1040 h 1116"/>
                <a:gd name="T24" fmla="*/ 43 w 173"/>
                <a:gd name="T25" fmla="*/ 1040 h 1116"/>
                <a:gd name="T26" fmla="*/ 43 w 173"/>
                <a:gd name="T27" fmla="*/ 75 h 1116"/>
                <a:gd name="T28" fmla="*/ 6 w 173"/>
                <a:gd name="T29" fmla="*/ 75 h 1116"/>
                <a:gd name="T30" fmla="*/ 0 w 173"/>
                <a:gd name="T31" fmla="*/ 66 h 1116"/>
                <a:gd name="T32" fmla="*/ 0 w 173"/>
                <a:gd name="T33" fmla="*/ 11 h 1116"/>
                <a:gd name="T34" fmla="*/ 6 w 173"/>
                <a:gd name="T35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1116">
                  <a:moveTo>
                    <a:pt x="6" y="0"/>
                  </a:moveTo>
                  <a:lnTo>
                    <a:pt x="123" y="0"/>
                  </a:lnTo>
                  <a:lnTo>
                    <a:pt x="129" y="11"/>
                  </a:lnTo>
                  <a:lnTo>
                    <a:pt x="129" y="1040"/>
                  </a:lnTo>
                  <a:lnTo>
                    <a:pt x="166" y="1040"/>
                  </a:lnTo>
                  <a:lnTo>
                    <a:pt x="172" y="1051"/>
                  </a:lnTo>
                  <a:lnTo>
                    <a:pt x="172" y="1106"/>
                  </a:lnTo>
                  <a:lnTo>
                    <a:pt x="166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43" y="1040"/>
                  </a:lnTo>
                  <a:lnTo>
                    <a:pt x="43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58" name="Freeform 54"/>
            <p:cNvSpPr>
              <a:spLocks noChangeArrowheads="1"/>
            </p:cNvSpPr>
            <p:nvPr/>
          </p:nvSpPr>
          <p:spPr bwMode="auto">
            <a:xfrm>
              <a:off x="4885" y="3155"/>
              <a:ext cx="38" cy="252"/>
            </a:xfrm>
            <a:custGeom>
              <a:avLst/>
              <a:gdLst>
                <a:gd name="T0" fmla="*/ 7 w 174"/>
                <a:gd name="T1" fmla="*/ 333 h 1116"/>
                <a:gd name="T2" fmla="*/ 123 w 174"/>
                <a:gd name="T3" fmla="*/ 333 h 1116"/>
                <a:gd name="T4" fmla="*/ 128 w 174"/>
                <a:gd name="T5" fmla="*/ 341 h 1116"/>
                <a:gd name="T6" fmla="*/ 128 w 174"/>
                <a:gd name="T7" fmla="*/ 1040 h 1116"/>
                <a:gd name="T8" fmla="*/ 165 w 174"/>
                <a:gd name="T9" fmla="*/ 1040 h 1116"/>
                <a:gd name="T10" fmla="*/ 173 w 174"/>
                <a:gd name="T11" fmla="*/ 1051 h 1116"/>
                <a:gd name="T12" fmla="*/ 173 w 174"/>
                <a:gd name="T13" fmla="*/ 1106 h 1116"/>
                <a:gd name="T14" fmla="*/ 165 w 174"/>
                <a:gd name="T15" fmla="*/ 1115 h 1116"/>
                <a:gd name="T16" fmla="*/ 7 w 174"/>
                <a:gd name="T17" fmla="*/ 1115 h 1116"/>
                <a:gd name="T18" fmla="*/ 0 w 174"/>
                <a:gd name="T19" fmla="*/ 1106 h 1116"/>
                <a:gd name="T20" fmla="*/ 0 w 174"/>
                <a:gd name="T21" fmla="*/ 1051 h 1116"/>
                <a:gd name="T22" fmla="*/ 7 w 174"/>
                <a:gd name="T23" fmla="*/ 1040 h 1116"/>
                <a:gd name="T24" fmla="*/ 43 w 174"/>
                <a:gd name="T25" fmla="*/ 1040 h 1116"/>
                <a:gd name="T26" fmla="*/ 43 w 174"/>
                <a:gd name="T27" fmla="*/ 397 h 1116"/>
                <a:gd name="T28" fmla="*/ 7 w 174"/>
                <a:gd name="T29" fmla="*/ 397 h 1116"/>
                <a:gd name="T30" fmla="*/ 0 w 174"/>
                <a:gd name="T31" fmla="*/ 388 h 1116"/>
                <a:gd name="T32" fmla="*/ 0 w 174"/>
                <a:gd name="T33" fmla="*/ 341 h 1116"/>
                <a:gd name="T34" fmla="*/ 7 w 174"/>
                <a:gd name="T35" fmla="*/ 333 h 1116"/>
                <a:gd name="T36" fmla="*/ 49 w 174"/>
                <a:gd name="T37" fmla="*/ 0 h 1116"/>
                <a:gd name="T38" fmla="*/ 123 w 174"/>
                <a:gd name="T39" fmla="*/ 0 h 1116"/>
                <a:gd name="T40" fmla="*/ 128 w 174"/>
                <a:gd name="T41" fmla="*/ 11 h 1116"/>
                <a:gd name="T42" fmla="*/ 128 w 174"/>
                <a:gd name="T43" fmla="*/ 132 h 1116"/>
                <a:gd name="T44" fmla="*/ 123 w 174"/>
                <a:gd name="T45" fmla="*/ 143 h 1116"/>
                <a:gd name="T46" fmla="*/ 49 w 174"/>
                <a:gd name="T47" fmla="*/ 143 h 1116"/>
                <a:gd name="T48" fmla="*/ 43 w 174"/>
                <a:gd name="T49" fmla="*/ 132 h 1116"/>
                <a:gd name="T50" fmla="*/ 43 w 174"/>
                <a:gd name="T51" fmla="*/ 11 h 1116"/>
                <a:gd name="T52" fmla="*/ 49 w 174"/>
                <a:gd name="T5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116">
                  <a:moveTo>
                    <a:pt x="7" y="333"/>
                  </a:moveTo>
                  <a:lnTo>
                    <a:pt x="123" y="333"/>
                  </a:lnTo>
                  <a:lnTo>
                    <a:pt x="128" y="341"/>
                  </a:lnTo>
                  <a:lnTo>
                    <a:pt x="128" y="1040"/>
                  </a:lnTo>
                  <a:lnTo>
                    <a:pt x="165" y="1040"/>
                  </a:lnTo>
                  <a:lnTo>
                    <a:pt x="173" y="1051"/>
                  </a:lnTo>
                  <a:lnTo>
                    <a:pt x="173" y="1106"/>
                  </a:lnTo>
                  <a:lnTo>
                    <a:pt x="165" y="1115"/>
                  </a:lnTo>
                  <a:lnTo>
                    <a:pt x="7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7" y="1040"/>
                  </a:lnTo>
                  <a:lnTo>
                    <a:pt x="43" y="1040"/>
                  </a:lnTo>
                  <a:lnTo>
                    <a:pt x="43" y="397"/>
                  </a:lnTo>
                  <a:lnTo>
                    <a:pt x="7" y="397"/>
                  </a:lnTo>
                  <a:lnTo>
                    <a:pt x="0" y="388"/>
                  </a:lnTo>
                  <a:lnTo>
                    <a:pt x="0" y="341"/>
                  </a:lnTo>
                  <a:lnTo>
                    <a:pt x="7" y="333"/>
                  </a:lnTo>
                  <a:close/>
                  <a:moveTo>
                    <a:pt x="49" y="0"/>
                  </a:moveTo>
                  <a:lnTo>
                    <a:pt x="123" y="0"/>
                  </a:lnTo>
                  <a:lnTo>
                    <a:pt x="128" y="11"/>
                  </a:lnTo>
                  <a:lnTo>
                    <a:pt x="128" y="132"/>
                  </a:lnTo>
                  <a:lnTo>
                    <a:pt x="123" y="143"/>
                  </a:lnTo>
                  <a:lnTo>
                    <a:pt x="49" y="143"/>
                  </a:lnTo>
                  <a:lnTo>
                    <a:pt x="43" y="132"/>
                  </a:lnTo>
                  <a:lnTo>
                    <a:pt x="43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59" name="Freeform 55"/>
            <p:cNvSpPr>
              <a:spLocks noChangeArrowheads="1"/>
            </p:cNvSpPr>
            <p:nvPr/>
          </p:nvSpPr>
          <p:spPr bwMode="auto">
            <a:xfrm>
              <a:off x="4949" y="3155"/>
              <a:ext cx="91" cy="252"/>
            </a:xfrm>
            <a:custGeom>
              <a:avLst/>
              <a:gdLst>
                <a:gd name="T0" fmla="*/ 162 w 404"/>
                <a:gd name="T1" fmla="*/ 397 h 1116"/>
                <a:gd name="T2" fmla="*/ 237 w 404"/>
                <a:gd name="T3" fmla="*/ 397 h 1116"/>
                <a:gd name="T4" fmla="*/ 237 w 404"/>
                <a:gd name="T5" fmla="*/ 454 h 1116"/>
                <a:gd name="T6" fmla="*/ 241 w 404"/>
                <a:gd name="T7" fmla="*/ 465 h 1116"/>
                <a:gd name="T8" fmla="*/ 276 w 404"/>
                <a:gd name="T9" fmla="*/ 465 h 1116"/>
                <a:gd name="T10" fmla="*/ 276 w 404"/>
                <a:gd name="T11" fmla="*/ 974 h 1116"/>
                <a:gd name="T12" fmla="*/ 241 w 404"/>
                <a:gd name="T13" fmla="*/ 974 h 1116"/>
                <a:gd name="T14" fmla="*/ 237 w 404"/>
                <a:gd name="T15" fmla="*/ 983 h 1116"/>
                <a:gd name="T16" fmla="*/ 237 w 404"/>
                <a:gd name="T17" fmla="*/ 1040 h 1116"/>
                <a:gd name="T18" fmla="*/ 162 w 404"/>
                <a:gd name="T19" fmla="*/ 1040 h 1116"/>
                <a:gd name="T20" fmla="*/ 162 w 404"/>
                <a:gd name="T21" fmla="*/ 983 h 1116"/>
                <a:gd name="T22" fmla="*/ 156 w 404"/>
                <a:gd name="T23" fmla="*/ 974 h 1116"/>
                <a:gd name="T24" fmla="*/ 122 w 404"/>
                <a:gd name="T25" fmla="*/ 974 h 1116"/>
                <a:gd name="T26" fmla="*/ 122 w 404"/>
                <a:gd name="T27" fmla="*/ 919 h 1116"/>
                <a:gd name="T28" fmla="*/ 116 w 404"/>
                <a:gd name="T29" fmla="*/ 908 h 1116"/>
                <a:gd name="T30" fmla="*/ 86 w 404"/>
                <a:gd name="T31" fmla="*/ 908 h 1116"/>
                <a:gd name="T32" fmla="*/ 86 w 404"/>
                <a:gd name="T33" fmla="*/ 529 h 1116"/>
                <a:gd name="T34" fmla="*/ 116 w 404"/>
                <a:gd name="T35" fmla="*/ 529 h 1116"/>
                <a:gd name="T36" fmla="*/ 122 w 404"/>
                <a:gd name="T37" fmla="*/ 520 h 1116"/>
                <a:gd name="T38" fmla="*/ 122 w 404"/>
                <a:gd name="T39" fmla="*/ 465 h 1116"/>
                <a:gd name="T40" fmla="*/ 156 w 404"/>
                <a:gd name="T41" fmla="*/ 465 h 1116"/>
                <a:gd name="T42" fmla="*/ 162 w 404"/>
                <a:gd name="T43" fmla="*/ 454 h 1116"/>
                <a:gd name="T44" fmla="*/ 162 w 404"/>
                <a:gd name="T45" fmla="*/ 397 h 1116"/>
                <a:gd name="T46" fmla="*/ 241 w 404"/>
                <a:gd name="T47" fmla="*/ 0 h 1116"/>
                <a:gd name="T48" fmla="*/ 357 w 404"/>
                <a:gd name="T49" fmla="*/ 0 h 1116"/>
                <a:gd name="T50" fmla="*/ 362 w 404"/>
                <a:gd name="T51" fmla="*/ 11 h 1116"/>
                <a:gd name="T52" fmla="*/ 362 w 404"/>
                <a:gd name="T53" fmla="*/ 1040 h 1116"/>
                <a:gd name="T54" fmla="*/ 398 w 404"/>
                <a:gd name="T55" fmla="*/ 1040 h 1116"/>
                <a:gd name="T56" fmla="*/ 403 w 404"/>
                <a:gd name="T57" fmla="*/ 1051 h 1116"/>
                <a:gd name="T58" fmla="*/ 403 w 404"/>
                <a:gd name="T59" fmla="*/ 1106 h 1116"/>
                <a:gd name="T60" fmla="*/ 398 w 404"/>
                <a:gd name="T61" fmla="*/ 1115 h 1116"/>
                <a:gd name="T62" fmla="*/ 322 w 404"/>
                <a:gd name="T63" fmla="*/ 1115 h 1116"/>
                <a:gd name="T64" fmla="*/ 317 w 404"/>
                <a:gd name="T65" fmla="*/ 1106 h 1116"/>
                <a:gd name="T66" fmla="*/ 317 w 404"/>
                <a:gd name="T67" fmla="*/ 1051 h 1116"/>
                <a:gd name="T68" fmla="*/ 281 w 404"/>
                <a:gd name="T69" fmla="*/ 1051 h 1116"/>
                <a:gd name="T70" fmla="*/ 281 w 404"/>
                <a:gd name="T71" fmla="*/ 1106 h 1116"/>
                <a:gd name="T72" fmla="*/ 276 w 404"/>
                <a:gd name="T73" fmla="*/ 1115 h 1116"/>
                <a:gd name="T74" fmla="*/ 122 w 404"/>
                <a:gd name="T75" fmla="*/ 1115 h 1116"/>
                <a:gd name="T76" fmla="*/ 116 w 404"/>
                <a:gd name="T77" fmla="*/ 1106 h 1116"/>
                <a:gd name="T78" fmla="*/ 116 w 404"/>
                <a:gd name="T79" fmla="*/ 1051 h 1116"/>
                <a:gd name="T80" fmla="*/ 46 w 404"/>
                <a:gd name="T81" fmla="*/ 1051 h 1116"/>
                <a:gd name="T82" fmla="*/ 41 w 404"/>
                <a:gd name="T83" fmla="*/ 1040 h 1116"/>
                <a:gd name="T84" fmla="*/ 41 w 404"/>
                <a:gd name="T85" fmla="*/ 919 h 1116"/>
                <a:gd name="T86" fmla="*/ 5 w 404"/>
                <a:gd name="T87" fmla="*/ 919 h 1116"/>
                <a:gd name="T88" fmla="*/ 0 w 404"/>
                <a:gd name="T89" fmla="*/ 908 h 1116"/>
                <a:gd name="T90" fmla="*/ 0 w 404"/>
                <a:gd name="T91" fmla="*/ 529 h 1116"/>
                <a:gd name="T92" fmla="*/ 5 w 404"/>
                <a:gd name="T93" fmla="*/ 520 h 1116"/>
                <a:gd name="T94" fmla="*/ 41 w 404"/>
                <a:gd name="T95" fmla="*/ 520 h 1116"/>
                <a:gd name="T96" fmla="*/ 41 w 404"/>
                <a:gd name="T97" fmla="*/ 397 h 1116"/>
                <a:gd name="T98" fmla="*/ 46 w 404"/>
                <a:gd name="T99" fmla="*/ 388 h 1116"/>
                <a:gd name="T100" fmla="*/ 116 w 404"/>
                <a:gd name="T101" fmla="*/ 388 h 1116"/>
                <a:gd name="T102" fmla="*/ 116 w 404"/>
                <a:gd name="T103" fmla="*/ 341 h 1116"/>
                <a:gd name="T104" fmla="*/ 122 w 404"/>
                <a:gd name="T105" fmla="*/ 333 h 1116"/>
                <a:gd name="T106" fmla="*/ 237 w 404"/>
                <a:gd name="T107" fmla="*/ 333 h 1116"/>
                <a:gd name="T108" fmla="*/ 241 w 404"/>
                <a:gd name="T109" fmla="*/ 341 h 1116"/>
                <a:gd name="T110" fmla="*/ 241 w 404"/>
                <a:gd name="T111" fmla="*/ 388 h 1116"/>
                <a:gd name="T112" fmla="*/ 276 w 404"/>
                <a:gd name="T113" fmla="*/ 388 h 1116"/>
                <a:gd name="T114" fmla="*/ 276 w 404"/>
                <a:gd name="T115" fmla="*/ 75 h 1116"/>
                <a:gd name="T116" fmla="*/ 241 w 404"/>
                <a:gd name="T117" fmla="*/ 75 h 1116"/>
                <a:gd name="T118" fmla="*/ 237 w 404"/>
                <a:gd name="T119" fmla="*/ 66 h 1116"/>
                <a:gd name="T120" fmla="*/ 237 w 404"/>
                <a:gd name="T121" fmla="*/ 11 h 1116"/>
                <a:gd name="T122" fmla="*/ 241 w 404"/>
                <a:gd name="T12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1116">
                  <a:moveTo>
                    <a:pt x="162" y="397"/>
                  </a:moveTo>
                  <a:lnTo>
                    <a:pt x="237" y="397"/>
                  </a:lnTo>
                  <a:lnTo>
                    <a:pt x="237" y="454"/>
                  </a:lnTo>
                  <a:lnTo>
                    <a:pt x="241" y="465"/>
                  </a:lnTo>
                  <a:lnTo>
                    <a:pt x="276" y="465"/>
                  </a:lnTo>
                  <a:lnTo>
                    <a:pt x="276" y="974"/>
                  </a:lnTo>
                  <a:lnTo>
                    <a:pt x="241" y="974"/>
                  </a:lnTo>
                  <a:lnTo>
                    <a:pt x="237" y="983"/>
                  </a:lnTo>
                  <a:lnTo>
                    <a:pt x="237" y="1040"/>
                  </a:lnTo>
                  <a:lnTo>
                    <a:pt x="162" y="1040"/>
                  </a:lnTo>
                  <a:lnTo>
                    <a:pt x="162" y="983"/>
                  </a:lnTo>
                  <a:lnTo>
                    <a:pt x="156" y="974"/>
                  </a:lnTo>
                  <a:lnTo>
                    <a:pt x="122" y="974"/>
                  </a:lnTo>
                  <a:lnTo>
                    <a:pt x="122" y="919"/>
                  </a:lnTo>
                  <a:lnTo>
                    <a:pt x="116" y="908"/>
                  </a:lnTo>
                  <a:lnTo>
                    <a:pt x="86" y="908"/>
                  </a:lnTo>
                  <a:lnTo>
                    <a:pt x="86" y="529"/>
                  </a:lnTo>
                  <a:lnTo>
                    <a:pt x="116" y="529"/>
                  </a:lnTo>
                  <a:lnTo>
                    <a:pt x="122" y="520"/>
                  </a:lnTo>
                  <a:lnTo>
                    <a:pt x="122" y="465"/>
                  </a:lnTo>
                  <a:lnTo>
                    <a:pt x="156" y="465"/>
                  </a:lnTo>
                  <a:lnTo>
                    <a:pt x="162" y="454"/>
                  </a:lnTo>
                  <a:lnTo>
                    <a:pt x="162" y="397"/>
                  </a:lnTo>
                  <a:close/>
                  <a:moveTo>
                    <a:pt x="241" y="0"/>
                  </a:moveTo>
                  <a:lnTo>
                    <a:pt x="357" y="0"/>
                  </a:lnTo>
                  <a:lnTo>
                    <a:pt x="362" y="11"/>
                  </a:lnTo>
                  <a:lnTo>
                    <a:pt x="362" y="1040"/>
                  </a:lnTo>
                  <a:lnTo>
                    <a:pt x="398" y="1040"/>
                  </a:lnTo>
                  <a:lnTo>
                    <a:pt x="403" y="1051"/>
                  </a:lnTo>
                  <a:lnTo>
                    <a:pt x="403" y="1106"/>
                  </a:lnTo>
                  <a:lnTo>
                    <a:pt x="398" y="1115"/>
                  </a:lnTo>
                  <a:lnTo>
                    <a:pt x="322" y="1115"/>
                  </a:lnTo>
                  <a:lnTo>
                    <a:pt x="317" y="1106"/>
                  </a:lnTo>
                  <a:lnTo>
                    <a:pt x="317" y="1051"/>
                  </a:lnTo>
                  <a:lnTo>
                    <a:pt x="281" y="1051"/>
                  </a:lnTo>
                  <a:lnTo>
                    <a:pt x="281" y="1106"/>
                  </a:lnTo>
                  <a:lnTo>
                    <a:pt x="276" y="1115"/>
                  </a:lnTo>
                  <a:lnTo>
                    <a:pt x="122" y="1115"/>
                  </a:lnTo>
                  <a:lnTo>
                    <a:pt x="116" y="1106"/>
                  </a:lnTo>
                  <a:lnTo>
                    <a:pt x="116" y="1051"/>
                  </a:lnTo>
                  <a:lnTo>
                    <a:pt x="46" y="1051"/>
                  </a:lnTo>
                  <a:lnTo>
                    <a:pt x="41" y="1040"/>
                  </a:lnTo>
                  <a:lnTo>
                    <a:pt x="41" y="919"/>
                  </a:lnTo>
                  <a:lnTo>
                    <a:pt x="5" y="919"/>
                  </a:lnTo>
                  <a:lnTo>
                    <a:pt x="0" y="908"/>
                  </a:lnTo>
                  <a:lnTo>
                    <a:pt x="0" y="529"/>
                  </a:lnTo>
                  <a:lnTo>
                    <a:pt x="5" y="520"/>
                  </a:lnTo>
                  <a:lnTo>
                    <a:pt x="41" y="520"/>
                  </a:lnTo>
                  <a:lnTo>
                    <a:pt x="41" y="397"/>
                  </a:lnTo>
                  <a:lnTo>
                    <a:pt x="46" y="388"/>
                  </a:lnTo>
                  <a:lnTo>
                    <a:pt x="116" y="388"/>
                  </a:lnTo>
                  <a:lnTo>
                    <a:pt x="116" y="341"/>
                  </a:lnTo>
                  <a:lnTo>
                    <a:pt x="122" y="333"/>
                  </a:lnTo>
                  <a:lnTo>
                    <a:pt x="237" y="333"/>
                  </a:lnTo>
                  <a:lnTo>
                    <a:pt x="241" y="341"/>
                  </a:lnTo>
                  <a:lnTo>
                    <a:pt x="241" y="388"/>
                  </a:lnTo>
                  <a:lnTo>
                    <a:pt x="276" y="388"/>
                  </a:lnTo>
                  <a:lnTo>
                    <a:pt x="276" y="75"/>
                  </a:lnTo>
                  <a:lnTo>
                    <a:pt x="241" y="75"/>
                  </a:lnTo>
                  <a:lnTo>
                    <a:pt x="237" y="66"/>
                  </a:lnTo>
                  <a:lnTo>
                    <a:pt x="237" y="1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184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Equivalence Class  Partitioning</a:t>
            </a:r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If input is an enumerated set of  values: </a:t>
            </a:r>
          </a:p>
          <a:p>
            <a:pPr lvl="1"/>
            <a:r>
              <a:rPr lang="en-GB"/>
              <a:t>e.g. {a,b,c}</a:t>
            </a:r>
          </a:p>
          <a:p>
            <a:pPr lvl="1"/>
            <a:r>
              <a:rPr lang="en-GB"/>
              <a:t>one equivalence class for valid input values  </a:t>
            </a:r>
          </a:p>
          <a:p>
            <a:pPr lvl="1"/>
            <a:r>
              <a:rPr lang="en-GB"/>
              <a:t>another equivalence class for invalid input values should be defined. </a:t>
            </a:r>
          </a:p>
        </p:txBody>
      </p:sp>
    </p:spTree>
    <p:extLst>
      <p:ext uri="{BB962C8B-B14F-4D97-AF65-F5344CB8AC3E}">
        <p14:creationId xmlns:p14="http://schemas.microsoft.com/office/powerpoint/2010/main" val="414543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153616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program reads an input value in the range of 1 and 5000:</a:t>
            </a:r>
          </a:p>
          <a:p>
            <a:pPr lvl="1"/>
            <a:r>
              <a:rPr lang="en-GB"/>
              <a:t>computes the square root of the input number </a:t>
            </a:r>
          </a:p>
        </p:txBody>
      </p:sp>
      <p:sp>
        <p:nvSpPr>
          <p:cNvPr id="153604" name="Oval 4"/>
          <p:cNvSpPr>
            <a:spLocks noChangeArrowheads="1"/>
          </p:cNvSpPr>
          <p:nvPr/>
        </p:nvSpPr>
        <p:spPr bwMode="auto">
          <a:xfrm>
            <a:off x="3886200" y="3886200"/>
            <a:ext cx="1827213" cy="1217613"/>
          </a:xfrm>
          <a:prstGeom prst="ellips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18000" tIns="46800" rIns="18000" bIns="46800" anchor="ctr" anchorCtr="1"/>
          <a:lstStyle/>
          <a:p>
            <a:pPr algn="ctr" eaLnBrk="0" hangingPunct="0">
              <a:lnSpc>
                <a:spcPct val="85000"/>
              </a:lnSpc>
              <a:spcBef>
                <a:spcPts val="725"/>
              </a:spcBef>
              <a:tabLst>
                <a:tab pos="863600" algn="l"/>
                <a:tab pos="1447800" algn="l"/>
              </a:tabLst>
            </a:pPr>
            <a:r>
              <a:rPr lang="en-GB" sz="3200" b="1">
                <a:latin typeface="Times" charset="0"/>
              </a:rPr>
              <a:t>SQRT</a:t>
            </a: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>
            <a:off x="1600200" y="4495800"/>
            <a:ext cx="2590800" cy="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>
            <a:off x="5715000" y="4495800"/>
            <a:ext cx="1828800" cy="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7" name="Freeform 7"/>
          <p:cNvSpPr>
            <a:spLocks noChangeArrowheads="1"/>
          </p:cNvSpPr>
          <p:nvPr/>
        </p:nvSpPr>
        <p:spPr bwMode="auto">
          <a:xfrm>
            <a:off x="3276600" y="4114800"/>
            <a:ext cx="74613" cy="341313"/>
          </a:xfrm>
          <a:custGeom>
            <a:avLst/>
            <a:gdLst>
              <a:gd name="T0" fmla="*/ 0 w 212"/>
              <a:gd name="T1" fmla="*/ 284 h 954"/>
              <a:gd name="T2" fmla="*/ 211 w 212"/>
              <a:gd name="T3" fmla="*/ 284 h 954"/>
              <a:gd name="T4" fmla="*/ 211 w 212"/>
              <a:gd name="T5" fmla="*/ 291 h 954"/>
              <a:gd name="T6" fmla="*/ 211 w 212"/>
              <a:gd name="T7" fmla="*/ 890 h 954"/>
              <a:gd name="T8" fmla="*/ 211 w 212"/>
              <a:gd name="T9" fmla="*/ 890 h 954"/>
              <a:gd name="T10" fmla="*/ 211 w 212"/>
              <a:gd name="T11" fmla="*/ 899 h 954"/>
              <a:gd name="T12" fmla="*/ 211 w 212"/>
              <a:gd name="T13" fmla="*/ 946 h 954"/>
              <a:gd name="T14" fmla="*/ 211 w 212"/>
              <a:gd name="T15" fmla="*/ 953 h 954"/>
              <a:gd name="T16" fmla="*/ 0 w 212"/>
              <a:gd name="T17" fmla="*/ 953 h 954"/>
              <a:gd name="T18" fmla="*/ 0 w 212"/>
              <a:gd name="T19" fmla="*/ 946 h 954"/>
              <a:gd name="T20" fmla="*/ 0 w 212"/>
              <a:gd name="T21" fmla="*/ 899 h 954"/>
              <a:gd name="T22" fmla="*/ 0 w 212"/>
              <a:gd name="T23" fmla="*/ 890 h 954"/>
              <a:gd name="T24" fmla="*/ 0 w 212"/>
              <a:gd name="T25" fmla="*/ 890 h 954"/>
              <a:gd name="T26" fmla="*/ 0 w 212"/>
              <a:gd name="T27" fmla="*/ 338 h 954"/>
              <a:gd name="T28" fmla="*/ 0 w 212"/>
              <a:gd name="T29" fmla="*/ 338 h 954"/>
              <a:gd name="T30" fmla="*/ 0 w 212"/>
              <a:gd name="T31" fmla="*/ 331 h 954"/>
              <a:gd name="T32" fmla="*/ 0 w 212"/>
              <a:gd name="T33" fmla="*/ 291 h 954"/>
              <a:gd name="T34" fmla="*/ 0 w 212"/>
              <a:gd name="T35" fmla="*/ 284 h 954"/>
              <a:gd name="T36" fmla="*/ 0 w 212"/>
              <a:gd name="T37" fmla="*/ 0 h 954"/>
              <a:gd name="T38" fmla="*/ 211 w 212"/>
              <a:gd name="T39" fmla="*/ 0 h 954"/>
              <a:gd name="T40" fmla="*/ 211 w 212"/>
              <a:gd name="T41" fmla="*/ 7 h 954"/>
              <a:gd name="T42" fmla="*/ 211 w 212"/>
              <a:gd name="T43" fmla="*/ 113 h 954"/>
              <a:gd name="T44" fmla="*/ 211 w 212"/>
              <a:gd name="T45" fmla="*/ 122 h 954"/>
              <a:gd name="T46" fmla="*/ 0 w 212"/>
              <a:gd name="T47" fmla="*/ 122 h 954"/>
              <a:gd name="T48" fmla="*/ 0 w 212"/>
              <a:gd name="T49" fmla="*/ 113 h 954"/>
              <a:gd name="T50" fmla="*/ 0 w 212"/>
              <a:gd name="T51" fmla="*/ 7 h 954"/>
              <a:gd name="T52" fmla="*/ 0 w 212"/>
              <a:gd name="T53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2" h="954">
                <a:moveTo>
                  <a:pt x="0" y="284"/>
                </a:moveTo>
                <a:lnTo>
                  <a:pt x="211" y="284"/>
                </a:lnTo>
                <a:lnTo>
                  <a:pt x="211" y="291"/>
                </a:lnTo>
                <a:lnTo>
                  <a:pt x="211" y="890"/>
                </a:lnTo>
                <a:lnTo>
                  <a:pt x="211" y="890"/>
                </a:lnTo>
                <a:lnTo>
                  <a:pt x="211" y="899"/>
                </a:lnTo>
                <a:lnTo>
                  <a:pt x="211" y="946"/>
                </a:lnTo>
                <a:lnTo>
                  <a:pt x="211" y="953"/>
                </a:lnTo>
                <a:lnTo>
                  <a:pt x="0" y="953"/>
                </a:lnTo>
                <a:lnTo>
                  <a:pt x="0" y="946"/>
                </a:lnTo>
                <a:lnTo>
                  <a:pt x="0" y="899"/>
                </a:lnTo>
                <a:lnTo>
                  <a:pt x="0" y="890"/>
                </a:lnTo>
                <a:lnTo>
                  <a:pt x="0" y="890"/>
                </a:lnTo>
                <a:lnTo>
                  <a:pt x="0" y="338"/>
                </a:lnTo>
                <a:lnTo>
                  <a:pt x="0" y="338"/>
                </a:lnTo>
                <a:lnTo>
                  <a:pt x="0" y="331"/>
                </a:lnTo>
                <a:lnTo>
                  <a:pt x="0" y="291"/>
                </a:lnTo>
                <a:lnTo>
                  <a:pt x="0" y="284"/>
                </a:lnTo>
                <a:close/>
                <a:moveTo>
                  <a:pt x="0" y="0"/>
                </a:moveTo>
                <a:lnTo>
                  <a:pt x="211" y="0"/>
                </a:lnTo>
                <a:lnTo>
                  <a:pt x="211" y="7"/>
                </a:lnTo>
                <a:lnTo>
                  <a:pt x="211" y="113"/>
                </a:lnTo>
                <a:lnTo>
                  <a:pt x="211" y="122"/>
                </a:lnTo>
                <a:lnTo>
                  <a:pt x="0" y="122"/>
                </a:lnTo>
                <a:lnTo>
                  <a:pt x="0" y="113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Freeform 8"/>
          <p:cNvSpPr>
            <a:spLocks noChangeArrowheads="1"/>
          </p:cNvSpPr>
          <p:nvPr/>
        </p:nvSpPr>
        <p:spPr bwMode="auto">
          <a:xfrm>
            <a:off x="6705600" y="4038600"/>
            <a:ext cx="74613" cy="303213"/>
          </a:xfrm>
          <a:custGeom>
            <a:avLst/>
            <a:gdLst>
              <a:gd name="T0" fmla="*/ 0 w 212"/>
              <a:gd name="T1" fmla="*/ 251 h 848"/>
              <a:gd name="T2" fmla="*/ 211 w 212"/>
              <a:gd name="T3" fmla="*/ 251 h 848"/>
              <a:gd name="T4" fmla="*/ 211 w 212"/>
              <a:gd name="T5" fmla="*/ 258 h 848"/>
              <a:gd name="T6" fmla="*/ 211 w 212"/>
              <a:gd name="T7" fmla="*/ 790 h 848"/>
              <a:gd name="T8" fmla="*/ 211 w 212"/>
              <a:gd name="T9" fmla="*/ 790 h 848"/>
              <a:gd name="T10" fmla="*/ 211 w 212"/>
              <a:gd name="T11" fmla="*/ 797 h 848"/>
              <a:gd name="T12" fmla="*/ 211 w 212"/>
              <a:gd name="T13" fmla="*/ 840 h 848"/>
              <a:gd name="T14" fmla="*/ 211 w 212"/>
              <a:gd name="T15" fmla="*/ 847 h 848"/>
              <a:gd name="T16" fmla="*/ 0 w 212"/>
              <a:gd name="T17" fmla="*/ 847 h 848"/>
              <a:gd name="T18" fmla="*/ 0 w 212"/>
              <a:gd name="T19" fmla="*/ 840 h 848"/>
              <a:gd name="T20" fmla="*/ 0 w 212"/>
              <a:gd name="T21" fmla="*/ 797 h 848"/>
              <a:gd name="T22" fmla="*/ 0 w 212"/>
              <a:gd name="T23" fmla="*/ 790 h 848"/>
              <a:gd name="T24" fmla="*/ 0 w 212"/>
              <a:gd name="T25" fmla="*/ 790 h 848"/>
              <a:gd name="T26" fmla="*/ 0 w 212"/>
              <a:gd name="T27" fmla="*/ 300 h 848"/>
              <a:gd name="T28" fmla="*/ 0 w 212"/>
              <a:gd name="T29" fmla="*/ 300 h 848"/>
              <a:gd name="T30" fmla="*/ 0 w 212"/>
              <a:gd name="T31" fmla="*/ 293 h 848"/>
              <a:gd name="T32" fmla="*/ 0 w 212"/>
              <a:gd name="T33" fmla="*/ 258 h 848"/>
              <a:gd name="T34" fmla="*/ 0 w 212"/>
              <a:gd name="T35" fmla="*/ 251 h 848"/>
              <a:gd name="T36" fmla="*/ 0 w 212"/>
              <a:gd name="T37" fmla="*/ 0 h 848"/>
              <a:gd name="T38" fmla="*/ 211 w 212"/>
              <a:gd name="T39" fmla="*/ 0 h 848"/>
              <a:gd name="T40" fmla="*/ 211 w 212"/>
              <a:gd name="T41" fmla="*/ 7 h 848"/>
              <a:gd name="T42" fmla="*/ 211 w 212"/>
              <a:gd name="T43" fmla="*/ 99 h 848"/>
              <a:gd name="T44" fmla="*/ 211 w 212"/>
              <a:gd name="T45" fmla="*/ 106 h 848"/>
              <a:gd name="T46" fmla="*/ 0 w 212"/>
              <a:gd name="T47" fmla="*/ 106 h 848"/>
              <a:gd name="T48" fmla="*/ 0 w 212"/>
              <a:gd name="T49" fmla="*/ 99 h 848"/>
              <a:gd name="T50" fmla="*/ 0 w 212"/>
              <a:gd name="T51" fmla="*/ 7 h 848"/>
              <a:gd name="T52" fmla="*/ 0 w 212"/>
              <a:gd name="T53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2" h="848">
                <a:moveTo>
                  <a:pt x="0" y="251"/>
                </a:moveTo>
                <a:lnTo>
                  <a:pt x="211" y="251"/>
                </a:lnTo>
                <a:lnTo>
                  <a:pt x="211" y="258"/>
                </a:lnTo>
                <a:lnTo>
                  <a:pt x="211" y="790"/>
                </a:lnTo>
                <a:lnTo>
                  <a:pt x="211" y="790"/>
                </a:lnTo>
                <a:lnTo>
                  <a:pt x="211" y="797"/>
                </a:lnTo>
                <a:lnTo>
                  <a:pt x="211" y="840"/>
                </a:lnTo>
                <a:lnTo>
                  <a:pt x="211" y="847"/>
                </a:lnTo>
                <a:lnTo>
                  <a:pt x="0" y="847"/>
                </a:lnTo>
                <a:lnTo>
                  <a:pt x="0" y="840"/>
                </a:lnTo>
                <a:lnTo>
                  <a:pt x="0" y="797"/>
                </a:lnTo>
                <a:lnTo>
                  <a:pt x="0" y="790"/>
                </a:lnTo>
                <a:lnTo>
                  <a:pt x="0" y="790"/>
                </a:lnTo>
                <a:lnTo>
                  <a:pt x="0" y="300"/>
                </a:lnTo>
                <a:lnTo>
                  <a:pt x="0" y="300"/>
                </a:lnTo>
                <a:lnTo>
                  <a:pt x="0" y="293"/>
                </a:lnTo>
                <a:lnTo>
                  <a:pt x="0" y="258"/>
                </a:lnTo>
                <a:lnTo>
                  <a:pt x="0" y="251"/>
                </a:lnTo>
                <a:close/>
                <a:moveTo>
                  <a:pt x="0" y="0"/>
                </a:moveTo>
                <a:lnTo>
                  <a:pt x="211" y="0"/>
                </a:lnTo>
                <a:lnTo>
                  <a:pt x="211" y="7"/>
                </a:lnTo>
                <a:lnTo>
                  <a:pt x="211" y="99"/>
                </a:lnTo>
                <a:lnTo>
                  <a:pt x="211" y="106"/>
                </a:lnTo>
                <a:lnTo>
                  <a:pt x="0" y="106"/>
                </a:lnTo>
                <a:lnTo>
                  <a:pt x="0" y="99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 flipV="1">
            <a:off x="6400800" y="4191000"/>
            <a:ext cx="7620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6477000" y="4191000"/>
            <a:ext cx="7620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1" name="Line 11"/>
          <p:cNvSpPr>
            <a:spLocks noChangeShapeType="1"/>
          </p:cNvSpPr>
          <p:nvPr/>
        </p:nvSpPr>
        <p:spPr bwMode="auto">
          <a:xfrm flipV="1">
            <a:off x="6553200" y="3962400"/>
            <a:ext cx="0" cy="3810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>
            <a:off x="6553200" y="3962400"/>
            <a:ext cx="457200" cy="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0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06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Example (cont.)</a:t>
            </a:r>
          </a:p>
        </p:txBody>
      </p:sp>
      <p:sp>
        <p:nvSpPr>
          <p:cNvPr id="155707" name="Rectangle 5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There are three equivalence classes: </a:t>
            </a:r>
          </a:p>
          <a:p>
            <a:pPr lvl="1"/>
            <a:r>
              <a:rPr lang="en-GB"/>
              <a:t>the set of negative integers, </a:t>
            </a:r>
          </a:p>
          <a:p>
            <a:pPr lvl="1"/>
            <a:r>
              <a:rPr lang="en-GB"/>
              <a:t>set of integers in the range of 1 and 5000, </a:t>
            </a:r>
          </a:p>
          <a:p>
            <a:pPr lvl="1"/>
            <a:r>
              <a:rPr lang="en-GB"/>
              <a:t>integers larger than 5000. </a:t>
            </a:r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>
            <a:off x="2667000" y="5181600"/>
            <a:ext cx="4191000" cy="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514600" y="4724400"/>
            <a:ext cx="912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ts val="1600"/>
              </a:spcBef>
            </a:pPr>
            <a:r>
              <a:rPr kumimoji="0" lang="en-GB" sz="2800" b="1">
                <a:latin typeface="Times" charset="0"/>
              </a:rPr>
              <a:t>1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6324600" y="4648200"/>
            <a:ext cx="912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ts val="1600"/>
              </a:spcBef>
            </a:pPr>
            <a:r>
              <a:rPr kumimoji="0" lang="en-GB" sz="2800" b="1">
                <a:latin typeface="Times" charset="0"/>
              </a:rPr>
              <a:t>5000</a:t>
            </a:r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>
            <a:off x="2819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2971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3124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>
            <a:off x="3276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>
            <a:off x="3429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0" name="Line 12"/>
          <p:cNvSpPr>
            <a:spLocks noChangeShapeType="1"/>
          </p:cNvSpPr>
          <p:nvPr/>
        </p:nvSpPr>
        <p:spPr bwMode="auto">
          <a:xfrm>
            <a:off x="3581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>
            <a:off x="3733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3886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3" name="Line 15"/>
          <p:cNvSpPr>
            <a:spLocks noChangeShapeType="1"/>
          </p:cNvSpPr>
          <p:nvPr/>
        </p:nvSpPr>
        <p:spPr bwMode="auto">
          <a:xfrm>
            <a:off x="4038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>
            <a:off x="4191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5" name="Line 17"/>
          <p:cNvSpPr>
            <a:spLocks noChangeShapeType="1"/>
          </p:cNvSpPr>
          <p:nvPr/>
        </p:nvSpPr>
        <p:spPr bwMode="auto">
          <a:xfrm>
            <a:off x="4343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6" name="Line 18"/>
          <p:cNvSpPr>
            <a:spLocks noChangeShapeType="1"/>
          </p:cNvSpPr>
          <p:nvPr/>
        </p:nvSpPr>
        <p:spPr bwMode="auto">
          <a:xfrm>
            <a:off x="4495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7" name="Line 19"/>
          <p:cNvSpPr>
            <a:spLocks noChangeShapeType="1"/>
          </p:cNvSpPr>
          <p:nvPr/>
        </p:nvSpPr>
        <p:spPr bwMode="auto">
          <a:xfrm>
            <a:off x="4648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8" name="Line 20"/>
          <p:cNvSpPr>
            <a:spLocks noChangeShapeType="1"/>
          </p:cNvSpPr>
          <p:nvPr/>
        </p:nvSpPr>
        <p:spPr bwMode="auto">
          <a:xfrm>
            <a:off x="4800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9" name="Line 21"/>
          <p:cNvSpPr>
            <a:spLocks noChangeShapeType="1"/>
          </p:cNvSpPr>
          <p:nvPr/>
        </p:nvSpPr>
        <p:spPr bwMode="auto">
          <a:xfrm>
            <a:off x="4953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0" name="Line 22"/>
          <p:cNvSpPr>
            <a:spLocks noChangeShapeType="1"/>
          </p:cNvSpPr>
          <p:nvPr/>
        </p:nvSpPr>
        <p:spPr bwMode="auto">
          <a:xfrm>
            <a:off x="5105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1" name="Line 23"/>
          <p:cNvSpPr>
            <a:spLocks noChangeShapeType="1"/>
          </p:cNvSpPr>
          <p:nvPr/>
        </p:nvSpPr>
        <p:spPr bwMode="auto">
          <a:xfrm>
            <a:off x="5257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2" name="Line 24"/>
          <p:cNvSpPr>
            <a:spLocks noChangeShapeType="1"/>
          </p:cNvSpPr>
          <p:nvPr/>
        </p:nvSpPr>
        <p:spPr bwMode="auto">
          <a:xfrm>
            <a:off x="5410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3" name="Line 25"/>
          <p:cNvSpPr>
            <a:spLocks noChangeShapeType="1"/>
          </p:cNvSpPr>
          <p:nvPr/>
        </p:nvSpPr>
        <p:spPr bwMode="auto">
          <a:xfrm>
            <a:off x="5562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4" name="Line 26"/>
          <p:cNvSpPr>
            <a:spLocks noChangeShapeType="1"/>
          </p:cNvSpPr>
          <p:nvPr/>
        </p:nvSpPr>
        <p:spPr bwMode="auto">
          <a:xfrm>
            <a:off x="5715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5" name="Line 27"/>
          <p:cNvSpPr>
            <a:spLocks noChangeShapeType="1"/>
          </p:cNvSpPr>
          <p:nvPr/>
        </p:nvSpPr>
        <p:spPr bwMode="auto">
          <a:xfrm>
            <a:off x="5867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6" name="Line 28"/>
          <p:cNvSpPr>
            <a:spLocks noChangeShapeType="1"/>
          </p:cNvSpPr>
          <p:nvPr/>
        </p:nvSpPr>
        <p:spPr bwMode="auto">
          <a:xfrm>
            <a:off x="6019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7" name="Line 29"/>
          <p:cNvSpPr>
            <a:spLocks noChangeShapeType="1"/>
          </p:cNvSpPr>
          <p:nvPr/>
        </p:nvSpPr>
        <p:spPr bwMode="auto">
          <a:xfrm>
            <a:off x="6172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8" name="Line 30"/>
          <p:cNvSpPr>
            <a:spLocks noChangeShapeType="1"/>
          </p:cNvSpPr>
          <p:nvPr/>
        </p:nvSpPr>
        <p:spPr bwMode="auto">
          <a:xfrm>
            <a:off x="6324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9" name="Line 31"/>
          <p:cNvSpPr>
            <a:spLocks noChangeShapeType="1"/>
          </p:cNvSpPr>
          <p:nvPr/>
        </p:nvSpPr>
        <p:spPr bwMode="auto">
          <a:xfrm>
            <a:off x="6477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80" name="Line 32"/>
          <p:cNvSpPr>
            <a:spLocks noChangeShapeType="1"/>
          </p:cNvSpPr>
          <p:nvPr/>
        </p:nvSpPr>
        <p:spPr bwMode="auto">
          <a:xfrm>
            <a:off x="6629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81" name="Line 33"/>
          <p:cNvSpPr>
            <a:spLocks noChangeShapeType="1"/>
          </p:cNvSpPr>
          <p:nvPr/>
        </p:nvSpPr>
        <p:spPr bwMode="auto">
          <a:xfrm>
            <a:off x="6781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5682" name="Group 34"/>
          <p:cNvGrpSpPr>
            <a:grpSpLocks/>
          </p:cNvGrpSpPr>
          <p:nvPr/>
        </p:nvGrpSpPr>
        <p:grpSpPr bwMode="auto">
          <a:xfrm>
            <a:off x="4203700" y="4703763"/>
            <a:ext cx="747713" cy="400050"/>
            <a:chOff x="2648" y="2963"/>
            <a:chExt cx="471" cy="252"/>
          </a:xfrm>
        </p:grpSpPr>
        <p:sp>
          <p:nvSpPr>
            <p:cNvPr id="155683" name="Freeform 35"/>
            <p:cNvSpPr>
              <a:spLocks noChangeArrowheads="1"/>
            </p:cNvSpPr>
            <p:nvPr/>
          </p:nvSpPr>
          <p:spPr bwMode="auto">
            <a:xfrm>
              <a:off x="2648" y="3038"/>
              <a:ext cx="107" cy="177"/>
            </a:xfrm>
            <a:custGeom>
              <a:avLst/>
              <a:gdLst>
                <a:gd name="T0" fmla="*/ 7 w 477"/>
                <a:gd name="T1" fmla="*/ 0 h 786"/>
                <a:gd name="T2" fmla="*/ 168 w 477"/>
                <a:gd name="T3" fmla="*/ 0 h 786"/>
                <a:gd name="T4" fmla="*/ 174 w 477"/>
                <a:gd name="T5" fmla="*/ 10 h 786"/>
                <a:gd name="T6" fmla="*/ 174 w 477"/>
                <a:gd name="T7" fmla="*/ 55 h 786"/>
                <a:gd name="T8" fmla="*/ 168 w 477"/>
                <a:gd name="T9" fmla="*/ 66 h 786"/>
                <a:gd name="T10" fmla="*/ 136 w 477"/>
                <a:gd name="T11" fmla="*/ 66 h 786"/>
                <a:gd name="T12" fmla="*/ 136 w 477"/>
                <a:gd name="T13" fmla="*/ 188 h 786"/>
                <a:gd name="T14" fmla="*/ 168 w 477"/>
                <a:gd name="T15" fmla="*/ 188 h 786"/>
                <a:gd name="T16" fmla="*/ 174 w 477"/>
                <a:gd name="T17" fmla="*/ 198 h 786"/>
                <a:gd name="T18" fmla="*/ 174 w 477"/>
                <a:gd name="T19" fmla="*/ 388 h 786"/>
                <a:gd name="T20" fmla="*/ 210 w 477"/>
                <a:gd name="T21" fmla="*/ 388 h 786"/>
                <a:gd name="T22" fmla="*/ 217 w 477"/>
                <a:gd name="T23" fmla="*/ 397 h 786"/>
                <a:gd name="T24" fmla="*/ 217 w 477"/>
                <a:gd name="T25" fmla="*/ 578 h 786"/>
                <a:gd name="T26" fmla="*/ 254 w 477"/>
                <a:gd name="T27" fmla="*/ 578 h 786"/>
                <a:gd name="T28" fmla="*/ 254 w 477"/>
                <a:gd name="T29" fmla="*/ 529 h 786"/>
                <a:gd name="T30" fmla="*/ 260 w 477"/>
                <a:gd name="T31" fmla="*/ 520 h 786"/>
                <a:gd name="T32" fmla="*/ 297 w 477"/>
                <a:gd name="T33" fmla="*/ 520 h 786"/>
                <a:gd name="T34" fmla="*/ 297 w 477"/>
                <a:gd name="T35" fmla="*/ 330 h 786"/>
                <a:gd name="T36" fmla="*/ 304 w 477"/>
                <a:gd name="T37" fmla="*/ 320 h 786"/>
                <a:gd name="T38" fmla="*/ 340 w 477"/>
                <a:gd name="T39" fmla="*/ 320 h 786"/>
                <a:gd name="T40" fmla="*/ 340 w 477"/>
                <a:gd name="T41" fmla="*/ 66 h 786"/>
                <a:gd name="T42" fmla="*/ 304 w 477"/>
                <a:gd name="T43" fmla="*/ 66 h 786"/>
                <a:gd name="T44" fmla="*/ 297 w 477"/>
                <a:gd name="T45" fmla="*/ 55 h 786"/>
                <a:gd name="T46" fmla="*/ 297 w 477"/>
                <a:gd name="T47" fmla="*/ 10 h 786"/>
                <a:gd name="T48" fmla="*/ 304 w 477"/>
                <a:gd name="T49" fmla="*/ 0 h 786"/>
                <a:gd name="T50" fmla="*/ 469 w 477"/>
                <a:gd name="T51" fmla="*/ 0 h 786"/>
                <a:gd name="T52" fmla="*/ 476 w 477"/>
                <a:gd name="T53" fmla="*/ 10 h 786"/>
                <a:gd name="T54" fmla="*/ 476 w 477"/>
                <a:gd name="T55" fmla="*/ 55 h 786"/>
                <a:gd name="T56" fmla="*/ 469 w 477"/>
                <a:gd name="T57" fmla="*/ 66 h 786"/>
                <a:gd name="T58" fmla="*/ 432 w 477"/>
                <a:gd name="T59" fmla="*/ 66 h 786"/>
                <a:gd name="T60" fmla="*/ 432 w 477"/>
                <a:gd name="T61" fmla="*/ 124 h 786"/>
                <a:gd name="T62" fmla="*/ 426 w 477"/>
                <a:gd name="T63" fmla="*/ 132 h 786"/>
                <a:gd name="T64" fmla="*/ 389 w 477"/>
                <a:gd name="T65" fmla="*/ 132 h 786"/>
                <a:gd name="T66" fmla="*/ 389 w 477"/>
                <a:gd name="T67" fmla="*/ 320 h 786"/>
                <a:gd name="T68" fmla="*/ 382 w 477"/>
                <a:gd name="T69" fmla="*/ 330 h 786"/>
                <a:gd name="T70" fmla="*/ 346 w 477"/>
                <a:gd name="T71" fmla="*/ 330 h 786"/>
                <a:gd name="T72" fmla="*/ 346 w 477"/>
                <a:gd name="T73" fmla="*/ 520 h 786"/>
                <a:gd name="T74" fmla="*/ 340 w 477"/>
                <a:gd name="T75" fmla="*/ 529 h 786"/>
                <a:gd name="T76" fmla="*/ 304 w 477"/>
                <a:gd name="T77" fmla="*/ 529 h 786"/>
                <a:gd name="T78" fmla="*/ 304 w 477"/>
                <a:gd name="T79" fmla="*/ 710 h 786"/>
                <a:gd name="T80" fmla="*/ 297 w 477"/>
                <a:gd name="T81" fmla="*/ 719 h 786"/>
                <a:gd name="T82" fmla="*/ 260 w 477"/>
                <a:gd name="T83" fmla="*/ 719 h 786"/>
                <a:gd name="T84" fmla="*/ 260 w 477"/>
                <a:gd name="T85" fmla="*/ 774 h 786"/>
                <a:gd name="T86" fmla="*/ 254 w 477"/>
                <a:gd name="T87" fmla="*/ 785 h 786"/>
                <a:gd name="T88" fmla="*/ 217 w 477"/>
                <a:gd name="T89" fmla="*/ 785 h 786"/>
                <a:gd name="T90" fmla="*/ 210 w 477"/>
                <a:gd name="T91" fmla="*/ 774 h 786"/>
                <a:gd name="T92" fmla="*/ 210 w 477"/>
                <a:gd name="T93" fmla="*/ 719 h 786"/>
                <a:gd name="T94" fmla="*/ 174 w 477"/>
                <a:gd name="T95" fmla="*/ 719 h 786"/>
                <a:gd name="T96" fmla="*/ 168 w 477"/>
                <a:gd name="T97" fmla="*/ 710 h 786"/>
                <a:gd name="T98" fmla="*/ 168 w 477"/>
                <a:gd name="T99" fmla="*/ 587 h 786"/>
                <a:gd name="T100" fmla="*/ 136 w 477"/>
                <a:gd name="T101" fmla="*/ 587 h 786"/>
                <a:gd name="T102" fmla="*/ 130 w 477"/>
                <a:gd name="T103" fmla="*/ 578 h 786"/>
                <a:gd name="T104" fmla="*/ 130 w 477"/>
                <a:gd name="T105" fmla="*/ 397 h 786"/>
                <a:gd name="T106" fmla="*/ 94 w 477"/>
                <a:gd name="T107" fmla="*/ 397 h 786"/>
                <a:gd name="T108" fmla="*/ 87 w 477"/>
                <a:gd name="T109" fmla="*/ 388 h 786"/>
                <a:gd name="T110" fmla="*/ 87 w 477"/>
                <a:gd name="T111" fmla="*/ 198 h 786"/>
                <a:gd name="T112" fmla="*/ 50 w 477"/>
                <a:gd name="T113" fmla="*/ 198 h 786"/>
                <a:gd name="T114" fmla="*/ 43 w 477"/>
                <a:gd name="T115" fmla="*/ 188 h 786"/>
                <a:gd name="T116" fmla="*/ 43 w 477"/>
                <a:gd name="T117" fmla="*/ 66 h 786"/>
                <a:gd name="T118" fmla="*/ 7 w 477"/>
                <a:gd name="T119" fmla="*/ 66 h 786"/>
                <a:gd name="T120" fmla="*/ 0 w 477"/>
                <a:gd name="T121" fmla="*/ 55 h 786"/>
                <a:gd name="T122" fmla="*/ 0 w 477"/>
                <a:gd name="T123" fmla="*/ 10 h 786"/>
                <a:gd name="T124" fmla="*/ 7 w 477"/>
                <a:gd name="T12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7" h="786">
                  <a:moveTo>
                    <a:pt x="7" y="0"/>
                  </a:moveTo>
                  <a:lnTo>
                    <a:pt x="168" y="0"/>
                  </a:lnTo>
                  <a:lnTo>
                    <a:pt x="174" y="10"/>
                  </a:lnTo>
                  <a:lnTo>
                    <a:pt x="174" y="55"/>
                  </a:lnTo>
                  <a:lnTo>
                    <a:pt x="168" y="66"/>
                  </a:lnTo>
                  <a:lnTo>
                    <a:pt x="136" y="66"/>
                  </a:lnTo>
                  <a:lnTo>
                    <a:pt x="136" y="188"/>
                  </a:lnTo>
                  <a:lnTo>
                    <a:pt x="168" y="188"/>
                  </a:lnTo>
                  <a:lnTo>
                    <a:pt x="174" y="198"/>
                  </a:lnTo>
                  <a:lnTo>
                    <a:pt x="174" y="388"/>
                  </a:lnTo>
                  <a:lnTo>
                    <a:pt x="210" y="388"/>
                  </a:lnTo>
                  <a:lnTo>
                    <a:pt x="217" y="397"/>
                  </a:lnTo>
                  <a:lnTo>
                    <a:pt x="217" y="578"/>
                  </a:lnTo>
                  <a:lnTo>
                    <a:pt x="254" y="578"/>
                  </a:lnTo>
                  <a:lnTo>
                    <a:pt x="254" y="529"/>
                  </a:lnTo>
                  <a:lnTo>
                    <a:pt x="260" y="520"/>
                  </a:lnTo>
                  <a:lnTo>
                    <a:pt x="297" y="520"/>
                  </a:lnTo>
                  <a:lnTo>
                    <a:pt x="297" y="330"/>
                  </a:lnTo>
                  <a:lnTo>
                    <a:pt x="304" y="320"/>
                  </a:lnTo>
                  <a:lnTo>
                    <a:pt x="340" y="320"/>
                  </a:lnTo>
                  <a:lnTo>
                    <a:pt x="340" y="66"/>
                  </a:lnTo>
                  <a:lnTo>
                    <a:pt x="304" y="66"/>
                  </a:lnTo>
                  <a:lnTo>
                    <a:pt x="297" y="55"/>
                  </a:lnTo>
                  <a:lnTo>
                    <a:pt x="297" y="10"/>
                  </a:lnTo>
                  <a:lnTo>
                    <a:pt x="304" y="0"/>
                  </a:lnTo>
                  <a:lnTo>
                    <a:pt x="469" y="0"/>
                  </a:lnTo>
                  <a:lnTo>
                    <a:pt x="476" y="10"/>
                  </a:lnTo>
                  <a:lnTo>
                    <a:pt x="476" y="55"/>
                  </a:lnTo>
                  <a:lnTo>
                    <a:pt x="469" y="66"/>
                  </a:lnTo>
                  <a:lnTo>
                    <a:pt x="432" y="66"/>
                  </a:lnTo>
                  <a:lnTo>
                    <a:pt x="432" y="124"/>
                  </a:lnTo>
                  <a:lnTo>
                    <a:pt x="426" y="132"/>
                  </a:lnTo>
                  <a:lnTo>
                    <a:pt x="389" y="132"/>
                  </a:lnTo>
                  <a:lnTo>
                    <a:pt x="389" y="320"/>
                  </a:lnTo>
                  <a:lnTo>
                    <a:pt x="382" y="330"/>
                  </a:lnTo>
                  <a:lnTo>
                    <a:pt x="346" y="330"/>
                  </a:lnTo>
                  <a:lnTo>
                    <a:pt x="346" y="520"/>
                  </a:lnTo>
                  <a:lnTo>
                    <a:pt x="340" y="529"/>
                  </a:lnTo>
                  <a:lnTo>
                    <a:pt x="304" y="529"/>
                  </a:lnTo>
                  <a:lnTo>
                    <a:pt x="304" y="710"/>
                  </a:lnTo>
                  <a:lnTo>
                    <a:pt x="297" y="719"/>
                  </a:lnTo>
                  <a:lnTo>
                    <a:pt x="260" y="719"/>
                  </a:lnTo>
                  <a:lnTo>
                    <a:pt x="260" y="774"/>
                  </a:lnTo>
                  <a:lnTo>
                    <a:pt x="254" y="785"/>
                  </a:lnTo>
                  <a:lnTo>
                    <a:pt x="217" y="785"/>
                  </a:lnTo>
                  <a:lnTo>
                    <a:pt x="210" y="774"/>
                  </a:lnTo>
                  <a:lnTo>
                    <a:pt x="210" y="719"/>
                  </a:lnTo>
                  <a:lnTo>
                    <a:pt x="174" y="719"/>
                  </a:lnTo>
                  <a:lnTo>
                    <a:pt x="168" y="710"/>
                  </a:lnTo>
                  <a:lnTo>
                    <a:pt x="168" y="587"/>
                  </a:lnTo>
                  <a:lnTo>
                    <a:pt x="136" y="587"/>
                  </a:lnTo>
                  <a:lnTo>
                    <a:pt x="130" y="578"/>
                  </a:lnTo>
                  <a:lnTo>
                    <a:pt x="130" y="397"/>
                  </a:lnTo>
                  <a:lnTo>
                    <a:pt x="94" y="397"/>
                  </a:lnTo>
                  <a:lnTo>
                    <a:pt x="87" y="388"/>
                  </a:lnTo>
                  <a:lnTo>
                    <a:pt x="87" y="198"/>
                  </a:lnTo>
                  <a:lnTo>
                    <a:pt x="50" y="198"/>
                  </a:lnTo>
                  <a:lnTo>
                    <a:pt x="43" y="188"/>
                  </a:lnTo>
                  <a:lnTo>
                    <a:pt x="43" y="66"/>
                  </a:lnTo>
                  <a:lnTo>
                    <a:pt x="7" y="66"/>
                  </a:lnTo>
                  <a:lnTo>
                    <a:pt x="0" y="55"/>
                  </a:lnTo>
                  <a:lnTo>
                    <a:pt x="0" y="10"/>
                  </a:lnTo>
                  <a:lnTo>
                    <a:pt x="7" y="0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4" name="Freeform 36"/>
            <p:cNvSpPr>
              <a:spLocks noChangeArrowheads="1"/>
            </p:cNvSpPr>
            <p:nvPr/>
          </p:nvSpPr>
          <p:spPr bwMode="auto">
            <a:xfrm>
              <a:off x="2779" y="3038"/>
              <a:ext cx="87" cy="177"/>
            </a:xfrm>
            <a:custGeom>
              <a:avLst/>
              <a:gdLst>
                <a:gd name="T0" fmla="*/ 253 w 390"/>
                <a:gd name="T1" fmla="*/ 330 h 786"/>
                <a:gd name="T2" fmla="*/ 217 w 390"/>
                <a:gd name="T3" fmla="*/ 578 h 786"/>
                <a:gd name="T4" fmla="*/ 210 w 390"/>
                <a:gd name="T5" fmla="*/ 642 h 786"/>
                <a:gd name="T6" fmla="*/ 92 w 390"/>
                <a:gd name="T7" fmla="*/ 463 h 786"/>
                <a:gd name="T8" fmla="*/ 130 w 390"/>
                <a:gd name="T9" fmla="*/ 452 h 786"/>
                <a:gd name="T10" fmla="*/ 210 w 390"/>
                <a:gd name="T11" fmla="*/ 397 h 786"/>
                <a:gd name="T12" fmla="*/ 217 w 390"/>
                <a:gd name="T13" fmla="*/ 330 h 786"/>
                <a:gd name="T14" fmla="*/ 297 w 390"/>
                <a:gd name="T15" fmla="*/ 0 h 786"/>
                <a:gd name="T16" fmla="*/ 302 w 390"/>
                <a:gd name="T17" fmla="*/ 55 h 786"/>
                <a:gd name="T18" fmla="*/ 346 w 390"/>
                <a:gd name="T19" fmla="*/ 66 h 786"/>
                <a:gd name="T20" fmla="*/ 382 w 390"/>
                <a:gd name="T21" fmla="*/ 710 h 786"/>
                <a:gd name="T22" fmla="*/ 389 w 390"/>
                <a:gd name="T23" fmla="*/ 774 h 786"/>
                <a:gd name="T24" fmla="*/ 302 w 390"/>
                <a:gd name="T25" fmla="*/ 785 h 786"/>
                <a:gd name="T26" fmla="*/ 297 w 390"/>
                <a:gd name="T27" fmla="*/ 719 h 786"/>
                <a:gd name="T28" fmla="*/ 253 w 390"/>
                <a:gd name="T29" fmla="*/ 710 h 786"/>
                <a:gd name="T30" fmla="*/ 217 w 390"/>
                <a:gd name="T31" fmla="*/ 653 h 786"/>
                <a:gd name="T32" fmla="*/ 210 w 390"/>
                <a:gd name="T33" fmla="*/ 719 h 786"/>
                <a:gd name="T34" fmla="*/ 173 w 390"/>
                <a:gd name="T35" fmla="*/ 774 h 786"/>
                <a:gd name="T36" fmla="*/ 50 w 390"/>
                <a:gd name="T37" fmla="*/ 785 h 786"/>
                <a:gd name="T38" fmla="*/ 43 w 390"/>
                <a:gd name="T39" fmla="*/ 719 h 786"/>
                <a:gd name="T40" fmla="*/ 0 w 390"/>
                <a:gd name="T41" fmla="*/ 710 h 786"/>
                <a:gd name="T42" fmla="*/ 7 w 390"/>
                <a:gd name="T43" fmla="*/ 452 h 786"/>
                <a:gd name="T44" fmla="*/ 43 w 390"/>
                <a:gd name="T45" fmla="*/ 397 h 786"/>
                <a:gd name="T46" fmla="*/ 87 w 390"/>
                <a:gd name="T47" fmla="*/ 388 h 786"/>
                <a:gd name="T48" fmla="*/ 92 w 390"/>
                <a:gd name="T49" fmla="*/ 320 h 786"/>
                <a:gd name="T50" fmla="*/ 167 w 390"/>
                <a:gd name="T51" fmla="*/ 264 h 786"/>
                <a:gd name="T52" fmla="*/ 253 w 390"/>
                <a:gd name="T53" fmla="*/ 256 h 786"/>
                <a:gd name="T54" fmla="*/ 217 w 390"/>
                <a:gd name="T55" fmla="*/ 132 h 786"/>
                <a:gd name="T56" fmla="*/ 210 w 390"/>
                <a:gd name="T57" fmla="*/ 66 h 786"/>
                <a:gd name="T58" fmla="*/ 130 w 390"/>
                <a:gd name="T59" fmla="*/ 188 h 786"/>
                <a:gd name="T60" fmla="*/ 50 w 390"/>
                <a:gd name="T61" fmla="*/ 198 h 786"/>
                <a:gd name="T62" fmla="*/ 43 w 390"/>
                <a:gd name="T63" fmla="*/ 66 h 786"/>
                <a:gd name="T64" fmla="*/ 87 w 390"/>
                <a:gd name="T65" fmla="*/ 55 h 786"/>
                <a:gd name="T66" fmla="*/ 92 w 390"/>
                <a:gd name="T67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0" h="786">
                  <a:moveTo>
                    <a:pt x="217" y="330"/>
                  </a:moveTo>
                  <a:lnTo>
                    <a:pt x="253" y="330"/>
                  </a:lnTo>
                  <a:lnTo>
                    <a:pt x="253" y="578"/>
                  </a:lnTo>
                  <a:lnTo>
                    <a:pt x="217" y="578"/>
                  </a:lnTo>
                  <a:lnTo>
                    <a:pt x="210" y="587"/>
                  </a:lnTo>
                  <a:lnTo>
                    <a:pt x="210" y="642"/>
                  </a:lnTo>
                  <a:lnTo>
                    <a:pt x="92" y="642"/>
                  </a:lnTo>
                  <a:lnTo>
                    <a:pt x="92" y="463"/>
                  </a:lnTo>
                  <a:lnTo>
                    <a:pt x="125" y="463"/>
                  </a:lnTo>
                  <a:lnTo>
                    <a:pt x="130" y="452"/>
                  </a:lnTo>
                  <a:lnTo>
                    <a:pt x="130" y="397"/>
                  </a:lnTo>
                  <a:lnTo>
                    <a:pt x="210" y="397"/>
                  </a:lnTo>
                  <a:lnTo>
                    <a:pt x="217" y="388"/>
                  </a:lnTo>
                  <a:lnTo>
                    <a:pt x="217" y="330"/>
                  </a:lnTo>
                  <a:close/>
                  <a:moveTo>
                    <a:pt x="92" y="0"/>
                  </a:moveTo>
                  <a:lnTo>
                    <a:pt x="297" y="0"/>
                  </a:lnTo>
                  <a:lnTo>
                    <a:pt x="302" y="10"/>
                  </a:lnTo>
                  <a:lnTo>
                    <a:pt x="302" y="55"/>
                  </a:lnTo>
                  <a:lnTo>
                    <a:pt x="339" y="55"/>
                  </a:lnTo>
                  <a:lnTo>
                    <a:pt x="346" y="66"/>
                  </a:lnTo>
                  <a:lnTo>
                    <a:pt x="346" y="710"/>
                  </a:lnTo>
                  <a:lnTo>
                    <a:pt x="382" y="710"/>
                  </a:lnTo>
                  <a:lnTo>
                    <a:pt x="389" y="719"/>
                  </a:lnTo>
                  <a:lnTo>
                    <a:pt x="389" y="774"/>
                  </a:lnTo>
                  <a:lnTo>
                    <a:pt x="382" y="785"/>
                  </a:lnTo>
                  <a:lnTo>
                    <a:pt x="302" y="785"/>
                  </a:lnTo>
                  <a:lnTo>
                    <a:pt x="297" y="774"/>
                  </a:lnTo>
                  <a:lnTo>
                    <a:pt x="297" y="719"/>
                  </a:lnTo>
                  <a:lnTo>
                    <a:pt x="260" y="719"/>
                  </a:lnTo>
                  <a:lnTo>
                    <a:pt x="253" y="710"/>
                  </a:lnTo>
                  <a:lnTo>
                    <a:pt x="253" y="653"/>
                  </a:lnTo>
                  <a:lnTo>
                    <a:pt x="217" y="653"/>
                  </a:lnTo>
                  <a:lnTo>
                    <a:pt x="217" y="710"/>
                  </a:lnTo>
                  <a:lnTo>
                    <a:pt x="210" y="719"/>
                  </a:lnTo>
                  <a:lnTo>
                    <a:pt x="173" y="719"/>
                  </a:lnTo>
                  <a:lnTo>
                    <a:pt x="173" y="774"/>
                  </a:lnTo>
                  <a:lnTo>
                    <a:pt x="167" y="785"/>
                  </a:lnTo>
                  <a:lnTo>
                    <a:pt x="50" y="785"/>
                  </a:lnTo>
                  <a:lnTo>
                    <a:pt x="43" y="774"/>
                  </a:lnTo>
                  <a:lnTo>
                    <a:pt x="43" y="719"/>
                  </a:lnTo>
                  <a:lnTo>
                    <a:pt x="7" y="719"/>
                  </a:lnTo>
                  <a:lnTo>
                    <a:pt x="0" y="710"/>
                  </a:lnTo>
                  <a:lnTo>
                    <a:pt x="0" y="463"/>
                  </a:lnTo>
                  <a:lnTo>
                    <a:pt x="7" y="452"/>
                  </a:lnTo>
                  <a:lnTo>
                    <a:pt x="43" y="452"/>
                  </a:lnTo>
                  <a:lnTo>
                    <a:pt x="43" y="397"/>
                  </a:lnTo>
                  <a:lnTo>
                    <a:pt x="50" y="388"/>
                  </a:lnTo>
                  <a:lnTo>
                    <a:pt x="87" y="388"/>
                  </a:lnTo>
                  <a:lnTo>
                    <a:pt x="87" y="330"/>
                  </a:lnTo>
                  <a:lnTo>
                    <a:pt x="92" y="320"/>
                  </a:lnTo>
                  <a:lnTo>
                    <a:pt x="167" y="320"/>
                  </a:lnTo>
                  <a:lnTo>
                    <a:pt x="167" y="264"/>
                  </a:lnTo>
                  <a:lnTo>
                    <a:pt x="173" y="256"/>
                  </a:lnTo>
                  <a:lnTo>
                    <a:pt x="253" y="256"/>
                  </a:lnTo>
                  <a:lnTo>
                    <a:pt x="253" y="132"/>
                  </a:lnTo>
                  <a:lnTo>
                    <a:pt x="217" y="132"/>
                  </a:lnTo>
                  <a:lnTo>
                    <a:pt x="210" y="124"/>
                  </a:lnTo>
                  <a:lnTo>
                    <a:pt x="210" y="66"/>
                  </a:lnTo>
                  <a:lnTo>
                    <a:pt x="130" y="66"/>
                  </a:lnTo>
                  <a:lnTo>
                    <a:pt x="130" y="188"/>
                  </a:lnTo>
                  <a:lnTo>
                    <a:pt x="125" y="198"/>
                  </a:lnTo>
                  <a:lnTo>
                    <a:pt x="50" y="198"/>
                  </a:lnTo>
                  <a:lnTo>
                    <a:pt x="43" y="188"/>
                  </a:lnTo>
                  <a:lnTo>
                    <a:pt x="43" y="66"/>
                  </a:lnTo>
                  <a:lnTo>
                    <a:pt x="50" y="55"/>
                  </a:lnTo>
                  <a:lnTo>
                    <a:pt x="87" y="55"/>
                  </a:lnTo>
                  <a:lnTo>
                    <a:pt x="87" y="1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5" name="Freeform 37"/>
            <p:cNvSpPr>
              <a:spLocks noChangeArrowheads="1"/>
            </p:cNvSpPr>
            <p:nvPr/>
          </p:nvSpPr>
          <p:spPr bwMode="auto">
            <a:xfrm>
              <a:off x="2887" y="2963"/>
              <a:ext cx="41" cy="252"/>
            </a:xfrm>
            <a:custGeom>
              <a:avLst/>
              <a:gdLst>
                <a:gd name="T0" fmla="*/ 7 w 186"/>
                <a:gd name="T1" fmla="*/ 0 h 1117"/>
                <a:gd name="T2" fmla="*/ 131 w 186"/>
                <a:gd name="T3" fmla="*/ 0 h 1117"/>
                <a:gd name="T4" fmla="*/ 137 w 186"/>
                <a:gd name="T5" fmla="*/ 9 h 1117"/>
                <a:gd name="T6" fmla="*/ 137 w 186"/>
                <a:gd name="T7" fmla="*/ 1041 h 1117"/>
                <a:gd name="T8" fmla="*/ 177 w 186"/>
                <a:gd name="T9" fmla="*/ 1041 h 1117"/>
                <a:gd name="T10" fmla="*/ 185 w 186"/>
                <a:gd name="T11" fmla="*/ 1050 h 1117"/>
                <a:gd name="T12" fmla="*/ 185 w 186"/>
                <a:gd name="T13" fmla="*/ 1105 h 1117"/>
                <a:gd name="T14" fmla="*/ 177 w 186"/>
                <a:gd name="T15" fmla="*/ 1116 h 1117"/>
                <a:gd name="T16" fmla="*/ 7 w 186"/>
                <a:gd name="T17" fmla="*/ 1116 h 1117"/>
                <a:gd name="T18" fmla="*/ 0 w 186"/>
                <a:gd name="T19" fmla="*/ 1105 h 1117"/>
                <a:gd name="T20" fmla="*/ 0 w 186"/>
                <a:gd name="T21" fmla="*/ 1050 h 1117"/>
                <a:gd name="T22" fmla="*/ 7 w 186"/>
                <a:gd name="T23" fmla="*/ 1041 h 1117"/>
                <a:gd name="T24" fmla="*/ 46 w 186"/>
                <a:gd name="T25" fmla="*/ 1041 h 1117"/>
                <a:gd name="T26" fmla="*/ 46 w 186"/>
                <a:gd name="T27" fmla="*/ 75 h 1117"/>
                <a:gd name="T28" fmla="*/ 7 w 186"/>
                <a:gd name="T29" fmla="*/ 75 h 1117"/>
                <a:gd name="T30" fmla="*/ 0 w 186"/>
                <a:gd name="T31" fmla="*/ 64 h 1117"/>
                <a:gd name="T32" fmla="*/ 0 w 186"/>
                <a:gd name="T33" fmla="*/ 9 h 1117"/>
                <a:gd name="T34" fmla="*/ 7 w 186"/>
                <a:gd name="T35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1117">
                  <a:moveTo>
                    <a:pt x="7" y="0"/>
                  </a:moveTo>
                  <a:lnTo>
                    <a:pt x="131" y="0"/>
                  </a:lnTo>
                  <a:lnTo>
                    <a:pt x="137" y="9"/>
                  </a:lnTo>
                  <a:lnTo>
                    <a:pt x="137" y="1041"/>
                  </a:lnTo>
                  <a:lnTo>
                    <a:pt x="177" y="1041"/>
                  </a:lnTo>
                  <a:lnTo>
                    <a:pt x="185" y="1050"/>
                  </a:lnTo>
                  <a:lnTo>
                    <a:pt x="185" y="1105"/>
                  </a:lnTo>
                  <a:lnTo>
                    <a:pt x="177" y="1116"/>
                  </a:lnTo>
                  <a:lnTo>
                    <a:pt x="7" y="1116"/>
                  </a:lnTo>
                  <a:lnTo>
                    <a:pt x="0" y="1105"/>
                  </a:lnTo>
                  <a:lnTo>
                    <a:pt x="0" y="1050"/>
                  </a:lnTo>
                  <a:lnTo>
                    <a:pt x="7" y="1041"/>
                  </a:lnTo>
                  <a:lnTo>
                    <a:pt x="46" y="1041"/>
                  </a:lnTo>
                  <a:lnTo>
                    <a:pt x="46" y="75"/>
                  </a:lnTo>
                  <a:lnTo>
                    <a:pt x="7" y="75"/>
                  </a:lnTo>
                  <a:lnTo>
                    <a:pt x="0" y="64"/>
                  </a:lnTo>
                  <a:lnTo>
                    <a:pt x="0" y="9"/>
                  </a:lnTo>
                  <a:lnTo>
                    <a:pt x="7" y="0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6" name="Freeform 38"/>
            <p:cNvSpPr>
              <a:spLocks noChangeArrowheads="1"/>
            </p:cNvSpPr>
            <p:nvPr/>
          </p:nvSpPr>
          <p:spPr bwMode="auto">
            <a:xfrm>
              <a:off x="2955" y="2963"/>
              <a:ext cx="41" cy="252"/>
            </a:xfrm>
            <a:custGeom>
              <a:avLst/>
              <a:gdLst>
                <a:gd name="T0" fmla="*/ 6 w 184"/>
                <a:gd name="T1" fmla="*/ 331 h 1117"/>
                <a:gd name="T2" fmla="*/ 130 w 184"/>
                <a:gd name="T3" fmla="*/ 331 h 1117"/>
                <a:gd name="T4" fmla="*/ 136 w 184"/>
                <a:gd name="T5" fmla="*/ 341 h 1117"/>
                <a:gd name="T6" fmla="*/ 136 w 184"/>
                <a:gd name="T7" fmla="*/ 1041 h 1117"/>
                <a:gd name="T8" fmla="*/ 175 w 184"/>
                <a:gd name="T9" fmla="*/ 1041 h 1117"/>
                <a:gd name="T10" fmla="*/ 183 w 184"/>
                <a:gd name="T11" fmla="*/ 1050 h 1117"/>
                <a:gd name="T12" fmla="*/ 183 w 184"/>
                <a:gd name="T13" fmla="*/ 1105 h 1117"/>
                <a:gd name="T14" fmla="*/ 175 w 184"/>
                <a:gd name="T15" fmla="*/ 1116 h 1117"/>
                <a:gd name="T16" fmla="*/ 6 w 184"/>
                <a:gd name="T17" fmla="*/ 1116 h 1117"/>
                <a:gd name="T18" fmla="*/ 0 w 184"/>
                <a:gd name="T19" fmla="*/ 1105 h 1117"/>
                <a:gd name="T20" fmla="*/ 0 w 184"/>
                <a:gd name="T21" fmla="*/ 1050 h 1117"/>
                <a:gd name="T22" fmla="*/ 6 w 184"/>
                <a:gd name="T23" fmla="*/ 1041 h 1117"/>
                <a:gd name="T24" fmla="*/ 45 w 184"/>
                <a:gd name="T25" fmla="*/ 1041 h 1117"/>
                <a:gd name="T26" fmla="*/ 45 w 184"/>
                <a:gd name="T27" fmla="*/ 397 h 1117"/>
                <a:gd name="T28" fmla="*/ 6 w 184"/>
                <a:gd name="T29" fmla="*/ 397 h 1117"/>
                <a:gd name="T30" fmla="*/ 0 w 184"/>
                <a:gd name="T31" fmla="*/ 386 h 1117"/>
                <a:gd name="T32" fmla="*/ 0 w 184"/>
                <a:gd name="T33" fmla="*/ 341 h 1117"/>
                <a:gd name="T34" fmla="*/ 6 w 184"/>
                <a:gd name="T35" fmla="*/ 331 h 1117"/>
                <a:gd name="T36" fmla="*/ 52 w 184"/>
                <a:gd name="T37" fmla="*/ 0 h 1117"/>
                <a:gd name="T38" fmla="*/ 130 w 184"/>
                <a:gd name="T39" fmla="*/ 0 h 1117"/>
                <a:gd name="T40" fmla="*/ 136 w 184"/>
                <a:gd name="T41" fmla="*/ 9 h 1117"/>
                <a:gd name="T42" fmla="*/ 136 w 184"/>
                <a:gd name="T43" fmla="*/ 132 h 1117"/>
                <a:gd name="T44" fmla="*/ 130 w 184"/>
                <a:gd name="T45" fmla="*/ 141 h 1117"/>
                <a:gd name="T46" fmla="*/ 52 w 184"/>
                <a:gd name="T47" fmla="*/ 141 h 1117"/>
                <a:gd name="T48" fmla="*/ 45 w 184"/>
                <a:gd name="T49" fmla="*/ 132 h 1117"/>
                <a:gd name="T50" fmla="*/ 45 w 184"/>
                <a:gd name="T51" fmla="*/ 9 h 1117"/>
                <a:gd name="T52" fmla="*/ 52 w 184"/>
                <a:gd name="T5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117">
                  <a:moveTo>
                    <a:pt x="6" y="331"/>
                  </a:moveTo>
                  <a:lnTo>
                    <a:pt x="130" y="331"/>
                  </a:lnTo>
                  <a:lnTo>
                    <a:pt x="136" y="341"/>
                  </a:lnTo>
                  <a:lnTo>
                    <a:pt x="136" y="1041"/>
                  </a:lnTo>
                  <a:lnTo>
                    <a:pt x="175" y="1041"/>
                  </a:lnTo>
                  <a:lnTo>
                    <a:pt x="183" y="1050"/>
                  </a:lnTo>
                  <a:lnTo>
                    <a:pt x="183" y="1105"/>
                  </a:lnTo>
                  <a:lnTo>
                    <a:pt x="175" y="1116"/>
                  </a:lnTo>
                  <a:lnTo>
                    <a:pt x="6" y="1116"/>
                  </a:lnTo>
                  <a:lnTo>
                    <a:pt x="0" y="1105"/>
                  </a:lnTo>
                  <a:lnTo>
                    <a:pt x="0" y="1050"/>
                  </a:lnTo>
                  <a:lnTo>
                    <a:pt x="6" y="1041"/>
                  </a:lnTo>
                  <a:lnTo>
                    <a:pt x="45" y="1041"/>
                  </a:lnTo>
                  <a:lnTo>
                    <a:pt x="45" y="397"/>
                  </a:lnTo>
                  <a:lnTo>
                    <a:pt x="6" y="397"/>
                  </a:lnTo>
                  <a:lnTo>
                    <a:pt x="0" y="386"/>
                  </a:lnTo>
                  <a:lnTo>
                    <a:pt x="0" y="341"/>
                  </a:lnTo>
                  <a:lnTo>
                    <a:pt x="6" y="331"/>
                  </a:lnTo>
                  <a:close/>
                  <a:moveTo>
                    <a:pt x="52" y="0"/>
                  </a:moveTo>
                  <a:lnTo>
                    <a:pt x="130" y="0"/>
                  </a:lnTo>
                  <a:lnTo>
                    <a:pt x="136" y="9"/>
                  </a:lnTo>
                  <a:lnTo>
                    <a:pt x="136" y="132"/>
                  </a:lnTo>
                  <a:lnTo>
                    <a:pt x="130" y="141"/>
                  </a:lnTo>
                  <a:lnTo>
                    <a:pt x="52" y="141"/>
                  </a:lnTo>
                  <a:lnTo>
                    <a:pt x="45" y="132"/>
                  </a:lnTo>
                  <a:lnTo>
                    <a:pt x="45" y="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7" name="Freeform 39"/>
            <p:cNvSpPr>
              <a:spLocks noChangeArrowheads="1"/>
            </p:cNvSpPr>
            <p:nvPr/>
          </p:nvSpPr>
          <p:spPr bwMode="auto">
            <a:xfrm>
              <a:off x="3022" y="2963"/>
              <a:ext cx="97" cy="252"/>
            </a:xfrm>
            <a:custGeom>
              <a:avLst/>
              <a:gdLst>
                <a:gd name="T0" fmla="*/ 172 w 431"/>
                <a:gd name="T1" fmla="*/ 397 h 1117"/>
                <a:gd name="T2" fmla="*/ 252 w 431"/>
                <a:gd name="T3" fmla="*/ 397 h 1117"/>
                <a:gd name="T4" fmla="*/ 252 w 431"/>
                <a:gd name="T5" fmla="*/ 455 h 1117"/>
                <a:gd name="T6" fmla="*/ 258 w 431"/>
                <a:gd name="T7" fmla="*/ 463 h 1117"/>
                <a:gd name="T8" fmla="*/ 294 w 431"/>
                <a:gd name="T9" fmla="*/ 463 h 1117"/>
                <a:gd name="T10" fmla="*/ 294 w 431"/>
                <a:gd name="T11" fmla="*/ 973 h 1117"/>
                <a:gd name="T12" fmla="*/ 258 w 431"/>
                <a:gd name="T13" fmla="*/ 973 h 1117"/>
                <a:gd name="T14" fmla="*/ 252 w 431"/>
                <a:gd name="T15" fmla="*/ 984 h 1117"/>
                <a:gd name="T16" fmla="*/ 252 w 431"/>
                <a:gd name="T17" fmla="*/ 1041 h 1117"/>
                <a:gd name="T18" fmla="*/ 172 w 431"/>
                <a:gd name="T19" fmla="*/ 1041 h 1117"/>
                <a:gd name="T20" fmla="*/ 172 w 431"/>
                <a:gd name="T21" fmla="*/ 984 h 1117"/>
                <a:gd name="T22" fmla="*/ 166 w 431"/>
                <a:gd name="T23" fmla="*/ 973 h 1117"/>
                <a:gd name="T24" fmla="*/ 129 w 431"/>
                <a:gd name="T25" fmla="*/ 973 h 1117"/>
                <a:gd name="T26" fmla="*/ 129 w 431"/>
                <a:gd name="T27" fmla="*/ 918 h 1117"/>
                <a:gd name="T28" fmla="*/ 124 w 431"/>
                <a:gd name="T29" fmla="*/ 909 h 1117"/>
                <a:gd name="T30" fmla="*/ 92 w 431"/>
                <a:gd name="T31" fmla="*/ 909 h 1117"/>
                <a:gd name="T32" fmla="*/ 92 w 431"/>
                <a:gd name="T33" fmla="*/ 529 h 1117"/>
                <a:gd name="T34" fmla="*/ 124 w 431"/>
                <a:gd name="T35" fmla="*/ 529 h 1117"/>
                <a:gd name="T36" fmla="*/ 129 w 431"/>
                <a:gd name="T37" fmla="*/ 519 h 1117"/>
                <a:gd name="T38" fmla="*/ 129 w 431"/>
                <a:gd name="T39" fmla="*/ 463 h 1117"/>
                <a:gd name="T40" fmla="*/ 166 w 431"/>
                <a:gd name="T41" fmla="*/ 463 h 1117"/>
                <a:gd name="T42" fmla="*/ 172 w 431"/>
                <a:gd name="T43" fmla="*/ 455 h 1117"/>
                <a:gd name="T44" fmla="*/ 172 w 431"/>
                <a:gd name="T45" fmla="*/ 397 h 1117"/>
                <a:gd name="T46" fmla="*/ 258 w 431"/>
                <a:gd name="T47" fmla="*/ 0 h 1117"/>
                <a:gd name="T48" fmla="*/ 380 w 431"/>
                <a:gd name="T49" fmla="*/ 0 h 1117"/>
                <a:gd name="T50" fmla="*/ 387 w 431"/>
                <a:gd name="T51" fmla="*/ 9 h 1117"/>
                <a:gd name="T52" fmla="*/ 387 w 431"/>
                <a:gd name="T53" fmla="*/ 1041 h 1117"/>
                <a:gd name="T54" fmla="*/ 423 w 431"/>
                <a:gd name="T55" fmla="*/ 1041 h 1117"/>
                <a:gd name="T56" fmla="*/ 430 w 431"/>
                <a:gd name="T57" fmla="*/ 1050 h 1117"/>
                <a:gd name="T58" fmla="*/ 430 w 431"/>
                <a:gd name="T59" fmla="*/ 1105 h 1117"/>
                <a:gd name="T60" fmla="*/ 423 w 431"/>
                <a:gd name="T61" fmla="*/ 1116 h 1117"/>
                <a:gd name="T62" fmla="*/ 343 w 431"/>
                <a:gd name="T63" fmla="*/ 1116 h 1117"/>
                <a:gd name="T64" fmla="*/ 336 w 431"/>
                <a:gd name="T65" fmla="*/ 1105 h 1117"/>
                <a:gd name="T66" fmla="*/ 336 w 431"/>
                <a:gd name="T67" fmla="*/ 1050 h 1117"/>
                <a:gd name="T68" fmla="*/ 300 w 431"/>
                <a:gd name="T69" fmla="*/ 1050 h 1117"/>
                <a:gd name="T70" fmla="*/ 300 w 431"/>
                <a:gd name="T71" fmla="*/ 1105 h 1117"/>
                <a:gd name="T72" fmla="*/ 294 w 431"/>
                <a:gd name="T73" fmla="*/ 1116 h 1117"/>
                <a:gd name="T74" fmla="*/ 129 w 431"/>
                <a:gd name="T75" fmla="*/ 1116 h 1117"/>
                <a:gd name="T76" fmla="*/ 124 w 431"/>
                <a:gd name="T77" fmla="*/ 1105 h 1117"/>
                <a:gd name="T78" fmla="*/ 124 w 431"/>
                <a:gd name="T79" fmla="*/ 1050 h 1117"/>
                <a:gd name="T80" fmla="*/ 49 w 431"/>
                <a:gd name="T81" fmla="*/ 1050 h 1117"/>
                <a:gd name="T82" fmla="*/ 44 w 431"/>
                <a:gd name="T83" fmla="*/ 1041 h 1117"/>
                <a:gd name="T84" fmla="*/ 44 w 431"/>
                <a:gd name="T85" fmla="*/ 918 h 1117"/>
                <a:gd name="T86" fmla="*/ 7 w 431"/>
                <a:gd name="T87" fmla="*/ 918 h 1117"/>
                <a:gd name="T88" fmla="*/ 0 w 431"/>
                <a:gd name="T89" fmla="*/ 909 h 1117"/>
                <a:gd name="T90" fmla="*/ 0 w 431"/>
                <a:gd name="T91" fmla="*/ 529 h 1117"/>
                <a:gd name="T92" fmla="*/ 7 w 431"/>
                <a:gd name="T93" fmla="*/ 519 h 1117"/>
                <a:gd name="T94" fmla="*/ 44 w 431"/>
                <a:gd name="T95" fmla="*/ 519 h 1117"/>
                <a:gd name="T96" fmla="*/ 44 w 431"/>
                <a:gd name="T97" fmla="*/ 397 h 1117"/>
                <a:gd name="T98" fmla="*/ 49 w 431"/>
                <a:gd name="T99" fmla="*/ 386 h 1117"/>
                <a:gd name="T100" fmla="*/ 124 w 431"/>
                <a:gd name="T101" fmla="*/ 386 h 1117"/>
                <a:gd name="T102" fmla="*/ 124 w 431"/>
                <a:gd name="T103" fmla="*/ 341 h 1117"/>
                <a:gd name="T104" fmla="*/ 129 w 431"/>
                <a:gd name="T105" fmla="*/ 331 h 1117"/>
                <a:gd name="T106" fmla="*/ 252 w 431"/>
                <a:gd name="T107" fmla="*/ 331 h 1117"/>
                <a:gd name="T108" fmla="*/ 258 w 431"/>
                <a:gd name="T109" fmla="*/ 341 h 1117"/>
                <a:gd name="T110" fmla="*/ 258 w 431"/>
                <a:gd name="T111" fmla="*/ 386 h 1117"/>
                <a:gd name="T112" fmla="*/ 294 w 431"/>
                <a:gd name="T113" fmla="*/ 386 h 1117"/>
                <a:gd name="T114" fmla="*/ 294 w 431"/>
                <a:gd name="T115" fmla="*/ 75 h 1117"/>
                <a:gd name="T116" fmla="*/ 258 w 431"/>
                <a:gd name="T117" fmla="*/ 75 h 1117"/>
                <a:gd name="T118" fmla="*/ 252 w 431"/>
                <a:gd name="T119" fmla="*/ 64 h 1117"/>
                <a:gd name="T120" fmla="*/ 252 w 431"/>
                <a:gd name="T121" fmla="*/ 9 h 1117"/>
                <a:gd name="T122" fmla="*/ 258 w 431"/>
                <a:gd name="T12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1" h="1117">
                  <a:moveTo>
                    <a:pt x="172" y="397"/>
                  </a:moveTo>
                  <a:lnTo>
                    <a:pt x="252" y="397"/>
                  </a:lnTo>
                  <a:lnTo>
                    <a:pt x="252" y="455"/>
                  </a:lnTo>
                  <a:lnTo>
                    <a:pt x="258" y="463"/>
                  </a:lnTo>
                  <a:lnTo>
                    <a:pt x="294" y="463"/>
                  </a:lnTo>
                  <a:lnTo>
                    <a:pt x="294" y="973"/>
                  </a:lnTo>
                  <a:lnTo>
                    <a:pt x="258" y="973"/>
                  </a:lnTo>
                  <a:lnTo>
                    <a:pt x="252" y="984"/>
                  </a:lnTo>
                  <a:lnTo>
                    <a:pt x="252" y="1041"/>
                  </a:lnTo>
                  <a:lnTo>
                    <a:pt x="172" y="1041"/>
                  </a:lnTo>
                  <a:lnTo>
                    <a:pt x="172" y="984"/>
                  </a:lnTo>
                  <a:lnTo>
                    <a:pt x="166" y="973"/>
                  </a:lnTo>
                  <a:lnTo>
                    <a:pt x="129" y="973"/>
                  </a:lnTo>
                  <a:lnTo>
                    <a:pt x="129" y="918"/>
                  </a:lnTo>
                  <a:lnTo>
                    <a:pt x="124" y="909"/>
                  </a:lnTo>
                  <a:lnTo>
                    <a:pt x="92" y="909"/>
                  </a:lnTo>
                  <a:lnTo>
                    <a:pt x="92" y="529"/>
                  </a:lnTo>
                  <a:lnTo>
                    <a:pt x="124" y="529"/>
                  </a:lnTo>
                  <a:lnTo>
                    <a:pt x="129" y="519"/>
                  </a:lnTo>
                  <a:lnTo>
                    <a:pt x="129" y="463"/>
                  </a:lnTo>
                  <a:lnTo>
                    <a:pt x="166" y="463"/>
                  </a:lnTo>
                  <a:lnTo>
                    <a:pt x="172" y="455"/>
                  </a:lnTo>
                  <a:lnTo>
                    <a:pt x="172" y="397"/>
                  </a:lnTo>
                  <a:close/>
                  <a:moveTo>
                    <a:pt x="258" y="0"/>
                  </a:moveTo>
                  <a:lnTo>
                    <a:pt x="380" y="0"/>
                  </a:lnTo>
                  <a:lnTo>
                    <a:pt x="387" y="9"/>
                  </a:lnTo>
                  <a:lnTo>
                    <a:pt x="387" y="1041"/>
                  </a:lnTo>
                  <a:lnTo>
                    <a:pt x="423" y="1041"/>
                  </a:lnTo>
                  <a:lnTo>
                    <a:pt x="430" y="1050"/>
                  </a:lnTo>
                  <a:lnTo>
                    <a:pt x="430" y="1105"/>
                  </a:lnTo>
                  <a:lnTo>
                    <a:pt x="423" y="1116"/>
                  </a:lnTo>
                  <a:lnTo>
                    <a:pt x="343" y="1116"/>
                  </a:lnTo>
                  <a:lnTo>
                    <a:pt x="336" y="1105"/>
                  </a:lnTo>
                  <a:lnTo>
                    <a:pt x="336" y="1050"/>
                  </a:lnTo>
                  <a:lnTo>
                    <a:pt x="300" y="1050"/>
                  </a:lnTo>
                  <a:lnTo>
                    <a:pt x="300" y="1105"/>
                  </a:lnTo>
                  <a:lnTo>
                    <a:pt x="294" y="1116"/>
                  </a:lnTo>
                  <a:lnTo>
                    <a:pt x="129" y="1116"/>
                  </a:lnTo>
                  <a:lnTo>
                    <a:pt x="124" y="1105"/>
                  </a:lnTo>
                  <a:lnTo>
                    <a:pt x="124" y="1050"/>
                  </a:lnTo>
                  <a:lnTo>
                    <a:pt x="49" y="1050"/>
                  </a:lnTo>
                  <a:lnTo>
                    <a:pt x="44" y="1041"/>
                  </a:lnTo>
                  <a:lnTo>
                    <a:pt x="44" y="918"/>
                  </a:lnTo>
                  <a:lnTo>
                    <a:pt x="7" y="918"/>
                  </a:lnTo>
                  <a:lnTo>
                    <a:pt x="0" y="909"/>
                  </a:lnTo>
                  <a:lnTo>
                    <a:pt x="0" y="529"/>
                  </a:lnTo>
                  <a:lnTo>
                    <a:pt x="7" y="519"/>
                  </a:lnTo>
                  <a:lnTo>
                    <a:pt x="44" y="519"/>
                  </a:lnTo>
                  <a:lnTo>
                    <a:pt x="44" y="397"/>
                  </a:lnTo>
                  <a:lnTo>
                    <a:pt x="49" y="386"/>
                  </a:lnTo>
                  <a:lnTo>
                    <a:pt x="124" y="386"/>
                  </a:lnTo>
                  <a:lnTo>
                    <a:pt x="124" y="341"/>
                  </a:lnTo>
                  <a:lnTo>
                    <a:pt x="129" y="331"/>
                  </a:lnTo>
                  <a:lnTo>
                    <a:pt x="252" y="331"/>
                  </a:lnTo>
                  <a:lnTo>
                    <a:pt x="258" y="341"/>
                  </a:lnTo>
                  <a:lnTo>
                    <a:pt x="258" y="386"/>
                  </a:lnTo>
                  <a:lnTo>
                    <a:pt x="294" y="386"/>
                  </a:lnTo>
                  <a:lnTo>
                    <a:pt x="294" y="75"/>
                  </a:lnTo>
                  <a:lnTo>
                    <a:pt x="258" y="75"/>
                  </a:lnTo>
                  <a:lnTo>
                    <a:pt x="252" y="64"/>
                  </a:lnTo>
                  <a:lnTo>
                    <a:pt x="252" y="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5688" name="Group 40"/>
          <p:cNvGrpSpPr>
            <a:grpSpLocks/>
          </p:cNvGrpSpPr>
          <p:nvPr/>
        </p:nvGrpSpPr>
        <p:grpSpPr bwMode="auto">
          <a:xfrm>
            <a:off x="1524000" y="5008563"/>
            <a:ext cx="989013" cy="400050"/>
            <a:chOff x="960" y="3155"/>
            <a:chExt cx="623" cy="252"/>
          </a:xfrm>
        </p:grpSpPr>
        <p:sp>
          <p:nvSpPr>
            <p:cNvPr id="155689" name="Freeform 41"/>
            <p:cNvSpPr>
              <a:spLocks noChangeArrowheads="1"/>
            </p:cNvSpPr>
            <p:nvPr/>
          </p:nvSpPr>
          <p:spPr bwMode="auto">
            <a:xfrm>
              <a:off x="960" y="3155"/>
              <a:ext cx="54" cy="252"/>
            </a:xfrm>
            <a:custGeom>
              <a:avLst/>
              <a:gdLst>
                <a:gd name="T0" fmla="*/ 6 w 242"/>
                <a:gd name="T1" fmla="*/ 0 h 1116"/>
                <a:gd name="T2" fmla="*/ 234 w 242"/>
                <a:gd name="T3" fmla="*/ 0 h 1116"/>
                <a:gd name="T4" fmla="*/ 241 w 242"/>
                <a:gd name="T5" fmla="*/ 11 h 1116"/>
                <a:gd name="T6" fmla="*/ 241 w 242"/>
                <a:gd name="T7" fmla="*/ 66 h 1116"/>
                <a:gd name="T8" fmla="*/ 234 w 242"/>
                <a:gd name="T9" fmla="*/ 75 h 1116"/>
                <a:gd name="T10" fmla="*/ 161 w 242"/>
                <a:gd name="T11" fmla="*/ 75 h 1116"/>
                <a:gd name="T12" fmla="*/ 161 w 242"/>
                <a:gd name="T13" fmla="*/ 1040 h 1116"/>
                <a:gd name="T14" fmla="*/ 234 w 242"/>
                <a:gd name="T15" fmla="*/ 1040 h 1116"/>
                <a:gd name="T16" fmla="*/ 241 w 242"/>
                <a:gd name="T17" fmla="*/ 1051 h 1116"/>
                <a:gd name="T18" fmla="*/ 241 w 242"/>
                <a:gd name="T19" fmla="*/ 1106 h 1116"/>
                <a:gd name="T20" fmla="*/ 234 w 242"/>
                <a:gd name="T21" fmla="*/ 1115 h 1116"/>
                <a:gd name="T22" fmla="*/ 6 w 242"/>
                <a:gd name="T23" fmla="*/ 1115 h 1116"/>
                <a:gd name="T24" fmla="*/ 0 w 242"/>
                <a:gd name="T25" fmla="*/ 1106 h 1116"/>
                <a:gd name="T26" fmla="*/ 0 w 242"/>
                <a:gd name="T27" fmla="*/ 1051 h 1116"/>
                <a:gd name="T28" fmla="*/ 6 w 242"/>
                <a:gd name="T29" fmla="*/ 1040 h 1116"/>
                <a:gd name="T30" fmla="*/ 80 w 242"/>
                <a:gd name="T31" fmla="*/ 1040 h 1116"/>
                <a:gd name="T32" fmla="*/ 80 w 242"/>
                <a:gd name="T33" fmla="*/ 75 h 1116"/>
                <a:gd name="T34" fmla="*/ 6 w 242"/>
                <a:gd name="T35" fmla="*/ 75 h 1116"/>
                <a:gd name="T36" fmla="*/ 0 w 242"/>
                <a:gd name="T37" fmla="*/ 66 h 1116"/>
                <a:gd name="T38" fmla="*/ 0 w 242"/>
                <a:gd name="T39" fmla="*/ 11 h 1116"/>
                <a:gd name="T40" fmla="*/ 6 w 242"/>
                <a:gd name="T41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1116">
                  <a:moveTo>
                    <a:pt x="6" y="0"/>
                  </a:moveTo>
                  <a:lnTo>
                    <a:pt x="234" y="0"/>
                  </a:lnTo>
                  <a:lnTo>
                    <a:pt x="241" y="11"/>
                  </a:lnTo>
                  <a:lnTo>
                    <a:pt x="241" y="66"/>
                  </a:lnTo>
                  <a:lnTo>
                    <a:pt x="234" y="75"/>
                  </a:lnTo>
                  <a:lnTo>
                    <a:pt x="161" y="75"/>
                  </a:lnTo>
                  <a:lnTo>
                    <a:pt x="161" y="1040"/>
                  </a:lnTo>
                  <a:lnTo>
                    <a:pt x="234" y="1040"/>
                  </a:lnTo>
                  <a:lnTo>
                    <a:pt x="241" y="1051"/>
                  </a:lnTo>
                  <a:lnTo>
                    <a:pt x="241" y="1106"/>
                  </a:lnTo>
                  <a:lnTo>
                    <a:pt x="234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80" y="1040"/>
                  </a:lnTo>
                  <a:lnTo>
                    <a:pt x="80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0" name="Freeform 42"/>
            <p:cNvSpPr>
              <a:spLocks noChangeArrowheads="1"/>
            </p:cNvSpPr>
            <p:nvPr/>
          </p:nvSpPr>
          <p:spPr bwMode="auto">
            <a:xfrm>
              <a:off x="1035" y="3231"/>
              <a:ext cx="103" cy="177"/>
            </a:xfrm>
            <a:custGeom>
              <a:avLst/>
              <a:gdLst>
                <a:gd name="T0" fmla="*/ 6 w 458"/>
                <a:gd name="T1" fmla="*/ 0 h 783"/>
                <a:gd name="T2" fmla="*/ 120 w 458"/>
                <a:gd name="T3" fmla="*/ 0 h 783"/>
                <a:gd name="T4" fmla="*/ 127 w 458"/>
                <a:gd name="T5" fmla="*/ 8 h 783"/>
                <a:gd name="T6" fmla="*/ 127 w 458"/>
                <a:gd name="T7" fmla="*/ 121 h 783"/>
                <a:gd name="T8" fmla="*/ 163 w 458"/>
                <a:gd name="T9" fmla="*/ 121 h 783"/>
                <a:gd name="T10" fmla="*/ 163 w 458"/>
                <a:gd name="T11" fmla="*/ 64 h 783"/>
                <a:gd name="T12" fmla="*/ 170 w 458"/>
                <a:gd name="T13" fmla="*/ 55 h 783"/>
                <a:gd name="T14" fmla="*/ 205 w 458"/>
                <a:gd name="T15" fmla="*/ 55 h 783"/>
                <a:gd name="T16" fmla="*/ 205 w 458"/>
                <a:gd name="T17" fmla="*/ 8 h 783"/>
                <a:gd name="T18" fmla="*/ 212 w 458"/>
                <a:gd name="T19" fmla="*/ 0 h 783"/>
                <a:gd name="T20" fmla="*/ 332 w 458"/>
                <a:gd name="T21" fmla="*/ 0 h 783"/>
                <a:gd name="T22" fmla="*/ 337 w 458"/>
                <a:gd name="T23" fmla="*/ 8 h 783"/>
                <a:gd name="T24" fmla="*/ 337 w 458"/>
                <a:gd name="T25" fmla="*/ 55 h 783"/>
                <a:gd name="T26" fmla="*/ 375 w 458"/>
                <a:gd name="T27" fmla="*/ 55 h 783"/>
                <a:gd name="T28" fmla="*/ 380 w 458"/>
                <a:gd name="T29" fmla="*/ 64 h 783"/>
                <a:gd name="T30" fmla="*/ 380 w 458"/>
                <a:gd name="T31" fmla="*/ 121 h 783"/>
                <a:gd name="T32" fmla="*/ 415 w 458"/>
                <a:gd name="T33" fmla="*/ 121 h 783"/>
                <a:gd name="T34" fmla="*/ 422 w 458"/>
                <a:gd name="T35" fmla="*/ 132 h 783"/>
                <a:gd name="T36" fmla="*/ 422 w 458"/>
                <a:gd name="T37" fmla="*/ 707 h 783"/>
                <a:gd name="T38" fmla="*/ 452 w 458"/>
                <a:gd name="T39" fmla="*/ 707 h 783"/>
                <a:gd name="T40" fmla="*/ 457 w 458"/>
                <a:gd name="T41" fmla="*/ 718 h 783"/>
                <a:gd name="T42" fmla="*/ 457 w 458"/>
                <a:gd name="T43" fmla="*/ 773 h 783"/>
                <a:gd name="T44" fmla="*/ 452 w 458"/>
                <a:gd name="T45" fmla="*/ 782 h 783"/>
                <a:gd name="T46" fmla="*/ 296 w 458"/>
                <a:gd name="T47" fmla="*/ 782 h 783"/>
                <a:gd name="T48" fmla="*/ 290 w 458"/>
                <a:gd name="T49" fmla="*/ 773 h 783"/>
                <a:gd name="T50" fmla="*/ 290 w 458"/>
                <a:gd name="T51" fmla="*/ 718 h 783"/>
                <a:gd name="T52" fmla="*/ 296 w 458"/>
                <a:gd name="T53" fmla="*/ 707 h 783"/>
                <a:gd name="T54" fmla="*/ 332 w 458"/>
                <a:gd name="T55" fmla="*/ 707 h 783"/>
                <a:gd name="T56" fmla="*/ 332 w 458"/>
                <a:gd name="T57" fmla="*/ 196 h 783"/>
                <a:gd name="T58" fmla="*/ 296 w 458"/>
                <a:gd name="T59" fmla="*/ 196 h 783"/>
                <a:gd name="T60" fmla="*/ 290 w 458"/>
                <a:gd name="T61" fmla="*/ 187 h 783"/>
                <a:gd name="T62" fmla="*/ 290 w 458"/>
                <a:gd name="T63" fmla="*/ 132 h 783"/>
                <a:gd name="T64" fmla="*/ 170 w 458"/>
                <a:gd name="T65" fmla="*/ 132 h 783"/>
                <a:gd name="T66" fmla="*/ 170 w 458"/>
                <a:gd name="T67" fmla="*/ 187 h 783"/>
                <a:gd name="T68" fmla="*/ 163 w 458"/>
                <a:gd name="T69" fmla="*/ 196 h 783"/>
                <a:gd name="T70" fmla="*/ 127 w 458"/>
                <a:gd name="T71" fmla="*/ 196 h 783"/>
                <a:gd name="T72" fmla="*/ 127 w 458"/>
                <a:gd name="T73" fmla="*/ 707 h 783"/>
                <a:gd name="T74" fmla="*/ 163 w 458"/>
                <a:gd name="T75" fmla="*/ 707 h 783"/>
                <a:gd name="T76" fmla="*/ 170 w 458"/>
                <a:gd name="T77" fmla="*/ 718 h 783"/>
                <a:gd name="T78" fmla="*/ 170 w 458"/>
                <a:gd name="T79" fmla="*/ 773 h 783"/>
                <a:gd name="T80" fmla="*/ 163 w 458"/>
                <a:gd name="T81" fmla="*/ 782 h 783"/>
                <a:gd name="T82" fmla="*/ 6 w 458"/>
                <a:gd name="T83" fmla="*/ 782 h 783"/>
                <a:gd name="T84" fmla="*/ 0 w 458"/>
                <a:gd name="T85" fmla="*/ 773 h 783"/>
                <a:gd name="T86" fmla="*/ 0 w 458"/>
                <a:gd name="T87" fmla="*/ 718 h 783"/>
                <a:gd name="T88" fmla="*/ 6 w 458"/>
                <a:gd name="T89" fmla="*/ 707 h 783"/>
                <a:gd name="T90" fmla="*/ 43 w 458"/>
                <a:gd name="T91" fmla="*/ 707 h 783"/>
                <a:gd name="T92" fmla="*/ 43 w 458"/>
                <a:gd name="T93" fmla="*/ 64 h 783"/>
                <a:gd name="T94" fmla="*/ 6 w 458"/>
                <a:gd name="T95" fmla="*/ 64 h 783"/>
                <a:gd name="T96" fmla="*/ 0 w 458"/>
                <a:gd name="T97" fmla="*/ 55 h 783"/>
                <a:gd name="T98" fmla="*/ 0 w 458"/>
                <a:gd name="T99" fmla="*/ 8 h 783"/>
                <a:gd name="T100" fmla="*/ 6 w 458"/>
                <a:gd name="T10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783">
                  <a:moveTo>
                    <a:pt x="6" y="0"/>
                  </a:moveTo>
                  <a:lnTo>
                    <a:pt x="120" y="0"/>
                  </a:lnTo>
                  <a:lnTo>
                    <a:pt x="127" y="8"/>
                  </a:lnTo>
                  <a:lnTo>
                    <a:pt x="127" y="121"/>
                  </a:lnTo>
                  <a:lnTo>
                    <a:pt x="163" y="121"/>
                  </a:lnTo>
                  <a:lnTo>
                    <a:pt x="163" y="64"/>
                  </a:lnTo>
                  <a:lnTo>
                    <a:pt x="170" y="55"/>
                  </a:lnTo>
                  <a:lnTo>
                    <a:pt x="205" y="55"/>
                  </a:lnTo>
                  <a:lnTo>
                    <a:pt x="205" y="8"/>
                  </a:lnTo>
                  <a:lnTo>
                    <a:pt x="212" y="0"/>
                  </a:lnTo>
                  <a:lnTo>
                    <a:pt x="332" y="0"/>
                  </a:lnTo>
                  <a:lnTo>
                    <a:pt x="337" y="8"/>
                  </a:lnTo>
                  <a:lnTo>
                    <a:pt x="337" y="55"/>
                  </a:lnTo>
                  <a:lnTo>
                    <a:pt x="375" y="55"/>
                  </a:lnTo>
                  <a:lnTo>
                    <a:pt x="380" y="64"/>
                  </a:lnTo>
                  <a:lnTo>
                    <a:pt x="380" y="121"/>
                  </a:lnTo>
                  <a:lnTo>
                    <a:pt x="415" y="121"/>
                  </a:lnTo>
                  <a:lnTo>
                    <a:pt x="422" y="132"/>
                  </a:lnTo>
                  <a:lnTo>
                    <a:pt x="422" y="707"/>
                  </a:lnTo>
                  <a:lnTo>
                    <a:pt x="452" y="707"/>
                  </a:lnTo>
                  <a:lnTo>
                    <a:pt x="457" y="718"/>
                  </a:lnTo>
                  <a:lnTo>
                    <a:pt x="457" y="773"/>
                  </a:lnTo>
                  <a:lnTo>
                    <a:pt x="452" y="782"/>
                  </a:lnTo>
                  <a:lnTo>
                    <a:pt x="296" y="782"/>
                  </a:lnTo>
                  <a:lnTo>
                    <a:pt x="290" y="773"/>
                  </a:lnTo>
                  <a:lnTo>
                    <a:pt x="290" y="718"/>
                  </a:lnTo>
                  <a:lnTo>
                    <a:pt x="296" y="707"/>
                  </a:lnTo>
                  <a:lnTo>
                    <a:pt x="332" y="707"/>
                  </a:lnTo>
                  <a:lnTo>
                    <a:pt x="332" y="196"/>
                  </a:lnTo>
                  <a:lnTo>
                    <a:pt x="296" y="196"/>
                  </a:lnTo>
                  <a:lnTo>
                    <a:pt x="290" y="187"/>
                  </a:lnTo>
                  <a:lnTo>
                    <a:pt x="290" y="132"/>
                  </a:lnTo>
                  <a:lnTo>
                    <a:pt x="170" y="132"/>
                  </a:lnTo>
                  <a:lnTo>
                    <a:pt x="170" y="187"/>
                  </a:lnTo>
                  <a:lnTo>
                    <a:pt x="163" y="196"/>
                  </a:lnTo>
                  <a:lnTo>
                    <a:pt x="127" y="196"/>
                  </a:lnTo>
                  <a:lnTo>
                    <a:pt x="127" y="707"/>
                  </a:lnTo>
                  <a:lnTo>
                    <a:pt x="163" y="707"/>
                  </a:lnTo>
                  <a:lnTo>
                    <a:pt x="170" y="718"/>
                  </a:lnTo>
                  <a:lnTo>
                    <a:pt x="170" y="773"/>
                  </a:lnTo>
                  <a:lnTo>
                    <a:pt x="163" y="782"/>
                  </a:lnTo>
                  <a:lnTo>
                    <a:pt x="6" y="782"/>
                  </a:lnTo>
                  <a:lnTo>
                    <a:pt x="0" y="773"/>
                  </a:lnTo>
                  <a:lnTo>
                    <a:pt x="0" y="718"/>
                  </a:lnTo>
                  <a:lnTo>
                    <a:pt x="6" y="707"/>
                  </a:lnTo>
                  <a:lnTo>
                    <a:pt x="43" y="707"/>
                  </a:lnTo>
                  <a:lnTo>
                    <a:pt x="43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1" name="Freeform 43"/>
            <p:cNvSpPr>
              <a:spLocks noChangeArrowheads="1"/>
            </p:cNvSpPr>
            <p:nvPr/>
          </p:nvSpPr>
          <p:spPr bwMode="auto">
            <a:xfrm>
              <a:off x="1141" y="3231"/>
              <a:ext cx="101" cy="177"/>
            </a:xfrm>
            <a:custGeom>
              <a:avLst/>
              <a:gdLst>
                <a:gd name="T0" fmla="*/ 6 w 448"/>
                <a:gd name="T1" fmla="*/ 0 h 783"/>
                <a:gd name="T2" fmla="*/ 157 w 448"/>
                <a:gd name="T3" fmla="*/ 0 h 783"/>
                <a:gd name="T4" fmla="*/ 163 w 448"/>
                <a:gd name="T5" fmla="*/ 8 h 783"/>
                <a:gd name="T6" fmla="*/ 163 w 448"/>
                <a:gd name="T7" fmla="*/ 55 h 783"/>
                <a:gd name="T8" fmla="*/ 157 w 448"/>
                <a:gd name="T9" fmla="*/ 64 h 783"/>
                <a:gd name="T10" fmla="*/ 128 w 448"/>
                <a:gd name="T11" fmla="*/ 64 h 783"/>
                <a:gd name="T12" fmla="*/ 128 w 448"/>
                <a:gd name="T13" fmla="*/ 187 h 783"/>
                <a:gd name="T14" fmla="*/ 157 w 448"/>
                <a:gd name="T15" fmla="*/ 187 h 783"/>
                <a:gd name="T16" fmla="*/ 163 w 448"/>
                <a:gd name="T17" fmla="*/ 196 h 783"/>
                <a:gd name="T18" fmla="*/ 163 w 448"/>
                <a:gd name="T19" fmla="*/ 385 h 783"/>
                <a:gd name="T20" fmla="*/ 197 w 448"/>
                <a:gd name="T21" fmla="*/ 385 h 783"/>
                <a:gd name="T22" fmla="*/ 203 w 448"/>
                <a:gd name="T23" fmla="*/ 396 h 783"/>
                <a:gd name="T24" fmla="*/ 203 w 448"/>
                <a:gd name="T25" fmla="*/ 575 h 783"/>
                <a:gd name="T26" fmla="*/ 238 w 448"/>
                <a:gd name="T27" fmla="*/ 575 h 783"/>
                <a:gd name="T28" fmla="*/ 238 w 448"/>
                <a:gd name="T29" fmla="*/ 528 h 783"/>
                <a:gd name="T30" fmla="*/ 244 w 448"/>
                <a:gd name="T31" fmla="*/ 518 h 783"/>
                <a:gd name="T32" fmla="*/ 278 w 448"/>
                <a:gd name="T33" fmla="*/ 518 h 783"/>
                <a:gd name="T34" fmla="*/ 278 w 448"/>
                <a:gd name="T35" fmla="*/ 328 h 783"/>
                <a:gd name="T36" fmla="*/ 285 w 448"/>
                <a:gd name="T37" fmla="*/ 319 h 783"/>
                <a:gd name="T38" fmla="*/ 319 w 448"/>
                <a:gd name="T39" fmla="*/ 319 h 783"/>
                <a:gd name="T40" fmla="*/ 319 w 448"/>
                <a:gd name="T41" fmla="*/ 64 h 783"/>
                <a:gd name="T42" fmla="*/ 285 w 448"/>
                <a:gd name="T43" fmla="*/ 64 h 783"/>
                <a:gd name="T44" fmla="*/ 278 w 448"/>
                <a:gd name="T45" fmla="*/ 55 h 783"/>
                <a:gd name="T46" fmla="*/ 278 w 448"/>
                <a:gd name="T47" fmla="*/ 8 h 783"/>
                <a:gd name="T48" fmla="*/ 285 w 448"/>
                <a:gd name="T49" fmla="*/ 0 h 783"/>
                <a:gd name="T50" fmla="*/ 440 w 448"/>
                <a:gd name="T51" fmla="*/ 0 h 783"/>
                <a:gd name="T52" fmla="*/ 447 w 448"/>
                <a:gd name="T53" fmla="*/ 8 h 783"/>
                <a:gd name="T54" fmla="*/ 447 w 448"/>
                <a:gd name="T55" fmla="*/ 55 h 783"/>
                <a:gd name="T56" fmla="*/ 440 w 448"/>
                <a:gd name="T57" fmla="*/ 64 h 783"/>
                <a:gd name="T58" fmla="*/ 406 w 448"/>
                <a:gd name="T59" fmla="*/ 64 h 783"/>
                <a:gd name="T60" fmla="*/ 406 w 448"/>
                <a:gd name="T61" fmla="*/ 121 h 783"/>
                <a:gd name="T62" fmla="*/ 400 w 448"/>
                <a:gd name="T63" fmla="*/ 132 h 783"/>
                <a:gd name="T64" fmla="*/ 366 w 448"/>
                <a:gd name="T65" fmla="*/ 132 h 783"/>
                <a:gd name="T66" fmla="*/ 366 w 448"/>
                <a:gd name="T67" fmla="*/ 319 h 783"/>
                <a:gd name="T68" fmla="*/ 359 w 448"/>
                <a:gd name="T69" fmla="*/ 328 h 783"/>
                <a:gd name="T70" fmla="*/ 325 w 448"/>
                <a:gd name="T71" fmla="*/ 328 h 783"/>
                <a:gd name="T72" fmla="*/ 325 w 448"/>
                <a:gd name="T73" fmla="*/ 518 h 783"/>
                <a:gd name="T74" fmla="*/ 319 w 448"/>
                <a:gd name="T75" fmla="*/ 528 h 783"/>
                <a:gd name="T76" fmla="*/ 285 w 448"/>
                <a:gd name="T77" fmla="*/ 528 h 783"/>
                <a:gd name="T78" fmla="*/ 285 w 448"/>
                <a:gd name="T79" fmla="*/ 707 h 783"/>
                <a:gd name="T80" fmla="*/ 278 w 448"/>
                <a:gd name="T81" fmla="*/ 718 h 783"/>
                <a:gd name="T82" fmla="*/ 244 w 448"/>
                <a:gd name="T83" fmla="*/ 718 h 783"/>
                <a:gd name="T84" fmla="*/ 244 w 448"/>
                <a:gd name="T85" fmla="*/ 773 h 783"/>
                <a:gd name="T86" fmla="*/ 238 w 448"/>
                <a:gd name="T87" fmla="*/ 782 h 783"/>
                <a:gd name="T88" fmla="*/ 203 w 448"/>
                <a:gd name="T89" fmla="*/ 782 h 783"/>
                <a:gd name="T90" fmla="*/ 197 w 448"/>
                <a:gd name="T91" fmla="*/ 773 h 783"/>
                <a:gd name="T92" fmla="*/ 197 w 448"/>
                <a:gd name="T93" fmla="*/ 718 h 783"/>
                <a:gd name="T94" fmla="*/ 163 w 448"/>
                <a:gd name="T95" fmla="*/ 718 h 783"/>
                <a:gd name="T96" fmla="*/ 157 w 448"/>
                <a:gd name="T97" fmla="*/ 707 h 783"/>
                <a:gd name="T98" fmla="*/ 157 w 448"/>
                <a:gd name="T99" fmla="*/ 586 h 783"/>
                <a:gd name="T100" fmla="*/ 128 w 448"/>
                <a:gd name="T101" fmla="*/ 586 h 783"/>
                <a:gd name="T102" fmla="*/ 121 w 448"/>
                <a:gd name="T103" fmla="*/ 575 h 783"/>
                <a:gd name="T104" fmla="*/ 121 w 448"/>
                <a:gd name="T105" fmla="*/ 396 h 783"/>
                <a:gd name="T106" fmla="*/ 87 w 448"/>
                <a:gd name="T107" fmla="*/ 396 h 783"/>
                <a:gd name="T108" fmla="*/ 81 w 448"/>
                <a:gd name="T109" fmla="*/ 385 h 783"/>
                <a:gd name="T110" fmla="*/ 81 w 448"/>
                <a:gd name="T111" fmla="*/ 196 h 783"/>
                <a:gd name="T112" fmla="*/ 46 w 448"/>
                <a:gd name="T113" fmla="*/ 196 h 783"/>
                <a:gd name="T114" fmla="*/ 40 w 448"/>
                <a:gd name="T115" fmla="*/ 187 h 783"/>
                <a:gd name="T116" fmla="*/ 40 w 448"/>
                <a:gd name="T117" fmla="*/ 64 h 783"/>
                <a:gd name="T118" fmla="*/ 6 w 448"/>
                <a:gd name="T119" fmla="*/ 64 h 783"/>
                <a:gd name="T120" fmla="*/ 0 w 448"/>
                <a:gd name="T121" fmla="*/ 55 h 783"/>
                <a:gd name="T122" fmla="*/ 0 w 448"/>
                <a:gd name="T123" fmla="*/ 8 h 783"/>
                <a:gd name="T124" fmla="*/ 6 w 448"/>
                <a:gd name="T125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8" h="783">
                  <a:moveTo>
                    <a:pt x="6" y="0"/>
                  </a:moveTo>
                  <a:lnTo>
                    <a:pt x="157" y="0"/>
                  </a:lnTo>
                  <a:lnTo>
                    <a:pt x="163" y="8"/>
                  </a:lnTo>
                  <a:lnTo>
                    <a:pt x="163" y="55"/>
                  </a:lnTo>
                  <a:lnTo>
                    <a:pt x="157" y="64"/>
                  </a:lnTo>
                  <a:lnTo>
                    <a:pt x="128" y="64"/>
                  </a:lnTo>
                  <a:lnTo>
                    <a:pt x="128" y="187"/>
                  </a:lnTo>
                  <a:lnTo>
                    <a:pt x="157" y="187"/>
                  </a:lnTo>
                  <a:lnTo>
                    <a:pt x="163" y="196"/>
                  </a:lnTo>
                  <a:lnTo>
                    <a:pt x="163" y="385"/>
                  </a:lnTo>
                  <a:lnTo>
                    <a:pt x="197" y="385"/>
                  </a:lnTo>
                  <a:lnTo>
                    <a:pt x="203" y="396"/>
                  </a:lnTo>
                  <a:lnTo>
                    <a:pt x="203" y="575"/>
                  </a:lnTo>
                  <a:lnTo>
                    <a:pt x="238" y="575"/>
                  </a:lnTo>
                  <a:lnTo>
                    <a:pt x="238" y="528"/>
                  </a:lnTo>
                  <a:lnTo>
                    <a:pt x="244" y="518"/>
                  </a:lnTo>
                  <a:lnTo>
                    <a:pt x="278" y="518"/>
                  </a:lnTo>
                  <a:lnTo>
                    <a:pt x="278" y="328"/>
                  </a:lnTo>
                  <a:lnTo>
                    <a:pt x="285" y="319"/>
                  </a:lnTo>
                  <a:lnTo>
                    <a:pt x="319" y="319"/>
                  </a:lnTo>
                  <a:lnTo>
                    <a:pt x="319" y="64"/>
                  </a:lnTo>
                  <a:lnTo>
                    <a:pt x="285" y="64"/>
                  </a:lnTo>
                  <a:lnTo>
                    <a:pt x="278" y="55"/>
                  </a:lnTo>
                  <a:lnTo>
                    <a:pt x="278" y="8"/>
                  </a:lnTo>
                  <a:lnTo>
                    <a:pt x="285" y="0"/>
                  </a:lnTo>
                  <a:lnTo>
                    <a:pt x="440" y="0"/>
                  </a:lnTo>
                  <a:lnTo>
                    <a:pt x="447" y="8"/>
                  </a:lnTo>
                  <a:lnTo>
                    <a:pt x="447" y="55"/>
                  </a:lnTo>
                  <a:lnTo>
                    <a:pt x="440" y="64"/>
                  </a:lnTo>
                  <a:lnTo>
                    <a:pt x="406" y="64"/>
                  </a:lnTo>
                  <a:lnTo>
                    <a:pt x="406" y="121"/>
                  </a:lnTo>
                  <a:lnTo>
                    <a:pt x="400" y="132"/>
                  </a:lnTo>
                  <a:lnTo>
                    <a:pt x="366" y="132"/>
                  </a:lnTo>
                  <a:lnTo>
                    <a:pt x="366" y="319"/>
                  </a:lnTo>
                  <a:lnTo>
                    <a:pt x="359" y="328"/>
                  </a:lnTo>
                  <a:lnTo>
                    <a:pt x="325" y="328"/>
                  </a:lnTo>
                  <a:lnTo>
                    <a:pt x="325" y="518"/>
                  </a:lnTo>
                  <a:lnTo>
                    <a:pt x="319" y="528"/>
                  </a:lnTo>
                  <a:lnTo>
                    <a:pt x="285" y="528"/>
                  </a:lnTo>
                  <a:lnTo>
                    <a:pt x="285" y="707"/>
                  </a:lnTo>
                  <a:lnTo>
                    <a:pt x="278" y="718"/>
                  </a:lnTo>
                  <a:lnTo>
                    <a:pt x="244" y="718"/>
                  </a:lnTo>
                  <a:lnTo>
                    <a:pt x="244" y="773"/>
                  </a:lnTo>
                  <a:lnTo>
                    <a:pt x="238" y="782"/>
                  </a:lnTo>
                  <a:lnTo>
                    <a:pt x="203" y="782"/>
                  </a:lnTo>
                  <a:lnTo>
                    <a:pt x="197" y="773"/>
                  </a:lnTo>
                  <a:lnTo>
                    <a:pt x="197" y="718"/>
                  </a:lnTo>
                  <a:lnTo>
                    <a:pt x="163" y="718"/>
                  </a:lnTo>
                  <a:lnTo>
                    <a:pt x="157" y="707"/>
                  </a:lnTo>
                  <a:lnTo>
                    <a:pt x="157" y="586"/>
                  </a:lnTo>
                  <a:lnTo>
                    <a:pt x="128" y="586"/>
                  </a:lnTo>
                  <a:lnTo>
                    <a:pt x="121" y="575"/>
                  </a:lnTo>
                  <a:lnTo>
                    <a:pt x="121" y="396"/>
                  </a:lnTo>
                  <a:lnTo>
                    <a:pt x="87" y="396"/>
                  </a:lnTo>
                  <a:lnTo>
                    <a:pt x="81" y="385"/>
                  </a:lnTo>
                  <a:lnTo>
                    <a:pt x="81" y="196"/>
                  </a:lnTo>
                  <a:lnTo>
                    <a:pt x="46" y="196"/>
                  </a:lnTo>
                  <a:lnTo>
                    <a:pt x="40" y="187"/>
                  </a:lnTo>
                  <a:lnTo>
                    <a:pt x="40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2" name="Freeform 44"/>
            <p:cNvSpPr>
              <a:spLocks noChangeArrowheads="1"/>
            </p:cNvSpPr>
            <p:nvPr/>
          </p:nvSpPr>
          <p:spPr bwMode="auto">
            <a:xfrm>
              <a:off x="1264" y="3231"/>
              <a:ext cx="82" cy="177"/>
            </a:xfrm>
            <a:custGeom>
              <a:avLst/>
              <a:gdLst>
                <a:gd name="T0" fmla="*/ 238 w 366"/>
                <a:gd name="T1" fmla="*/ 328 h 783"/>
                <a:gd name="T2" fmla="*/ 203 w 366"/>
                <a:gd name="T3" fmla="*/ 575 h 783"/>
                <a:gd name="T4" fmla="*/ 198 w 366"/>
                <a:gd name="T5" fmla="*/ 641 h 783"/>
                <a:gd name="T6" fmla="*/ 86 w 366"/>
                <a:gd name="T7" fmla="*/ 460 h 783"/>
                <a:gd name="T8" fmla="*/ 122 w 366"/>
                <a:gd name="T9" fmla="*/ 452 h 783"/>
                <a:gd name="T10" fmla="*/ 198 w 366"/>
                <a:gd name="T11" fmla="*/ 396 h 783"/>
                <a:gd name="T12" fmla="*/ 203 w 366"/>
                <a:gd name="T13" fmla="*/ 328 h 783"/>
                <a:gd name="T14" fmla="*/ 279 w 366"/>
                <a:gd name="T15" fmla="*/ 0 h 783"/>
                <a:gd name="T16" fmla="*/ 284 w 366"/>
                <a:gd name="T17" fmla="*/ 55 h 783"/>
                <a:gd name="T18" fmla="*/ 324 w 366"/>
                <a:gd name="T19" fmla="*/ 64 h 783"/>
                <a:gd name="T20" fmla="*/ 359 w 366"/>
                <a:gd name="T21" fmla="*/ 707 h 783"/>
                <a:gd name="T22" fmla="*/ 365 w 366"/>
                <a:gd name="T23" fmla="*/ 773 h 783"/>
                <a:gd name="T24" fmla="*/ 284 w 366"/>
                <a:gd name="T25" fmla="*/ 782 h 783"/>
                <a:gd name="T26" fmla="*/ 279 w 366"/>
                <a:gd name="T27" fmla="*/ 718 h 783"/>
                <a:gd name="T28" fmla="*/ 238 w 366"/>
                <a:gd name="T29" fmla="*/ 707 h 783"/>
                <a:gd name="T30" fmla="*/ 203 w 366"/>
                <a:gd name="T31" fmla="*/ 650 h 783"/>
                <a:gd name="T32" fmla="*/ 198 w 366"/>
                <a:gd name="T33" fmla="*/ 718 h 783"/>
                <a:gd name="T34" fmla="*/ 162 w 366"/>
                <a:gd name="T35" fmla="*/ 773 h 783"/>
                <a:gd name="T36" fmla="*/ 46 w 366"/>
                <a:gd name="T37" fmla="*/ 782 h 783"/>
                <a:gd name="T38" fmla="*/ 41 w 366"/>
                <a:gd name="T39" fmla="*/ 718 h 783"/>
                <a:gd name="T40" fmla="*/ 0 w 366"/>
                <a:gd name="T41" fmla="*/ 707 h 783"/>
                <a:gd name="T42" fmla="*/ 5 w 366"/>
                <a:gd name="T43" fmla="*/ 452 h 783"/>
                <a:gd name="T44" fmla="*/ 41 w 366"/>
                <a:gd name="T45" fmla="*/ 396 h 783"/>
                <a:gd name="T46" fmla="*/ 80 w 366"/>
                <a:gd name="T47" fmla="*/ 385 h 783"/>
                <a:gd name="T48" fmla="*/ 86 w 366"/>
                <a:gd name="T49" fmla="*/ 319 h 783"/>
                <a:gd name="T50" fmla="*/ 157 w 366"/>
                <a:gd name="T51" fmla="*/ 264 h 783"/>
                <a:gd name="T52" fmla="*/ 238 w 366"/>
                <a:gd name="T53" fmla="*/ 253 h 783"/>
                <a:gd name="T54" fmla="*/ 203 w 366"/>
                <a:gd name="T55" fmla="*/ 132 h 783"/>
                <a:gd name="T56" fmla="*/ 198 w 366"/>
                <a:gd name="T57" fmla="*/ 64 h 783"/>
                <a:gd name="T58" fmla="*/ 122 w 366"/>
                <a:gd name="T59" fmla="*/ 187 h 783"/>
                <a:gd name="T60" fmla="*/ 46 w 366"/>
                <a:gd name="T61" fmla="*/ 196 h 783"/>
                <a:gd name="T62" fmla="*/ 41 w 366"/>
                <a:gd name="T63" fmla="*/ 64 h 783"/>
                <a:gd name="T64" fmla="*/ 80 w 366"/>
                <a:gd name="T65" fmla="*/ 55 h 783"/>
                <a:gd name="T66" fmla="*/ 86 w 366"/>
                <a:gd name="T6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6" h="783">
                  <a:moveTo>
                    <a:pt x="203" y="328"/>
                  </a:moveTo>
                  <a:lnTo>
                    <a:pt x="238" y="328"/>
                  </a:lnTo>
                  <a:lnTo>
                    <a:pt x="238" y="575"/>
                  </a:lnTo>
                  <a:lnTo>
                    <a:pt x="203" y="575"/>
                  </a:lnTo>
                  <a:lnTo>
                    <a:pt x="198" y="586"/>
                  </a:lnTo>
                  <a:lnTo>
                    <a:pt x="198" y="641"/>
                  </a:lnTo>
                  <a:lnTo>
                    <a:pt x="86" y="641"/>
                  </a:lnTo>
                  <a:lnTo>
                    <a:pt x="86" y="460"/>
                  </a:lnTo>
                  <a:lnTo>
                    <a:pt x="117" y="460"/>
                  </a:lnTo>
                  <a:lnTo>
                    <a:pt x="122" y="452"/>
                  </a:lnTo>
                  <a:lnTo>
                    <a:pt x="122" y="396"/>
                  </a:lnTo>
                  <a:lnTo>
                    <a:pt x="198" y="396"/>
                  </a:lnTo>
                  <a:lnTo>
                    <a:pt x="203" y="385"/>
                  </a:lnTo>
                  <a:lnTo>
                    <a:pt x="203" y="328"/>
                  </a:lnTo>
                  <a:close/>
                  <a:moveTo>
                    <a:pt x="86" y="0"/>
                  </a:moveTo>
                  <a:lnTo>
                    <a:pt x="279" y="0"/>
                  </a:lnTo>
                  <a:lnTo>
                    <a:pt x="284" y="8"/>
                  </a:lnTo>
                  <a:lnTo>
                    <a:pt x="284" y="55"/>
                  </a:lnTo>
                  <a:lnTo>
                    <a:pt x="318" y="55"/>
                  </a:lnTo>
                  <a:lnTo>
                    <a:pt x="324" y="64"/>
                  </a:lnTo>
                  <a:lnTo>
                    <a:pt x="324" y="707"/>
                  </a:lnTo>
                  <a:lnTo>
                    <a:pt x="359" y="707"/>
                  </a:lnTo>
                  <a:lnTo>
                    <a:pt x="365" y="718"/>
                  </a:lnTo>
                  <a:lnTo>
                    <a:pt x="365" y="773"/>
                  </a:lnTo>
                  <a:lnTo>
                    <a:pt x="359" y="782"/>
                  </a:lnTo>
                  <a:lnTo>
                    <a:pt x="284" y="782"/>
                  </a:lnTo>
                  <a:lnTo>
                    <a:pt x="279" y="773"/>
                  </a:lnTo>
                  <a:lnTo>
                    <a:pt x="279" y="718"/>
                  </a:lnTo>
                  <a:lnTo>
                    <a:pt x="243" y="718"/>
                  </a:lnTo>
                  <a:lnTo>
                    <a:pt x="238" y="707"/>
                  </a:lnTo>
                  <a:lnTo>
                    <a:pt x="238" y="650"/>
                  </a:lnTo>
                  <a:lnTo>
                    <a:pt x="203" y="650"/>
                  </a:lnTo>
                  <a:lnTo>
                    <a:pt x="203" y="707"/>
                  </a:lnTo>
                  <a:lnTo>
                    <a:pt x="198" y="718"/>
                  </a:lnTo>
                  <a:lnTo>
                    <a:pt x="162" y="718"/>
                  </a:lnTo>
                  <a:lnTo>
                    <a:pt x="162" y="773"/>
                  </a:lnTo>
                  <a:lnTo>
                    <a:pt x="157" y="782"/>
                  </a:lnTo>
                  <a:lnTo>
                    <a:pt x="46" y="782"/>
                  </a:lnTo>
                  <a:lnTo>
                    <a:pt x="41" y="773"/>
                  </a:lnTo>
                  <a:lnTo>
                    <a:pt x="41" y="718"/>
                  </a:lnTo>
                  <a:lnTo>
                    <a:pt x="5" y="718"/>
                  </a:lnTo>
                  <a:lnTo>
                    <a:pt x="0" y="707"/>
                  </a:lnTo>
                  <a:lnTo>
                    <a:pt x="0" y="460"/>
                  </a:lnTo>
                  <a:lnTo>
                    <a:pt x="5" y="452"/>
                  </a:lnTo>
                  <a:lnTo>
                    <a:pt x="41" y="452"/>
                  </a:lnTo>
                  <a:lnTo>
                    <a:pt x="41" y="396"/>
                  </a:lnTo>
                  <a:lnTo>
                    <a:pt x="46" y="385"/>
                  </a:lnTo>
                  <a:lnTo>
                    <a:pt x="80" y="385"/>
                  </a:lnTo>
                  <a:lnTo>
                    <a:pt x="80" y="328"/>
                  </a:lnTo>
                  <a:lnTo>
                    <a:pt x="86" y="319"/>
                  </a:lnTo>
                  <a:lnTo>
                    <a:pt x="157" y="319"/>
                  </a:lnTo>
                  <a:lnTo>
                    <a:pt x="157" y="264"/>
                  </a:lnTo>
                  <a:lnTo>
                    <a:pt x="162" y="253"/>
                  </a:lnTo>
                  <a:lnTo>
                    <a:pt x="238" y="253"/>
                  </a:lnTo>
                  <a:lnTo>
                    <a:pt x="238" y="132"/>
                  </a:lnTo>
                  <a:lnTo>
                    <a:pt x="203" y="132"/>
                  </a:lnTo>
                  <a:lnTo>
                    <a:pt x="198" y="121"/>
                  </a:lnTo>
                  <a:lnTo>
                    <a:pt x="198" y="64"/>
                  </a:lnTo>
                  <a:lnTo>
                    <a:pt x="122" y="64"/>
                  </a:lnTo>
                  <a:lnTo>
                    <a:pt x="122" y="187"/>
                  </a:lnTo>
                  <a:lnTo>
                    <a:pt x="117" y="196"/>
                  </a:lnTo>
                  <a:lnTo>
                    <a:pt x="46" y="196"/>
                  </a:lnTo>
                  <a:lnTo>
                    <a:pt x="41" y="187"/>
                  </a:lnTo>
                  <a:lnTo>
                    <a:pt x="41" y="64"/>
                  </a:lnTo>
                  <a:lnTo>
                    <a:pt x="46" y="55"/>
                  </a:lnTo>
                  <a:lnTo>
                    <a:pt x="80" y="55"/>
                  </a:lnTo>
                  <a:lnTo>
                    <a:pt x="80" y="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3" name="Freeform 45"/>
            <p:cNvSpPr>
              <a:spLocks noChangeArrowheads="1"/>
            </p:cNvSpPr>
            <p:nvPr/>
          </p:nvSpPr>
          <p:spPr bwMode="auto">
            <a:xfrm>
              <a:off x="1365" y="3155"/>
              <a:ext cx="38" cy="252"/>
            </a:xfrm>
            <a:custGeom>
              <a:avLst/>
              <a:gdLst>
                <a:gd name="T0" fmla="*/ 6 w 173"/>
                <a:gd name="T1" fmla="*/ 0 h 1116"/>
                <a:gd name="T2" fmla="*/ 123 w 173"/>
                <a:gd name="T3" fmla="*/ 0 h 1116"/>
                <a:gd name="T4" fmla="*/ 129 w 173"/>
                <a:gd name="T5" fmla="*/ 11 h 1116"/>
                <a:gd name="T6" fmla="*/ 129 w 173"/>
                <a:gd name="T7" fmla="*/ 1040 h 1116"/>
                <a:gd name="T8" fmla="*/ 166 w 173"/>
                <a:gd name="T9" fmla="*/ 1040 h 1116"/>
                <a:gd name="T10" fmla="*/ 172 w 173"/>
                <a:gd name="T11" fmla="*/ 1051 h 1116"/>
                <a:gd name="T12" fmla="*/ 172 w 173"/>
                <a:gd name="T13" fmla="*/ 1106 h 1116"/>
                <a:gd name="T14" fmla="*/ 166 w 173"/>
                <a:gd name="T15" fmla="*/ 1115 h 1116"/>
                <a:gd name="T16" fmla="*/ 6 w 173"/>
                <a:gd name="T17" fmla="*/ 1115 h 1116"/>
                <a:gd name="T18" fmla="*/ 0 w 173"/>
                <a:gd name="T19" fmla="*/ 1106 h 1116"/>
                <a:gd name="T20" fmla="*/ 0 w 173"/>
                <a:gd name="T21" fmla="*/ 1051 h 1116"/>
                <a:gd name="T22" fmla="*/ 6 w 173"/>
                <a:gd name="T23" fmla="*/ 1040 h 1116"/>
                <a:gd name="T24" fmla="*/ 43 w 173"/>
                <a:gd name="T25" fmla="*/ 1040 h 1116"/>
                <a:gd name="T26" fmla="*/ 43 w 173"/>
                <a:gd name="T27" fmla="*/ 75 h 1116"/>
                <a:gd name="T28" fmla="*/ 6 w 173"/>
                <a:gd name="T29" fmla="*/ 75 h 1116"/>
                <a:gd name="T30" fmla="*/ 0 w 173"/>
                <a:gd name="T31" fmla="*/ 66 h 1116"/>
                <a:gd name="T32" fmla="*/ 0 w 173"/>
                <a:gd name="T33" fmla="*/ 11 h 1116"/>
                <a:gd name="T34" fmla="*/ 6 w 173"/>
                <a:gd name="T35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1116">
                  <a:moveTo>
                    <a:pt x="6" y="0"/>
                  </a:moveTo>
                  <a:lnTo>
                    <a:pt x="123" y="0"/>
                  </a:lnTo>
                  <a:lnTo>
                    <a:pt x="129" y="11"/>
                  </a:lnTo>
                  <a:lnTo>
                    <a:pt x="129" y="1040"/>
                  </a:lnTo>
                  <a:lnTo>
                    <a:pt x="166" y="1040"/>
                  </a:lnTo>
                  <a:lnTo>
                    <a:pt x="172" y="1051"/>
                  </a:lnTo>
                  <a:lnTo>
                    <a:pt x="172" y="1106"/>
                  </a:lnTo>
                  <a:lnTo>
                    <a:pt x="166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43" y="1040"/>
                  </a:lnTo>
                  <a:lnTo>
                    <a:pt x="43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4" name="Freeform 46"/>
            <p:cNvSpPr>
              <a:spLocks noChangeArrowheads="1"/>
            </p:cNvSpPr>
            <p:nvPr/>
          </p:nvSpPr>
          <p:spPr bwMode="auto">
            <a:xfrm>
              <a:off x="1429" y="3155"/>
              <a:ext cx="38" cy="252"/>
            </a:xfrm>
            <a:custGeom>
              <a:avLst/>
              <a:gdLst>
                <a:gd name="T0" fmla="*/ 7 w 174"/>
                <a:gd name="T1" fmla="*/ 333 h 1116"/>
                <a:gd name="T2" fmla="*/ 123 w 174"/>
                <a:gd name="T3" fmla="*/ 333 h 1116"/>
                <a:gd name="T4" fmla="*/ 128 w 174"/>
                <a:gd name="T5" fmla="*/ 341 h 1116"/>
                <a:gd name="T6" fmla="*/ 128 w 174"/>
                <a:gd name="T7" fmla="*/ 1040 h 1116"/>
                <a:gd name="T8" fmla="*/ 165 w 174"/>
                <a:gd name="T9" fmla="*/ 1040 h 1116"/>
                <a:gd name="T10" fmla="*/ 173 w 174"/>
                <a:gd name="T11" fmla="*/ 1051 h 1116"/>
                <a:gd name="T12" fmla="*/ 173 w 174"/>
                <a:gd name="T13" fmla="*/ 1106 h 1116"/>
                <a:gd name="T14" fmla="*/ 165 w 174"/>
                <a:gd name="T15" fmla="*/ 1115 h 1116"/>
                <a:gd name="T16" fmla="*/ 7 w 174"/>
                <a:gd name="T17" fmla="*/ 1115 h 1116"/>
                <a:gd name="T18" fmla="*/ 0 w 174"/>
                <a:gd name="T19" fmla="*/ 1106 h 1116"/>
                <a:gd name="T20" fmla="*/ 0 w 174"/>
                <a:gd name="T21" fmla="*/ 1051 h 1116"/>
                <a:gd name="T22" fmla="*/ 7 w 174"/>
                <a:gd name="T23" fmla="*/ 1040 h 1116"/>
                <a:gd name="T24" fmla="*/ 43 w 174"/>
                <a:gd name="T25" fmla="*/ 1040 h 1116"/>
                <a:gd name="T26" fmla="*/ 43 w 174"/>
                <a:gd name="T27" fmla="*/ 397 h 1116"/>
                <a:gd name="T28" fmla="*/ 7 w 174"/>
                <a:gd name="T29" fmla="*/ 397 h 1116"/>
                <a:gd name="T30" fmla="*/ 0 w 174"/>
                <a:gd name="T31" fmla="*/ 388 h 1116"/>
                <a:gd name="T32" fmla="*/ 0 w 174"/>
                <a:gd name="T33" fmla="*/ 341 h 1116"/>
                <a:gd name="T34" fmla="*/ 7 w 174"/>
                <a:gd name="T35" fmla="*/ 333 h 1116"/>
                <a:gd name="T36" fmla="*/ 49 w 174"/>
                <a:gd name="T37" fmla="*/ 0 h 1116"/>
                <a:gd name="T38" fmla="*/ 123 w 174"/>
                <a:gd name="T39" fmla="*/ 0 h 1116"/>
                <a:gd name="T40" fmla="*/ 128 w 174"/>
                <a:gd name="T41" fmla="*/ 11 h 1116"/>
                <a:gd name="T42" fmla="*/ 128 w 174"/>
                <a:gd name="T43" fmla="*/ 132 h 1116"/>
                <a:gd name="T44" fmla="*/ 123 w 174"/>
                <a:gd name="T45" fmla="*/ 143 h 1116"/>
                <a:gd name="T46" fmla="*/ 49 w 174"/>
                <a:gd name="T47" fmla="*/ 143 h 1116"/>
                <a:gd name="T48" fmla="*/ 43 w 174"/>
                <a:gd name="T49" fmla="*/ 132 h 1116"/>
                <a:gd name="T50" fmla="*/ 43 w 174"/>
                <a:gd name="T51" fmla="*/ 11 h 1116"/>
                <a:gd name="T52" fmla="*/ 49 w 174"/>
                <a:gd name="T5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116">
                  <a:moveTo>
                    <a:pt x="7" y="333"/>
                  </a:moveTo>
                  <a:lnTo>
                    <a:pt x="123" y="333"/>
                  </a:lnTo>
                  <a:lnTo>
                    <a:pt x="128" y="341"/>
                  </a:lnTo>
                  <a:lnTo>
                    <a:pt x="128" y="1040"/>
                  </a:lnTo>
                  <a:lnTo>
                    <a:pt x="165" y="1040"/>
                  </a:lnTo>
                  <a:lnTo>
                    <a:pt x="173" y="1051"/>
                  </a:lnTo>
                  <a:lnTo>
                    <a:pt x="173" y="1106"/>
                  </a:lnTo>
                  <a:lnTo>
                    <a:pt x="165" y="1115"/>
                  </a:lnTo>
                  <a:lnTo>
                    <a:pt x="7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7" y="1040"/>
                  </a:lnTo>
                  <a:lnTo>
                    <a:pt x="43" y="1040"/>
                  </a:lnTo>
                  <a:lnTo>
                    <a:pt x="43" y="397"/>
                  </a:lnTo>
                  <a:lnTo>
                    <a:pt x="7" y="397"/>
                  </a:lnTo>
                  <a:lnTo>
                    <a:pt x="0" y="388"/>
                  </a:lnTo>
                  <a:lnTo>
                    <a:pt x="0" y="341"/>
                  </a:lnTo>
                  <a:lnTo>
                    <a:pt x="7" y="333"/>
                  </a:lnTo>
                  <a:close/>
                  <a:moveTo>
                    <a:pt x="49" y="0"/>
                  </a:moveTo>
                  <a:lnTo>
                    <a:pt x="123" y="0"/>
                  </a:lnTo>
                  <a:lnTo>
                    <a:pt x="128" y="11"/>
                  </a:lnTo>
                  <a:lnTo>
                    <a:pt x="128" y="132"/>
                  </a:lnTo>
                  <a:lnTo>
                    <a:pt x="123" y="143"/>
                  </a:lnTo>
                  <a:lnTo>
                    <a:pt x="49" y="143"/>
                  </a:lnTo>
                  <a:lnTo>
                    <a:pt x="43" y="132"/>
                  </a:lnTo>
                  <a:lnTo>
                    <a:pt x="43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5" name="Freeform 47"/>
            <p:cNvSpPr>
              <a:spLocks noChangeArrowheads="1"/>
            </p:cNvSpPr>
            <p:nvPr/>
          </p:nvSpPr>
          <p:spPr bwMode="auto">
            <a:xfrm>
              <a:off x="1493" y="3155"/>
              <a:ext cx="91" cy="252"/>
            </a:xfrm>
            <a:custGeom>
              <a:avLst/>
              <a:gdLst>
                <a:gd name="T0" fmla="*/ 162 w 404"/>
                <a:gd name="T1" fmla="*/ 397 h 1116"/>
                <a:gd name="T2" fmla="*/ 237 w 404"/>
                <a:gd name="T3" fmla="*/ 397 h 1116"/>
                <a:gd name="T4" fmla="*/ 237 w 404"/>
                <a:gd name="T5" fmla="*/ 454 h 1116"/>
                <a:gd name="T6" fmla="*/ 241 w 404"/>
                <a:gd name="T7" fmla="*/ 465 h 1116"/>
                <a:gd name="T8" fmla="*/ 276 w 404"/>
                <a:gd name="T9" fmla="*/ 465 h 1116"/>
                <a:gd name="T10" fmla="*/ 276 w 404"/>
                <a:gd name="T11" fmla="*/ 974 h 1116"/>
                <a:gd name="T12" fmla="*/ 241 w 404"/>
                <a:gd name="T13" fmla="*/ 974 h 1116"/>
                <a:gd name="T14" fmla="*/ 237 w 404"/>
                <a:gd name="T15" fmla="*/ 983 h 1116"/>
                <a:gd name="T16" fmla="*/ 237 w 404"/>
                <a:gd name="T17" fmla="*/ 1040 h 1116"/>
                <a:gd name="T18" fmla="*/ 162 w 404"/>
                <a:gd name="T19" fmla="*/ 1040 h 1116"/>
                <a:gd name="T20" fmla="*/ 162 w 404"/>
                <a:gd name="T21" fmla="*/ 983 h 1116"/>
                <a:gd name="T22" fmla="*/ 156 w 404"/>
                <a:gd name="T23" fmla="*/ 974 h 1116"/>
                <a:gd name="T24" fmla="*/ 122 w 404"/>
                <a:gd name="T25" fmla="*/ 974 h 1116"/>
                <a:gd name="T26" fmla="*/ 122 w 404"/>
                <a:gd name="T27" fmla="*/ 919 h 1116"/>
                <a:gd name="T28" fmla="*/ 116 w 404"/>
                <a:gd name="T29" fmla="*/ 908 h 1116"/>
                <a:gd name="T30" fmla="*/ 86 w 404"/>
                <a:gd name="T31" fmla="*/ 908 h 1116"/>
                <a:gd name="T32" fmla="*/ 86 w 404"/>
                <a:gd name="T33" fmla="*/ 529 h 1116"/>
                <a:gd name="T34" fmla="*/ 116 w 404"/>
                <a:gd name="T35" fmla="*/ 529 h 1116"/>
                <a:gd name="T36" fmla="*/ 122 w 404"/>
                <a:gd name="T37" fmla="*/ 520 h 1116"/>
                <a:gd name="T38" fmla="*/ 122 w 404"/>
                <a:gd name="T39" fmla="*/ 465 h 1116"/>
                <a:gd name="T40" fmla="*/ 156 w 404"/>
                <a:gd name="T41" fmla="*/ 465 h 1116"/>
                <a:gd name="T42" fmla="*/ 162 w 404"/>
                <a:gd name="T43" fmla="*/ 454 h 1116"/>
                <a:gd name="T44" fmla="*/ 162 w 404"/>
                <a:gd name="T45" fmla="*/ 397 h 1116"/>
                <a:gd name="T46" fmla="*/ 241 w 404"/>
                <a:gd name="T47" fmla="*/ 0 h 1116"/>
                <a:gd name="T48" fmla="*/ 357 w 404"/>
                <a:gd name="T49" fmla="*/ 0 h 1116"/>
                <a:gd name="T50" fmla="*/ 362 w 404"/>
                <a:gd name="T51" fmla="*/ 11 h 1116"/>
                <a:gd name="T52" fmla="*/ 362 w 404"/>
                <a:gd name="T53" fmla="*/ 1040 h 1116"/>
                <a:gd name="T54" fmla="*/ 398 w 404"/>
                <a:gd name="T55" fmla="*/ 1040 h 1116"/>
                <a:gd name="T56" fmla="*/ 403 w 404"/>
                <a:gd name="T57" fmla="*/ 1051 h 1116"/>
                <a:gd name="T58" fmla="*/ 403 w 404"/>
                <a:gd name="T59" fmla="*/ 1106 h 1116"/>
                <a:gd name="T60" fmla="*/ 398 w 404"/>
                <a:gd name="T61" fmla="*/ 1115 h 1116"/>
                <a:gd name="T62" fmla="*/ 322 w 404"/>
                <a:gd name="T63" fmla="*/ 1115 h 1116"/>
                <a:gd name="T64" fmla="*/ 317 w 404"/>
                <a:gd name="T65" fmla="*/ 1106 h 1116"/>
                <a:gd name="T66" fmla="*/ 317 w 404"/>
                <a:gd name="T67" fmla="*/ 1051 h 1116"/>
                <a:gd name="T68" fmla="*/ 281 w 404"/>
                <a:gd name="T69" fmla="*/ 1051 h 1116"/>
                <a:gd name="T70" fmla="*/ 281 w 404"/>
                <a:gd name="T71" fmla="*/ 1106 h 1116"/>
                <a:gd name="T72" fmla="*/ 276 w 404"/>
                <a:gd name="T73" fmla="*/ 1115 h 1116"/>
                <a:gd name="T74" fmla="*/ 122 w 404"/>
                <a:gd name="T75" fmla="*/ 1115 h 1116"/>
                <a:gd name="T76" fmla="*/ 116 w 404"/>
                <a:gd name="T77" fmla="*/ 1106 h 1116"/>
                <a:gd name="T78" fmla="*/ 116 w 404"/>
                <a:gd name="T79" fmla="*/ 1051 h 1116"/>
                <a:gd name="T80" fmla="*/ 46 w 404"/>
                <a:gd name="T81" fmla="*/ 1051 h 1116"/>
                <a:gd name="T82" fmla="*/ 41 w 404"/>
                <a:gd name="T83" fmla="*/ 1040 h 1116"/>
                <a:gd name="T84" fmla="*/ 41 w 404"/>
                <a:gd name="T85" fmla="*/ 919 h 1116"/>
                <a:gd name="T86" fmla="*/ 5 w 404"/>
                <a:gd name="T87" fmla="*/ 919 h 1116"/>
                <a:gd name="T88" fmla="*/ 0 w 404"/>
                <a:gd name="T89" fmla="*/ 908 h 1116"/>
                <a:gd name="T90" fmla="*/ 0 w 404"/>
                <a:gd name="T91" fmla="*/ 529 h 1116"/>
                <a:gd name="T92" fmla="*/ 5 w 404"/>
                <a:gd name="T93" fmla="*/ 520 h 1116"/>
                <a:gd name="T94" fmla="*/ 41 w 404"/>
                <a:gd name="T95" fmla="*/ 520 h 1116"/>
                <a:gd name="T96" fmla="*/ 41 w 404"/>
                <a:gd name="T97" fmla="*/ 397 h 1116"/>
                <a:gd name="T98" fmla="*/ 46 w 404"/>
                <a:gd name="T99" fmla="*/ 388 h 1116"/>
                <a:gd name="T100" fmla="*/ 116 w 404"/>
                <a:gd name="T101" fmla="*/ 388 h 1116"/>
                <a:gd name="T102" fmla="*/ 116 w 404"/>
                <a:gd name="T103" fmla="*/ 341 h 1116"/>
                <a:gd name="T104" fmla="*/ 122 w 404"/>
                <a:gd name="T105" fmla="*/ 333 h 1116"/>
                <a:gd name="T106" fmla="*/ 237 w 404"/>
                <a:gd name="T107" fmla="*/ 333 h 1116"/>
                <a:gd name="T108" fmla="*/ 241 w 404"/>
                <a:gd name="T109" fmla="*/ 341 h 1116"/>
                <a:gd name="T110" fmla="*/ 241 w 404"/>
                <a:gd name="T111" fmla="*/ 388 h 1116"/>
                <a:gd name="T112" fmla="*/ 276 w 404"/>
                <a:gd name="T113" fmla="*/ 388 h 1116"/>
                <a:gd name="T114" fmla="*/ 276 w 404"/>
                <a:gd name="T115" fmla="*/ 75 h 1116"/>
                <a:gd name="T116" fmla="*/ 241 w 404"/>
                <a:gd name="T117" fmla="*/ 75 h 1116"/>
                <a:gd name="T118" fmla="*/ 237 w 404"/>
                <a:gd name="T119" fmla="*/ 66 h 1116"/>
                <a:gd name="T120" fmla="*/ 237 w 404"/>
                <a:gd name="T121" fmla="*/ 11 h 1116"/>
                <a:gd name="T122" fmla="*/ 241 w 404"/>
                <a:gd name="T12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1116">
                  <a:moveTo>
                    <a:pt x="162" y="397"/>
                  </a:moveTo>
                  <a:lnTo>
                    <a:pt x="237" y="397"/>
                  </a:lnTo>
                  <a:lnTo>
                    <a:pt x="237" y="454"/>
                  </a:lnTo>
                  <a:lnTo>
                    <a:pt x="241" y="465"/>
                  </a:lnTo>
                  <a:lnTo>
                    <a:pt x="276" y="465"/>
                  </a:lnTo>
                  <a:lnTo>
                    <a:pt x="276" y="974"/>
                  </a:lnTo>
                  <a:lnTo>
                    <a:pt x="241" y="974"/>
                  </a:lnTo>
                  <a:lnTo>
                    <a:pt x="237" y="983"/>
                  </a:lnTo>
                  <a:lnTo>
                    <a:pt x="237" y="1040"/>
                  </a:lnTo>
                  <a:lnTo>
                    <a:pt x="162" y="1040"/>
                  </a:lnTo>
                  <a:lnTo>
                    <a:pt x="162" y="983"/>
                  </a:lnTo>
                  <a:lnTo>
                    <a:pt x="156" y="974"/>
                  </a:lnTo>
                  <a:lnTo>
                    <a:pt x="122" y="974"/>
                  </a:lnTo>
                  <a:lnTo>
                    <a:pt x="122" y="919"/>
                  </a:lnTo>
                  <a:lnTo>
                    <a:pt x="116" y="908"/>
                  </a:lnTo>
                  <a:lnTo>
                    <a:pt x="86" y="908"/>
                  </a:lnTo>
                  <a:lnTo>
                    <a:pt x="86" y="529"/>
                  </a:lnTo>
                  <a:lnTo>
                    <a:pt x="116" y="529"/>
                  </a:lnTo>
                  <a:lnTo>
                    <a:pt x="122" y="520"/>
                  </a:lnTo>
                  <a:lnTo>
                    <a:pt x="122" y="465"/>
                  </a:lnTo>
                  <a:lnTo>
                    <a:pt x="156" y="465"/>
                  </a:lnTo>
                  <a:lnTo>
                    <a:pt x="162" y="454"/>
                  </a:lnTo>
                  <a:lnTo>
                    <a:pt x="162" y="397"/>
                  </a:lnTo>
                  <a:close/>
                  <a:moveTo>
                    <a:pt x="241" y="0"/>
                  </a:moveTo>
                  <a:lnTo>
                    <a:pt x="357" y="0"/>
                  </a:lnTo>
                  <a:lnTo>
                    <a:pt x="362" y="11"/>
                  </a:lnTo>
                  <a:lnTo>
                    <a:pt x="362" y="1040"/>
                  </a:lnTo>
                  <a:lnTo>
                    <a:pt x="398" y="1040"/>
                  </a:lnTo>
                  <a:lnTo>
                    <a:pt x="403" y="1051"/>
                  </a:lnTo>
                  <a:lnTo>
                    <a:pt x="403" y="1106"/>
                  </a:lnTo>
                  <a:lnTo>
                    <a:pt x="398" y="1115"/>
                  </a:lnTo>
                  <a:lnTo>
                    <a:pt x="322" y="1115"/>
                  </a:lnTo>
                  <a:lnTo>
                    <a:pt x="317" y="1106"/>
                  </a:lnTo>
                  <a:lnTo>
                    <a:pt x="317" y="1051"/>
                  </a:lnTo>
                  <a:lnTo>
                    <a:pt x="281" y="1051"/>
                  </a:lnTo>
                  <a:lnTo>
                    <a:pt x="281" y="1106"/>
                  </a:lnTo>
                  <a:lnTo>
                    <a:pt x="276" y="1115"/>
                  </a:lnTo>
                  <a:lnTo>
                    <a:pt x="122" y="1115"/>
                  </a:lnTo>
                  <a:lnTo>
                    <a:pt x="116" y="1106"/>
                  </a:lnTo>
                  <a:lnTo>
                    <a:pt x="116" y="1051"/>
                  </a:lnTo>
                  <a:lnTo>
                    <a:pt x="46" y="1051"/>
                  </a:lnTo>
                  <a:lnTo>
                    <a:pt x="41" y="1040"/>
                  </a:lnTo>
                  <a:lnTo>
                    <a:pt x="41" y="919"/>
                  </a:lnTo>
                  <a:lnTo>
                    <a:pt x="5" y="919"/>
                  </a:lnTo>
                  <a:lnTo>
                    <a:pt x="0" y="908"/>
                  </a:lnTo>
                  <a:lnTo>
                    <a:pt x="0" y="529"/>
                  </a:lnTo>
                  <a:lnTo>
                    <a:pt x="5" y="520"/>
                  </a:lnTo>
                  <a:lnTo>
                    <a:pt x="41" y="520"/>
                  </a:lnTo>
                  <a:lnTo>
                    <a:pt x="41" y="397"/>
                  </a:lnTo>
                  <a:lnTo>
                    <a:pt x="46" y="388"/>
                  </a:lnTo>
                  <a:lnTo>
                    <a:pt x="116" y="388"/>
                  </a:lnTo>
                  <a:lnTo>
                    <a:pt x="116" y="341"/>
                  </a:lnTo>
                  <a:lnTo>
                    <a:pt x="122" y="333"/>
                  </a:lnTo>
                  <a:lnTo>
                    <a:pt x="237" y="333"/>
                  </a:lnTo>
                  <a:lnTo>
                    <a:pt x="241" y="341"/>
                  </a:lnTo>
                  <a:lnTo>
                    <a:pt x="241" y="388"/>
                  </a:lnTo>
                  <a:lnTo>
                    <a:pt x="276" y="388"/>
                  </a:lnTo>
                  <a:lnTo>
                    <a:pt x="276" y="75"/>
                  </a:lnTo>
                  <a:lnTo>
                    <a:pt x="241" y="75"/>
                  </a:lnTo>
                  <a:lnTo>
                    <a:pt x="237" y="66"/>
                  </a:lnTo>
                  <a:lnTo>
                    <a:pt x="237" y="1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5696" name="Group 48"/>
          <p:cNvGrpSpPr>
            <a:grpSpLocks/>
          </p:cNvGrpSpPr>
          <p:nvPr/>
        </p:nvGrpSpPr>
        <p:grpSpPr bwMode="auto">
          <a:xfrm>
            <a:off x="7010400" y="5008563"/>
            <a:ext cx="989013" cy="400050"/>
            <a:chOff x="4416" y="3155"/>
            <a:chExt cx="623" cy="252"/>
          </a:xfrm>
        </p:grpSpPr>
        <p:sp>
          <p:nvSpPr>
            <p:cNvPr id="155697" name="Freeform 49"/>
            <p:cNvSpPr>
              <a:spLocks noChangeArrowheads="1"/>
            </p:cNvSpPr>
            <p:nvPr/>
          </p:nvSpPr>
          <p:spPr bwMode="auto">
            <a:xfrm>
              <a:off x="4416" y="3155"/>
              <a:ext cx="54" cy="252"/>
            </a:xfrm>
            <a:custGeom>
              <a:avLst/>
              <a:gdLst>
                <a:gd name="T0" fmla="*/ 6 w 242"/>
                <a:gd name="T1" fmla="*/ 0 h 1116"/>
                <a:gd name="T2" fmla="*/ 234 w 242"/>
                <a:gd name="T3" fmla="*/ 0 h 1116"/>
                <a:gd name="T4" fmla="*/ 241 w 242"/>
                <a:gd name="T5" fmla="*/ 11 h 1116"/>
                <a:gd name="T6" fmla="*/ 241 w 242"/>
                <a:gd name="T7" fmla="*/ 66 h 1116"/>
                <a:gd name="T8" fmla="*/ 234 w 242"/>
                <a:gd name="T9" fmla="*/ 75 h 1116"/>
                <a:gd name="T10" fmla="*/ 161 w 242"/>
                <a:gd name="T11" fmla="*/ 75 h 1116"/>
                <a:gd name="T12" fmla="*/ 161 w 242"/>
                <a:gd name="T13" fmla="*/ 1040 h 1116"/>
                <a:gd name="T14" fmla="*/ 234 w 242"/>
                <a:gd name="T15" fmla="*/ 1040 h 1116"/>
                <a:gd name="T16" fmla="*/ 241 w 242"/>
                <a:gd name="T17" fmla="*/ 1051 h 1116"/>
                <a:gd name="T18" fmla="*/ 241 w 242"/>
                <a:gd name="T19" fmla="*/ 1106 h 1116"/>
                <a:gd name="T20" fmla="*/ 234 w 242"/>
                <a:gd name="T21" fmla="*/ 1115 h 1116"/>
                <a:gd name="T22" fmla="*/ 6 w 242"/>
                <a:gd name="T23" fmla="*/ 1115 h 1116"/>
                <a:gd name="T24" fmla="*/ 0 w 242"/>
                <a:gd name="T25" fmla="*/ 1106 h 1116"/>
                <a:gd name="T26" fmla="*/ 0 w 242"/>
                <a:gd name="T27" fmla="*/ 1051 h 1116"/>
                <a:gd name="T28" fmla="*/ 6 w 242"/>
                <a:gd name="T29" fmla="*/ 1040 h 1116"/>
                <a:gd name="T30" fmla="*/ 80 w 242"/>
                <a:gd name="T31" fmla="*/ 1040 h 1116"/>
                <a:gd name="T32" fmla="*/ 80 w 242"/>
                <a:gd name="T33" fmla="*/ 75 h 1116"/>
                <a:gd name="T34" fmla="*/ 6 w 242"/>
                <a:gd name="T35" fmla="*/ 75 h 1116"/>
                <a:gd name="T36" fmla="*/ 0 w 242"/>
                <a:gd name="T37" fmla="*/ 66 h 1116"/>
                <a:gd name="T38" fmla="*/ 0 w 242"/>
                <a:gd name="T39" fmla="*/ 11 h 1116"/>
                <a:gd name="T40" fmla="*/ 6 w 242"/>
                <a:gd name="T41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1116">
                  <a:moveTo>
                    <a:pt x="6" y="0"/>
                  </a:moveTo>
                  <a:lnTo>
                    <a:pt x="234" y="0"/>
                  </a:lnTo>
                  <a:lnTo>
                    <a:pt x="241" y="11"/>
                  </a:lnTo>
                  <a:lnTo>
                    <a:pt x="241" y="66"/>
                  </a:lnTo>
                  <a:lnTo>
                    <a:pt x="234" y="75"/>
                  </a:lnTo>
                  <a:lnTo>
                    <a:pt x="161" y="75"/>
                  </a:lnTo>
                  <a:lnTo>
                    <a:pt x="161" y="1040"/>
                  </a:lnTo>
                  <a:lnTo>
                    <a:pt x="234" y="1040"/>
                  </a:lnTo>
                  <a:lnTo>
                    <a:pt x="241" y="1051"/>
                  </a:lnTo>
                  <a:lnTo>
                    <a:pt x="241" y="1106"/>
                  </a:lnTo>
                  <a:lnTo>
                    <a:pt x="234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80" y="1040"/>
                  </a:lnTo>
                  <a:lnTo>
                    <a:pt x="80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8" name="Freeform 50"/>
            <p:cNvSpPr>
              <a:spLocks noChangeArrowheads="1"/>
            </p:cNvSpPr>
            <p:nvPr/>
          </p:nvSpPr>
          <p:spPr bwMode="auto">
            <a:xfrm>
              <a:off x="4491" y="3231"/>
              <a:ext cx="103" cy="177"/>
            </a:xfrm>
            <a:custGeom>
              <a:avLst/>
              <a:gdLst>
                <a:gd name="T0" fmla="*/ 6 w 458"/>
                <a:gd name="T1" fmla="*/ 0 h 783"/>
                <a:gd name="T2" fmla="*/ 120 w 458"/>
                <a:gd name="T3" fmla="*/ 0 h 783"/>
                <a:gd name="T4" fmla="*/ 127 w 458"/>
                <a:gd name="T5" fmla="*/ 8 h 783"/>
                <a:gd name="T6" fmla="*/ 127 w 458"/>
                <a:gd name="T7" fmla="*/ 121 h 783"/>
                <a:gd name="T8" fmla="*/ 163 w 458"/>
                <a:gd name="T9" fmla="*/ 121 h 783"/>
                <a:gd name="T10" fmla="*/ 163 w 458"/>
                <a:gd name="T11" fmla="*/ 64 h 783"/>
                <a:gd name="T12" fmla="*/ 170 w 458"/>
                <a:gd name="T13" fmla="*/ 55 h 783"/>
                <a:gd name="T14" fmla="*/ 205 w 458"/>
                <a:gd name="T15" fmla="*/ 55 h 783"/>
                <a:gd name="T16" fmla="*/ 205 w 458"/>
                <a:gd name="T17" fmla="*/ 8 h 783"/>
                <a:gd name="T18" fmla="*/ 212 w 458"/>
                <a:gd name="T19" fmla="*/ 0 h 783"/>
                <a:gd name="T20" fmla="*/ 332 w 458"/>
                <a:gd name="T21" fmla="*/ 0 h 783"/>
                <a:gd name="T22" fmla="*/ 337 w 458"/>
                <a:gd name="T23" fmla="*/ 8 h 783"/>
                <a:gd name="T24" fmla="*/ 337 w 458"/>
                <a:gd name="T25" fmla="*/ 55 h 783"/>
                <a:gd name="T26" fmla="*/ 375 w 458"/>
                <a:gd name="T27" fmla="*/ 55 h 783"/>
                <a:gd name="T28" fmla="*/ 380 w 458"/>
                <a:gd name="T29" fmla="*/ 64 h 783"/>
                <a:gd name="T30" fmla="*/ 380 w 458"/>
                <a:gd name="T31" fmla="*/ 121 h 783"/>
                <a:gd name="T32" fmla="*/ 415 w 458"/>
                <a:gd name="T33" fmla="*/ 121 h 783"/>
                <a:gd name="T34" fmla="*/ 422 w 458"/>
                <a:gd name="T35" fmla="*/ 132 h 783"/>
                <a:gd name="T36" fmla="*/ 422 w 458"/>
                <a:gd name="T37" fmla="*/ 707 h 783"/>
                <a:gd name="T38" fmla="*/ 452 w 458"/>
                <a:gd name="T39" fmla="*/ 707 h 783"/>
                <a:gd name="T40" fmla="*/ 457 w 458"/>
                <a:gd name="T41" fmla="*/ 718 h 783"/>
                <a:gd name="T42" fmla="*/ 457 w 458"/>
                <a:gd name="T43" fmla="*/ 773 h 783"/>
                <a:gd name="T44" fmla="*/ 452 w 458"/>
                <a:gd name="T45" fmla="*/ 782 h 783"/>
                <a:gd name="T46" fmla="*/ 296 w 458"/>
                <a:gd name="T47" fmla="*/ 782 h 783"/>
                <a:gd name="T48" fmla="*/ 290 w 458"/>
                <a:gd name="T49" fmla="*/ 773 h 783"/>
                <a:gd name="T50" fmla="*/ 290 w 458"/>
                <a:gd name="T51" fmla="*/ 718 h 783"/>
                <a:gd name="T52" fmla="*/ 296 w 458"/>
                <a:gd name="T53" fmla="*/ 707 h 783"/>
                <a:gd name="T54" fmla="*/ 332 w 458"/>
                <a:gd name="T55" fmla="*/ 707 h 783"/>
                <a:gd name="T56" fmla="*/ 332 w 458"/>
                <a:gd name="T57" fmla="*/ 196 h 783"/>
                <a:gd name="T58" fmla="*/ 296 w 458"/>
                <a:gd name="T59" fmla="*/ 196 h 783"/>
                <a:gd name="T60" fmla="*/ 290 w 458"/>
                <a:gd name="T61" fmla="*/ 187 h 783"/>
                <a:gd name="T62" fmla="*/ 290 w 458"/>
                <a:gd name="T63" fmla="*/ 132 h 783"/>
                <a:gd name="T64" fmla="*/ 170 w 458"/>
                <a:gd name="T65" fmla="*/ 132 h 783"/>
                <a:gd name="T66" fmla="*/ 170 w 458"/>
                <a:gd name="T67" fmla="*/ 187 h 783"/>
                <a:gd name="T68" fmla="*/ 163 w 458"/>
                <a:gd name="T69" fmla="*/ 196 h 783"/>
                <a:gd name="T70" fmla="*/ 127 w 458"/>
                <a:gd name="T71" fmla="*/ 196 h 783"/>
                <a:gd name="T72" fmla="*/ 127 w 458"/>
                <a:gd name="T73" fmla="*/ 707 h 783"/>
                <a:gd name="T74" fmla="*/ 163 w 458"/>
                <a:gd name="T75" fmla="*/ 707 h 783"/>
                <a:gd name="T76" fmla="*/ 170 w 458"/>
                <a:gd name="T77" fmla="*/ 718 h 783"/>
                <a:gd name="T78" fmla="*/ 170 w 458"/>
                <a:gd name="T79" fmla="*/ 773 h 783"/>
                <a:gd name="T80" fmla="*/ 163 w 458"/>
                <a:gd name="T81" fmla="*/ 782 h 783"/>
                <a:gd name="T82" fmla="*/ 6 w 458"/>
                <a:gd name="T83" fmla="*/ 782 h 783"/>
                <a:gd name="T84" fmla="*/ 0 w 458"/>
                <a:gd name="T85" fmla="*/ 773 h 783"/>
                <a:gd name="T86" fmla="*/ 0 w 458"/>
                <a:gd name="T87" fmla="*/ 718 h 783"/>
                <a:gd name="T88" fmla="*/ 6 w 458"/>
                <a:gd name="T89" fmla="*/ 707 h 783"/>
                <a:gd name="T90" fmla="*/ 43 w 458"/>
                <a:gd name="T91" fmla="*/ 707 h 783"/>
                <a:gd name="T92" fmla="*/ 43 w 458"/>
                <a:gd name="T93" fmla="*/ 64 h 783"/>
                <a:gd name="T94" fmla="*/ 6 w 458"/>
                <a:gd name="T95" fmla="*/ 64 h 783"/>
                <a:gd name="T96" fmla="*/ 0 w 458"/>
                <a:gd name="T97" fmla="*/ 55 h 783"/>
                <a:gd name="T98" fmla="*/ 0 w 458"/>
                <a:gd name="T99" fmla="*/ 8 h 783"/>
                <a:gd name="T100" fmla="*/ 6 w 458"/>
                <a:gd name="T10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783">
                  <a:moveTo>
                    <a:pt x="6" y="0"/>
                  </a:moveTo>
                  <a:lnTo>
                    <a:pt x="120" y="0"/>
                  </a:lnTo>
                  <a:lnTo>
                    <a:pt x="127" y="8"/>
                  </a:lnTo>
                  <a:lnTo>
                    <a:pt x="127" y="121"/>
                  </a:lnTo>
                  <a:lnTo>
                    <a:pt x="163" y="121"/>
                  </a:lnTo>
                  <a:lnTo>
                    <a:pt x="163" y="64"/>
                  </a:lnTo>
                  <a:lnTo>
                    <a:pt x="170" y="55"/>
                  </a:lnTo>
                  <a:lnTo>
                    <a:pt x="205" y="55"/>
                  </a:lnTo>
                  <a:lnTo>
                    <a:pt x="205" y="8"/>
                  </a:lnTo>
                  <a:lnTo>
                    <a:pt x="212" y="0"/>
                  </a:lnTo>
                  <a:lnTo>
                    <a:pt x="332" y="0"/>
                  </a:lnTo>
                  <a:lnTo>
                    <a:pt x="337" y="8"/>
                  </a:lnTo>
                  <a:lnTo>
                    <a:pt x="337" y="55"/>
                  </a:lnTo>
                  <a:lnTo>
                    <a:pt x="375" y="55"/>
                  </a:lnTo>
                  <a:lnTo>
                    <a:pt x="380" y="64"/>
                  </a:lnTo>
                  <a:lnTo>
                    <a:pt x="380" y="121"/>
                  </a:lnTo>
                  <a:lnTo>
                    <a:pt x="415" y="121"/>
                  </a:lnTo>
                  <a:lnTo>
                    <a:pt x="422" y="132"/>
                  </a:lnTo>
                  <a:lnTo>
                    <a:pt x="422" y="707"/>
                  </a:lnTo>
                  <a:lnTo>
                    <a:pt x="452" y="707"/>
                  </a:lnTo>
                  <a:lnTo>
                    <a:pt x="457" y="718"/>
                  </a:lnTo>
                  <a:lnTo>
                    <a:pt x="457" y="773"/>
                  </a:lnTo>
                  <a:lnTo>
                    <a:pt x="452" y="782"/>
                  </a:lnTo>
                  <a:lnTo>
                    <a:pt x="296" y="782"/>
                  </a:lnTo>
                  <a:lnTo>
                    <a:pt x="290" y="773"/>
                  </a:lnTo>
                  <a:lnTo>
                    <a:pt x="290" y="718"/>
                  </a:lnTo>
                  <a:lnTo>
                    <a:pt x="296" y="707"/>
                  </a:lnTo>
                  <a:lnTo>
                    <a:pt x="332" y="707"/>
                  </a:lnTo>
                  <a:lnTo>
                    <a:pt x="332" y="196"/>
                  </a:lnTo>
                  <a:lnTo>
                    <a:pt x="296" y="196"/>
                  </a:lnTo>
                  <a:lnTo>
                    <a:pt x="290" y="187"/>
                  </a:lnTo>
                  <a:lnTo>
                    <a:pt x="290" y="132"/>
                  </a:lnTo>
                  <a:lnTo>
                    <a:pt x="170" y="132"/>
                  </a:lnTo>
                  <a:lnTo>
                    <a:pt x="170" y="187"/>
                  </a:lnTo>
                  <a:lnTo>
                    <a:pt x="163" y="196"/>
                  </a:lnTo>
                  <a:lnTo>
                    <a:pt x="127" y="196"/>
                  </a:lnTo>
                  <a:lnTo>
                    <a:pt x="127" y="707"/>
                  </a:lnTo>
                  <a:lnTo>
                    <a:pt x="163" y="707"/>
                  </a:lnTo>
                  <a:lnTo>
                    <a:pt x="170" y="718"/>
                  </a:lnTo>
                  <a:lnTo>
                    <a:pt x="170" y="773"/>
                  </a:lnTo>
                  <a:lnTo>
                    <a:pt x="163" y="782"/>
                  </a:lnTo>
                  <a:lnTo>
                    <a:pt x="6" y="782"/>
                  </a:lnTo>
                  <a:lnTo>
                    <a:pt x="0" y="773"/>
                  </a:lnTo>
                  <a:lnTo>
                    <a:pt x="0" y="718"/>
                  </a:lnTo>
                  <a:lnTo>
                    <a:pt x="6" y="707"/>
                  </a:lnTo>
                  <a:lnTo>
                    <a:pt x="43" y="707"/>
                  </a:lnTo>
                  <a:lnTo>
                    <a:pt x="43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9" name="Freeform 51"/>
            <p:cNvSpPr>
              <a:spLocks noChangeArrowheads="1"/>
            </p:cNvSpPr>
            <p:nvPr/>
          </p:nvSpPr>
          <p:spPr bwMode="auto">
            <a:xfrm>
              <a:off x="4597" y="3231"/>
              <a:ext cx="101" cy="177"/>
            </a:xfrm>
            <a:custGeom>
              <a:avLst/>
              <a:gdLst>
                <a:gd name="T0" fmla="*/ 6 w 448"/>
                <a:gd name="T1" fmla="*/ 0 h 783"/>
                <a:gd name="T2" fmla="*/ 157 w 448"/>
                <a:gd name="T3" fmla="*/ 0 h 783"/>
                <a:gd name="T4" fmla="*/ 163 w 448"/>
                <a:gd name="T5" fmla="*/ 8 h 783"/>
                <a:gd name="T6" fmla="*/ 163 w 448"/>
                <a:gd name="T7" fmla="*/ 55 h 783"/>
                <a:gd name="T8" fmla="*/ 157 w 448"/>
                <a:gd name="T9" fmla="*/ 64 h 783"/>
                <a:gd name="T10" fmla="*/ 128 w 448"/>
                <a:gd name="T11" fmla="*/ 64 h 783"/>
                <a:gd name="T12" fmla="*/ 128 w 448"/>
                <a:gd name="T13" fmla="*/ 187 h 783"/>
                <a:gd name="T14" fmla="*/ 157 w 448"/>
                <a:gd name="T15" fmla="*/ 187 h 783"/>
                <a:gd name="T16" fmla="*/ 163 w 448"/>
                <a:gd name="T17" fmla="*/ 196 h 783"/>
                <a:gd name="T18" fmla="*/ 163 w 448"/>
                <a:gd name="T19" fmla="*/ 385 h 783"/>
                <a:gd name="T20" fmla="*/ 197 w 448"/>
                <a:gd name="T21" fmla="*/ 385 h 783"/>
                <a:gd name="T22" fmla="*/ 203 w 448"/>
                <a:gd name="T23" fmla="*/ 396 h 783"/>
                <a:gd name="T24" fmla="*/ 203 w 448"/>
                <a:gd name="T25" fmla="*/ 575 h 783"/>
                <a:gd name="T26" fmla="*/ 238 w 448"/>
                <a:gd name="T27" fmla="*/ 575 h 783"/>
                <a:gd name="T28" fmla="*/ 238 w 448"/>
                <a:gd name="T29" fmla="*/ 528 h 783"/>
                <a:gd name="T30" fmla="*/ 244 w 448"/>
                <a:gd name="T31" fmla="*/ 518 h 783"/>
                <a:gd name="T32" fmla="*/ 278 w 448"/>
                <a:gd name="T33" fmla="*/ 518 h 783"/>
                <a:gd name="T34" fmla="*/ 278 w 448"/>
                <a:gd name="T35" fmla="*/ 328 h 783"/>
                <a:gd name="T36" fmla="*/ 285 w 448"/>
                <a:gd name="T37" fmla="*/ 319 h 783"/>
                <a:gd name="T38" fmla="*/ 319 w 448"/>
                <a:gd name="T39" fmla="*/ 319 h 783"/>
                <a:gd name="T40" fmla="*/ 319 w 448"/>
                <a:gd name="T41" fmla="*/ 64 h 783"/>
                <a:gd name="T42" fmla="*/ 285 w 448"/>
                <a:gd name="T43" fmla="*/ 64 h 783"/>
                <a:gd name="T44" fmla="*/ 278 w 448"/>
                <a:gd name="T45" fmla="*/ 55 h 783"/>
                <a:gd name="T46" fmla="*/ 278 w 448"/>
                <a:gd name="T47" fmla="*/ 8 h 783"/>
                <a:gd name="T48" fmla="*/ 285 w 448"/>
                <a:gd name="T49" fmla="*/ 0 h 783"/>
                <a:gd name="T50" fmla="*/ 440 w 448"/>
                <a:gd name="T51" fmla="*/ 0 h 783"/>
                <a:gd name="T52" fmla="*/ 447 w 448"/>
                <a:gd name="T53" fmla="*/ 8 h 783"/>
                <a:gd name="T54" fmla="*/ 447 w 448"/>
                <a:gd name="T55" fmla="*/ 55 h 783"/>
                <a:gd name="T56" fmla="*/ 440 w 448"/>
                <a:gd name="T57" fmla="*/ 64 h 783"/>
                <a:gd name="T58" fmla="*/ 406 w 448"/>
                <a:gd name="T59" fmla="*/ 64 h 783"/>
                <a:gd name="T60" fmla="*/ 406 w 448"/>
                <a:gd name="T61" fmla="*/ 121 h 783"/>
                <a:gd name="T62" fmla="*/ 400 w 448"/>
                <a:gd name="T63" fmla="*/ 132 h 783"/>
                <a:gd name="T64" fmla="*/ 366 w 448"/>
                <a:gd name="T65" fmla="*/ 132 h 783"/>
                <a:gd name="T66" fmla="*/ 366 w 448"/>
                <a:gd name="T67" fmla="*/ 319 h 783"/>
                <a:gd name="T68" fmla="*/ 359 w 448"/>
                <a:gd name="T69" fmla="*/ 328 h 783"/>
                <a:gd name="T70" fmla="*/ 325 w 448"/>
                <a:gd name="T71" fmla="*/ 328 h 783"/>
                <a:gd name="T72" fmla="*/ 325 w 448"/>
                <a:gd name="T73" fmla="*/ 518 h 783"/>
                <a:gd name="T74" fmla="*/ 319 w 448"/>
                <a:gd name="T75" fmla="*/ 528 h 783"/>
                <a:gd name="T76" fmla="*/ 285 w 448"/>
                <a:gd name="T77" fmla="*/ 528 h 783"/>
                <a:gd name="T78" fmla="*/ 285 w 448"/>
                <a:gd name="T79" fmla="*/ 707 h 783"/>
                <a:gd name="T80" fmla="*/ 278 w 448"/>
                <a:gd name="T81" fmla="*/ 718 h 783"/>
                <a:gd name="T82" fmla="*/ 244 w 448"/>
                <a:gd name="T83" fmla="*/ 718 h 783"/>
                <a:gd name="T84" fmla="*/ 244 w 448"/>
                <a:gd name="T85" fmla="*/ 773 h 783"/>
                <a:gd name="T86" fmla="*/ 238 w 448"/>
                <a:gd name="T87" fmla="*/ 782 h 783"/>
                <a:gd name="T88" fmla="*/ 203 w 448"/>
                <a:gd name="T89" fmla="*/ 782 h 783"/>
                <a:gd name="T90" fmla="*/ 197 w 448"/>
                <a:gd name="T91" fmla="*/ 773 h 783"/>
                <a:gd name="T92" fmla="*/ 197 w 448"/>
                <a:gd name="T93" fmla="*/ 718 h 783"/>
                <a:gd name="T94" fmla="*/ 163 w 448"/>
                <a:gd name="T95" fmla="*/ 718 h 783"/>
                <a:gd name="T96" fmla="*/ 157 w 448"/>
                <a:gd name="T97" fmla="*/ 707 h 783"/>
                <a:gd name="T98" fmla="*/ 157 w 448"/>
                <a:gd name="T99" fmla="*/ 586 h 783"/>
                <a:gd name="T100" fmla="*/ 128 w 448"/>
                <a:gd name="T101" fmla="*/ 586 h 783"/>
                <a:gd name="T102" fmla="*/ 121 w 448"/>
                <a:gd name="T103" fmla="*/ 575 h 783"/>
                <a:gd name="T104" fmla="*/ 121 w 448"/>
                <a:gd name="T105" fmla="*/ 396 h 783"/>
                <a:gd name="T106" fmla="*/ 87 w 448"/>
                <a:gd name="T107" fmla="*/ 396 h 783"/>
                <a:gd name="T108" fmla="*/ 81 w 448"/>
                <a:gd name="T109" fmla="*/ 385 h 783"/>
                <a:gd name="T110" fmla="*/ 81 w 448"/>
                <a:gd name="T111" fmla="*/ 196 h 783"/>
                <a:gd name="T112" fmla="*/ 46 w 448"/>
                <a:gd name="T113" fmla="*/ 196 h 783"/>
                <a:gd name="T114" fmla="*/ 40 w 448"/>
                <a:gd name="T115" fmla="*/ 187 h 783"/>
                <a:gd name="T116" fmla="*/ 40 w 448"/>
                <a:gd name="T117" fmla="*/ 64 h 783"/>
                <a:gd name="T118" fmla="*/ 6 w 448"/>
                <a:gd name="T119" fmla="*/ 64 h 783"/>
                <a:gd name="T120" fmla="*/ 0 w 448"/>
                <a:gd name="T121" fmla="*/ 55 h 783"/>
                <a:gd name="T122" fmla="*/ 0 w 448"/>
                <a:gd name="T123" fmla="*/ 8 h 783"/>
                <a:gd name="T124" fmla="*/ 6 w 448"/>
                <a:gd name="T125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8" h="783">
                  <a:moveTo>
                    <a:pt x="6" y="0"/>
                  </a:moveTo>
                  <a:lnTo>
                    <a:pt x="157" y="0"/>
                  </a:lnTo>
                  <a:lnTo>
                    <a:pt x="163" y="8"/>
                  </a:lnTo>
                  <a:lnTo>
                    <a:pt x="163" y="55"/>
                  </a:lnTo>
                  <a:lnTo>
                    <a:pt x="157" y="64"/>
                  </a:lnTo>
                  <a:lnTo>
                    <a:pt x="128" y="64"/>
                  </a:lnTo>
                  <a:lnTo>
                    <a:pt x="128" y="187"/>
                  </a:lnTo>
                  <a:lnTo>
                    <a:pt x="157" y="187"/>
                  </a:lnTo>
                  <a:lnTo>
                    <a:pt x="163" y="196"/>
                  </a:lnTo>
                  <a:lnTo>
                    <a:pt x="163" y="385"/>
                  </a:lnTo>
                  <a:lnTo>
                    <a:pt x="197" y="385"/>
                  </a:lnTo>
                  <a:lnTo>
                    <a:pt x="203" y="396"/>
                  </a:lnTo>
                  <a:lnTo>
                    <a:pt x="203" y="575"/>
                  </a:lnTo>
                  <a:lnTo>
                    <a:pt x="238" y="575"/>
                  </a:lnTo>
                  <a:lnTo>
                    <a:pt x="238" y="528"/>
                  </a:lnTo>
                  <a:lnTo>
                    <a:pt x="244" y="518"/>
                  </a:lnTo>
                  <a:lnTo>
                    <a:pt x="278" y="518"/>
                  </a:lnTo>
                  <a:lnTo>
                    <a:pt x="278" y="328"/>
                  </a:lnTo>
                  <a:lnTo>
                    <a:pt x="285" y="319"/>
                  </a:lnTo>
                  <a:lnTo>
                    <a:pt x="319" y="319"/>
                  </a:lnTo>
                  <a:lnTo>
                    <a:pt x="319" y="64"/>
                  </a:lnTo>
                  <a:lnTo>
                    <a:pt x="285" y="64"/>
                  </a:lnTo>
                  <a:lnTo>
                    <a:pt x="278" y="55"/>
                  </a:lnTo>
                  <a:lnTo>
                    <a:pt x="278" y="8"/>
                  </a:lnTo>
                  <a:lnTo>
                    <a:pt x="285" y="0"/>
                  </a:lnTo>
                  <a:lnTo>
                    <a:pt x="440" y="0"/>
                  </a:lnTo>
                  <a:lnTo>
                    <a:pt x="447" y="8"/>
                  </a:lnTo>
                  <a:lnTo>
                    <a:pt x="447" y="55"/>
                  </a:lnTo>
                  <a:lnTo>
                    <a:pt x="440" y="64"/>
                  </a:lnTo>
                  <a:lnTo>
                    <a:pt x="406" y="64"/>
                  </a:lnTo>
                  <a:lnTo>
                    <a:pt x="406" y="121"/>
                  </a:lnTo>
                  <a:lnTo>
                    <a:pt x="400" y="132"/>
                  </a:lnTo>
                  <a:lnTo>
                    <a:pt x="366" y="132"/>
                  </a:lnTo>
                  <a:lnTo>
                    <a:pt x="366" y="319"/>
                  </a:lnTo>
                  <a:lnTo>
                    <a:pt x="359" y="328"/>
                  </a:lnTo>
                  <a:lnTo>
                    <a:pt x="325" y="328"/>
                  </a:lnTo>
                  <a:lnTo>
                    <a:pt x="325" y="518"/>
                  </a:lnTo>
                  <a:lnTo>
                    <a:pt x="319" y="528"/>
                  </a:lnTo>
                  <a:lnTo>
                    <a:pt x="285" y="528"/>
                  </a:lnTo>
                  <a:lnTo>
                    <a:pt x="285" y="707"/>
                  </a:lnTo>
                  <a:lnTo>
                    <a:pt x="278" y="718"/>
                  </a:lnTo>
                  <a:lnTo>
                    <a:pt x="244" y="718"/>
                  </a:lnTo>
                  <a:lnTo>
                    <a:pt x="244" y="773"/>
                  </a:lnTo>
                  <a:lnTo>
                    <a:pt x="238" y="782"/>
                  </a:lnTo>
                  <a:lnTo>
                    <a:pt x="203" y="782"/>
                  </a:lnTo>
                  <a:lnTo>
                    <a:pt x="197" y="773"/>
                  </a:lnTo>
                  <a:lnTo>
                    <a:pt x="197" y="718"/>
                  </a:lnTo>
                  <a:lnTo>
                    <a:pt x="163" y="718"/>
                  </a:lnTo>
                  <a:lnTo>
                    <a:pt x="157" y="707"/>
                  </a:lnTo>
                  <a:lnTo>
                    <a:pt x="157" y="586"/>
                  </a:lnTo>
                  <a:lnTo>
                    <a:pt x="128" y="586"/>
                  </a:lnTo>
                  <a:lnTo>
                    <a:pt x="121" y="575"/>
                  </a:lnTo>
                  <a:lnTo>
                    <a:pt x="121" y="396"/>
                  </a:lnTo>
                  <a:lnTo>
                    <a:pt x="87" y="396"/>
                  </a:lnTo>
                  <a:lnTo>
                    <a:pt x="81" y="385"/>
                  </a:lnTo>
                  <a:lnTo>
                    <a:pt x="81" y="196"/>
                  </a:lnTo>
                  <a:lnTo>
                    <a:pt x="46" y="196"/>
                  </a:lnTo>
                  <a:lnTo>
                    <a:pt x="40" y="187"/>
                  </a:lnTo>
                  <a:lnTo>
                    <a:pt x="40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00" name="Freeform 52"/>
            <p:cNvSpPr>
              <a:spLocks noChangeArrowheads="1"/>
            </p:cNvSpPr>
            <p:nvPr/>
          </p:nvSpPr>
          <p:spPr bwMode="auto">
            <a:xfrm>
              <a:off x="4720" y="3231"/>
              <a:ext cx="82" cy="177"/>
            </a:xfrm>
            <a:custGeom>
              <a:avLst/>
              <a:gdLst>
                <a:gd name="T0" fmla="*/ 238 w 366"/>
                <a:gd name="T1" fmla="*/ 328 h 783"/>
                <a:gd name="T2" fmla="*/ 203 w 366"/>
                <a:gd name="T3" fmla="*/ 575 h 783"/>
                <a:gd name="T4" fmla="*/ 198 w 366"/>
                <a:gd name="T5" fmla="*/ 641 h 783"/>
                <a:gd name="T6" fmla="*/ 86 w 366"/>
                <a:gd name="T7" fmla="*/ 460 h 783"/>
                <a:gd name="T8" fmla="*/ 122 w 366"/>
                <a:gd name="T9" fmla="*/ 452 h 783"/>
                <a:gd name="T10" fmla="*/ 198 w 366"/>
                <a:gd name="T11" fmla="*/ 396 h 783"/>
                <a:gd name="T12" fmla="*/ 203 w 366"/>
                <a:gd name="T13" fmla="*/ 328 h 783"/>
                <a:gd name="T14" fmla="*/ 279 w 366"/>
                <a:gd name="T15" fmla="*/ 0 h 783"/>
                <a:gd name="T16" fmla="*/ 284 w 366"/>
                <a:gd name="T17" fmla="*/ 55 h 783"/>
                <a:gd name="T18" fmla="*/ 324 w 366"/>
                <a:gd name="T19" fmla="*/ 64 h 783"/>
                <a:gd name="T20" fmla="*/ 359 w 366"/>
                <a:gd name="T21" fmla="*/ 707 h 783"/>
                <a:gd name="T22" fmla="*/ 365 w 366"/>
                <a:gd name="T23" fmla="*/ 773 h 783"/>
                <a:gd name="T24" fmla="*/ 284 w 366"/>
                <a:gd name="T25" fmla="*/ 782 h 783"/>
                <a:gd name="T26" fmla="*/ 279 w 366"/>
                <a:gd name="T27" fmla="*/ 718 h 783"/>
                <a:gd name="T28" fmla="*/ 238 w 366"/>
                <a:gd name="T29" fmla="*/ 707 h 783"/>
                <a:gd name="T30" fmla="*/ 203 w 366"/>
                <a:gd name="T31" fmla="*/ 650 h 783"/>
                <a:gd name="T32" fmla="*/ 198 w 366"/>
                <a:gd name="T33" fmla="*/ 718 h 783"/>
                <a:gd name="T34" fmla="*/ 162 w 366"/>
                <a:gd name="T35" fmla="*/ 773 h 783"/>
                <a:gd name="T36" fmla="*/ 46 w 366"/>
                <a:gd name="T37" fmla="*/ 782 h 783"/>
                <a:gd name="T38" fmla="*/ 41 w 366"/>
                <a:gd name="T39" fmla="*/ 718 h 783"/>
                <a:gd name="T40" fmla="*/ 0 w 366"/>
                <a:gd name="T41" fmla="*/ 707 h 783"/>
                <a:gd name="T42" fmla="*/ 5 w 366"/>
                <a:gd name="T43" fmla="*/ 452 h 783"/>
                <a:gd name="T44" fmla="*/ 41 w 366"/>
                <a:gd name="T45" fmla="*/ 396 h 783"/>
                <a:gd name="T46" fmla="*/ 80 w 366"/>
                <a:gd name="T47" fmla="*/ 385 h 783"/>
                <a:gd name="T48" fmla="*/ 86 w 366"/>
                <a:gd name="T49" fmla="*/ 319 h 783"/>
                <a:gd name="T50" fmla="*/ 157 w 366"/>
                <a:gd name="T51" fmla="*/ 264 h 783"/>
                <a:gd name="T52" fmla="*/ 238 w 366"/>
                <a:gd name="T53" fmla="*/ 253 h 783"/>
                <a:gd name="T54" fmla="*/ 203 w 366"/>
                <a:gd name="T55" fmla="*/ 132 h 783"/>
                <a:gd name="T56" fmla="*/ 198 w 366"/>
                <a:gd name="T57" fmla="*/ 64 h 783"/>
                <a:gd name="T58" fmla="*/ 122 w 366"/>
                <a:gd name="T59" fmla="*/ 187 h 783"/>
                <a:gd name="T60" fmla="*/ 46 w 366"/>
                <a:gd name="T61" fmla="*/ 196 h 783"/>
                <a:gd name="T62" fmla="*/ 41 w 366"/>
                <a:gd name="T63" fmla="*/ 64 h 783"/>
                <a:gd name="T64" fmla="*/ 80 w 366"/>
                <a:gd name="T65" fmla="*/ 55 h 783"/>
                <a:gd name="T66" fmla="*/ 86 w 366"/>
                <a:gd name="T6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6" h="783">
                  <a:moveTo>
                    <a:pt x="203" y="328"/>
                  </a:moveTo>
                  <a:lnTo>
                    <a:pt x="238" y="328"/>
                  </a:lnTo>
                  <a:lnTo>
                    <a:pt x="238" y="575"/>
                  </a:lnTo>
                  <a:lnTo>
                    <a:pt x="203" y="575"/>
                  </a:lnTo>
                  <a:lnTo>
                    <a:pt x="198" y="586"/>
                  </a:lnTo>
                  <a:lnTo>
                    <a:pt x="198" y="641"/>
                  </a:lnTo>
                  <a:lnTo>
                    <a:pt x="86" y="641"/>
                  </a:lnTo>
                  <a:lnTo>
                    <a:pt x="86" y="460"/>
                  </a:lnTo>
                  <a:lnTo>
                    <a:pt x="117" y="460"/>
                  </a:lnTo>
                  <a:lnTo>
                    <a:pt x="122" y="452"/>
                  </a:lnTo>
                  <a:lnTo>
                    <a:pt x="122" y="396"/>
                  </a:lnTo>
                  <a:lnTo>
                    <a:pt x="198" y="396"/>
                  </a:lnTo>
                  <a:lnTo>
                    <a:pt x="203" y="385"/>
                  </a:lnTo>
                  <a:lnTo>
                    <a:pt x="203" y="328"/>
                  </a:lnTo>
                  <a:close/>
                  <a:moveTo>
                    <a:pt x="86" y="0"/>
                  </a:moveTo>
                  <a:lnTo>
                    <a:pt x="279" y="0"/>
                  </a:lnTo>
                  <a:lnTo>
                    <a:pt x="284" y="8"/>
                  </a:lnTo>
                  <a:lnTo>
                    <a:pt x="284" y="55"/>
                  </a:lnTo>
                  <a:lnTo>
                    <a:pt x="318" y="55"/>
                  </a:lnTo>
                  <a:lnTo>
                    <a:pt x="324" y="64"/>
                  </a:lnTo>
                  <a:lnTo>
                    <a:pt x="324" y="707"/>
                  </a:lnTo>
                  <a:lnTo>
                    <a:pt x="359" y="707"/>
                  </a:lnTo>
                  <a:lnTo>
                    <a:pt x="365" y="718"/>
                  </a:lnTo>
                  <a:lnTo>
                    <a:pt x="365" y="773"/>
                  </a:lnTo>
                  <a:lnTo>
                    <a:pt x="359" y="782"/>
                  </a:lnTo>
                  <a:lnTo>
                    <a:pt x="284" y="782"/>
                  </a:lnTo>
                  <a:lnTo>
                    <a:pt x="279" y="773"/>
                  </a:lnTo>
                  <a:lnTo>
                    <a:pt x="279" y="718"/>
                  </a:lnTo>
                  <a:lnTo>
                    <a:pt x="243" y="718"/>
                  </a:lnTo>
                  <a:lnTo>
                    <a:pt x="238" y="707"/>
                  </a:lnTo>
                  <a:lnTo>
                    <a:pt x="238" y="650"/>
                  </a:lnTo>
                  <a:lnTo>
                    <a:pt x="203" y="650"/>
                  </a:lnTo>
                  <a:lnTo>
                    <a:pt x="203" y="707"/>
                  </a:lnTo>
                  <a:lnTo>
                    <a:pt x="198" y="718"/>
                  </a:lnTo>
                  <a:lnTo>
                    <a:pt x="162" y="718"/>
                  </a:lnTo>
                  <a:lnTo>
                    <a:pt x="162" y="773"/>
                  </a:lnTo>
                  <a:lnTo>
                    <a:pt x="157" y="782"/>
                  </a:lnTo>
                  <a:lnTo>
                    <a:pt x="46" y="782"/>
                  </a:lnTo>
                  <a:lnTo>
                    <a:pt x="41" y="773"/>
                  </a:lnTo>
                  <a:lnTo>
                    <a:pt x="41" y="718"/>
                  </a:lnTo>
                  <a:lnTo>
                    <a:pt x="5" y="718"/>
                  </a:lnTo>
                  <a:lnTo>
                    <a:pt x="0" y="707"/>
                  </a:lnTo>
                  <a:lnTo>
                    <a:pt x="0" y="460"/>
                  </a:lnTo>
                  <a:lnTo>
                    <a:pt x="5" y="452"/>
                  </a:lnTo>
                  <a:lnTo>
                    <a:pt x="41" y="452"/>
                  </a:lnTo>
                  <a:lnTo>
                    <a:pt x="41" y="396"/>
                  </a:lnTo>
                  <a:lnTo>
                    <a:pt x="46" y="385"/>
                  </a:lnTo>
                  <a:lnTo>
                    <a:pt x="80" y="385"/>
                  </a:lnTo>
                  <a:lnTo>
                    <a:pt x="80" y="328"/>
                  </a:lnTo>
                  <a:lnTo>
                    <a:pt x="86" y="319"/>
                  </a:lnTo>
                  <a:lnTo>
                    <a:pt x="157" y="319"/>
                  </a:lnTo>
                  <a:lnTo>
                    <a:pt x="157" y="264"/>
                  </a:lnTo>
                  <a:lnTo>
                    <a:pt x="162" y="253"/>
                  </a:lnTo>
                  <a:lnTo>
                    <a:pt x="238" y="253"/>
                  </a:lnTo>
                  <a:lnTo>
                    <a:pt x="238" y="132"/>
                  </a:lnTo>
                  <a:lnTo>
                    <a:pt x="203" y="132"/>
                  </a:lnTo>
                  <a:lnTo>
                    <a:pt x="198" y="121"/>
                  </a:lnTo>
                  <a:lnTo>
                    <a:pt x="198" y="64"/>
                  </a:lnTo>
                  <a:lnTo>
                    <a:pt x="122" y="64"/>
                  </a:lnTo>
                  <a:lnTo>
                    <a:pt x="122" y="187"/>
                  </a:lnTo>
                  <a:lnTo>
                    <a:pt x="117" y="196"/>
                  </a:lnTo>
                  <a:lnTo>
                    <a:pt x="46" y="196"/>
                  </a:lnTo>
                  <a:lnTo>
                    <a:pt x="41" y="187"/>
                  </a:lnTo>
                  <a:lnTo>
                    <a:pt x="41" y="64"/>
                  </a:lnTo>
                  <a:lnTo>
                    <a:pt x="46" y="55"/>
                  </a:lnTo>
                  <a:lnTo>
                    <a:pt x="80" y="55"/>
                  </a:lnTo>
                  <a:lnTo>
                    <a:pt x="80" y="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01" name="Freeform 53"/>
            <p:cNvSpPr>
              <a:spLocks noChangeArrowheads="1"/>
            </p:cNvSpPr>
            <p:nvPr/>
          </p:nvSpPr>
          <p:spPr bwMode="auto">
            <a:xfrm>
              <a:off x="4821" y="3155"/>
              <a:ext cx="38" cy="252"/>
            </a:xfrm>
            <a:custGeom>
              <a:avLst/>
              <a:gdLst>
                <a:gd name="T0" fmla="*/ 6 w 173"/>
                <a:gd name="T1" fmla="*/ 0 h 1116"/>
                <a:gd name="T2" fmla="*/ 123 w 173"/>
                <a:gd name="T3" fmla="*/ 0 h 1116"/>
                <a:gd name="T4" fmla="*/ 129 w 173"/>
                <a:gd name="T5" fmla="*/ 11 h 1116"/>
                <a:gd name="T6" fmla="*/ 129 w 173"/>
                <a:gd name="T7" fmla="*/ 1040 h 1116"/>
                <a:gd name="T8" fmla="*/ 166 w 173"/>
                <a:gd name="T9" fmla="*/ 1040 h 1116"/>
                <a:gd name="T10" fmla="*/ 172 w 173"/>
                <a:gd name="T11" fmla="*/ 1051 h 1116"/>
                <a:gd name="T12" fmla="*/ 172 w 173"/>
                <a:gd name="T13" fmla="*/ 1106 h 1116"/>
                <a:gd name="T14" fmla="*/ 166 w 173"/>
                <a:gd name="T15" fmla="*/ 1115 h 1116"/>
                <a:gd name="T16" fmla="*/ 6 w 173"/>
                <a:gd name="T17" fmla="*/ 1115 h 1116"/>
                <a:gd name="T18" fmla="*/ 0 w 173"/>
                <a:gd name="T19" fmla="*/ 1106 h 1116"/>
                <a:gd name="T20" fmla="*/ 0 w 173"/>
                <a:gd name="T21" fmla="*/ 1051 h 1116"/>
                <a:gd name="T22" fmla="*/ 6 w 173"/>
                <a:gd name="T23" fmla="*/ 1040 h 1116"/>
                <a:gd name="T24" fmla="*/ 43 w 173"/>
                <a:gd name="T25" fmla="*/ 1040 h 1116"/>
                <a:gd name="T26" fmla="*/ 43 w 173"/>
                <a:gd name="T27" fmla="*/ 75 h 1116"/>
                <a:gd name="T28" fmla="*/ 6 w 173"/>
                <a:gd name="T29" fmla="*/ 75 h 1116"/>
                <a:gd name="T30" fmla="*/ 0 w 173"/>
                <a:gd name="T31" fmla="*/ 66 h 1116"/>
                <a:gd name="T32" fmla="*/ 0 w 173"/>
                <a:gd name="T33" fmla="*/ 11 h 1116"/>
                <a:gd name="T34" fmla="*/ 6 w 173"/>
                <a:gd name="T35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1116">
                  <a:moveTo>
                    <a:pt x="6" y="0"/>
                  </a:moveTo>
                  <a:lnTo>
                    <a:pt x="123" y="0"/>
                  </a:lnTo>
                  <a:lnTo>
                    <a:pt x="129" y="11"/>
                  </a:lnTo>
                  <a:lnTo>
                    <a:pt x="129" y="1040"/>
                  </a:lnTo>
                  <a:lnTo>
                    <a:pt x="166" y="1040"/>
                  </a:lnTo>
                  <a:lnTo>
                    <a:pt x="172" y="1051"/>
                  </a:lnTo>
                  <a:lnTo>
                    <a:pt x="172" y="1106"/>
                  </a:lnTo>
                  <a:lnTo>
                    <a:pt x="166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43" y="1040"/>
                  </a:lnTo>
                  <a:lnTo>
                    <a:pt x="43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02" name="Freeform 54"/>
            <p:cNvSpPr>
              <a:spLocks noChangeArrowheads="1"/>
            </p:cNvSpPr>
            <p:nvPr/>
          </p:nvSpPr>
          <p:spPr bwMode="auto">
            <a:xfrm>
              <a:off x="4885" y="3155"/>
              <a:ext cx="38" cy="252"/>
            </a:xfrm>
            <a:custGeom>
              <a:avLst/>
              <a:gdLst>
                <a:gd name="T0" fmla="*/ 7 w 174"/>
                <a:gd name="T1" fmla="*/ 333 h 1116"/>
                <a:gd name="T2" fmla="*/ 123 w 174"/>
                <a:gd name="T3" fmla="*/ 333 h 1116"/>
                <a:gd name="T4" fmla="*/ 128 w 174"/>
                <a:gd name="T5" fmla="*/ 341 h 1116"/>
                <a:gd name="T6" fmla="*/ 128 w 174"/>
                <a:gd name="T7" fmla="*/ 1040 h 1116"/>
                <a:gd name="T8" fmla="*/ 165 w 174"/>
                <a:gd name="T9" fmla="*/ 1040 h 1116"/>
                <a:gd name="T10" fmla="*/ 173 w 174"/>
                <a:gd name="T11" fmla="*/ 1051 h 1116"/>
                <a:gd name="T12" fmla="*/ 173 w 174"/>
                <a:gd name="T13" fmla="*/ 1106 h 1116"/>
                <a:gd name="T14" fmla="*/ 165 w 174"/>
                <a:gd name="T15" fmla="*/ 1115 h 1116"/>
                <a:gd name="T16" fmla="*/ 7 w 174"/>
                <a:gd name="T17" fmla="*/ 1115 h 1116"/>
                <a:gd name="T18" fmla="*/ 0 w 174"/>
                <a:gd name="T19" fmla="*/ 1106 h 1116"/>
                <a:gd name="T20" fmla="*/ 0 w 174"/>
                <a:gd name="T21" fmla="*/ 1051 h 1116"/>
                <a:gd name="T22" fmla="*/ 7 w 174"/>
                <a:gd name="T23" fmla="*/ 1040 h 1116"/>
                <a:gd name="T24" fmla="*/ 43 w 174"/>
                <a:gd name="T25" fmla="*/ 1040 h 1116"/>
                <a:gd name="T26" fmla="*/ 43 w 174"/>
                <a:gd name="T27" fmla="*/ 397 h 1116"/>
                <a:gd name="T28" fmla="*/ 7 w 174"/>
                <a:gd name="T29" fmla="*/ 397 h 1116"/>
                <a:gd name="T30" fmla="*/ 0 w 174"/>
                <a:gd name="T31" fmla="*/ 388 h 1116"/>
                <a:gd name="T32" fmla="*/ 0 w 174"/>
                <a:gd name="T33" fmla="*/ 341 h 1116"/>
                <a:gd name="T34" fmla="*/ 7 w 174"/>
                <a:gd name="T35" fmla="*/ 333 h 1116"/>
                <a:gd name="T36" fmla="*/ 49 w 174"/>
                <a:gd name="T37" fmla="*/ 0 h 1116"/>
                <a:gd name="T38" fmla="*/ 123 w 174"/>
                <a:gd name="T39" fmla="*/ 0 h 1116"/>
                <a:gd name="T40" fmla="*/ 128 w 174"/>
                <a:gd name="T41" fmla="*/ 11 h 1116"/>
                <a:gd name="T42" fmla="*/ 128 w 174"/>
                <a:gd name="T43" fmla="*/ 132 h 1116"/>
                <a:gd name="T44" fmla="*/ 123 w 174"/>
                <a:gd name="T45" fmla="*/ 143 h 1116"/>
                <a:gd name="T46" fmla="*/ 49 w 174"/>
                <a:gd name="T47" fmla="*/ 143 h 1116"/>
                <a:gd name="T48" fmla="*/ 43 w 174"/>
                <a:gd name="T49" fmla="*/ 132 h 1116"/>
                <a:gd name="T50" fmla="*/ 43 w 174"/>
                <a:gd name="T51" fmla="*/ 11 h 1116"/>
                <a:gd name="T52" fmla="*/ 49 w 174"/>
                <a:gd name="T5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116">
                  <a:moveTo>
                    <a:pt x="7" y="333"/>
                  </a:moveTo>
                  <a:lnTo>
                    <a:pt x="123" y="333"/>
                  </a:lnTo>
                  <a:lnTo>
                    <a:pt x="128" y="341"/>
                  </a:lnTo>
                  <a:lnTo>
                    <a:pt x="128" y="1040"/>
                  </a:lnTo>
                  <a:lnTo>
                    <a:pt x="165" y="1040"/>
                  </a:lnTo>
                  <a:lnTo>
                    <a:pt x="173" y="1051"/>
                  </a:lnTo>
                  <a:lnTo>
                    <a:pt x="173" y="1106"/>
                  </a:lnTo>
                  <a:lnTo>
                    <a:pt x="165" y="1115"/>
                  </a:lnTo>
                  <a:lnTo>
                    <a:pt x="7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7" y="1040"/>
                  </a:lnTo>
                  <a:lnTo>
                    <a:pt x="43" y="1040"/>
                  </a:lnTo>
                  <a:lnTo>
                    <a:pt x="43" y="397"/>
                  </a:lnTo>
                  <a:lnTo>
                    <a:pt x="7" y="397"/>
                  </a:lnTo>
                  <a:lnTo>
                    <a:pt x="0" y="388"/>
                  </a:lnTo>
                  <a:lnTo>
                    <a:pt x="0" y="341"/>
                  </a:lnTo>
                  <a:lnTo>
                    <a:pt x="7" y="333"/>
                  </a:lnTo>
                  <a:close/>
                  <a:moveTo>
                    <a:pt x="49" y="0"/>
                  </a:moveTo>
                  <a:lnTo>
                    <a:pt x="123" y="0"/>
                  </a:lnTo>
                  <a:lnTo>
                    <a:pt x="128" y="11"/>
                  </a:lnTo>
                  <a:lnTo>
                    <a:pt x="128" y="132"/>
                  </a:lnTo>
                  <a:lnTo>
                    <a:pt x="123" y="143"/>
                  </a:lnTo>
                  <a:lnTo>
                    <a:pt x="49" y="143"/>
                  </a:lnTo>
                  <a:lnTo>
                    <a:pt x="43" y="132"/>
                  </a:lnTo>
                  <a:lnTo>
                    <a:pt x="43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03" name="Freeform 55"/>
            <p:cNvSpPr>
              <a:spLocks noChangeArrowheads="1"/>
            </p:cNvSpPr>
            <p:nvPr/>
          </p:nvSpPr>
          <p:spPr bwMode="auto">
            <a:xfrm>
              <a:off x="4949" y="3155"/>
              <a:ext cx="91" cy="252"/>
            </a:xfrm>
            <a:custGeom>
              <a:avLst/>
              <a:gdLst>
                <a:gd name="T0" fmla="*/ 162 w 404"/>
                <a:gd name="T1" fmla="*/ 397 h 1116"/>
                <a:gd name="T2" fmla="*/ 237 w 404"/>
                <a:gd name="T3" fmla="*/ 397 h 1116"/>
                <a:gd name="T4" fmla="*/ 237 w 404"/>
                <a:gd name="T5" fmla="*/ 454 h 1116"/>
                <a:gd name="T6" fmla="*/ 241 w 404"/>
                <a:gd name="T7" fmla="*/ 465 h 1116"/>
                <a:gd name="T8" fmla="*/ 276 w 404"/>
                <a:gd name="T9" fmla="*/ 465 h 1116"/>
                <a:gd name="T10" fmla="*/ 276 w 404"/>
                <a:gd name="T11" fmla="*/ 974 h 1116"/>
                <a:gd name="T12" fmla="*/ 241 w 404"/>
                <a:gd name="T13" fmla="*/ 974 h 1116"/>
                <a:gd name="T14" fmla="*/ 237 w 404"/>
                <a:gd name="T15" fmla="*/ 983 h 1116"/>
                <a:gd name="T16" fmla="*/ 237 w 404"/>
                <a:gd name="T17" fmla="*/ 1040 h 1116"/>
                <a:gd name="T18" fmla="*/ 162 w 404"/>
                <a:gd name="T19" fmla="*/ 1040 h 1116"/>
                <a:gd name="T20" fmla="*/ 162 w 404"/>
                <a:gd name="T21" fmla="*/ 983 h 1116"/>
                <a:gd name="T22" fmla="*/ 156 w 404"/>
                <a:gd name="T23" fmla="*/ 974 h 1116"/>
                <a:gd name="T24" fmla="*/ 122 w 404"/>
                <a:gd name="T25" fmla="*/ 974 h 1116"/>
                <a:gd name="T26" fmla="*/ 122 w 404"/>
                <a:gd name="T27" fmla="*/ 919 h 1116"/>
                <a:gd name="T28" fmla="*/ 116 w 404"/>
                <a:gd name="T29" fmla="*/ 908 h 1116"/>
                <a:gd name="T30" fmla="*/ 86 w 404"/>
                <a:gd name="T31" fmla="*/ 908 h 1116"/>
                <a:gd name="T32" fmla="*/ 86 w 404"/>
                <a:gd name="T33" fmla="*/ 529 h 1116"/>
                <a:gd name="T34" fmla="*/ 116 w 404"/>
                <a:gd name="T35" fmla="*/ 529 h 1116"/>
                <a:gd name="T36" fmla="*/ 122 w 404"/>
                <a:gd name="T37" fmla="*/ 520 h 1116"/>
                <a:gd name="T38" fmla="*/ 122 w 404"/>
                <a:gd name="T39" fmla="*/ 465 h 1116"/>
                <a:gd name="T40" fmla="*/ 156 w 404"/>
                <a:gd name="T41" fmla="*/ 465 h 1116"/>
                <a:gd name="T42" fmla="*/ 162 w 404"/>
                <a:gd name="T43" fmla="*/ 454 h 1116"/>
                <a:gd name="T44" fmla="*/ 162 w 404"/>
                <a:gd name="T45" fmla="*/ 397 h 1116"/>
                <a:gd name="T46" fmla="*/ 241 w 404"/>
                <a:gd name="T47" fmla="*/ 0 h 1116"/>
                <a:gd name="T48" fmla="*/ 357 w 404"/>
                <a:gd name="T49" fmla="*/ 0 h 1116"/>
                <a:gd name="T50" fmla="*/ 362 w 404"/>
                <a:gd name="T51" fmla="*/ 11 h 1116"/>
                <a:gd name="T52" fmla="*/ 362 w 404"/>
                <a:gd name="T53" fmla="*/ 1040 h 1116"/>
                <a:gd name="T54" fmla="*/ 398 w 404"/>
                <a:gd name="T55" fmla="*/ 1040 h 1116"/>
                <a:gd name="T56" fmla="*/ 403 w 404"/>
                <a:gd name="T57" fmla="*/ 1051 h 1116"/>
                <a:gd name="T58" fmla="*/ 403 w 404"/>
                <a:gd name="T59" fmla="*/ 1106 h 1116"/>
                <a:gd name="T60" fmla="*/ 398 w 404"/>
                <a:gd name="T61" fmla="*/ 1115 h 1116"/>
                <a:gd name="T62" fmla="*/ 322 w 404"/>
                <a:gd name="T63" fmla="*/ 1115 h 1116"/>
                <a:gd name="T64" fmla="*/ 317 w 404"/>
                <a:gd name="T65" fmla="*/ 1106 h 1116"/>
                <a:gd name="T66" fmla="*/ 317 w 404"/>
                <a:gd name="T67" fmla="*/ 1051 h 1116"/>
                <a:gd name="T68" fmla="*/ 281 w 404"/>
                <a:gd name="T69" fmla="*/ 1051 h 1116"/>
                <a:gd name="T70" fmla="*/ 281 w 404"/>
                <a:gd name="T71" fmla="*/ 1106 h 1116"/>
                <a:gd name="T72" fmla="*/ 276 w 404"/>
                <a:gd name="T73" fmla="*/ 1115 h 1116"/>
                <a:gd name="T74" fmla="*/ 122 w 404"/>
                <a:gd name="T75" fmla="*/ 1115 h 1116"/>
                <a:gd name="T76" fmla="*/ 116 w 404"/>
                <a:gd name="T77" fmla="*/ 1106 h 1116"/>
                <a:gd name="T78" fmla="*/ 116 w 404"/>
                <a:gd name="T79" fmla="*/ 1051 h 1116"/>
                <a:gd name="T80" fmla="*/ 46 w 404"/>
                <a:gd name="T81" fmla="*/ 1051 h 1116"/>
                <a:gd name="T82" fmla="*/ 41 w 404"/>
                <a:gd name="T83" fmla="*/ 1040 h 1116"/>
                <a:gd name="T84" fmla="*/ 41 w 404"/>
                <a:gd name="T85" fmla="*/ 919 h 1116"/>
                <a:gd name="T86" fmla="*/ 5 w 404"/>
                <a:gd name="T87" fmla="*/ 919 h 1116"/>
                <a:gd name="T88" fmla="*/ 0 w 404"/>
                <a:gd name="T89" fmla="*/ 908 h 1116"/>
                <a:gd name="T90" fmla="*/ 0 w 404"/>
                <a:gd name="T91" fmla="*/ 529 h 1116"/>
                <a:gd name="T92" fmla="*/ 5 w 404"/>
                <a:gd name="T93" fmla="*/ 520 h 1116"/>
                <a:gd name="T94" fmla="*/ 41 w 404"/>
                <a:gd name="T95" fmla="*/ 520 h 1116"/>
                <a:gd name="T96" fmla="*/ 41 w 404"/>
                <a:gd name="T97" fmla="*/ 397 h 1116"/>
                <a:gd name="T98" fmla="*/ 46 w 404"/>
                <a:gd name="T99" fmla="*/ 388 h 1116"/>
                <a:gd name="T100" fmla="*/ 116 w 404"/>
                <a:gd name="T101" fmla="*/ 388 h 1116"/>
                <a:gd name="T102" fmla="*/ 116 w 404"/>
                <a:gd name="T103" fmla="*/ 341 h 1116"/>
                <a:gd name="T104" fmla="*/ 122 w 404"/>
                <a:gd name="T105" fmla="*/ 333 h 1116"/>
                <a:gd name="T106" fmla="*/ 237 w 404"/>
                <a:gd name="T107" fmla="*/ 333 h 1116"/>
                <a:gd name="T108" fmla="*/ 241 w 404"/>
                <a:gd name="T109" fmla="*/ 341 h 1116"/>
                <a:gd name="T110" fmla="*/ 241 w 404"/>
                <a:gd name="T111" fmla="*/ 388 h 1116"/>
                <a:gd name="T112" fmla="*/ 276 w 404"/>
                <a:gd name="T113" fmla="*/ 388 h 1116"/>
                <a:gd name="T114" fmla="*/ 276 w 404"/>
                <a:gd name="T115" fmla="*/ 75 h 1116"/>
                <a:gd name="T116" fmla="*/ 241 w 404"/>
                <a:gd name="T117" fmla="*/ 75 h 1116"/>
                <a:gd name="T118" fmla="*/ 237 w 404"/>
                <a:gd name="T119" fmla="*/ 66 h 1116"/>
                <a:gd name="T120" fmla="*/ 237 w 404"/>
                <a:gd name="T121" fmla="*/ 11 h 1116"/>
                <a:gd name="T122" fmla="*/ 241 w 404"/>
                <a:gd name="T12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1116">
                  <a:moveTo>
                    <a:pt x="162" y="397"/>
                  </a:moveTo>
                  <a:lnTo>
                    <a:pt x="237" y="397"/>
                  </a:lnTo>
                  <a:lnTo>
                    <a:pt x="237" y="454"/>
                  </a:lnTo>
                  <a:lnTo>
                    <a:pt x="241" y="465"/>
                  </a:lnTo>
                  <a:lnTo>
                    <a:pt x="276" y="465"/>
                  </a:lnTo>
                  <a:lnTo>
                    <a:pt x="276" y="974"/>
                  </a:lnTo>
                  <a:lnTo>
                    <a:pt x="241" y="974"/>
                  </a:lnTo>
                  <a:lnTo>
                    <a:pt x="237" y="983"/>
                  </a:lnTo>
                  <a:lnTo>
                    <a:pt x="237" y="1040"/>
                  </a:lnTo>
                  <a:lnTo>
                    <a:pt x="162" y="1040"/>
                  </a:lnTo>
                  <a:lnTo>
                    <a:pt x="162" y="983"/>
                  </a:lnTo>
                  <a:lnTo>
                    <a:pt x="156" y="974"/>
                  </a:lnTo>
                  <a:lnTo>
                    <a:pt x="122" y="974"/>
                  </a:lnTo>
                  <a:lnTo>
                    <a:pt x="122" y="919"/>
                  </a:lnTo>
                  <a:lnTo>
                    <a:pt x="116" y="908"/>
                  </a:lnTo>
                  <a:lnTo>
                    <a:pt x="86" y="908"/>
                  </a:lnTo>
                  <a:lnTo>
                    <a:pt x="86" y="529"/>
                  </a:lnTo>
                  <a:lnTo>
                    <a:pt x="116" y="529"/>
                  </a:lnTo>
                  <a:lnTo>
                    <a:pt x="122" y="520"/>
                  </a:lnTo>
                  <a:lnTo>
                    <a:pt x="122" y="465"/>
                  </a:lnTo>
                  <a:lnTo>
                    <a:pt x="156" y="465"/>
                  </a:lnTo>
                  <a:lnTo>
                    <a:pt x="162" y="454"/>
                  </a:lnTo>
                  <a:lnTo>
                    <a:pt x="162" y="397"/>
                  </a:lnTo>
                  <a:close/>
                  <a:moveTo>
                    <a:pt x="241" y="0"/>
                  </a:moveTo>
                  <a:lnTo>
                    <a:pt x="357" y="0"/>
                  </a:lnTo>
                  <a:lnTo>
                    <a:pt x="362" y="11"/>
                  </a:lnTo>
                  <a:lnTo>
                    <a:pt x="362" y="1040"/>
                  </a:lnTo>
                  <a:lnTo>
                    <a:pt x="398" y="1040"/>
                  </a:lnTo>
                  <a:lnTo>
                    <a:pt x="403" y="1051"/>
                  </a:lnTo>
                  <a:lnTo>
                    <a:pt x="403" y="1106"/>
                  </a:lnTo>
                  <a:lnTo>
                    <a:pt x="398" y="1115"/>
                  </a:lnTo>
                  <a:lnTo>
                    <a:pt x="322" y="1115"/>
                  </a:lnTo>
                  <a:lnTo>
                    <a:pt x="317" y="1106"/>
                  </a:lnTo>
                  <a:lnTo>
                    <a:pt x="317" y="1051"/>
                  </a:lnTo>
                  <a:lnTo>
                    <a:pt x="281" y="1051"/>
                  </a:lnTo>
                  <a:lnTo>
                    <a:pt x="281" y="1106"/>
                  </a:lnTo>
                  <a:lnTo>
                    <a:pt x="276" y="1115"/>
                  </a:lnTo>
                  <a:lnTo>
                    <a:pt x="122" y="1115"/>
                  </a:lnTo>
                  <a:lnTo>
                    <a:pt x="116" y="1106"/>
                  </a:lnTo>
                  <a:lnTo>
                    <a:pt x="116" y="1051"/>
                  </a:lnTo>
                  <a:lnTo>
                    <a:pt x="46" y="1051"/>
                  </a:lnTo>
                  <a:lnTo>
                    <a:pt x="41" y="1040"/>
                  </a:lnTo>
                  <a:lnTo>
                    <a:pt x="41" y="919"/>
                  </a:lnTo>
                  <a:lnTo>
                    <a:pt x="5" y="919"/>
                  </a:lnTo>
                  <a:lnTo>
                    <a:pt x="0" y="908"/>
                  </a:lnTo>
                  <a:lnTo>
                    <a:pt x="0" y="529"/>
                  </a:lnTo>
                  <a:lnTo>
                    <a:pt x="5" y="520"/>
                  </a:lnTo>
                  <a:lnTo>
                    <a:pt x="41" y="520"/>
                  </a:lnTo>
                  <a:lnTo>
                    <a:pt x="41" y="397"/>
                  </a:lnTo>
                  <a:lnTo>
                    <a:pt x="46" y="388"/>
                  </a:lnTo>
                  <a:lnTo>
                    <a:pt x="116" y="388"/>
                  </a:lnTo>
                  <a:lnTo>
                    <a:pt x="116" y="341"/>
                  </a:lnTo>
                  <a:lnTo>
                    <a:pt x="122" y="333"/>
                  </a:lnTo>
                  <a:lnTo>
                    <a:pt x="237" y="333"/>
                  </a:lnTo>
                  <a:lnTo>
                    <a:pt x="241" y="341"/>
                  </a:lnTo>
                  <a:lnTo>
                    <a:pt x="241" y="388"/>
                  </a:lnTo>
                  <a:lnTo>
                    <a:pt x="276" y="388"/>
                  </a:lnTo>
                  <a:lnTo>
                    <a:pt x="276" y="75"/>
                  </a:lnTo>
                  <a:lnTo>
                    <a:pt x="241" y="75"/>
                  </a:lnTo>
                  <a:lnTo>
                    <a:pt x="237" y="66"/>
                  </a:lnTo>
                  <a:lnTo>
                    <a:pt x="237" y="1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431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54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(cont.)</a:t>
            </a:r>
          </a:p>
        </p:txBody>
      </p:sp>
      <p:sp>
        <p:nvSpPr>
          <p:cNvPr id="157755" name="Rectangle 5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test suite must include:</a:t>
            </a:r>
          </a:p>
          <a:p>
            <a:pPr lvl="1"/>
            <a:r>
              <a:rPr lang="en-GB"/>
              <a:t>representatives from each of the three equivalence classes:</a:t>
            </a:r>
          </a:p>
          <a:p>
            <a:pPr lvl="1"/>
            <a:r>
              <a:rPr lang="en-GB"/>
              <a:t>a possible test suite can be: </a:t>
            </a:r>
            <a:br>
              <a:rPr lang="en-GB"/>
            </a:br>
            <a:r>
              <a:rPr lang="en-GB"/>
              <a:t>{-5,500,6000}.</a:t>
            </a:r>
          </a:p>
        </p:txBody>
      </p:sp>
      <p:sp>
        <p:nvSpPr>
          <p:cNvPr id="157700" name="Line 4"/>
          <p:cNvSpPr>
            <a:spLocks noChangeShapeType="1"/>
          </p:cNvSpPr>
          <p:nvPr/>
        </p:nvSpPr>
        <p:spPr bwMode="auto">
          <a:xfrm>
            <a:off x="2667000" y="5181600"/>
            <a:ext cx="4191000" cy="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514600" y="4724400"/>
            <a:ext cx="912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ts val="1600"/>
              </a:spcBef>
            </a:pPr>
            <a:r>
              <a:rPr kumimoji="0" lang="en-GB" sz="2800" b="1">
                <a:latin typeface="Times" charset="0"/>
              </a:rPr>
              <a:t>1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6324600" y="4572000"/>
            <a:ext cx="912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ts val="1600"/>
              </a:spcBef>
            </a:pPr>
            <a:r>
              <a:rPr kumimoji="0" lang="en-GB" sz="2800" b="1">
                <a:latin typeface="Times" charset="0"/>
              </a:rPr>
              <a:t>5000</a:t>
            </a:r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>
            <a:off x="2819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2971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>
            <a:off x="3124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6" name="Line 10"/>
          <p:cNvSpPr>
            <a:spLocks noChangeShapeType="1"/>
          </p:cNvSpPr>
          <p:nvPr/>
        </p:nvSpPr>
        <p:spPr bwMode="auto">
          <a:xfrm>
            <a:off x="3276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3429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>
            <a:off x="3581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>
            <a:off x="3733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3886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>
            <a:off x="4038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4191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>
            <a:off x="4343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4495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>
            <a:off x="4648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>
            <a:off x="4800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7" name="Line 21"/>
          <p:cNvSpPr>
            <a:spLocks noChangeShapeType="1"/>
          </p:cNvSpPr>
          <p:nvPr/>
        </p:nvSpPr>
        <p:spPr bwMode="auto">
          <a:xfrm>
            <a:off x="4953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8" name="Line 22"/>
          <p:cNvSpPr>
            <a:spLocks noChangeShapeType="1"/>
          </p:cNvSpPr>
          <p:nvPr/>
        </p:nvSpPr>
        <p:spPr bwMode="auto">
          <a:xfrm>
            <a:off x="5105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9" name="Line 23"/>
          <p:cNvSpPr>
            <a:spLocks noChangeShapeType="1"/>
          </p:cNvSpPr>
          <p:nvPr/>
        </p:nvSpPr>
        <p:spPr bwMode="auto">
          <a:xfrm>
            <a:off x="5257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>
            <a:off x="5410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1" name="Line 25"/>
          <p:cNvSpPr>
            <a:spLocks noChangeShapeType="1"/>
          </p:cNvSpPr>
          <p:nvPr/>
        </p:nvSpPr>
        <p:spPr bwMode="auto">
          <a:xfrm>
            <a:off x="5562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2" name="Line 26"/>
          <p:cNvSpPr>
            <a:spLocks noChangeShapeType="1"/>
          </p:cNvSpPr>
          <p:nvPr/>
        </p:nvSpPr>
        <p:spPr bwMode="auto">
          <a:xfrm>
            <a:off x="5715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3" name="Line 27"/>
          <p:cNvSpPr>
            <a:spLocks noChangeShapeType="1"/>
          </p:cNvSpPr>
          <p:nvPr/>
        </p:nvSpPr>
        <p:spPr bwMode="auto">
          <a:xfrm>
            <a:off x="5867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4" name="Line 28"/>
          <p:cNvSpPr>
            <a:spLocks noChangeShapeType="1"/>
          </p:cNvSpPr>
          <p:nvPr/>
        </p:nvSpPr>
        <p:spPr bwMode="auto">
          <a:xfrm>
            <a:off x="6019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5" name="Line 29"/>
          <p:cNvSpPr>
            <a:spLocks noChangeShapeType="1"/>
          </p:cNvSpPr>
          <p:nvPr/>
        </p:nvSpPr>
        <p:spPr bwMode="auto">
          <a:xfrm>
            <a:off x="6172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6" name="Line 30"/>
          <p:cNvSpPr>
            <a:spLocks noChangeShapeType="1"/>
          </p:cNvSpPr>
          <p:nvPr/>
        </p:nvSpPr>
        <p:spPr bwMode="auto">
          <a:xfrm>
            <a:off x="6324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7" name="Line 31"/>
          <p:cNvSpPr>
            <a:spLocks noChangeShapeType="1"/>
          </p:cNvSpPr>
          <p:nvPr/>
        </p:nvSpPr>
        <p:spPr bwMode="auto">
          <a:xfrm>
            <a:off x="6477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8" name="Line 32"/>
          <p:cNvSpPr>
            <a:spLocks noChangeShapeType="1"/>
          </p:cNvSpPr>
          <p:nvPr/>
        </p:nvSpPr>
        <p:spPr bwMode="auto">
          <a:xfrm>
            <a:off x="6629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9" name="Line 33"/>
          <p:cNvSpPr>
            <a:spLocks noChangeShapeType="1"/>
          </p:cNvSpPr>
          <p:nvPr/>
        </p:nvSpPr>
        <p:spPr bwMode="auto">
          <a:xfrm>
            <a:off x="6781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7730" name="Group 34"/>
          <p:cNvGrpSpPr>
            <a:grpSpLocks/>
          </p:cNvGrpSpPr>
          <p:nvPr/>
        </p:nvGrpSpPr>
        <p:grpSpPr bwMode="auto">
          <a:xfrm>
            <a:off x="4660900" y="4703763"/>
            <a:ext cx="747713" cy="400050"/>
            <a:chOff x="2936" y="2963"/>
            <a:chExt cx="471" cy="252"/>
          </a:xfrm>
        </p:grpSpPr>
        <p:sp>
          <p:nvSpPr>
            <p:cNvPr id="157731" name="Freeform 35"/>
            <p:cNvSpPr>
              <a:spLocks noChangeArrowheads="1"/>
            </p:cNvSpPr>
            <p:nvPr/>
          </p:nvSpPr>
          <p:spPr bwMode="auto">
            <a:xfrm>
              <a:off x="2936" y="3038"/>
              <a:ext cx="107" cy="177"/>
            </a:xfrm>
            <a:custGeom>
              <a:avLst/>
              <a:gdLst>
                <a:gd name="T0" fmla="*/ 7 w 477"/>
                <a:gd name="T1" fmla="*/ 0 h 786"/>
                <a:gd name="T2" fmla="*/ 168 w 477"/>
                <a:gd name="T3" fmla="*/ 0 h 786"/>
                <a:gd name="T4" fmla="*/ 174 w 477"/>
                <a:gd name="T5" fmla="*/ 10 h 786"/>
                <a:gd name="T6" fmla="*/ 174 w 477"/>
                <a:gd name="T7" fmla="*/ 55 h 786"/>
                <a:gd name="T8" fmla="*/ 168 w 477"/>
                <a:gd name="T9" fmla="*/ 66 h 786"/>
                <a:gd name="T10" fmla="*/ 136 w 477"/>
                <a:gd name="T11" fmla="*/ 66 h 786"/>
                <a:gd name="T12" fmla="*/ 136 w 477"/>
                <a:gd name="T13" fmla="*/ 188 h 786"/>
                <a:gd name="T14" fmla="*/ 168 w 477"/>
                <a:gd name="T15" fmla="*/ 188 h 786"/>
                <a:gd name="T16" fmla="*/ 174 w 477"/>
                <a:gd name="T17" fmla="*/ 198 h 786"/>
                <a:gd name="T18" fmla="*/ 174 w 477"/>
                <a:gd name="T19" fmla="*/ 388 h 786"/>
                <a:gd name="T20" fmla="*/ 210 w 477"/>
                <a:gd name="T21" fmla="*/ 388 h 786"/>
                <a:gd name="T22" fmla="*/ 217 w 477"/>
                <a:gd name="T23" fmla="*/ 397 h 786"/>
                <a:gd name="T24" fmla="*/ 217 w 477"/>
                <a:gd name="T25" fmla="*/ 578 h 786"/>
                <a:gd name="T26" fmla="*/ 254 w 477"/>
                <a:gd name="T27" fmla="*/ 578 h 786"/>
                <a:gd name="T28" fmla="*/ 254 w 477"/>
                <a:gd name="T29" fmla="*/ 529 h 786"/>
                <a:gd name="T30" fmla="*/ 260 w 477"/>
                <a:gd name="T31" fmla="*/ 520 h 786"/>
                <a:gd name="T32" fmla="*/ 297 w 477"/>
                <a:gd name="T33" fmla="*/ 520 h 786"/>
                <a:gd name="T34" fmla="*/ 297 w 477"/>
                <a:gd name="T35" fmla="*/ 330 h 786"/>
                <a:gd name="T36" fmla="*/ 304 w 477"/>
                <a:gd name="T37" fmla="*/ 320 h 786"/>
                <a:gd name="T38" fmla="*/ 340 w 477"/>
                <a:gd name="T39" fmla="*/ 320 h 786"/>
                <a:gd name="T40" fmla="*/ 340 w 477"/>
                <a:gd name="T41" fmla="*/ 66 h 786"/>
                <a:gd name="T42" fmla="*/ 304 w 477"/>
                <a:gd name="T43" fmla="*/ 66 h 786"/>
                <a:gd name="T44" fmla="*/ 297 w 477"/>
                <a:gd name="T45" fmla="*/ 55 h 786"/>
                <a:gd name="T46" fmla="*/ 297 w 477"/>
                <a:gd name="T47" fmla="*/ 10 h 786"/>
                <a:gd name="T48" fmla="*/ 304 w 477"/>
                <a:gd name="T49" fmla="*/ 0 h 786"/>
                <a:gd name="T50" fmla="*/ 469 w 477"/>
                <a:gd name="T51" fmla="*/ 0 h 786"/>
                <a:gd name="T52" fmla="*/ 476 w 477"/>
                <a:gd name="T53" fmla="*/ 10 h 786"/>
                <a:gd name="T54" fmla="*/ 476 w 477"/>
                <a:gd name="T55" fmla="*/ 55 h 786"/>
                <a:gd name="T56" fmla="*/ 469 w 477"/>
                <a:gd name="T57" fmla="*/ 66 h 786"/>
                <a:gd name="T58" fmla="*/ 432 w 477"/>
                <a:gd name="T59" fmla="*/ 66 h 786"/>
                <a:gd name="T60" fmla="*/ 432 w 477"/>
                <a:gd name="T61" fmla="*/ 124 h 786"/>
                <a:gd name="T62" fmla="*/ 426 w 477"/>
                <a:gd name="T63" fmla="*/ 132 h 786"/>
                <a:gd name="T64" fmla="*/ 389 w 477"/>
                <a:gd name="T65" fmla="*/ 132 h 786"/>
                <a:gd name="T66" fmla="*/ 389 w 477"/>
                <a:gd name="T67" fmla="*/ 320 h 786"/>
                <a:gd name="T68" fmla="*/ 382 w 477"/>
                <a:gd name="T69" fmla="*/ 330 h 786"/>
                <a:gd name="T70" fmla="*/ 346 w 477"/>
                <a:gd name="T71" fmla="*/ 330 h 786"/>
                <a:gd name="T72" fmla="*/ 346 w 477"/>
                <a:gd name="T73" fmla="*/ 520 h 786"/>
                <a:gd name="T74" fmla="*/ 340 w 477"/>
                <a:gd name="T75" fmla="*/ 529 h 786"/>
                <a:gd name="T76" fmla="*/ 304 w 477"/>
                <a:gd name="T77" fmla="*/ 529 h 786"/>
                <a:gd name="T78" fmla="*/ 304 w 477"/>
                <a:gd name="T79" fmla="*/ 710 h 786"/>
                <a:gd name="T80" fmla="*/ 297 w 477"/>
                <a:gd name="T81" fmla="*/ 719 h 786"/>
                <a:gd name="T82" fmla="*/ 260 w 477"/>
                <a:gd name="T83" fmla="*/ 719 h 786"/>
                <a:gd name="T84" fmla="*/ 260 w 477"/>
                <a:gd name="T85" fmla="*/ 774 h 786"/>
                <a:gd name="T86" fmla="*/ 254 w 477"/>
                <a:gd name="T87" fmla="*/ 785 h 786"/>
                <a:gd name="T88" fmla="*/ 217 w 477"/>
                <a:gd name="T89" fmla="*/ 785 h 786"/>
                <a:gd name="T90" fmla="*/ 210 w 477"/>
                <a:gd name="T91" fmla="*/ 774 h 786"/>
                <a:gd name="T92" fmla="*/ 210 w 477"/>
                <a:gd name="T93" fmla="*/ 719 h 786"/>
                <a:gd name="T94" fmla="*/ 174 w 477"/>
                <a:gd name="T95" fmla="*/ 719 h 786"/>
                <a:gd name="T96" fmla="*/ 168 w 477"/>
                <a:gd name="T97" fmla="*/ 710 h 786"/>
                <a:gd name="T98" fmla="*/ 168 w 477"/>
                <a:gd name="T99" fmla="*/ 587 h 786"/>
                <a:gd name="T100" fmla="*/ 136 w 477"/>
                <a:gd name="T101" fmla="*/ 587 h 786"/>
                <a:gd name="T102" fmla="*/ 130 w 477"/>
                <a:gd name="T103" fmla="*/ 578 h 786"/>
                <a:gd name="T104" fmla="*/ 130 w 477"/>
                <a:gd name="T105" fmla="*/ 397 h 786"/>
                <a:gd name="T106" fmla="*/ 94 w 477"/>
                <a:gd name="T107" fmla="*/ 397 h 786"/>
                <a:gd name="T108" fmla="*/ 87 w 477"/>
                <a:gd name="T109" fmla="*/ 388 h 786"/>
                <a:gd name="T110" fmla="*/ 87 w 477"/>
                <a:gd name="T111" fmla="*/ 198 h 786"/>
                <a:gd name="T112" fmla="*/ 50 w 477"/>
                <a:gd name="T113" fmla="*/ 198 h 786"/>
                <a:gd name="T114" fmla="*/ 43 w 477"/>
                <a:gd name="T115" fmla="*/ 188 h 786"/>
                <a:gd name="T116" fmla="*/ 43 w 477"/>
                <a:gd name="T117" fmla="*/ 66 h 786"/>
                <a:gd name="T118" fmla="*/ 7 w 477"/>
                <a:gd name="T119" fmla="*/ 66 h 786"/>
                <a:gd name="T120" fmla="*/ 0 w 477"/>
                <a:gd name="T121" fmla="*/ 55 h 786"/>
                <a:gd name="T122" fmla="*/ 0 w 477"/>
                <a:gd name="T123" fmla="*/ 10 h 786"/>
                <a:gd name="T124" fmla="*/ 7 w 477"/>
                <a:gd name="T12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7" h="786">
                  <a:moveTo>
                    <a:pt x="7" y="0"/>
                  </a:moveTo>
                  <a:lnTo>
                    <a:pt x="168" y="0"/>
                  </a:lnTo>
                  <a:lnTo>
                    <a:pt x="174" y="10"/>
                  </a:lnTo>
                  <a:lnTo>
                    <a:pt x="174" y="55"/>
                  </a:lnTo>
                  <a:lnTo>
                    <a:pt x="168" y="66"/>
                  </a:lnTo>
                  <a:lnTo>
                    <a:pt x="136" y="66"/>
                  </a:lnTo>
                  <a:lnTo>
                    <a:pt x="136" y="188"/>
                  </a:lnTo>
                  <a:lnTo>
                    <a:pt x="168" y="188"/>
                  </a:lnTo>
                  <a:lnTo>
                    <a:pt x="174" y="198"/>
                  </a:lnTo>
                  <a:lnTo>
                    <a:pt x="174" y="388"/>
                  </a:lnTo>
                  <a:lnTo>
                    <a:pt x="210" y="388"/>
                  </a:lnTo>
                  <a:lnTo>
                    <a:pt x="217" y="397"/>
                  </a:lnTo>
                  <a:lnTo>
                    <a:pt x="217" y="578"/>
                  </a:lnTo>
                  <a:lnTo>
                    <a:pt x="254" y="578"/>
                  </a:lnTo>
                  <a:lnTo>
                    <a:pt x="254" y="529"/>
                  </a:lnTo>
                  <a:lnTo>
                    <a:pt x="260" y="520"/>
                  </a:lnTo>
                  <a:lnTo>
                    <a:pt x="297" y="520"/>
                  </a:lnTo>
                  <a:lnTo>
                    <a:pt x="297" y="330"/>
                  </a:lnTo>
                  <a:lnTo>
                    <a:pt x="304" y="320"/>
                  </a:lnTo>
                  <a:lnTo>
                    <a:pt x="340" y="320"/>
                  </a:lnTo>
                  <a:lnTo>
                    <a:pt x="340" y="66"/>
                  </a:lnTo>
                  <a:lnTo>
                    <a:pt x="304" y="66"/>
                  </a:lnTo>
                  <a:lnTo>
                    <a:pt x="297" y="55"/>
                  </a:lnTo>
                  <a:lnTo>
                    <a:pt x="297" y="10"/>
                  </a:lnTo>
                  <a:lnTo>
                    <a:pt x="304" y="0"/>
                  </a:lnTo>
                  <a:lnTo>
                    <a:pt x="469" y="0"/>
                  </a:lnTo>
                  <a:lnTo>
                    <a:pt x="476" y="10"/>
                  </a:lnTo>
                  <a:lnTo>
                    <a:pt x="476" y="55"/>
                  </a:lnTo>
                  <a:lnTo>
                    <a:pt x="469" y="66"/>
                  </a:lnTo>
                  <a:lnTo>
                    <a:pt x="432" y="66"/>
                  </a:lnTo>
                  <a:lnTo>
                    <a:pt x="432" y="124"/>
                  </a:lnTo>
                  <a:lnTo>
                    <a:pt x="426" y="132"/>
                  </a:lnTo>
                  <a:lnTo>
                    <a:pt x="389" y="132"/>
                  </a:lnTo>
                  <a:lnTo>
                    <a:pt x="389" y="320"/>
                  </a:lnTo>
                  <a:lnTo>
                    <a:pt x="382" y="330"/>
                  </a:lnTo>
                  <a:lnTo>
                    <a:pt x="346" y="330"/>
                  </a:lnTo>
                  <a:lnTo>
                    <a:pt x="346" y="520"/>
                  </a:lnTo>
                  <a:lnTo>
                    <a:pt x="340" y="529"/>
                  </a:lnTo>
                  <a:lnTo>
                    <a:pt x="304" y="529"/>
                  </a:lnTo>
                  <a:lnTo>
                    <a:pt x="304" y="710"/>
                  </a:lnTo>
                  <a:lnTo>
                    <a:pt x="297" y="719"/>
                  </a:lnTo>
                  <a:lnTo>
                    <a:pt x="260" y="719"/>
                  </a:lnTo>
                  <a:lnTo>
                    <a:pt x="260" y="774"/>
                  </a:lnTo>
                  <a:lnTo>
                    <a:pt x="254" y="785"/>
                  </a:lnTo>
                  <a:lnTo>
                    <a:pt x="217" y="785"/>
                  </a:lnTo>
                  <a:lnTo>
                    <a:pt x="210" y="774"/>
                  </a:lnTo>
                  <a:lnTo>
                    <a:pt x="210" y="719"/>
                  </a:lnTo>
                  <a:lnTo>
                    <a:pt x="174" y="719"/>
                  </a:lnTo>
                  <a:lnTo>
                    <a:pt x="168" y="710"/>
                  </a:lnTo>
                  <a:lnTo>
                    <a:pt x="168" y="587"/>
                  </a:lnTo>
                  <a:lnTo>
                    <a:pt x="136" y="587"/>
                  </a:lnTo>
                  <a:lnTo>
                    <a:pt x="130" y="578"/>
                  </a:lnTo>
                  <a:lnTo>
                    <a:pt x="130" y="397"/>
                  </a:lnTo>
                  <a:lnTo>
                    <a:pt x="94" y="397"/>
                  </a:lnTo>
                  <a:lnTo>
                    <a:pt x="87" y="388"/>
                  </a:lnTo>
                  <a:lnTo>
                    <a:pt x="87" y="198"/>
                  </a:lnTo>
                  <a:lnTo>
                    <a:pt x="50" y="198"/>
                  </a:lnTo>
                  <a:lnTo>
                    <a:pt x="43" y="188"/>
                  </a:lnTo>
                  <a:lnTo>
                    <a:pt x="43" y="66"/>
                  </a:lnTo>
                  <a:lnTo>
                    <a:pt x="7" y="66"/>
                  </a:lnTo>
                  <a:lnTo>
                    <a:pt x="0" y="55"/>
                  </a:lnTo>
                  <a:lnTo>
                    <a:pt x="0" y="10"/>
                  </a:lnTo>
                  <a:lnTo>
                    <a:pt x="7" y="0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32" name="Freeform 36"/>
            <p:cNvSpPr>
              <a:spLocks noChangeArrowheads="1"/>
            </p:cNvSpPr>
            <p:nvPr/>
          </p:nvSpPr>
          <p:spPr bwMode="auto">
            <a:xfrm>
              <a:off x="3067" y="3038"/>
              <a:ext cx="87" cy="177"/>
            </a:xfrm>
            <a:custGeom>
              <a:avLst/>
              <a:gdLst>
                <a:gd name="T0" fmla="*/ 253 w 390"/>
                <a:gd name="T1" fmla="*/ 330 h 786"/>
                <a:gd name="T2" fmla="*/ 217 w 390"/>
                <a:gd name="T3" fmla="*/ 578 h 786"/>
                <a:gd name="T4" fmla="*/ 210 w 390"/>
                <a:gd name="T5" fmla="*/ 642 h 786"/>
                <a:gd name="T6" fmla="*/ 92 w 390"/>
                <a:gd name="T7" fmla="*/ 463 h 786"/>
                <a:gd name="T8" fmla="*/ 130 w 390"/>
                <a:gd name="T9" fmla="*/ 452 h 786"/>
                <a:gd name="T10" fmla="*/ 210 w 390"/>
                <a:gd name="T11" fmla="*/ 397 h 786"/>
                <a:gd name="T12" fmla="*/ 217 w 390"/>
                <a:gd name="T13" fmla="*/ 330 h 786"/>
                <a:gd name="T14" fmla="*/ 297 w 390"/>
                <a:gd name="T15" fmla="*/ 0 h 786"/>
                <a:gd name="T16" fmla="*/ 302 w 390"/>
                <a:gd name="T17" fmla="*/ 55 h 786"/>
                <a:gd name="T18" fmla="*/ 346 w 390"/>
                <a:gd name="T19" fmla="*/ 66 h 786"/>
                <a:gd name="T20" fmla="*/ 382 w 390"/>
                <a:gd name="T21" fmla="*/ 710 h 786"/>
                <a:gd name="T22" fmla="*/ 389 w 390"/>
                <a:gd name="T23" fmla="*/ 774 h 786"/>
                <a:gd name="T24" fmla="*/ 302 w 390"/>
                <a:gd name="T25" fmla="*/ 785 h 786"/>
                <a:gd name="T26" fmla="*/ 297 w 390"/>
                <a:gd name="T27" fmla="*/ 719 h 786"/>
                <a:gd name="T28" fmla="*/ 253 w 390"/>
                <a:gd name="T29" fmla="*/ 710 h 786"/>
                <a:gd name="T30" fmla="*/ 217 w 390"/>
                <a:gd name="T31" fmla="*/ 653 h 786"/>
                <a:gd name="T32" fmla="*/ 210 w 390"/>
                <a:gd name="T33" fmla="*/ 719 h 786"/>
                <a:gd name="T34" fmla="*/ 173 w 390"/>
                <a:gd name="T35" fmla="*/ 774 h 786"/>
                <a:gd name="T36" fmla="*/ 50 w 390"/>
                <a:gd name="T37" fmla="*/ 785 h 786"/>
                <a:gd name="T38" fmla="*/ 43 w 390"/>
                <a:gd name="T39" fmla="*/ 719 h 786"/>
                <a:gd name="T40" fmla="*/ 0 w 390"/>
                <a:gd name="T41" fmla="*/ 710 h 786"/>
                <a:gd name="T42" fmla="*/ 7 w 390"/>
                <a:gd name="T43" fmla="*/ 452 h 786"/>
                <a:gd name="T44" fmla="*/ 43 w 390"/>
                <a:gd name="T45" fmla="*/ 397 h 786"/>
                <a:gd name="T46" fmla="*/ 87 w 390"/>
                <a:gd name="T47" fmla="*/ 388 h 786"/>
                <a:gd name="T48" fmla="*/ 92 w 390"/>
                <a:gd name="T49" fmla="*/ 320 h 786"/>
                <a:gd name="T50" fmla="*/ 167 w 390"/>
                <a:gd name="T51" fmla="*/ 264 h 786"/>
                <a:gd name="T52" fmla="*/ 253 w 390"/>
                <a:gd name="T53" fmla="*/ 256 h 786"/>
                <a:gd name="T54" fmla="*/ 217 w 390"/>
                <a:gd name="T55" fmla="*/ 132 h 786"/>
                <a:gd name="T56" fmla="*/ 210 w 390"/>
                <a:gd name="T57" fmla="*/ 66 h 786"/>
                <a:gd name="T58" fmla="*/ 130 w 390"/>
                <a:gd name="T59" fmla="*/ 188 h 786"/>
                <a:gd name="T60" fmla="*/ 50 w 390"/>
                <a:gd name="T61" fmla="*/ 198 h 786"/>
                <a:gd name="T62" fmla="*/ 43 w 390"/>
                <a:gd name="T63" fmla="*/ 66 h 786"/>
                <a:gd name="T64" fmla="*/ 87 w 390"/>
                <a:gd name="T65" fmla="*/ 55 h 786"/>
                <a:gd name="T66" fmla="*/ 92 w 390"/>
                <a:gd name="T67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0" h="786">
                  <a:moveTo>
                    <a:pt x="217" y="330"/>
                  </a:moveTo>
                  <a:lnTo>
                    <a:pt x="253" y="330"/>
                  </a:lnTo>
                  <a:lnTo>
                    <a:pt x="253" y="578"/>
                  </a:lnTo>
                  <a:lnTo>
                    <a:pt x="217" y="578"/>
                  </a:lnTo>
                  <a:lnTo>
                    <a:pt x="210" y="587"/>
                  </a:lnTo>
                  <a:lnTo>
                    <a:pt x="210" y="642"/>
                  </a:lnTo>
                  <a:lnTo>
                    <a:pt x="92" y="642"/>
                  </a:lnTo>
                  <a:lnTo>
                    <a:pt x="92" y="463"/>
                  </a:lnTo>
                  <a:lnTo>
                    <a:pt x="125" y="463"/>
                  </a:lnTo>
                  <a:lnTo>
                    <a:pt x="130" y="452"/>
                  </a:lnTo>
                  <a:lnTo>
                    <a:pt x="130" y="397"/>
                  </a:lnTo>
                  <a:lnTo>
                    <a:pt x="210" y="397"/>
                  </a:lnTo>
                  <a:lnTo>
                    <a:pt x="217" y="388"/>
                  </a:lnTo>
                  <a:lnTo>
                    <a:pt x="217" y="330"/>
                  </a:lnTo>
                  <a:close/>
                  <a:moveTo>
                    <a:pt x="92" y="0"/>
                  </a:moveTo>
                  <a:lnTo>
                    <a:pt x="297" y="0"/>
                  </a:lnTo>
                  <a:lnTo>
                    <a:pt x="302" y="10"/>
                  </a:lnTo>
                  <a:lnTo>
                    <a:pt x="302" y="55"/>
                  </a:lnTo>
                  <a:lnTo>
                    <a:pt x="339" y="55"/>
                  </a:lnTo>
                  <a:lnTo>
                    <a:pt x="346" y="66"/>
                  </a:lnTo>
                  <a:lnTo>
                    <a:pt x="346" y="710"/>
                  </a:lnTo>
                  <a:lnTo>
                    <a:pt x="382" y="710"/>
                  </a:lnTo>
                  <a:lnTo>
                    <a:pt x="389" y="719"/>
                  </a:lnTo>
                  <a:lnTo>
                    <a:pt x="389" y="774"/>
                  </a:lnTo>
                  <a:lnTo>
                    <a:pt x="382" y="785"/>
                  </a:lnTo>
                  <a:lnTo>
                    <a:pt x="302" y="785"/>
                  </a:lnTo>
                  <a:lnTo>
                    <a:pt x="297" y="774"/>
                  </a:lnTo>
                  <a:lnTo>
                    <a:pt x="297" y="719"/>
                  </a:lnTo>
                  <a:lnTo>
                    <a:pt x="260" y="719"/>
                  </a:lnTo>
                  <a:lnTo>
                    <a:pt x="253" y="710"/>
                  </a:lnTo>
                  <a:lnTo>
                    <a:pt x="253" y="653"/>
                  </a:lnTo>
                  <a:lnTo>
                    <a:pt x="217" y="653"/>
                  </a:lnTo>
                  <a:lnTo>
                    <a:pt x="217" y="710"/>
                  </a:lnTo>
                  <a:lnTo>
                    <a:pt x="210" y="719"/>
                  </a:lnTo>
                  <a:lnTo>
                    <a:pt x="173" y="719"/>
                  </a:lnTo>
                  <a:lnTo>
                    <a:pt x="173" y="774"/>
                  </a:lnTo>
                  <a:lnTo>
                    <a:pt x="167" y="785"/>
                  </a:lnTo>
                  <a:lnTo>
                    <a:pt x="50" y="785"/>
                  </a:lnTo>
                  <a:lnTo>
                    <a:pt x="43" y="774"/>
                  </a:lnTo>
                  <a:lnTo>
                    <a:pt x="43" y="719"/>
                  </a:lnTo>
                  <a:lnTo>
                    <a:pt x="7" y="719"/>
                  </a:lnTo>
                  <a:lnTo>
                    <a:pt x="0" y="710"/>
                  </a:lnTo>
                  <a:lnTo>
                    <a:pt x="0" y="463"/>
                  </a:lnTo>
                  <a:lnTo>
                    <a:pt x="7" y="452"/>
                  </a:lnTo>
                  <a:lnTo>
                    <a:pt x="43" y="452"/>
                  </a:lnTo>
                  <a:lnTo>
                    <a:pt x="43" y="397"/>
                  </a:lnTo>
                  <a:lnTo>
                    <a:pt x="50" y="388"/>
                  </a:lnTo>
                  <a:lnTo>
                    <a:pt x="87" y="388"/>
                  </a:lnTo>
                  <a:lnTo>
                    <a:pt x="87" y="330"/>
                  </a:lnTo>
                  <a:lnTo>
                    <a:pt x="92" y="320"/>
                  </a:lnTo>
                  <a:lnTo>
                    <a:pt x="167" y="320"/>
                  </a:lnTo>
                  <a:lnTo>
                    <a:pt x="167" y="264"/>
                  </a:lnTo>
                  <a:lnTo>
                    <a:pt x="173" y="256"/>
                  </a:lnTo>
                  <a:lnTo>
                    <a:pt x="253" y="256"/>
                  </a:lnTo>
                  <a:lnTo>
                    <a:pt x="253" y="132"/>
                  </a:lnTo>
                  <a:lnTo>
                    <a:pt x="217" y="132"/>
                  </a:lnTo>
                  <a:lnTo>
                    <a:pt x="210" y="124"/>
                  </a:lnTo>
                  <a:lnTo>
                    <a:pt x="210" y="66"/>
                  </a:lnTo>
                  <a:lnTo>
                    <a:pt x="130" y="66"/>
                  </a:lnTo>
                  <a:lnTo>
                    <a:pt x="130" y="188"/>
                  </a:lnTo>
                  <a:lnTo>
                    <a:pt x="125" y="198"/>
                  </a:lnTo>
                  <a:lnTo>
                    <a:pt x="50" y="198"/>
                  </a:lnTo>
                  <a:lnTo>
                    <a:pt x="43" y="188"/>
                  </a:lnTo>
                  <a:lnTo>
                    <a:pt x="43" y="66"/>
                  </a:lnTo>
                  <a:lnTo>
                    <a:pt x="50" y="55"/>
                  </a:lnTo>
                  <a:lnTo>
                    <a:pt x="87" y="55"/>
                  </a:lnTo>
                  <a:lnTo>
                    <a:pt x="87" y="1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33" name="Freeform 37"/>
            <p:cNvSpPr>
              <a:spLocks noChangeArrowheads="1"/>
            </p:cNvSpPr>
            <p:nvPr/>
          </p:nvSpPr>
          <p:spPr bwMode="auto">
            <a:xfrm>
              <a:off x="3175" y="2963"/>
              <a:ext cx="41" cy="252"/>
            </a:xfrm>
            <a:custGeom>
              <a:avLst/>
              <a:gdLst>
                <a:gd name="T0" fmla="*/ 7 w 186"/>
                <a:gd name="T1" fmla="*/ 0 h 1117"/>
                <a:gd name="T2" fmla="*/ 131 w 186"/>
                <a:gd name="T3" fmla="*/ 0 h 1117"/>
                <a:gd name="T4" fmla="*/ 137 w 186"/>
                <a:gd name="T5" fmla="*/ 9 h 1117"/>
                <a:gd name="T6" fmla="*/ 137 w 186"/>
                <a:gd name="T7" fmla="*/ 1041 h 1117"/>
                <a:gd name="T8" fmla="*/ 177 w 186"/>
                <a:gd name="T9" fmla="*/ 1041 h 1117"/>
                <a:gd name="T10" fmla="*/ 185 w 186"/>
                <a:gd name="T11" fmla="*/ 1050 h 1117"/>
                <a:gd name="T12" fmla="*/ 185 w 186"/>
                <a:gd name="T13" fmla="*/ 1105 h 1117"/>
                <a:gd name="T14" fmla="*/ 177 w 186"/>
                <a:gd name="T15" fmla="*/ 1116 h 1117"/>
                <a:gd name="T16" fmla="*/ 7 w 186"/>
                <a:gd name="T17" fmla="*/ 1116 h 1117"/>
                <a:gd name="T18" fmla="*/ 0 w 186"/>
                <a:gd name="T19" fmla="*/ 1105 h 1117"/>
                <a:gd name="T20" fmla="*/ 0 w 186"/>
                <a:gd name="T21" fmla="*/ 1050 h 1117"/>
                <a:gd name="T22" fmla="*/ 7 w 186"/>
                <a:gd name="T23" fmla="*/ 1041 h 1117"/>
                <a:gd name="T24" fmla="*/ 46 w 186"/>
                <a:gd name="T25" fmla="*/ 1041 h 1117"/>
                <a:gd name="T26" fmla="*/ 46 w 186"/>
                <a:gd name="T27" fmla="*/ 75 h 1117"/>
                <a:gd name="T28" fmla="*/ 7 w 186"/>
                <a:gd name="T29" fmla="*/ 75 h 1117"/>
                <a:gd name="T30" fmla="*/ 0 w 186"/>
                <a:gd name="T31" fmla="*/ 64 h 1117"/>
                <a:gd name="T32" fmla="*/ 0 w 186"/>
                <a:gd name="T33" fmla="*/ 9 h 1117"/>
                <a:gd name="T34" fmla="*/ 7 w 186"/>
                <a:gd name="T35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1117">
                  <a:moveTo>
                    <a:pt x="7" y="0"/>
                  </a:moveTo>
                  <a:lnTo>
                    <a:pt x="131" y="0"/>
                  </a:lnTo>
                  <a:lnTo>
                    <a:pt x="137" y="9"/>
                  </a:lnTo>
                  <a:lnTo>
                    <a:pt x="137" y="1041"/>
                  </a:lnTo>
                  <a:lnTo>
                    <a:pt x="177" y="1041"/>
                  </a:lnTo>
                  <a:lnTo>
                    <a:pt x="185" y="1050"/>
                  </a:lnTo>
                  <a:lnTo>
                    <a:pt x="185" y="1105"/>
                  </a:lnTo>
                  <a:lnTo>
                    <a:pt x="177" y="1116"/>
                  </a:lnTo>
                  <a:lnTo>
                    <a:pt x="7" y="1116"/>
                  </a:lnTo>
                  <a:lnTo>
                    <a:pt x="0" y="1105"/>
                  </a:lnTo>
                  <a:lnTo>
                    <a:pt x="0" y="1050"/>
                  </a:lnTo>
                  <a:lnTo>
                    <a:pt x="7" y="1041"/>
                  </a:lnTo>
                  <a:lnTo>
                    <a:pt x="46" y="1041"/>
                  </a:lnTo>
                  <a:lnTo>
                    <a:pt x="46" y="75"/>
                  </a:lnTo>
                  <a:lnTo>
                    <a:pt x="7" y="75"/>
                  </a:lnTo>
                  <a:lnTo>
                    <a:pt x="0" y="64"/>
                  </a:lnTo>
                  <a:lnTo>
                    <a:pt x="0" y="9"/>
                  </a:lnTo>
                  <a:lnTo>
                    <a:pt x="7" y="0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34" name="Freeform 38"/>
            <p:cNvSpPr>
              <a:spLocks noChangeArrowheads="1"/>
            </p:cNvSpPr>
            <p:nvPr/>
          </p:nvSpPr>
          <p:spPr bwMode="auto">
            <a:xfrm>
              <a:off x="3243" y="2963"/>
              <a:ext cx="41" cy="252"/>
            </a:xfrm>
            <a:custGeom>
              <a:avLst/>
              <a:gdLst>
                <a:gd name="T0" fmla="*/ 6 w 184"/>
                <a:gd name="T1" fmla="*/ 331 h 1117"/>
                <a:gd name="T2" fmla="*/ 130 w 184"/>
                <a:gd name="T3" fmla="*/ 331 h 1117"/>
                <a:gd name="T4" fmla="*/ 136 w 184"/>
                <a:gd name="T5" fmla="*/ 341 h 1117"/>
                <a:gd name="T6" fmla="*/ 136 w 184"/>
                <a:gd name="T7" fmla="*/ 1041 h 1117"/>
                <a:gd name="T8" fmla="*/ 175 w 184"/>
                <a:gd name="T9" fmla="*/ 1041 h 1117"/>
                <a:gd name="T10" fmla="*/ 183 w 184"/>
                <a:gd name="T11" fmla="*/ 1050 h 1117"/>
                <a:gd name="T12" fmla="*/ 183 w 184"/>
                <a:gd name="T13" fmla="*/ 1105 h 1117"/>
                <a:gd name="T14" fmla="*/ 175 w 184"/>
                <a:gd name="T15" fmla="*/ 1116 h 1117"/>
                <a:gd name="T16" fmla="*/ 6 w 184"/>
                <a:gd name="T17" fmla="*/ 1116 h 1117"/>
                <a:gd name="T18" fmla="*/ 0 w 184"/>
                <a:gd name="T19" fmla="*/ 1105 h 1117"/>
                <a:gd name="T20" fmla="*/ 0 w 184"/>
                <a:gd name="T21" fmla="*/ 1050 h 1117"/>
                <a:gd name="T22" fmla="*/ 6 w 184"/>
                <a:gd name="T23" fmla="*/ 1041 h 1117"/>
                <a:gd name="T24" fmla="*/ 45 w 184"/>
                <a:gd name="T25" fmla="*/ 1041 h 1117"/>
                <a:gd name="T26" fmla="*/ 45 w 184"/>
                <a:gd name="T27" fmla="*/ 397 h 1117"/>
                <a:gd name="T28" fmla="*/ 6 w 184"/>
                <a:gd name="T29" fmla="*/ 397 h 1117"/>
                <a:gd name="T30" fmla="*/ 0 w 184"/>
                <a:gd name="T31" fmla="*/ 386 h 1117"/>
                <a:gd name="T32" fmla="*/ 0 w 184"/>
                <a:gd name="T33" fmla="*/ 341 h 1117"/>
                <a:gd name="T34" fmla="*/ 6 w 184"/>
                <a:gd name="T35" fmla="*/ 331 h 1117"/>
                <a:gd name="T36" fmla="*/ 52 w 184"/>
                <a:gd name="T37" fmla="*/ 0 h 1117"/>
                <a:gd name="T38" fmla="*/ 130 w 184"/>
                <a:gd name="T39" fmla="*/ 0 h 1117"/>
                <a:gd name="T40" fmla="*/ 136 w 184"/>
                <a:gd name="T41" fmla="*/ 9 h 1117"/>
                <a:gd name="T42" fmla="*/ 136 w 184"/>
                <a:gd name="T43" fmla="*/ 132 h 1117"/>
                <a:gd name="T44" fmla="*/ 130 w 184"/>
                <a:gd name="T45" fmla="*/ 141 h 1117"/>
                <a:gd name="T46" fmla="*/ 52 w 184"/>
                <a:gd name="T47" fmla="*/ 141 h 1117"/>
                <a:gd name="T48" fmla="*/ 45 w 184"/>
                <a:gd name="T49" fmla="*/ 132 h 1117"/>
                <a:gd name="T50" fmla="*/ 45 w 184"/>
                <a:gd name="T51" fmla="*/ 9 h 1117"/>
                <a:gd name="T52" fmla="*/ 52 w 184"/>
                <a:gd name="T5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117">
                  <a:moveTo>
                    <a:pt x="6" y="331"/>
                  </a:moveTo>
                  <a:lnTo>
                    <a:pt x="130" y="331"/>
                  </a:lnTo>
                  <a:lnTo>
                    <a:pt x="136" y="341"/>
                  </a:lnTo>
                  <a:lnTo>
                    <a:pt x="136" y="1041"/>
                  </a:lnTo>
                  <a:lnTo>
                    <a:pt x="175" y="1041"/>
                  </a:lnTo>
                  <a:lnTo>
                    <a:pt x="183" y="1050"/>
                  </a:lnTo>
                  <a:lnTo>
                    <a:pt x="183" y="1105"/>
                  </a:lnTo>
                  <a:lnTo>
                    <a:pt x="175" y="1116"/>
                  </a:lnTo>
                  <a:lnTo>
                    <a:pt x="6" y="1116"/>
                  </a:lnTo>
                  <a:lnTo>
                    <a:pt x="0" y="1105"/>
                  </a:lnTo>
                  <a:lnTo>
                    <a:pt x="0" y="1050"/>
                  </a:lnTo>
                  <a:lnTo>
                    <a:pt x="6" y="1041"/>
                  </a:lnTo>
                  <a:lnTo>
                    <a:pt x="45" y="1041"/>
                  </a:lnTo>
                  <a:lnTo>
                    <a:pt x="45" y="397"/>
                  </a:lnTo>
                  <a:lnTo>
                    <a:pt x="6" y="397"/>
                  </a:lnTo>
                  <a:lnTo>
                    <a:pt x="0" y="386"/>
                  </a:lnTo>
                  <a:lnTo>
                    <a:pt x="0" y="341"/>
                  </a:lnTo>
                  <a:lnTo>
                    <a:pt x="6" y="331"/>
                  </a:lnTo>
                  <a:close/>
                  <a:moveTo>
                    <a:pt x="52" y="0"/>
                  </a:moveTo>
                  <a:lnTo>
                    <a:pt x="130" y="0"/>
                  </a:lnTo>
                  <a:lnTo>
                    <a:pt x="136" y="9"/>
                  </a:lnTo>
                  <a:lnTo>
                    <a:pt x="136" y="132"/>
                  </a:lnTo>
                  <a:lnTo>
                    <a:pt x="130" y="141"/>
                  </a:lnTo>
                  <a:lnTo>
                    <a:pt x="52" y="141"/>
                  </a:lnTo>
                  <a:lnTo>
                    <a:pt x="45" y="132"/>
                  </a:lnTo>
                  <a:lnTo>
                    <a:pt x="45" y="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35" name="Freeform 39"/>
            <p:cNvSpPr>
              <a:spLocks noChangeArrowheads="1"/>
            </p:cNvSpPr>
            <p:nvPr/>
          </p:nvSpPr>
          <p:spPr bwMode="auto">
            <a:xfrm>
              <a:off x="3310" y="2963"/>
              <a:ext cx="97" cy="252"/>
            </a:xfrm>
            <a:custGeom>
              <a:avLst/>
              <a:gdLst>
                <a:gd name="T0" fmla="*/ 172 w 431"/>
                <a:gd name="T1" fmla="*/ 397 h 1117"/>
                <a:gd name="T2" fmla="*/ 252 w 431"/>
                <a:gd name="T3" fmla="*/ 397 h 1117"/>
                <a:gd name="T4" fmla="*/ 252 w 431"/>
                <a:gd name="T5" fmla="*/ 455 h 1117"/>
                <a:gd name="T6" fmla="*/ 258 w 431"/>
                <a:gd name="T7" fmla="*/ 463 h 1117"/>
                <a:gd name="T8" fmla="*/ 294 w 431"/>
                <a:gd name="T9" fmla="*/ 463 h 1117"/>
                <a:gd name="T10" fmla="*/ 294 w 431"/>
                <a:gd name="T11" fmla="*/ 973 h 1117"/>
                <a:gd name="T12" fmla="*/ 258 w 431"/>
                <a:gd name="T13" fmla="*/ 973 h 1117"/>
                <a:gd name="T14" fmla="*/ 252 w 431"/>
                <a:gd name="T15" fmla="*/ 984 h 1117"/>
                <a:gd name="T16" fmla="*/ 252 w 431"/>
                <a:gd name="T17" fmla="*/ 1041 h 1117"/>
                <a:gd name="T18" fmla="*/ 172 w 431"/>
                <a:gd name="T19" fmla="*/ 1041 h 1117"/>
                <a:gd name="T20" fmla="*/ 172 w 431"/>
                <a:gd name="T21" fmla="*/ 984 h 1117"/>
                <a:gd name="T22" fmla="*/ 166 w 431"/>
                <a:gd name="T23" fmla="*/ 973 h 1117"/>
                <a:gd name="T24" fmla="*/ 129 w 431"/>
                <a:gd name="T25" fmla="*/ 973 h 1117"/>
                <a:gd name="T26" fmla="*/ 129 w 431"/>
                <a:gd name="T27" fmla="*/ 918 h 1117"/>
                <a:gd name="T28" fmla="*/ 124 w 431"/>
                <a:gd name="T29" fmla="*/ 909 h 1117"/>
                <a:gd name="T30" fmla="*/ 92 w 431"/>
                <a:gd name="T31" fmla="*/ 909 h 1117"/>
                <a:gd name="T32" fmla="*/ 92 w 431"/>
                <a:gd name="T33" fmla="*/ 529 h 1117"/>
                <a:gd name="T34" fmla="*/ 124 w 431"/>
                <a:gd name="T35" fmla="*/ 529 h 1117"/>
                <a:gd name="T36" fmla="*/ 129 w 431"/>
                <a:gd name="T37" fmla="*/ 519 h 1117"/>
                <a:gd name="T38" fmla="*/ 129 w 431"/>
                <a:gd name="T39" fmla="*/ 463 h 1117"/>
                <a:gd name="T40" fmla="*/ 166 w 431"/>
                <a:gd name="T41" fmla="*/ 463 h 1117"/>
                <a:gd name="T42" fmla="*/ 172 w 431"/>
                <a:gd name="T43" fmla="*/ 455 h 1117"/>
                <a:gd name="T44" fmla="*/ 172 w 431"/>
                <a:gd name="T45" fmla="*/ 397 h 1117"/>
                <a:gd name="T46" fmla="*/ 258 w 431"/>
                <a:gd name="T47" fmla="*/ 0 h 1117"/>
                <a:gd name="T48" fmla="*/ 380 w 431"/>
                <a:gd name="T49" fmla="*/ 0 h 1117"/>
                <a:gd name="T50" fmla="*/ 387 w 431"/>
                <a:gd name="T51" fmla="*/ 9 h 1117"/>
                <a:gd name="T52" fmla="*/ 387 w 431"/>
                <a:gd name="T53" fmla="*/ 1041 h 1117"/>
                <a:gd name="T54" fmla="*/ 423 w 431"/>
                <a:gd name="T55" fmla="*/ 1041 h 1117"/>
                <a:gd name="T56" fmla="*/ 430 w 431"/>
                <a:gd name="T57" fmla="*/ 1050 h 1117"/>
                <a:gd name="T58" fmla="*/ 430 w 431"/>
                <a:gd name="T59" fmla="*/ 1105 h 1117"/>
                <a:gd name="T60" fmla="*/ 423 w 431"/>
                <a:gd name="T61" fmla="*/ 1116 h 1117"/>
                <a:gd name="T62" fmla="*/ 343 w 431"/>
                <a:gd name="T63" fmla="*/ 1116 h 1117"/>
                <a:gd name="T64" fmla="*/ 336 w 431"/>
                <a:gd name="T65" fmla="*/ 1105 h 1117"/>
                <a:gd name="T66" fmla="*/ 336 w 431"/>
                <a:gd name="T67" fmla="*/ 1050 h 1117"/>
                <a:gd name="T68" fmla="*/ 300 w 431"/>
                <a:gd name="T69" fmla="*/ 1050 h 1117"/>
                <a:gd name="T70" fmla="*/ 300 w 431"/>
                <a:gd name="T71" fmla="*/ 1105 h 1117"/>
                <a:gd name="T72" fmla="*/ 294 w 431"/>
                <a:gd name="T73" fmla="*/ 1116 h 1117"/>
                <a:gd name="T74" fmla="*/ 129 w 431"/>
                <a:gd name="T75" fmla="*/ 1116 h 1117"/>
                <a:gd name="T76" fmla="*/ 124 w 431"/>
                <a:gd name="T77" fmla="*/ 1105 h 1117"/>
                <a:gd name="T78" fmla="*/ 124 w 431"/>
                <a:gd name="T79" fmla="*/ 1050 h 1117"/>
                <a:gd name="T80" fmla="*/ 49 w 431"/>
                <a:gd name="T81" fmla="*/ 1050 h 1117"/>
                <a:gd name="T82" fmla="*/ 44 w 431"/>
                <a:gd name="T83" fmla="*/ 1041 h 1117"/>
                <a:gd name="T84" fmla="*/ 44 w 431"/>
                <a:gd name="T85" fmla="*/ 918 h 1117"/>
                <a:gd name="T86" fmla="*/ 7 w 431"/>
                <a:gd name="T87" fmla="*/ 918 h 1117"/>
                <a:gd name="T88" fmla="*/ 0 w 431"/>
                <a:gd name="T89" fmla="*/ 909 h 1117"/>
                <a:gd name="T90" fmla="*/ 0 w 431"/>
                <a:gd name="T91" fmla="*/ 529 h 1117"/>
                <a:gd name="T92" fmla="*/ 7 w 431"/>
                <a:gd name="T93" fmla="*/ 519 h 1117"/>
                <a:gd name="T94" fmla="*/ 44 w 431"/>
                <a:gd name="T95" fmla="*/ 519 h 1117"/>
                <a:gd name="T96" fmla="*/ 44 w 431"/>
                <a:gd name="T97" fmla="*/ 397 h 1117"/>
                <a:gd name="T98" fmla="*/ 49 w 431"/>
                <a:gd name="T99" fmla="*/ 386 h 1117"/>
                <a:gd name="T100" fmla="*/ 124 w 431"/>
                <a:gd name="T101" fmla="*/ 386 h 1117"/>
                <a:gd name="T102" fmla="*/ 124 w 431"/>
                <a:gd name="T103" fmla="*/ 341 h 1117"/>
                <a:gd name="T104" fmla="*/ 129 w 431"/>
                <a:gd name="T105" fmla="*/ 331 h 1117"/>
                <a:gd name="T106" fmla="*/ 252 w 431"/>
                <a:gd name="T107" fmla="*/ 331 h 1117"/>
                <a:gd name="T108" fmla="*/ 258 w 431"/>
                <a:gd name="T109" fmla="*/ 341 h 1117"/>
                <a:gd name="T110" fmla="*/ 258 w 431"/>
                <a:gd name="T111" fmla="*/ 386 h 1117"/>
                <a:gd name="T112" fmla="*/ 294 w 431"/>
                <a:gd name="T113" fmla="*/ 386 h 1117"/>
                <a:gd name="T114" fmla="*/ 294 w 431"/>
                <a:gd name="T115" fmla="*/ 75 h 1117"/>
                <a:gd name="T116" fmla="*/ 258 w 431"/>
                <a:gd name="T117" fmla="*/ 75 h 1117"/>
                <a:gd name="T118" fmla="*/ 252 w 431"/>
                <a:gd name="T119" fmla="*/ 64 h 1117"/>
                <a:gd name="T120" fmla="*/ 252 w 431"/>
                <a:gd name="T121" fmla="*/ 9 h 1117"/>
                <a:gd name="T122" fmla="*/ 258 w 431"/>
                <a:gd name="T12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1" h="1117">
                  <a:moveTo>
                    <a:pt x="172" y="397"/>
                  </a:moveTo>
                  <a:lnTo>
                    <a:pt x="252" y="397"/>
                  </a:lnTo>
                  <a:lnTo>
                    <a:pt x="252" y="455"/>
                  </a:lnTo>
                  <a:lnTo>
                    <a:pt x="258" y="463"/>
                  </a:lnTo>
                  <a:lnTo>
                    <a:pt x="294" y="463"/>
                  </a:lnTo>
                  <a:lnTo>
                    <a:pt x="294" y="973"/>
                  </a:lnTo>
                  <a:lnTo>
                    <a:pt x="258" y="973"/>
                  </a:lnTo>
                  <a:lnTo>
                    <a:pt x="252" y="984"/>
                  </a:lnTo>
                  <a:lnTo>
                    <a:pt x="252" y="1041"/>
                  </a:lnTo>
                  <a:lnTo>
                    <a:pt x="172" y="1041"/>
                  </a:lnTo>
                  <a:lnTo>
                    <a:pt x="172" y="984"/>
                  </a:lnTo>
                  <a:lnTo>
                    <a:pt x="166" y="973"/>
                  </a:lnTo>
                  <a:lnTo>
                    <a:pt x="129" y="973"/>
                  </a:lnTo>
                  <a:lnTo>
                    <a:pt x="129" y="918"/>
                  </a:lnTo>
                  <a:lnTo>
                    <a:pt x="124" y="909"/>
                  </a:lnTo>
                  <a:lnTo>
                    <a:pt x="92" y="909"/>
                  </a:lnTo>
                  <a:lnTo>
                    <a:pt x="92" y="529"/>
                  </a:lnTo>
                  <a:lnTo>
                    <a:pt x="124" y="529"/>
                  </a:lnTo>
                  <a:lnTo>
                    <a:pt x="129" y="519"/>
                  </a:lnTo>
                  <a:lnTo>
                    <a:pt x="129" y="463"/>
                  </a:lnTo>
                  <a:lnTo>
                    <a:pt x="166" y="463"/>
                  </a:lnTo>
                  <a:lnTo>
                    <a:pt x="172" y="455"/>
                  </a:lnTo>
                  <a:lnTo>
                    <a:pt x="172" y="397"/>
                  </a:lnTo>
                  <a:close/>
                  <a:moveTo>
                    <a:pt x="258" y="0"/>
                  </a:moveTo>
                  <a:lnTo>
                    <a:pt x="380" y="0"/>
                  </a:lnTo>
                  <a:lnTo>
                    <a:pt x="387" y="9"/>
                  </a:lnTo>
                  <a:lnTo>
                    <a:pt x="387" y="1041"/>
                  </a:lnTo>
                  <a:lnTo>
                    <a:pt x="423" y="1041"/>
                  </a:lnTo>
                  <a:lnTo>
                    <a:pt x="430" y="1050"/>
                  </a:lnTo>
                  <a:lnTo>
                    <a:pt x="430" y="1105"/>
                  </a:lnTo>
                  <a:lnTo>
                    <a:pt x="423" y="1116"/>
                  </a:lnTo>
                  <a:lnTo>
                    <a:pt x="343" y="1116"/>
                  </a:lnTo>
                  <a:lnTo>
                    <a:pt x="336" y="1105"/>
                  </a:lnTo>
                  <a:lnTo>
                    <a:pt x="336" y="1050"/>
                  </a:lnTo>
                  <a:lnTo>
                    <a:pt x="300" y="1050"/>
                  </a:lnTo>
                  <a:lnTo>
                    <a:pt x="300" y="1105"/>
                  </a:lnTo>
                  <a:lnTo>
                    <a:pt x="294" y="1116"/>
                  </a:lnTo>
                  <a:lnTo>
                    <a:pt x="129" y="1116"/>
                  </a:lnTo>
                  <a:lnTo>
                    <a:pt x="124" y="1105"/>
                  </a:lnTo>
                  <a:lnTo>
                    <a:pt x="124" y="1050"/>
                  </a:lnTo>
                  <a:lnTo>
                    <a:pt x="49" y="1050"/>
                  </a:lnTo>
                  <a:lnTo>
                    <a:pt x="44" y="1041"/>
                  </a:lnTo>
                  <a:lnTo>
                    <a:pt x="44" y="918"/>
                  </a:lnTo>
                  <a:lnTo>
                    <a:pt x="7" y="918"/>
                  </a:lnTo>
                  <a:lnTo>
                    <a:pt x="0" y="909"/>
                  </a:lnTo>
                  <a:lnTo>
                    <a:pt x="0" y="529"/>
                  </a:lnTo>
                  <a:lnTo>
                    <a:pt x="7" y="519"/>
                  </a:lnTo>
                  <a:lnTo>
                    <a:pt x="44" y="519"/>
                  </a:lnTo>
                  <a:lnTo>
                    <a:pt x="44" y="397"/>
                  </a:lnTo>
                  <a:lnTo>
                    <a:pt x="49" y="386"/>
                  </a:lnTo>
                  <a:lnTo>
                    <a:pt x="124" y="386"/>
                  </a:lnTo>
                  <a:lnTo>
                    <a:pt x="124" y="341"/>
                  </a:lnTo>
                  <a:lnTo>
                    <a:pt x="129" y="331"/>
                  </a:lnTo>
                  <a:lnTo>
                    <a:pt x="252" y="331"/>
                  </a:lnTo>
                  <a:lnTo>
                    <a:pt x="258" y="341"/>
                  </a:lnTo>
                  <a:lnTo>
                    <a:pt x="258" y="386"/>
                  </a:lnTo>
                  <a:lnTo>
                    <a:pt x="294" y="386"/>
                  </a:lnTo>
                  <a:lnTo>
                    <a:pt x="294" y="75"/>
                  </a:lnTo>
                  <a:lnTo>
                    <a:pt x="258" y="75"/>
                  </a:lnTo>
                  <a:lnTo>
                    <a:pt x="252" y="64"/>
                  </a:lnTo>
                  <a:lnTo>
                    <a:pt x="252" y="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736" name="Group 40"/>
          <p:cNvGrpSpPr>
            <a:grpSpLocks/>
          </p:cNvGrpSpPr>
          <p:nvPr/>
        </p:nvGrpSpPr>
        <p:grpSpPr bwMode="auto">
          <a:xfrm>
            <a:off x="1524000" y="5008563"/>
            <a:ext cx="989013" cy="400050"/>
            <a:chOff x="960" y="3155"/>
            <a:chExt cx="623" cy="252"/>
          </a:xfrm>
        </p:grpSpPr>
        <p:sp>
          <p:nvSpPr>
            <p:cNvPr id="157737" name="Freeform 41"/>
            <p:cNvSpPr>
              <a:spLocks noChangeArrowheads="1"/>
            </p:cNvSpPr>
            <p:nvPr/>
          </p:nvSpPr>
          <p:spPr bwMode="auto">
            <a:xfrm>
              <a:off x="960" y="3155"/>
              <a:ext cx="54" cy="252"/>
            </a:xfrm>
            <a:custGeom>
              <a:avLst/>
              <a:gdLst>
                <a:gd name="T0" fmla="*/ 6 w 242"/>
                <a:gd name="T1" fmla="*/ 0 h 1116"/>
                <a:gd name="T2" fmla="*/ 234 w 242"/>
                <a:gd name="T3" fmla="*/ 0 h 1116"/>
                <a:gd name="T4" fmla="*/ 241 w 242"/>
                <a:gd name="T5" fmla="*/ 11 h 1116"/>
                <a:gd name="T6" fmla="*/ 241 w 242"/>
                <a:gd name="T7" fmla="*/ 66 h 1116"/>
                <a:gd name="T8" fmla="*/ 234 w 242"/>
                <a:gd name="T9" fmla="*/ 75 h 1116"/>
                <a:gd name="T10" fmla="*/ 161 w 242"/>
                <a:gd name="T11" fmla="*/ 75 h 1116"/>
                <a:gd name="T12" fmla="*/ 161 w 242"/>
                <a:gd name="T13" fmla="*/ 1040 h 1116"/>
                <a:gd name="T14" fmla="*/ 234 w 242"/>
                <a:gd name="T15" fmla="*/ 1040 h 1116"/>
                <a:gd name="T16" fmla="*/ 241 w 242"/>
                <a:gd name="T17" fmla="*/ 1051 h 1116"/>
                <a:gd name="T18" fmla="*/ 241 w 242"/>
                <a:gd name="T19" fmla="*/ 1106 h 1116"/>
                <a:gd name="T20" fmla="*/ 234 w 242"/>
                <a:gd name="T21" fmla="*/ 1115 h 1116"/>
                <a:gd name="T22" fmla="*/ 6 w 242"/>
                <a:gd name="T23" fmla="*/ 1115 h 1116"/>
                <a:gd name="T24" fmla="*/ 0 w 242"/>
                <a:gd name="T25" fmla="*/ 1106 h 1116"/>
                <a:gd name="T26" fmla="*/ 0 w 242"/>
                <a:gd name="T27" fmla="*/ 1051 h 1116"/>
                <a:gd name="T28" fmla="*/ 6 w 242"/>
                <a:gd name="T29" fmla="*/ 1040 h 1116"/>
                <a:gd name="T30" fmla="*/ 80 w 242"/>
                <a:gd name="T31" fmla="*/ 1040 h 1116"/>
                <a:gd name="T32" fmla="*/ 80 w 242"/>
                <a:gd name="T33" fmla="*/ 75 h 1116"/>
                <a:gd name="T34" fmla="*/ 6 w 242"/>
                <a:gd name="T35" fmla="*/ 75 h 1116"/>
                <a:gd name="T36" fmla="*/ 0 w 242"/>
                <a:gd name="T37" fmla="*/ 66 h 1116"/>
                <a:gd name="T38" fmla="*/ 0 w 242"/>
                <a:gd name="T39" fmla="*/ 11 h 1116"/>
                <a:gd name="T40" fmla="*/ 6 w 242"/>
                <a:gd name="T41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1116">
                  <a:moveTo>
                    <a:pt x="6" y="0"/>
                  </a:moveTo>
                  <a:lnTo>
                    <a:pt x="234" y="0"/>
                  </a:lnTo>
                  <a:lnTo>
                    <a:pt x="241" y="11"/>
                  </a:lnTo>
                  <a:lnTo>
                    <a:pt x="241" y="66"/>
                  </a:lnTo>
                  <a:lnTo>
                    <a:pt x="234" y="75"/>
                  </a:lnTo>
                  <a:lnTo>
                    <a:pt x="161" y="75"/>
                  </a:lnTo>
                  <a:lnTo>
                    <a:pt x="161" y="1040"/>
                  </a:lnTo>
                  <a:lnTo>
                    <a:pt x="234" y="1040"/>
                  </a:lnTo>
                  <a:lnTo>
                    <a:pt x="241" y="1051"/>
                  </a:lnTo>
                  <a:lnTo>
                    <a:pt x="241" y="1106"/>
                  </a:lnTo>
                  <a:lnTo>
                    <a:pt x="234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80" y="1040"/>
                  </a:lnTo>
                  <a:lnTo>
                    <a:pt x="80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38" name="Freeform 42"/>
            <p:cNvSpPr>
              <a:spLocks noChangeArrowheads="1"/>
            </p:cNvSpPr>
            <p:nvPr/>
          </p:nvSpPr>
          <p:spPr bwMode="auto">
            <a:xfrm>
              <a:off x="1035" y="3231"/>
              <a:ext cx="103" cy="177"/>
            </a:xfrm>
            <a:custGeom>
              <a:avLst/>
              <a:gdLst>
                <a:gd name="T0" fmla="*/ 6 w 458"/>
                <a:gd name="T1" fmla="*/ 0 h 783"/>
                <a:gd name="T2" fmla="*/ 120 w 458"/>
                <a:gd name="T3" fmla="*/ 0 h 783"/>
                <a:gd name="T4" fmla="*/ 127 w 458"/>
                <a:gd name="T5" fmla="*/ 8 h 783"/>
                <a:gd name="T6" fmla="*/ 127 w 458"/>
                <a:gd name="T7" fmla="*/ 121 h 783"/>
                <a:gd name="T8" fmla="*/ 163 w 458"/>
                <a:gd name="T9" fmla="*/ 121 h 783"/>
                <a:gd name="T10" fmla="*/ 163 w 458"/>
                <a:gd name="T11" fmla="*/ 64 h 783"/>
                <a:gd name="T12" fmla="*/ 170 w 458"/>
                <a:gd name="T13" fmla="*/ 55 h 783"/>
                <a:gd name="T14" fmla="*/ 205 w 458"/>
                <a:gd name="T15" fmla="*/ 55 h 783"/>
                <a:gd name="T16" fmla="*/ 205 w 458"/>
                <a:gd name="T17" fmla="*/ 8 h 783"/>
                <a:gd name="T18" fmla="*/ 212 w 458"/>
                <a:gd name="T19" fmla="*/ 0 h 783"/>
                <a:gd name="T20" fmla="*/ 332 w 458"/>
                <a:gd name="T21" fmla="*/ 0 h 783"/>
                <a:gd name="T22" fmla="*/ 337 w 458"/>
                <a:gd name="T23" fmla="*/ 8 h 783"/>
                <a:gd name="T24" fmla="*/ 337 w 458"/>
                <a:gd name="T25" fmla="*/ 55 h 783"/>
                <a:gd name="T26" fmla="*/ 375 w 458"/>
                <a:gd name="T27" fmla="*/ 55 h 783"/>
                <a:gd name="T28" fmla="*/ 380 w 458"/>
                <a:gd name="T29" fmla="*/ 64 h 783"/>
                <a:gd name="T30" fmla="*/ 380 w 458"/>
                <a:gd name="T31" fmla="*/ 121 h 783"/>
                <a:gd name="T32" fmla="*/ 415 w 458"/>
                <a:gd name="T33" fmla="*/ 121 h 783"/>
                <a:gd name="T34" fmla="*/ 422 w 458"/>
                <a:gd name="T35" fmla="*/ 132 h 783"/>
                <a:gd name="T36" fmla="*/ 422 w 458"/>
                <a:gd name="T37" fmla="*/ 707 h 783"/>
                <a:gd name="T38" fmla="*/ 452 w 458"/>
                <a:gd name="T39" fmla="*/ 707 h 783"/>
                <a:gd name="T40" fmla="*/ 457 w 458"/>
                <a:gd name="T41" fmla="*/ 718 h 783"/>
                <a:gd name="T42" fmla="*/ 457 w 458"/>
                <a:gd name="T43" fmla="*/ 773 h 783"/>
                <a:gd name="T44" fmla="*/ 452 w 458"/>
                <a:gd name="T45" fmla="*/ 782 h 783"/>
                <a:gd name="T46" fmla="*/ 296 w 458"/>
                <a:gd name="T47" fmla="*/ 782 h 783"/>
                <a:gd name="T48" fmla="*/ 290 w 458"/>
                <a:gd name="T49" fmla="*/ 773 h 783"/>
                <a:gd name="T50" fmla="*/ 290 w 458"/>
                <a:gd name="T51" fmla="*/ 718 h 783"/>
                <a:gd name="T52" fmla="*/ 296 w 458"/>
                <a:gd name="T53" fmla="*/ 707 h 783"/>
                <a:gd name="T54" fmla="*/ 332 w 458"/>
                <a:gd name="T55" fmla="*/ 707 h 783"/>
                <a:gd name="T56" fmla="*/ 332 w 458"/>
                <a:gd name="T57" fmla="*/ 196 h 783"/>
                <a:gd name="T58" fmla="*/ 296 w 458"/>
                <a:gd name="T59" fmla="*/ 196 h 783"/>
                <a:gd name="T60" fmla="*/ 290 w 458"/>
                <a:gd name="T61" fmla="*/ 187 h 783"/>
                <a:gd name="T62" fmla="*/ 290 w 458"/>
                <a:gd name="T63" fmla="*/ 132 h 783"/>
                <a:gd name="T64" fmla="*/ 170 w 458"/>
                <a:gd name="T65" fmla="*/ 132 h 783"/>
                <a:gd name="T66" fmla="*/ 170 w 458"/>
                <a:gd name="T67" fmla="*/ 187 h 783"/>
                <a:gd name="T68" fmla="*/ 163 w 458"/>
                <a:gd name="T69" fmla="*/ 196 h 783"/>
                <a:gd name="T70" fmla="*/ 127 w 458"/>
                <a:gd name="T71" fmla="*/ 196 h 783"/>
                <a:gd name="T72" fmla="*/ 127 w 458"/>
                <a:gd name="T73" fmla="*/ 707 h 783"/>
                <a:gd name="T74" fmla="*/ 163 w 458"/>
                <a:gd name="T75" fmla="*/ 707 h 783"/>
                <a:gd name="T76" fmla="*/ 170 w 458"/>
                <a:gd name="T77" fmla="*/ 718 h 783"/>
                <a:gd name="T78" fmla="*/ 170 w 458"/>
                <a:gd name="T79" fmla="*/ 773 h 783"/>
                <a:gd name="T80" fmla="*/ 163 w 458"/>
                <a:gd name="T81" fmla="*/ 782 h 783"/>
                <a:gd name="T82" fmla="*/ 6 w 458"/>
                <a:gd name="T83" fmla="*/ 782 h 783"/>
                <a:gd name="T84" fmla="*/ 0 w 458"/>
                <a:gd name="T85" fmla="*/ 773 h 783"/>
                <a:gd name="T86" fmla="*/ 0 w 458"/>
                <a:gd name="T87" fmla="*/ 718 h 783"/>
                <a:gd name="T88" fmla="*/ 6 w 458"/>
                <a:gd name="T89" fmla="*/ 707 h 783"/>
                <a:gd name="T90" fmla="*/ 43 w 458"/>
                <a:gd name="T91" fmla="*/ 707 h 783"/>
                <a:gd name="T92" fmla="*/ 43 w 458"/>
                <a:gd name="T93" fmla="*/ 64 h 783"/>
                <a:gd name="T94" fmla="*/ 6 w 458"/>
                <a:gd name="T95" fmla="*/ 64 h 783"/>
                <a:gd name="T96" fmla="*/ 0 w 458"/>
                <a:gd name="T97" fmla="*/ 55 h 783"/>
                <a:gd name="T98" fmla="*/ 0 w 458"/>
                <a:gd name="T99" fmla="*/ 8 h 783"/>
                <a:gd name="T100" fmla="*/ 6 w 458"/>
                <a:gd name="T10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783">
                  <a:moveTo>
                    <a:pt x="6" y="0"/>
                  </a:moveTo>
                  <a:lnTo>
                    <a:pt x="120" y="0"/>
                  </a:lnTo>
                  <a:lnTo>
                    <a:pt x="127" y="8"/>
                  </a:lnTo>
                  <a:lnTo>
                    <a:pt x="127" y="121"/>
                  </a:lnTo>
                  <a:lnTo>
                    <a:pt x="163" y="121"/>
                  </a:lnTo>
                  <a:lnTo>
                    <a:pt x="163" y="64"/>
                  </a:lnTo>
                  <a:lnTo>
                    <a:pt x="170" y="55"/>
                  </a:lnTo>
                  <a:lnTo>
                    <a:pt x="205" y="55"/>
                  </a:lnTo>
                  <a:lnTo>
                    <a:pt x="205" y="8"/>
                  </a:lnTo>
                  <a:lnTo>
                    <a:pt x="212" y="0"/>
                  </a:lnTo>
                  <a:lnTo>
                    <a:pt x="332" y="0"/>
                  </a:lnTo>
                  <a:lnTo>
                    <a:pt x="337" y="8"/>
                  </a:lnTo>
                  <a:lnTo>
                    <a:pt x="337" y="55"/>
                  </a:lnTo>
                  <a:lnTo>
                    <a:pt x="375" y="55"/>
                  </a:lnTo>
                  <a:lnTo>
                    <a:pt x="380" y="64"/>
                  </a:lnTo>
                  <a:lnTo>
                    <a:pt x="380" y="121"/>
                  </a:lnTo>
                  <a:lnTo>
                    <a:pt x="415" y="121"/>
                  </a:lnTo>
                  <a:lnTo>
                    <a:pt x="422" y="132"/>
                  </a:lnTo>
                  <a:lnTo>
                    <a:pt x="422" y="707"/>
                  </a:lnTo>
                  <a:lnTo>
                    <a:pt x="452" y="707"/>
                  </a:lnTo>
                  <a:lnTo>
                    <a:pt x="457" y="718"/>
                  </a:lnTo>
                  <a:lnTo>
                    <a:pt x="457" y="773"/>
                  </a:lnTo>
                  <a:lnTo>
                    <a:pt x="452" y="782"/>
                  </a:lnTo>
                  <a:lnTo>
                    <a:pt x="296" y="782"/>
                  </a:lnTo>
                  <a:lnTo>
                    <a:pt x="290" y="773"/>
                  </a:lnTo>
                  <a:lnTo>
                    <a:pt x="290" y="718"/>
                  </a:lnTo>
                  <a:lnTo>
                    <a:pt x="296" y="707"/>
                  </a:lnTo>
                  <a:lnTo>
                    <a:pt x="332" y="707"/>
                  </a:lnTo>
                  <a:lnTo>
                    <a:pt x="332" y="196"/>
                  </a:lnTo>
                  <a:lnTo>
                    <a:pt x="296" y="196"/>
                  </a:lnTo>
                  <a:lnTo>
                    <a:pt x="290" y="187"/>
                  </a:lnTo>
                  <a:lnTo>
                    <a:pt x="290" y="132"/>
                  </a:lnTo>
                  <a:lnTo>
                    <a:pt x="170" y="132"/>
                  </a:lnTo>
                  <a:lnTo>
                    <a:pt x="170" y="187"/>
                  </a:lnTo>
                  <a:lnTo>
                    <a:pt x="163" y="196"/>
                  </a:lnTo>
                  <a:lnTo>
                    <a:pt x="127" y="196"/>
                  </a:lnTo>
                  <a:lnTo>
                    <a:pt x="127" y="707"/>
                  </a:lnTo>
                  <a:lnTo>
                    <a:pt x="163" y="707"/>
                  </a:lnTo>
                  <a:lnTo>
                    <a:pt x="170" y="718"/>
                  </a:lnTo>
                  <a:lnTo>
                    <a:pt x="170" y="773"/>
                  </a:lnTo>
                  <a:lnTo>
                    <a:pt x="163" y="782"/>
                  </a:lnTo>
                  <a:lnTo>
                    <a:pt x="6" y="782"/>
                  </a:lnTo>
                  <a:lnTo>
                    <a:pt x="0" y="773"/>
                  </a:lnTo>
                  <a:lnTo>
                    <a:pt x="0" y="718"/>
                  </a:lnTo>
                  <a:lnTo>
                    <a:pt x="6" y="707"/>
                  </a:lnTo>
                  <a:lnTo>
                    <a:pt x="43" y="707"/>
                  </a:lnTo>
                  <a:lnTo>
                    <a:pt x="43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39" name="Freeform 43"/>
            <p:cNvSpPr>
              <a:spLocks noChangeArrowheads="1"/>
            </p:cNvSpPr>
            <p:nvPr/>
          </p:nvSpPr>
          <p:spPr bwMode="auto">
            <a:xfrm>
              <a:off x="1141" y="3231"/>
              <a:ext cx="101" cy="177"/>
            </a:xfrm>
            <a:custGeom>
              <a:avLst/>
              <a:gdLst>
                <a:gd name="T0" fmla="*/ 6 w 448"/>
                <a:gd name="T1" fmla="*/ 0 h 783"/>
                <a:gd name="T2" fmla="*/ 157 w 448"/>
                <a:gd name="T3" fmla="*/ 0 h 783"/>
                <a:gd name="T4" fmla="*/ 163 w 448"/>
                <a:gd name="T5" fmla="*/ 8 h 783"/>
                <a:gd name="T6" fmla="*/ 163 w 448"/>
                <a:gd name="T7" fmla="*/ 55 h 783"/>
                <a:gd name="T8" fmla="*/ 157 w 448"/>
                <a:gd name="T9" fmla="*/ 64 h 783"/>
                <a:gd name="T10" fmla="*/ 128 w 448"/>
                <a:gd name="T11" fmla="*/ 64 h 783"/>
                <a:gd name="T12" fmla="*/ 128 w 448"/>
                <a:gd name="T13" fmla="*/ 187 h 783"/>
                <a:gd name="T14" fmla="*/ 157 w 448"/>
                <a:gd name="T15" fmla="*/ 187 h 783"/>
                <a:gd name="T16" fmla="*/ 163 w 448"/>
                <a:gd name="T17" fmla="*/ 196 h 783"/>
                <a:gd name="T18" fmla="*/ 163 w 448"/>
                <a:gd name="T19" fmla="*/ 385 h 783"/>
                <a:gd name="T20" fmla="*/ 197 w 448"/>
                <a:gd name="T21" fmla="*/ 385 h 783"/>
                <a:gd name="T22" fmla="*/ 203 w 448"/>
                <a:gd name="T23" fmla="*/ 396 h 783"/>
                <a:gd name="T24" fmla="*/ 203 w 448"/>
                <a:gd name="T25" fmla="*/ 575 h 783"/>
                <a:gd name="T26" fmla="*/ 238 w 448"/>
                <a:gd name="T27" fmla="*/ 575 h 783"/>
                <a:gd name="T28" fmla="*/ 238 w 448"/>
                <a:gd name="T29" fmla="*/ 528 h 783"/>
                <a:gd name="T30" fmla="*/ 244 w 448"/>
                <a:gd name="T31" fmla="*/ 518 h 783"/>
                <a:gd name="T32" fmla="*/ 278 w 448"/>
                <a:gd name="T33" fmla="*/ 518 h 783"/>
                <a:gd name="T34" fmla="*/ 278 w 448"/>
                <a:gd name="T35" fmla="*/ 328 h 783"/>
                <a:gd name="T36" fmla="*/ 285 w 448"/>
                <a:gd name="T37" fmla="*/ 319 h 783"/>
                <a:gd name="T38" fmla="*/ 319 w 448"/>
                <a:gd name="T39" fmla="*/ 319 h 783"/>
                <a:gd name="T40" fmla="*/ 319 w 448"/>
                <a:gd name="T41" fmla="*/ 64 h 783"/>
                <a:gd name="T42" fmla="*/ 285 w 448"/>
                <a:gd name="T43" fmla="*/ 64 h 783"/>
                <a:gd name="T44" fmla="*/ 278 w 448"/>
                <a:gd name="T45" fmla="*/ 55 h 783"/>
                <a:gd name="T46" fmla="*/ 278 w 448"/>
                <a:gd name="T47" fmla="*/ 8 h 783"/>
                <a:gd name="T48" fmla="*/ 285 w 448"/>
                <a:gd name="T49" fmla="*/ 0 h 783"/>
                <a:gd name="T50" fmla="*/ 440 w 448"/>
                <a:gd name="T51" fmla="*/ 0 h 783"/>
                <a:gd name="T52" fmla="*/ 447 w 448"/>
                <a:gd name="T53" fmla="*/ 8 h 783"/>
                <a:gd name="T54" fmla="*/ 447 w 448"/>
                <a:gd name="T55" fmla="*/ 55 h 783"/>
                <a:gd name="T56" fmla="*/ 440 w 448"/>
                <a:gd name="T57" fmla="*/ 64 h 783"/>
                <a:gd name="T58" fmla="*/ 406 w 448"/>
                <a:gd name="T59" fmla="*/ 64 h 783"/>
                <a:gd name="T60" fmla="*/ 406 w 448"/>
                <a:gd name="T61" fmla="*/ 121 h 783"/>
                <a:gd name="T62" fmla="*/ 400 w 448"/>
                <a:gd name="T63" fmla="*/ 132 h 783"/>
                <a:gd name="T64" fmla="*/ 366 w 448"/>
                <a:gd name="T65" fmla="*/ 132 h 783"/>
                <a:gd name="T66" fmla="*/ 366 w 448"/>
                <a:gd name="T67" fmla="*/ 319 h 783"/>
                <a:gd name="T68" fmla="*/ 359 w 448"/>
                <a:gd name="T69" fmla="*/ 328 h 783"/>
                <a:gd name="T70" fmla="*/ 325 w 448"/>
                <a:gd name="T71" fmla="*/ 328 h 783"/>
                <a:gd name="T72" fmla="*/ 325 w 448"/>
                <a:gd name="T73" fmla="*/ 518 h 783"/>
                <a:gd name="T74" fmla="*/ 319 w 448"/>
                <a:gd name="T75" fmla="*/ 528 h 783"/>
                <a:gd name="T76" fmla="*/ 285 w 448"/>
                <a:gd name="T77" fmla="*/ 528 h 783"/>
                <a:gd name="T78" fmla="*/ 285 w 448"/>
                <a:gd name="T79" fmla="*/ 707 h 783"/>
                <a:gd name="T80" fmla="*/ 278 w 448"/>
                <a:gd name="T81" fmla="*/ 718 h 783"/>
                <a:gd name="T82" fmla="*/ 244 w 448"/>
                <a:gd name="T83" fmla="*/ 718 h 783"/>
                <a:gd name="T84" fmla="*/ 244 w 448"/>
                <a:gd name="T85" fmla="*/ 773 h 783"/>
                <a:gd name="T86" fmla="*/ 238 w 448"/>
                <a:gd name="T87" fmla="*/ 782 h 783"/>
                <a:gd name="T88" fmla="*/ 203 w 448"/>
                <a:gd name="T89" fmla="*/ 782 h 783"/>
                <a:gd name="T90" fmla="*/ 197 w 448"/>
                <a:gd name="T91" fmla="*/ 773 h 783"/>
                <a:gd name="T92" fmla="*/ 197 w 448"/>
                <a:gd name="T93" fmla="*/ 718 h 783"/>
                <a:gd name="T94" fmla="*/ 163 w 448"/>
                <a:gd name="T95" fmla="*/ 718 h 783"/>
                <a:gd name="T96" fmla="*/ 157 w 448"/>
                <a:gd name="T97" fmla="*/ 707 h 783"/>
                <a:gd name="T98" fmla="*/ 157 w 448"/>
                <a:gd name="T99" fmla="*/ 586 h 783"/>
                <a:gd name="T100" fmla="*/ 128 w 448"/>
                <a:gd name="T101" fmla="*/ 586 h 783"/>
                <a:gd name="T102" fmla="*/ 121 w 448"/>
                <a:gd name="T103" fmla="*/ 575 h 783"/>
                <a:gd name="T104" fmla="*/ 121 w 448"/>
                <a:gd name="T105" fmla="*/ 396 h 783"/>
                <a:gd name="T106" fmla="*/ 87 w 448"/>
                <a:gd name="T107" fmla="*/ 396 h 783"/>
                <a:gd name="T108" fmla="*/ 81 w 448"/>
                <a:gd name="T109" fmla="*/ 385 h 783"/>
                <a:gd name="T110" fmla="*/ 81 w 448"/>
                <a:gd name="T111" fmla="*/ 196 h 783"/>
                <a:gd name="T112" fmla="*/ 46 w 448"/>
                <a:gd name="T113" fmla="*/ 196 h 783"/>
                <a:gd name="T114" fmla="*/ 40 w 448"/>
                <a:gd name="T115" fmla="*/ 187 h 783"/>
                <a:gd name="T116" fmla="*/ 40 w 448"/>
                <a:gd name="T117" fmla="*/ 64 h 783"/>
                <a:gd name="T118" fmla="*/ 6 w 448"/>
                <a:gd name="T119" fmla="*/ 64 h 783"/>
                <a:gd name="T120" fmla="*/ 0 w 448"/>
                <a:gd name="T121" fmla="*/ 55 h 783"/>
                <a:gd name="T122" fmla="*/ 0 w 448"/>
                <a:gd name="T123" fmla="*/ 8 h 783"/>
                <a:gd name="T124" fmla="*/ 6 w 448"/>
                <a:gd name="T125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8" h="783">
                  <a:moveTo>
                    <a:pt x="6" y="0"/>
                  </a:moveTo>
                  <a:lnTo>
                    <a:pt x="157" y="0"/>
                  </a:lnTo>
                  <a:lnTo>
                    <a:pt x="163" y="8"/>
                  </a:lnTo>
                  <a:lnTo>
                    <a:pt x="163" y="55"/>
                  </a:lnTo>
                  <a:lnTo>
                    <a:pt x="157" y="64"/>
                  </a:lnTo>
                  <a:lnTo>
                    <a:pt x="128" y="64"/>
                  </a:lnTo>
                  <a:lnTo>
                    <a:pt x="128" y="187"/>
                  </a:lnTo>
                  <a:lnTo>
                    <a:pt x="157" y="187"/>
                  </a:lnTo>
                  <a:lnTo>
                    <a:pt x="163" y="196"/>
                  </a:lnTo>
                  <a:lnTo>
                    <a:pt x="163" y="385"/>
                  </a:lnTo>
                  <a:lnTo>
                    <a:pt x="197" y="385"/>
                  </a:lnTo>
                  <a:lnTo>
                    <a:pt x="203" y="396"/>
                  </a:lnTo>
                  <a:lnTo>
                    <a:pt x="203" y="575"/>
                  </a:lnTo>
                  <a:lnTo>
                    <a:pt x="238" y="575"/>
                  </a:lnTo>
                  <a:lnTo>
                    <a:pt x="238" y="528"/>
                  </a:lnTo>
                  <a:lnTo>
                    <a:pt x="244" y="518"/>
                  </a:lnTo>
                  <a:lnTo>
                    <a:pt x="278" y="518"/>
                  </a:lnTo>
                  <a:lnTo>
                    <a:pt x="278" y="328"/>
                  </a:lnTo>
                  <a:lnTo>
                    <a:pt x="285" y="319"/>
                  </a:lnTo>
                  <a:lnTo>
                    <a:pt x="319" y="319"/>
                  </a:lnTo>
                  <a:lnTo>
                    <a:pt x="319" y="64"/>
                  </a:lnTo>
                  <a:lnTo>
                    <a:pt x="285" y="64"/>
                  </a:lnTo>
                  <a:lnTo>
                    <a:pt x="278" y="55"/>
                  </a:lnTo>
                  <a:lnTo>
                    <a:pt x="278" y="8"/>
                  </a:lnTo>
                  <a:lnTo>
                    <a:pt x="285" y="0"/>
                  </a:lnTo>
                  <a:lnTo>
                    <a:pt x="440" y="0"/>
                  </a:lnTo>
                  <a:lnTo>
                    <a:pt x="447" y="8"/>
                  </a:lnTo>
                  <a:lnTo>
                    <a:pt x="447" y="55"/>
                  </a:lnTo>
                  <a:lnTo>
                    <a:pt x="440" y="64"/>
                  </a:lnTo>
                  <a:lnTo>
                    <a:pt x="406" y="64"/>
                  </a:lnTo>
                  <a:lnTo>
                    <a:pt x="406" y="121"/>
                  </a:lnTo>
                  <a:lnTo>
                    <a:pt x="400" y="132"/>
                  </a:lnTo>
                  <a:lnTo>
                    <a:pt x="366" y="132"/>
                  </a:lnTo>
                  <a:lnTo>
                    <a:pt x="366" y="319"/>
                  </a:lnTo>
                  <a:lnTo>
                    <a:pt x="359" y="328"/>
                  </a:lnTo>
                  <a:lnTo>
                    <a:pt x="325" y="328"/>
                  </a:lnTo>
                  <a:lnTo>
                    <a:pt x="325" y="518"/>
                  </a:lnTo>
                  <a:lnTo>
                    <a:pt x="319" y="528"/>
                  </a:lnTo>
                  <a:lnTo>
                    <a:pt x="285" y="528"/>
                  </a:lnTo>
                  <a:lnTo>
                    <a:pt x="285" y="707"/>
                  </a:lnTo>
                  <a:lnTo>
                    <a:pt x="278" y="718"/>
                  </a:lnTo>
                  <a:lnTo>
                    <a:pt x="244" y="718"/>
                  </a:lnTo>
                  <a:lnTo>
                    <a:pt x="244" y="773"/>
                  </a:lnTo>
                  <a:lnTo>
                    <a:pt x="238" y="782"/>
                  </a:lnTo>
                  <a:lnTo>
                    <a:pt x="203" y="782"/>
                  </a:lnTo>
                  <a:lnTo>
                    <a:pt x="197" y="773"/>
                  </a:lnTo>
                  <a:lnTo>
                    <a:pt x="197" y="718"/>
                  </a:lnTo>
                  <a:lnTo>
                    <a:pt x="163" y="718"/>
                  </a:lnTo>
                  <a:lnTo>
                    <a:pt x="157" y="707"/>
                  </a:lnTo>
                  <a:lnTo>
                    <a:pt x="157" y="586"/>
                  </a:lnTo>
                  <a:lnTo>
                    <a:pt x="128" y="586"/>
                  </a:lnTo>
                  <a:lnTo>
                    <a:pt x="121" y="575"/>
                  </a:lnTo>
                  <a:lnTo>
                    <a:pt x="121" y="396"/>
                  </a:lnTo>
                  <a:lnTo>
                    <a:pt x="87" y="396"/>
                  </a:lnTo>
                  <a:lnTo>
                    <a:pt x="81" y="385"/>
                  </a:lnTo>
                  <a:lnTo>
                    <a:pt x="81" y="196"/>
                  </a:lnTo>
                  <a:lnTo>
                    <a:pt x="46" y="196"/>
                  </a:lnTo>
                  <a:lnTo>
                    <a:pt x="40" y="187"/>
                  </a:lnTo>
                  <a:lnTo>
                    <a:pt x="40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40" name="Freeform 44"/>
            <p:cNvSpPr>
              <a:spLocks noChangeArrowheads="1"/>
            </p:cNvSpPr>
            <p:nvPr/>
          </p:nvSpPr>
          <p:spPr bwMode="auto">
            <a:xfrm>
              <a:off x="1264" y="3231"/>
              <a:ext cx="82" cy="177"/>
            </a:xfrm>
            <a:custGeom>
              <a:avLst/>
              <a:gdLst>
                <a:gd name="T0" fmla="*/ 238 w 366"/>
                <a:gd name="T1" fmla="*/ 328 h 783"/>
                <a:gd name="T2" fmla="*/ 203 w 366"/>
                <a:gd name="T3" fmla="*/ 575 h 783"/>
                <a:gd name="T4" fmla="*/ 198 w 366"/>
                <a:gd name="T5" fmla="*/ 641 h 783"/>
                <a:gd name="T6" fmla="*/ 86 w 366"/>
                <a:gd name="T7" fmla="*/ 460 h 783"/>
                <a:gd name="T8" fmla="*/ 122 w 366"/>
                <a:gd name="T9" fmla="*/ 452 h 783"/>
                <a:gd name="T10" fmla="*/ 198 w 366"/>
                <a:gd name="T11" fmla="*/ 396 h 783"/>
                <a:gd name="T12" fmla="*/ 203 w 366"/>
                <a:gd name="T13" fmla="*/ 328 h 783"/>
                <a:gd name="T14" fmla="*/ 279 w 366"/>
                <a:gd name="T15" fmla="*/ 0 h 783"/>
                <a:gd name="T16" fmla="*/ 284 w 366"/>
                <a:gd name="T17" fmla="*/ 55 h 783"/>
                <a:gd name="T18" fmla="*/ 324 w 366"/>
                <a:gd name="T19" fmla="*/ 64 h 783"/>
                <a:gd name="T20" fmla="*/ 359 w 366"/>
                <a:gd name="T21" fmla="*/ 707 h 783"/>
                <a:gd name="T22" fmla="*/ 365 w 366"/>
                <a:gd name="T23" fmla="*/ 773 h 783"/>
                <a:gd name="T24" fmla="*/ 284 w 366"/>
                <a:gd name="T25" fmla="*/ 782 h 783"/>
                <a:gd name="T26" fmla="*/ 279 w 366"/>
                <a:gd name="T27" fmla="*/ 718 h 783"/>
                <a:gd name="T28" fmla="*/ 238 w 366"/>
                <a:gd name="T29" fmla="*/ 707 h 783"/>
                <a:gd name="T30" fmla="*/ 203 w 366"/>
                <a:gd name="T31" fmla="*/ 650 h 783"/>
                <a:gd name="T32" fmla="*/ 198 w 366"/>
                <a:gd name="T33" fmla="*/ 718 h 783"/>
                <a:gd name="T34" fmla="*/ 162 w 366"/>
                <a:gd name="T35" fmla="*/ 773 h 783"/>
                <a:gd name="T36" fmla="*/ 46 w 366"/>
                <a:gd name="T37" fmla="*/ 782 h 783"/>
                <a:gd name="T38" fmla="*/ 41 w 366"/>
                <a:gd name="T39" fmla="*/ 718 h 783"/>
                <a:gd name="T40" fmla="*/ 0 w 366"/>
                <a:gd name="T41" fmla="*/ 707 h 783"/>
                <a:gd name="T42" fmla="*/ 5 w 366"/>
                <a:gd name="T43" fmla="*/ 452 h 783"/>
                <a:gd name="T44" fmla="*/ 41 w 366"/>
                <a:gd name="T45" fmla="*/ 396 h 783"/>
                <a:gd name="T46" fmla="*/ 80 w 366"/>
                <a:gd name="T47" fmla="*/ 385 h 783"/>
                <a:gd name="T48" fmla="*/ 86 w 366"/>
                <a:gd name="T49" fmla="*/ 319 h 783"/>
                <a:gd name="T50" fmla="*/ 157 w 366"/>
                <a:gd name="T51" fmla="*/ 264 h 783"/>
                <a:gd name="T52" fmla="*/ 238 w 366"/>
                <a:gd name="T53" fmla="*/ 253 h 783"/>
                <a:gd name="T54" fmla="*/ 203 w 366"/>
                <a:gd name="T55" fmla="*/ 132 h 783"/>
                <a:gd name="T56" fmla="*/ 198 w 366"/>
                <a:gd name="T57" fmla="*/ 64 h 783"/>
                <a:gd name="T58" fmla="*/ 122 w 366"/>
                <a:gd name="T59" fmla="*/ 187 h 783"/>
                <a:gd name="T60" fmla="*/ 46 w 366"/>
                <a:gd name="T61" fmla="*/ 196 h 783"/>
                <a:gd name="T62" fmla="*/ 41 w 366"/>
                <a:gd name="T63" fmla="*/ 64 h 783"/>
                <a:gd name="T64" fmla="*/ 80 w 366"/>
                <a:gd name="T65" fmla="*/ 55 h 783"/>
                <a:gd name="T66" fmla="*/ 86 w 366"/>
                <a:gd name="T6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6" h="783">
                  <a:moveTo>
                    <a:pt x="203" y="328"/>
                  </a:moveTo>
                  <a:lnTo>
                    <a:pt x="238" y="328"/>
                  </a:lnTo>
                  <a:lnTo>
                    <a:pt x="238" y="575"/>
                  </a:lnTo>
                  <a:lnTo>
                    <a:pt x="203" y="575"/>
                  </a:lnTo>
                  <a:lnTo>
                    <a:pt x="198" y="586"/>
                  </a:lnTo>
                  <a:lnTo>
                    <a:pt x="198" y="641"/>
                  </a:lnTo>
                  <a:lnTo>
                    <a:pt x="86" y="641"/>
                  </a:lnTo>
                  <a:lnTo>
                    <a:pt x="86" y="460"/>
                  </a:lnTo>
                  <a:lnTo>
                    <a:pt x="117" y="460"/>
                  </a:lnTo>
                  <a:lnTo>
                    <a:pt x="122" y="452"/>
                  </a:lnTo>
                  <a:lnTo>
                    <a:pt x="122" y="396"/>
                  </a:lnTo>
                  <a:lnTo>
                    <a:pt x="198" y="396"/>
                  </a:lnTo>
                  <a:lnTo>
                    <a:pt x="203" y="385"/>
                  </a:lnTo>
                  <a:lnTo>
                    <a:pt x="203" y="328"/>
                  </a:lnTo>
                  <a:close/>
                  <a:moveTo>
                    <a:pt x="86" y="0"/>
                  </a:moveTo>
                  <a:lnTo>
                    <a:pt x="279" y="0"/>
                  </a:lnTo>
                  <a:lnTo>
                    <a:pt x="284" y="8"/>
                  </a:lnTo>
                  <a:lnTo>
                    <a:pt x="284" y="55"/>
                  </a:lnTo>
                  <a:lnTo>
                    <a:pt x="318" y="55"/>
                  </a:lnTo>
                  <a:lnTo>
                    <a:pt x="324" y="64"/>
                  </a:lnTo>
                  <a:lnTo>
                    <a:pt x="324" y="707"/>
                  </a:lnTo>
                  <a:lnTo>
                    <a:pt x="359" y="707"/>
                  </a:lnTo>
                  <a:lnTo>
                    <a:pt x="365" y="718"/>
                  </a:lnTo>
                  <a:lnTo>
                    <a:pt x="365" y="773"/>
                  </a:lnTo>
                  <a:lnTo>
                    <a:pt x="359" y="782"/>
                  </a:lnTo>
                  <a:lnTo>
                    <a:pt x="284" y="782"/>
                  </a:lnTo>
                  <a:lnTo>
                    <a:pt x="279" y="773"/>
                  </a:lnTo>
                  <a:lnTo>
                    <a:pt x="279" y="718"/>
                  </a:lnTo>
                  <a:lnTo>
                    <a:pt x="243" y="718"/>
                  </a:lnTo>
                  <a:lnTo>
                    <a:pt x="238" y="707"/>
                  </a:lnTo>
                  <a:lnTo>
                    <a:pt x="238" y="650"/>
                  </a:lnTo>
                  <a:lnTo>
                    <a:pt x="203" y="650"/>
                  </a:lnTo>
                  <a:lnTo>
                    <a:pt x="203" y="707"/>
                  </a:lnTo>
                  <a:lnTo>
                    <a:pt x="198" y="718"/>
                  </a:lnTo>
                  <a:lnTo>
                    <a:pt x="162" y="718"/>
                  </a:lnTo>
                  <a:lnTo>
                    <a:pt x="162" y="773"/>
                  </a:lnTo>
                  <a:lnTo>
                    <a:pt x="157" y="782"/>
                  </a:lnTo>
                  <a:lnTo>
                    <a:pt x="46" y="782"/>
                  </a:lnTo>
                  <a:lnTo>
                    <a:pt x="41" y="773"/>
                  </a:lnTo>
                  <a:lnTo>
                    <a:pt x="41" y="718"/>
                  </a:lnTo>
                  <a:lnTo>
                    <a:pt x="5" y="718"/>
                  </a:lnTo>
                  <a:lnTo>
                    <a:pt x="0" y="707"/>
                  </a:lnTo>
                  <a:lnTo>
                    <a:pt x="0" y="460"/>
                  </a:lnTo>
                  <a:lnTo>
                    <a:pt x="5" y="452"/>
                  </a:lnTo>
                  <a:lnTo>
                    <a:pt x="41" y="452"/>
                  </a:lnTo>
                  <a:lnTo>
                    <a:pt x="41" y="396"/>
                  </a:lnTo>
                  <a:lnTo>
                    <a:pt x="46" y="385"/>
                  </a:lnTo>
                  <a:lnTo>
                    <a:pt x="80" y="385"/>
                  </a:lnTo>
                  <a:lnTo>
                    <a:pt x="80" y="328"/>
                  </a:lnTo>
                  <a:lnTo>
                    <a:pt x="86" y="319"/>
                  </a:lnTo>
                  <a:lnTo>
                    <a:pt x="157" y="319"/>
                  </a:lnTo>
                  <a:lnTo>
                    <a:pt x="157" y="264"/>
                  </a:lnTo>
                  <a:lnTo>
                    <a:pt x="162" y="253"/>
                  </a:lnTo>
                  <a:lnTo>
                    <a:pt x="238" y="253"/>
                  </a:lnTo>
                  <a:lnTo>
                    <a:pt x="238" y="132"/>
                  </a:lnTo>
                  <a:lnTo>
                    <a:pt x="203" y="132"/>
                  </a:lnTo>
                  <a:lnTo>
                    <a:pt x="198" y="121"/>
                  </a:lnTo>
                  <a:lnTo>
                    <a:pt x="198" y="64"/>
                  </a:lnTo>
                  <a:lnTo>
                    <a:pt x="122" y="64"/>
                  </a:lnTo>
                  <a:lnTo>
                    <a:pt x="122" y="187"/>
                  </a:lnTo>
                  <a:lnTo>
                    <a:pt x="117" y="196"/>
                  </a:lnTo>
                  <a:lnTo>
                    <a:pt x="46" y="196"/>
                  </a:lnTo>
                  <a:lnTo>
                    <a:pt x="41" y="187"/>
                  </a:lnTo>
                  <a:lnTo>
                    <a:pt x="41" y="64"/>
                  </a:lnTo>
                  <a:lnTo>
                    <a:pt x="46" y="55"/>
                  </a:lnTo>
                  <a:lnTo>
                    <a:pt x="80" y="55"/>
                  </a:lnTo>
                  <a:lnTo>
                    <a:pt x="80" y="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41" name="Freeform 45"/>
            <p:cNvSpPr>
              <a:spLocks noChangeArrowheads="1"/>
            </p:cNvSpPr>
            <p:nvPr/>
          </p:nvSpPr>
          <p:spPr bwMode="auto">
            <a:xfrm>
              <a:off x="1365" y="3155"/>
              <a:ext cx="38" cy="252"/>
            </a:xfrm>
            <a:custGeom>
              <a:avLst/>
              <a:gdLst>
                <a:gd name="T0" fmla="*/ 6 w 173"/>
                <a:gd name="T1" fmla="*/ 0 h 1116"/>
                <a:gd name="T2" fmla="*/ 123 w 173"/>
                <a:gd name="T3" fmla="*/ 0 h 1116"/>
                <a:gd name="T4" fmla="*/ 129 w 173"/>
                <a:gd name="T5" fmla="*/ 11 h 1116"/>
                <a:gd name="T6" fmla="*/ 129 w 173"/>
                <a:gd name="T7" fmla="*/ 1040 h 1116"/>
                <a:gd name="T8" fmla="*/ 166 w 173"/>
                <a:gd name="T9" fmla="*/ 1040 h 1116"/>
                <a:gd name="T10" fmla="*/ 172 w 173"/>
                <a:gd name="T11" fmla="*/ 1051 h 1116"/>
                <a:gd name="T12" fmla="*/ 172 w 173"/>
                <a:gd name="T13" fmla="*/ 1106 h 1116"/>
                <a:gd name="T14" fmla="*/ 166 w 173"/>
                <a:gd name="T15" fmla="*/ 1115 h 1116"/>
                <a:gd name="T16" fmla="*/ 6 w 173"/>
                <a:gd name="T17" fmla="*/ 1115 h 1116"/>
                <a:gd name="T18" fmla="*/ 0 w 173"/>
                <a:gd name="T19" fmla="*/ 1106 h 1116"/>
                <a:gd name="T20" fmla="*/ 0 w 173"/>
                <a:gd name="T21" fmla="*/ 1051 h 1116"/>
                <a:gd name="T22" fmla="*/ 6 w 173"/>
                <a:gd name="T23" fmla="*/ 1040 h 1116"/>
                <a:gd name="T24" fmla="*/ 43 w 173"/>
                <a:gd name="T25" fmla="*/ 1040 h 1116"/>
                <a:gd name="T26" fmla="*/ 43 w 173"/>
                <a:gd name="T27" fmla="*/ 75 h 1116"/>
                <a:gd name="T28" fmla="*/ 6 w 173"/>
                <a:gd name="T29" fmla="*/ 75 h 1116"/>
                <a:gd name="T30" fmla="*/ 0 w 173"/>
                <a:gd name="T31" fmla="*/ 66 h 1116"/>
                <a:gd name="T32" fmla="*/ 0 w 173"/>
                <a:gd name="T33" fmla="*/ 11 h 1116"/>
                <a:gd name="T34" fmla="*/ 6 w 173"/>
                <a:gd name="T35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1116">
                  <a:moveTo>
                    <a:pt x="6" y="0"/>
                  </a:moveTo>
                  <a:lnTo>
                    <a:pt x="123" y="0"/>
                  </a:lnTo>
                  <a:lnTo>
                    <a:pt x="129" y="11"/>
                  </a:lnTo>
                  <a:lnTo>
                    <a:pt x="129" y="1040"/>
                  </a:lnTo>
                  <a:lnTo>
                    <a:pt x="166" y="1040"/>
                  </a:lnTo>
                  <a:lnTo>
                    <a:pt x="172" y="1051"/>
                  </a:lnTo>
                  <a:lnTo>
                    <a:pt x="172" y="1106"/>
                  </a:lnTo>
                  <a:lnTo>
                    <a:pt x="166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43" y="1040"/>
                  </a:lnTo>
                  <a:lnTo>
                    <a:pt x="43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42" name="Freeform 46"/>
            <p:cNvSpPr>
              <a:spLocks noChangeArrowheads="1"/>
            </p:cNvSpPr>
            <p:nvPr/>
          </p:nvSpPr>
          <p:spPr bwMode="auto">
            <a:xfrm>
              <a:off x="1429" y="3155"/>
              <a:ext cx="38" cy="252"/>
            </a:xfrm>
            <a:custGeom>
              <a:avLst/>
              <a:gdLst>
                <a:gd name="T0" fmla="*/ 7 w 174"/>
                <a:gd name="T1" fmla="*/ 333 h 1116"/>
                <a:gd name="T2" fmla="*/ 123 w 174"/>
                <a:gd name="T3" fmla="*/ 333 h 1116"/>
                <a:gd name="T4" fmla="*/ 128 w 174"/>
                <a:gd name="T5" fmla="*/ 341 h 1116"/>
                <a:gd name="T6" fmla="*/ 128 w 174"/>
                <a:gd name="T7" fmla="*/ 1040 h 1116"/>
                <a:gd name="T8" fmla="*/ 165 w 174"/>
                <a:gd name="T9" fmla="*/ 1040 h 1116"/>
                <a:gd name="T10" fmla="*/ 173 w 174"/>
                <a:gd name="T11" fmla="*/ 1051 h 1116"/>
                <a:gd name="T12" fmla="*/ 173 w 174"/>
                <a:gd name="T13" fmla="*/ 1106 h 1116"/>
                <a:gd name="T14" fmla="*/ 165 w 174"/>
                <a:gd name="T15" fmla="*/ 1115 h 1116"/>
                <a:gd name="T16" fmla="*/ 7 w 174"/>
                <a:gd name="T17" fmla="*/ 1115 h 1116"/>
                <a:gd name="T18" fmla="*/ 0 w 174"/>
                <a:gd name="T19" fmla="*/ 1106 h 1116"/>
                <a:gd name="T20" fmla="*/ 0 w 174"/>
                <a:gd name="T21" fmla="*/ 1051 h 1116"/>
                <a:gd name="T22" fmla="*/ 7 w 174"/>
                <a:gd name="T23" fmla="*/ 1040 h 1116"/>
                <a:gd name="T24" fmla="*/ 43 w 174"/>
                <a:gd name="T25" fmla="*/ 1040 h 1116"/>
                <a:gd name="T26" fmla="*/ 43 w 174"/>
                <a:gd name="T27" fmla="*/ 397 h 1116"/>
                <a:gd name="T28" fmla="*/ 7 w 174"/>
                <a:gd name="T29" fmla="*/ 397 h 1116"/>
                <a:gd name="T30" fmla="*/ 0 w 174"/>
                <a:gd name="T31" fmla="*/ 388 h 1116"/>
                <a:gd name="T32" fmla="*/ 0 w 174"/>
                <a:gd name="T33" fmla="*/ 341 h 1116"/>
                <a:gd name="T34" fmla="*/ 7 w 174"/>
                <a:gd name="T35" fmla="*/ 333 h 1116"/>
                <a:gd name="T36" fmla="*/ 49 w 174"/>
                <a:gd name="T37" fmla="*/ 0 h 1116"/>
                <a:gd name="T38" fmla="*/ 123 w 174"/>
                <a:gd name="T39" fmla="*/ 0 h 1116"/>
                <a:gd name="T40" fmla="*/ 128 w 174"/>
                <a:gd name="T41" fmla="*/ 11 h 1116"/>
                <a:gd name="T42" fmla="*/ 128 w 174"/>
                <a:gd name="T43" fmla="*/ 132 h 1116"/>
                <a:gd name="T44" fmla="*/ 123 w 174"/>
                <a:gd name="T45" fmla="*/ 143 h 1116"/>
                <a:gd name="T46" fmla="*/ 49 w 174"/>
                <a:gd name="T47" fmla="*/ 143 h 1116"/>
                <a:gd name="T48" fmla="*/ 43 w 174"/>
                <a:gd name="T49" fmla="*/ 132 h 1116"/>
                <a:gd name="T50" fmla="*/ 43 w 174"/>
                <a:gd name="T51" fmla="*/ 11 h 1116"/>
                <a:gd name="T52" fmla="*/ 49 w 174"/>
                <a:gd name="T5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116">
                  <a:moveTo>
                    <a:pt x="7" y="333"/>
                  </a:moveTo>
                  <a:lnTo>
                    <a:pt x="123" y="333"/>
                  </a:lnTo>
                  <a:lnTo>
                    <a:pt x="128" y="341"/>
                  </a:lnTo>
                  <a:lnTo>
                    <a:pt x="128" y="1040"/>
                  </a:lnTo>
                  <a:lnTo>
                    <a:pt x="165" y="1040"/>
                  </a:lnTo>
                  <a:lnTo>
                    <a:pt x="173" y="1051"/>
                  </a:lnTo>
                  <a:lnTo>
                    <a:pt x="173" y="1106"/>
                  </a:lnTo>
                  <a:lnTo>
                    <a:pt x="165" y="1115"/>
                  </a:lnTo>
                  <a:lnTo>
                    <a:pt x="7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7" y="1040"/>
                  </a:lnTo>
                  <a:lnTo>
                    <a:pt x="43" y="1040"/>
                  </a:lnTo>
                  <a:lnTo>
                    <a:pt x="43" y="397"/>
                  </a:lnTo>
                  <a:lnTo>
                    <a:pt x="7" y="397"/>
                  </a:lnTo>
                  <a:lnTo>
                    <a:pt x="0" y="388"/>
                  </a:lnTo>
                  <a:lnTo>
                    <a:pt x="0" y="341"/>
                  </a:lnTo>
                  <a:lnTo>
                    <a:pt x="7" y="333"/>
                  </a:lnTo>
                  <a:close/>
                  <a:moveTo>
                    <a:pt x="49" y="0"/>
                  </a:moveTo>
                  <a:lnTo>
                    <a:pt x="123" y="0"/>
                  </a:lnTo>
                  <a:lnTo>
                    <a:pt x="128" y="11"/>
                  </a:lnTo>
                  <a:lnTo>
                    <a:pt x="128" y="132"/>
                  </a:lnTo>
                  <a:lnTo>
                    <a:pt x="123" y="143"/>
                  </a:lnTo>
                  <a:lnTo>
                    <a:pt x="49" y="143"/>
                  </a:lnTo>
                  <a:lnTo>
                    <a:pt x="43" y="132"/>
                  </a:lnTo>
                  <a:lnTo>
                    <a:pt x="43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43" name="Freeform 47"/>
            <p:cNvSpPr>
              <a:spLocks noChangeArrowheads="1"/>
            </p:cNvSpPr>
            <p:nvPr/>
          </p:nvSpPr>
          <p:spPr bwMode="auto">
            <a:xfrm>
              <a:off x="1493" y="3155"/>
              <a:ext cx="91" cy="252"/>
            </a:xfrm>
            <a:custGeom>
              <a:avLst/>
              <a:gdLst>
                <a:gd name="T0" fmla="*/ 162 w 404"/>
                <a:gd name="T1" fmla="*/ 397 h 1116"/>
                <a:gd name="T2" fmla="*/ 237 w 404"/>
                <a:gd name="T3" fmla="*/ 397 h 1116"/>
                <a:gd name="T4" fmla="*/ 237 w 404"/>
                <a:gd name="T5" fmla="*/ 454 h 1116"/>
                <a:gd name="T6" fmla="*/ 241 w 404"/>
                <a:gd name="T7" fmla="*/ 465 h 1116"/>
                <a:gd name="T8" fmla="*/ 276 w 404"/>
                <a:gd name="T9" fmla="*/ 465 h 1116"/>
                <a:gd name="T10" fmla="*/ 276 w 404"/>
                <a:gd name="T11" fmla="*/ 974 h 1116"/>
                <a:gd name="T12" fmla="*/ 241 w 404"/>
                <a:gd name="T13" fmla="*/ 974 h 1116"/>
                <a:gd name="T14" fmla="*/ 237 w 404"/>
                <a:gd name="T15" fmla="*/ 983 h 1116"/>
                <a:gd name="T16" fmla="*/ 237 w 404"/>
                <a:gd name="T17" fmla="*/ 1040 h 1116"/>
                <a:gd name="T18" fmla="*/ 162 w 404"/>
                <a:gd name="T19" fmla="*/ 1040 h 1116"/>
                <a:gd name="T20" fmla="*/ 162 w 404"/>
                <a:gd name="T21" fmla="*/ 983 h 1116"/>
                <a:gd name="T22" fmla="*/ 156 w 404"/>
                <a:gd name="T23" fmla="*/ 974 h 1116"/>
                <a:gd name="T24" fmla="*/ 122 w 404"/>
                <a:gd name="T25" fmla="*/ 974 h 1116"/>
                <a:gd name="T26" fmla="*/ 122 w 404"/>
                <a:gd name="T27" fmla="*/ 919 h 1116"/>
                <a:gd name="T28" fmla="*/ 116 w 404"/>
                <a:gd name="T29" fmla="*/ 908 h 1116"/>
                <a:gd name="T30" fmla="*/ 86 w 404"/>
                <a:gd name="T31" fmla="*/ 908 h 1116"/>
                <a:gd name="T32" fmla="*/ 86 w 404"/>
                <a:gd name="T33" fmla="*/ 529 h 1116"/>
                <a:gd name="T34" fmla="*/ 116 w 404"/>
                <a:gd name="T35" fmla="*/ 529 h 1116"/>
                <a:gd name="T36" fmla="*/ 122 w 404"/>
                <a:gd name="T37" fmla="*/ 520 h 1116"/>
                <a:gd name="T38" fmla="*/ 122 w 404"/>
                <a:gd name="T39" fmla="*/ 465 h 1116"/>
                <a:gd name="T40" fmla="*/ 156 w 404"/>
                <a:gd name="T41" fmla="*/ 465 h 1116"/>
                <a:gd name="T42" fmla="*/ 162 w 404"/>
                <a:gd name="T43" fmla="*/ 454 h 1116"/>
                <a:gd name="T44" fmla="*/ 162 w 404"/>
                <a:gd name="T45" fmla="*/ 397 h 1116"/>
                <a:gd name="T46" fmla="*/ 241 w 404"/>
                <a:gd name="T47" fmla="*/ 0 h 1116"/>
                <a:gd name="T48" fmla="*/ 357 w 404"/>
                <a:gd name="T49" fmla="*/ 0 h 1116"/>
                <a:gd name="T50" fmla="*/ 362 w 404"/>
                <a:gd name="T51" fmla="*/ 11 h 1116"/>
                <a:gd name="T52" fmla="*/ 362 w 404"/>
                <a:gd name="T53" fmla="*/ 1040 h 1116"/>
                <a:gd name="T54" fmla="*/ 398 w 404"/>
                <a:gd name="T55" fmla="*/ 1040 h 1116"/>
                <a:gd name="T56" fmla="*/ 403 w 404"/>
                <a:gd name="T57" fmla="*/ 1051 h 1116"/>
                <a:gd name="T58" fmla="*/ 403 w 404"/>
                <a:gd name="T59" fmla="*/ 1106 h 1116"/>
                <a:gd name="T60" fmla="*/ 398 w 404"/>
                <a:gd name="T61" fmla="*/ 1115 h 1116"/>
                <a:gd name="T62" fmla="*/ 322 w 404"/>
                <a:gd name="T63" fmla="*/ 1115 h 1116"/>
                <a:gd name="T64" fmla="*/ 317 w 404"/>
                <a:gd name="T65" fmla="*/ 1106 h 1116"/>
                <a:gd name="T66" fmla="*/ 317 w 404"/>
                <a:gd name="T67" fmla="*/ 1051 h 1116"/>
                <a:gd name="T68" fmla="*/ 281 w 404"/>
                <a:gd name="T69" fmla="*/ 1051 h 1116"/>
                <a:gd name="T70" fmla="*/ 281 w 404"/>
                <a:gd name="T71" fmla="*/ 1106 h 1116"/>
                <a:gd name="T72" fmla="*/ 276 w 404"/>
                <a:gd name="T73" fmla="*/ 1115 h 1116"/>
                <a:gd name="T74" fmla="*/ 122 w 404"/>
                <a:gd name="T75" fmla="*/ 1115 h 1116"/>
                <a:gd name="T76" fmla="*/ 116 w 404"/>
                <a:gd name="T77" fmla="*/ 1106 h 1116"/>
                <a:gd name="T78" fmla="*/ 116 w 404"/>
                <a:gd name="T79" fmla="*/ 1051 h 1116"/>
                <a:gd name="T80" fmla="*/ 46 w 404"/>
                <a:gd name="T81" fmla="*/ 1051 h 1116"/>
                <a:gd name="T82" fmla="*/ 41 w 404"/>
                <a:gd name="T83" fmla="*/ 1040 h 1116"/>
                <a:gd name="T84" fmla="*/ 41 w 404"/>
                <a:gd name="T85" fmla="*/ 919 h 1116"/>
                <a:gd name="T86" fmla="*/ 5 w 404"/>
                <a:gd name="T87" fmla="*/ 919 h 1116"/>
                <a:gd name="T88" fmla="*/ 0 w 404"/>
                <a:gd name="T89" fmla="*/ 908 h 1116"/>
                <a:gd name="T90" fmla="*/ 0 w 404"/>
                <a:gd name="T91" fmla="*/ 529 h 1116"/>
                <a:gd name="T92" fmla="*/ 5 w 404"/>
                <a:gd name="T93" fmla="*/ 520 h 1116"/>
                <a:gd name="T94" fmla="*/ 41 w 404"/>
                <a:gd name="T95" fmla="*/ 520 h 1116"/>
                <a:gd name="T96" fmla="*/ 41 w 404"/>
                <a:gd name="T97" fmla="*/ 397 h 1116"/>
                <a:gd name="T98" fmla="*/ 46 w 404"/>
                <a:gd name="T99" fmla="*/ 388 h 1116"/>
                <a:gd name="T100" fmla="*/ 116 w 404"/>
                <a:gd name="T101" fmla="*/ 388 h 1116"/>
                <a:gd name="T102" fmla="*/ 116 w 404"/>
                <a:gd name="T103" fmla="*/ 341 h 1116"/>
                <a:gd name="T104" fmla="*/ 122 w 404"/>
                <a:gd name="T105" fmla="*/ 333 h 1116"/>
                <a:gd name="T106" fmla="*/ 237 w 404"/>
                <a:gd name="T107" fmla="*/ 333 h 1116"/>
                <a:gd name="T108" fmla="*/ 241 w 404"/>
                <a:gd name="T109" fmla="*/ 341 h 1116"/>
                <a:gd name="T110" fmla="*/ 241 w 404"/>
                <a:gd name="T111" fmla="*/ 388 h 1116"/>
                <a:gd name="T112" fmla="*/ 276 w 404"/>
                <a:gd name="T113" fmla="*/ 388 h 1116"/>
                <a:gd name="T114" fmla="*/ 276 w 404"/>
                <a:gd name="T115" fmla="*/ 75 h 1116"/>
                <a:gd name="T116" fmla="*/ 241 w 404"/>
                <a:gd name="T117" fmla="*/ 75 h 1116"/>
                <a:gd name="T118" fmla="*/ 237 w 404"/>
                <a:gd name="T119" fmla="*/ 66 h 1116"/>
                <a:gd name="T120" fmla="*/ 237 w 404"/>
                <a:gd name="T121" fmla="*/ 11 h 1116"/>
                <a:gd name="T122" fmla="*/ 241 w 404"/>
                <a:gd name="T12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1116">
                  <a:moveTo>
                    <a:pt x="162" y="397"/>
                  </a:moveTo>
                  <a:lnTo>
                    <a:pt x="237" y="397"/>
                  </a:lnTo>
                  <a:lnTo>
                    <a:pt x="237" y="454"/>
                  </a:lnTo>
                  <a:lnTo>
                    <a:pt x="241" y="465"/>
                  </a:lnTo>
                  <a:lnTo>
                    <a:pt x="276" y="465"/>
                  </a:lnTo>
                  <a:lnTo>
                    <a:pt x="276" y="974"/>
                  </a:lnTo>
                  <a:lnTo>
                    <a:pt x="241" y="974"/>
                  </a:lnTo>
                  <a:lnTo>
                    <a:pt x="237" y="983"/>
                  </a:lnTo>
                  <a:lnTo>
                    <a:pt x="237" y="1040"/>
                  </a:lnTo>
                  <a:lnTo>
                    <a:pt x="162" y="1040"/>
                  </a:lnTo>
                  <a:lnTo>
                    <a:pt x="162" y="983"/>
                  </a:lnTo>
                  <a:lnTo>
                    <a:pt x="156" y="974"/>
                  </a:lnTo>
                  <a:lnTo>
                    <a:pt x="122" y="974"/>
                  </a:lnTo>
                  <a:lnTo>
                    <a:pt x="122" y="919"/>
                  </a:lnTo>
                  <a:lnTo>
                    <a:pt x="116" y="908"/>
                  </a:lnTo>
                  <a:lnTo>
                    <a:pt x="86" y="908"/>
                  </a:lnTo>
                  <a:lnTo>
                    <a:pt x="86" y="529"/>
                  </a:lnTo>
                  <a:lnTo>
                    <a:pt x="116" y="529"/>
                  </a:lnTo>
                  <a:lnTo>
                    <a:pt x="122" y="520"/>
                  </a:lnTo>
                  <a:lnTo>
                    <a:pt x="122" y="465"/>
                  </a:lnTo>
                  <a:lnTo>
                    <a:pt x="156" y="465"/>
                  </a:lnTo>
                  <a:lnTo>
                    <a:pt x="162" y="454"/>
                  </a:lnTo>
                  <a:lnTo>
                    <a:pt x="162" y="397"/>
                  </a:lnTo>
                  <a:close/>
                  <a:moveTo>
                    <a:pt x="241" y="0"/>
                  </a:moveTo>
                  <a:lnTo>
                    <a:pt x="357" y="0"/>
                  </a:lnTo>
                  <a:lnTo>
                    <a:pt x="362" y="11"/>
                  </a:lnTo>
                  <a:lnTo>
                    <a:pt x="362" y="1040"/>
                  </a:lnTo>
                  <a:lnTo>
                    <a:pt x="398" y="1040"/>
                  </a:lnTo>
                  <a:lnTo>
                    <a:pt x="403" y="1051"/>
                  </a:lnTo>
                  <a:lnTo>
                    <a:pt x="403" y="1106"/>
                  </a:lnTo>
                  <a:lnTo>
                    <a:pt x="398" y="1115"/>
                  </a:lnTo>
                  <a:lnTo>
                    <a:pt x="322" y="1115"/>
                  </a:lnTo>
                  <a:lnTo>
                    <a:pt x="317" y="1106"/>
                  </a:lnTo>
                  <a:lnTo>
                    <a:pt x="317" y="1051"/>
                  </a:lnTo>
                  <a:lnTo>
                    <a:pt x="281" y="1051"/>
                  </a:lnTo>
                  <a:lnTo>
                    <a:pt x="281" y="1106"/>
                  </a:lnTo>
                  <a:lnTo>
                    <a:pt x="276" y="1115"/>
                  </a:lnTo>
                  <a:lnTo>
                    <a:pt x="122" y="1115"/>
                  </a:lnTo>
                  <a:lnTo>
                    <a:pt x="116" y="1106"/>
                  </a:lnTo>
                  <a:lnTo>
                    <a:pt x="116" y="1051"/>
                  </a:lnTo>
                  <a:lnTo>
                    <a:pt x="46" y="1051"/>
                  </a:lnTo>
                  <a:lnTo>
                    <a:pt x="41" y="1040"/>
                  </a:lnTo>
                  <a:lnTo>
                    <a:pt x="41" y="919"/>
                  </a:lnTo>
                  <a:lnTo>
                    <a:pt x="5" y="919"/>
                  </a:lnTo>
                  <a:lnTo>
                    <a:pt x="0" y="908"/>
                  </a:lnTo>
                  <a:lnTo>
                    <a:pt x="0" y="529"/>
                  </a:lnTo>
                  <a:lnTo>
                    <a:pt x="5" y="520"/>
                  </a:lnTo>
                  <a:lnTo>
                    <a:pt x="41" y="520"/>
                  </a:lnTo>
                  <a:lnTo>
                    <a:pt x="41" y="397"/>
                  </a:lnTo>
                  <a:lnTo>
                    <a:pt x="46" y="388"/>
                  </a:lnTo>
                  <a:lnTo>
                    <a:pt x="116" y="388"/>
                  </a:lnTo>
                  <a:lnTo>
                    <a:pt x="116" y="341"/>
                  </a:lnTo>
                  <a:lnTo>
                    <a:pt x="122" y="333"/>
                  </a:lnTo>
                  <a:lnTo>
                    <a:pt x="237" y="333"/>
                  </a:lnTo>
                  <a:lnTo>
                    <a:pt x="241" y="341"/>
                  </a:lnTo>
                  <a:lnTo>
                    <a:pt x="241" y="388"/>
                  </a:lnTo>
                  <a:lnTo>
                    <a:pt x="276" y="388"/>
                  </a:lnTo>
                  <a:lnTo>
                    <a:pt x="276" y="75"/>
                  </a:lnTo>
                  <a:lnTo>
                    <a:pt x="241" y="75"/>
                  </a:lnTo>
                  <a:lnTo>
                    <a:pt x="237" y="66"/>
                  </a:lnTo>
                  <a:lnTo>
                    <a:pt x="237" y="1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744" name="Group 48"/>
          <p:cNvGrpSpPr>
            <a:grpSpLocks/>
          </p:cNvGrpSpPr>
          <p:nvPr/>
        </p:nvGrpSpPr>
        <p:grpSpPr bwMode="auto">
          <a:xfrm>
            <a:off x="6934200" y="5008563"/>
            <a:ext cx="989013" cy="400050"/>
            <a:chOff x="4368" y="3155"/>
            <a:chExt cx="623" cy="252"/>
          </a:xfrm>
        </p:grpSpPr>
        <p:sp>
          <p:nvSpPr>
            <p:cNvPr id="157745" name="Freeform 49"/>
            <p:cNvSpPr>
              <a:spLocks noChangeArrowheads="1"/>
            </p:cNvSpPr>
            <p:nvPr/>
          </p:nvSpPr>
          <p:spPr bwMode="auto">
            <a:xfrm>
              <a:off x="4368" y="3155"/>
              <a:ext cx="54" cy="252"/>
            </a:xfrm>
            <a:custGeom>
              <a:avLst/>
              <a:gdLst>
                <a:gd name="T0" fmla="*/ 6 w 242"/>
                <a:gd name="T1" fmla="*/ 0 h 1116"/>
                <a:gd name="T2" fmla="*/ 234 w 242"/>
                <a:gd name="T3" fmla="*/ 0 h 1116"/>
                <a:gd name="T4" fmla="*/ 241 w 242"/>
                <a:gd name="T5" fmla="*/ 11 h 1116"/>
                <a:gd name="T6" fmla="*/ 241 w 242"/>
                <a:gd name="T7" fmla="*/ 66 h 1116"/>
                <a:gd name="T8" fmla="*/ 234 w 242"/>
                <a:gd name="T9" fmla="*/ 75 h 1116"/>
                <a:gd name="T10" fmla="*/ 161 w 242"/>
                <a:gd name="T11" fmla="*/ 75 h 1116"/>
                <a:gd name="T12" fmla="*/ 161 w 242"/>
                <a:gd name="T13" fmla="*/ 1040 h 1116"/>
                <a:gd name="T14" fmla="*/ 234 w 242"/>
                <a:gd name="T15" fmla="*/ 1040 h 1116"/>
                <a:gd name="T16" fmla="*/ 241 w 242"/>
                <a:gd name="T17" fmla="*/ 1051 h 1116"/>
                <a:gd name="T18" fmla="*/ 241 w 242"/>
                <a:gd name="T19" fmla="*/ 1106 h 1116"/>
                <a:gd name="T20" fmla="*/ 234 w 242"/>
                <a:gd name="T21" fmla="*/ 1115 h 1116"/>
                <a:gd name="T22" fmla="*/ 6 w 242"/>
                <a:gd name="T23" fmla="*/ 1115 h 1116"/>
                <a:gd name="T24" fmla="*/ 0 w 242"/>
                <a:gd name="T25" fmla="*/ 1106 h 1116"/>
                <a:gd name="T26" fmla="*/ 0 w 242"/>
                <a:gd name="T27" fmla="*/ 1051 h 1116"/>
                <a:gd name="T28" fmla="*/ 6 w 242"/>
                <a:gd name="T29" fmla="*/ 1040 h 1116"/>
                <a:gd name="T30" fmla="*/ 80 w 242"/>
                <a:gd name="T31" fmla="*/ 1040 h 1116"/>
                <a:gd name="T32" fmla="*/ 80 w 242"/>
                <a:gd name="T33" fmla="*/ 75 h 1116"/>
                <a:gd name="T34" fmla="*/ 6 w 242"/>
                <a:gd name="T35" fmla="*/ 75 h 1116"/>
                <a:gd name="T36" fmla="*/ 0 w 242"/>
                <a:gd name="T37" fmla="*/ 66 h 1116"/>
                <a:gd name="T38" fmla="*/ 0 w 242"/>
                <a:gd name="T39" fmla="*/ 11 h 1116"/>
                <a:gd name="T40" fmla="*/ 6 w 242"/>
                <a:gd name="T41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1116">
                  <a:moveTo>
                    <a:pt x="6" y="0"/>
                  </a:moveTo>
                  <a:lnTo>
                    <a:pt x="234" y="0"/>
                  </a:lnTo>
                  <a:lnTo>
                    <a:pt x="241" y="11"/>
                  </a:lnTo>
                  <a:lnTo>
                    <a:pt x="241" y="66"/>
                  </a:lnTo>
                  <a:lnTo>
                    <a:pt x="234" y="75"/>
                  </a:lnTo>
                  <a:lnTo>
                    <a:pt x="161" y="75"/>
                  </a:lnTo>
                  <a:lnTo>
                    <a:pt x="161" y="1040"/>
                  </a:lnTo>
                  <a:lnTo>
                    <a:pt x="234" y="1040"/>
                  </a:lnTo>
                  <a:lnTo>
                    <a:pt x="241" y="1051"/>
                  </a:lnTo>
                  <a:lnTo>
                    <a:pt x="241" y="1106"/>
                  </a:lnTo>
                  <a:lnTo>
                    <a:pt x="234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80" y="1040"/>
                  </a:lnTo>
                  <a:lnTo>
                    <a:pt x="80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46" name="Freeform 50"/>
            <p:cNvSpPr>
              <a:spLocks noChangeArrowheads="1"/>
            </p:cNvSpPr>
            <p:nvPr/>
          </p:nvSpPr>
          <p:spPr bwMode="auto">
            <a:xfrm>
              <a:off x="4444" y="3231"/>
              <a:ext cx="103" cy="177"/>
            </a:xfrm>
            <a:custGeom>
              <a:avLst/>
              <a:gdLst>
                <a:gd name="T0" fmla="*/ 6 w 458"/>
                <a:gd name="T1" fmla="*/ 0 h 783"/>
                <a:gd name="T2" fmla="*/ 120 w 458"/>
                <a:gd name="T3" fmla="*/ 0 h 783"/>
                <a:gd name="T4" fmla="*/ 127 w 458"/>
                <a:gd name="T5" fmla="*/ 8 h 783"/>
                <a:gd name="T6" fmla="*/ 127 w 458"/>
                <a:gd name="T7" fmla="*/ 121 h 783"/>
                <a:gd name="T8" fmla="*/ 163 w 458"/>
                <a:gd name="T9" fmla="*/ 121 h 783"/>
                <a:gd name="T10" fmla="*/ 163 w 458"/>
                <a:gd name="T11" fmla="*/ 64 h 783"/>
                <a:gd name="T12" fmla="*/ 170 w 458"/>
                <a:gd name="T13" fmla="*/ 55 h 783"/>
                <a:gd name="T14" fmla="*/ 205 w 458"/>
                <a:gd name="T15" fmla="*/ 55 h 783"/>
                <a:gd name="T16" fmla="*/ 205 w 458"/>
                <a:gd name="T17" fmla="*/ 8 h 783"/>
                <a:gd name="T18" fmla="*/ 212 w 458"/>
                <a:gd name="T19" fmla="*/ 0 h 783"/>
                <a:gd name="T20" fmla="*/ 331 w 458"/>
                <a:gd name="T21" fmla="*/ 0 h 783"/>
                <a:gd name="T22" fmla="*/ 337 w 458"/>
                <a:gd name="T23" fmla="*/ 8 h 783"/>
                <a:gd name="T24" fmla="*/ 337 w 458"/>
                <a:gd name="T25" fmla="*/ 55 h 783"/>
                <a:gd name="T26" fmla="*/ 374 w 458"/>
                <a:gd name="T27" fmla="*/ 55 h 783"/>
                <a:gd name="T28" fmla="*/ 380 w 458"/>
                <a:gd name="T29" fmla="*/ 64 h 783"/>
                <a:gd name="T30" fmla="*/ 380 w 458"/>
                <a:gd name="T31" fmla="*/ 121 h 783"/>
                <a:gd name="T32" fmla="*/ 416 w 458"/>
                <a:gd name="T33" fmla="*/ 121 h 783"/>
                <a:gd name="T34" fmla="*/ 422 w 458"/>
                <a:gd name="T35" fmla="*/ 132 h 783"/>
                <a:gd name="T36" fmla="*/ 422 w 458"/>
                <a:gd name="T37" fmla="*/ 707 h 783"/>
                <a:gd name="T38" fmla="*/ 451 w 458"/>
                <a:gd name="T39" fmla="*/ 707 h 783"/>
                <a:gd name="T40" fmla="*/ 457 w 458"/>
                <a:gd name="T41" fmla="*/ 718 h 783"/>
                <a:gd name="T42" fmla="*/ 457 w 458"/>
                <a:gd name="T43" fmla="*/ 773 h 783"/>
                <a:gd name="T44" fmla="*/ 451 w 458"/>
                <a:gd name="T45" fmla="*/ 782 h 783"/>
                <a:gd name="T46" fmla="*/ 295 w 458"/>
                <a:gd name="T47" fmla="*/ 782 h 783"/>
                <a:gd name="T48" fmla="*/ 290 w 458"/>
                <a:gd name="T49" fmla="*/ 773 h 783"/>
                <a:gd name="T50" fmla="*/ 290 w 458"/>
                <a:gd name="T51" fmla="*/ 718 h 783"/>
                <a:gd name="T52" fmla="*/ 295 w 458"/>
                <a:gd name="T53" fmla="*/ 707 h 783"/>
                <a:gd name="T54" fmla="*/ 331 w 458"/>
                <a:gd name="T55" fmla="*/ 707 h 783"/>
                <a:gd name="T56" fmla="*/ 331 w 458"/>
                <a:gd name="T57" fmla="*/ 196 h 783"/>
                <a:gd name="T58" fmla="*/ 295 w 458"/>
                <a:gd name="T59" fmla="*/ 196 h 783"/>
                <a:gd name="T60" fmla="*/ 290 w 458"/>
                <a:gd name="T61" fmla="*/ 187 h 783"/>
                <a:gd name="T62" fmla="*/ 290 w 458"/>
                <a:gd name="T63" fmla="*/ 132 h 783"/>
                <a:gd name="T64" fmla="*/ 170 w 458"/>
                <a:gd name="T65" fmla="*/ 132 h 783"/>
                <a:gd name="T66" fmla="*/ 170 w 458"/>
                <a:gd name="T67" fmla="*/ 187 h 783"/>
                <a:gd name="T68" fmla="*/ 163 w 458"/>
                <a:gd name="T69" fmla="*/ 196 h 783"/>
                <a:gd name="T70" fmla="*/ 127 w 458"/>
                <a:gd name="T71" fmla="*/ 196 h 783"/>
                <a:gd name="T72" fmla="*/ 127 w 458"/>
                <a:gd name="T73" fmla="*/ 707 h 783"/>
                <a:gd name="T74" fmla="*/ 163 w 458"/>
                <a:gd name="T75" fmla="*/ 707 h 783"/>
                <a:gd name="T76" fmla="*/ 170 w 458"/>
                <a:gd name="T77" fmla="*/ 718 h 783"/>
                <a:gd name="T78" fmla="*/ 170 w 458"/>
                <a:gd name="T79" fmla="*/ 773 h 783"/>
                <a:gd name="T80" fmla="*/ 163 w 458"/>
                <a:gd name="T81" fmla="*/ 782 h 783"/>
                <a:gd name="T82" fmla="*/ 6 w 458"/>
                <a:gd name="T83" fmla="*/ 782 h 783"/>
                <a:gd name="T84" fmla="*/ 0 w 458"/>
                <a:gd name="T85" fmla="*/ 773 h 783"/>
                <a:gd name="T86" fmla="*/ 0 w 458"/>
                <a:gd name="T87" fmla="*/ 718 h 783"/>
                <a:gd name="T88" fmla="*/ 6 w 458"/>
                <a:gd name="T89" fmla="*/ 707 h 783"/>
                <a:gd name="T90" fmla="*/ 43 w 458"/>
                <a:gd name="T91" fmla="*/ 707 h 783"/>
                <a:gd name="T92" fmla="*/ 43 w 458"/>
                <a:gd name="T93" fmla="*/ 64 h 783"/>
                <a:gd name="T94" fmla="*/ 6 w 458"/>
                <a:gd name="T95" fmla="*/ 64 h 783"/>
                <a:gd name="T96" fmla="*/ 0 w 458"/>
                <a:gd name="T97" fmla="*/ 55 h 783"/>
                <a:gd name="T98" fmla="*/ 0 w 458"/>
                <a:gd name="T99" fmla="*/ 8 h 783"/>
                <a:gd name="T100" fmla="*/ 6 w 458"/>
                <a:gd name="T10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783">
                  <a:moveTo>
                    <a:pt x="6" y="0"/>
                  </a:moveTo>
                  <a:lnTo>
                    <a:pt x="120" y="0"/>
                  </a:lnTo>
                  <a:lnTo>
                    <a:pt x="127" y="8"/>
                  </a:lnTo>
                  <a:lnTo>
                    <a:pt x="127" y="121"/>
                  </a:lnTo>
                  <a:lnTo>
                    <a:pt x="163" y="121"/>
                  </a:lnTo>
                  <a:lnTo>
                    <a:pt x="163" y="64"/>
                  </a:lnTo>
                  <a:lnTo>
                    <a:pt x="170" y="55"/>
                  </a:lnTo>
                  <a:lnTo>
                    <a:pt x="205" y="55"/>
                  </a:lnTo>
                  <a:lnTo>
                    <a:pt x="205" y="8"/>
                  </a:lnTo>
                  <a:lnTo>
                    <a:pt x="212" y="0"/>
                  </a:lnTo>
                  <a:lnTo>
                    <a:pt x="331" y="0"/>
                  </a:lnTo>
                  <a:lnTo>
                    <a:pt x="337" y="8"/>
                  </a:lnTo>
                  <a:lnTo>
                    <a:pt x="337" y="55"/>
                  </a:lnTo>
                  <a:lnTo>
                    <a:pt x="374" y="55"/>
                  </a:lnTo>
                  <a:lnTo>
                    <a:pt x="380" y="64"/>
                  </a:lnTo>
                  <a:lnTo>
                    <a:pt x="380" y="121"/>
                  </a:lnTo>
                  <a:lnTo>
                    <a:pt x="416" y="121"/>
                  </a:lnTo>
                  <a:lnTo>
                    <a:pt x="422" y="132"/>
                  </a:lnTo>
                  <a:lnTo>
                    <a:pt x="422" y="707"/>
                  </a:lnTo>
                  <a:lnTo>
                    <a:pt x="451" y="707"/>
                  </a:lnTo>
                  <a:lnTo>
                    <a:pt x="457" y="718"/>
                  </a:lnTo>
                  <a:lnTo>
                    <a:pt x="457" y="773"/>
                  </a:lnTo>
                  <a:lnTo>
                    <a:pt x="451" y="782"/>
                  </a:lnTo>
                  <a:lnTo>
                    <a:pt x="295" y="782"/>
                  </a:lnTo>
                  <a:lnTo>
                    <a:pt x="290" y="773"/>
                  </a:lnTo>
                  <a:lnTo>
                    <a:pt x="290" y="718"/>
                  </a:lnTo>
                  <a:lnTo>
                    <a:pt x="295" y="707"/>
                  </a:lnTo>
                  <a:lnTo>
                    <a:pt x="331" y="707"/>
                  </a:lnTo>
                  <a:lnTo>
                    <a:pt x="331" y="196"/>
                  </a:lnTo>
                  <a:lnTo>
                    <a:pt x="295" y="196"/>
                  </a:lnTo>
                  <a:lnTo>
                    <a:pt x="290" y="187"/>
                  </a:lnTo>
                  <a:lnTo>
                    <a:pt x="290" y="132"/>
                  </a:lnTo>
                  <a:lnTo>
                    <a:pt x="170" y="132"/>
                  </a:lnTo>
                  <a:lnTo>
                    <a:pt x="170" y="187"/>
                  </a:lnTo>
                  <a:lnTo>
                    <a:pt x="163" y="196"/>
                  </a:lnTo>
                  <a:lnTo>
                    <a:pt x="127" y="196"/>
                  </a:lnTo>
                  <a:lnTo>
                    <a:pt x="127" y="707"/>
                  </a:lnTo>
                  <a:lnTo>
                    <a:pt x="163" y="707"/>
                  </a:lnTo>
                  <a:lnTo>
                    <a:pt x="170" y="718"/>
                  </a:lnTo>
                  <a:lnTo>
                    <a:pt x="170" y="773"/>
                  </a:lnTo>
                  <a:lnTo>
                    <a:pt x="163" y="782"/>
                  </a:lnTo>
                  <a:lnTo>
                    <a:pt x="6" y="782"/>
                  </a:lnTo>
                  <a:lnTo>
                    <a:pt x="0" y="773"/>
                  </a:lnTo>
                  <a:lnTo>
                    <a:pt x="0" y="718"/>
                  </a:lnTo>
                  <a:lnTo>
                    <a:pt x="6" y="707"/>
                  </a:lnTo>
                  <a:lnTo>
                    <a:pt x="43" y="707"/>
                  </a:lnTo>
                  <a:lnTo>
                    <a:pt x="43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47" name="Freeform 51"/>
            <p:cNvSpPr>
              <a:spLocks noChangeArrowheads="1"/>
            </p:cNvSpPr>
            <p:nvPr/>
          </p:nvSpPr>
          <p:spPr bwMode="auto">
            <a:xfrm>
              <a:off x="4549" y="3231"/>
              <a:ext cx="100" cy="177"/>
            </a:xfrm>
            <a:custGeom>
              <a:avLst/>
              <a:gdLst>
                <a:gd name="T0" fmla="*/ 5 w 447"/>
                <a:gd name="T1" fmla="*/ 0 h 783"/>
                <a:gd name="T2" fmla="*/ 157 w 447"/>
                <a:gd name="T3" fmla="*/ 0 h 783"/>
                <a:gd name="T4" fmla="*/ 162 w 447"/>
                <a:gd name="T5" fmla="*/ 8 h 783"/>
                <a:gd name="T6" fmla="*/ 162 w 447"/>
                <a:gd name="T7" fmla="*/ 55 h 783"/>
                <a:gd name="T8" fmla="*/ 157 w 447"/>
                <a:gd name="T9" fmla="*/ 64 h 783"/>
                <a:gd name="T10" fmla="*/ 126 w 447"/>
                <a:gd name="T11" fmla="*/ 64 h 783"/>
                <a:gd name="T12" fmla="*/ 126 w 447"/>
                <a:gd name="T13" fmla="*/ 187 h 783"/>
                <a:gd name="T14" fmla="*/ 157 w 447"/>
                <a:gd name="T15" fmla="*/ 187 h 783"/>
                <a:gd name="T16" fmla="*/ 162 w 447"/>
                <a:gd name="T17" fmla="*/ 196 h 783"/>
                <a:gd name="T18" fmla="*/ 162 w 447"/>
                <a:gd name="T19" fmla="*/ 385 h 783"/>
                <a:gd name="T20" fmla="*/ 197 w 447"/>
                <a:gd name="T21" fmla="*/ 385 h 783"/>
                <a:gd name="T22" fmla="*/ 202 w 447"/>
                <a:gd name="T23" fmla="*/ 396 h 783"/>
                <a:gd name="T24" fmla="*/ 202 w 447"/>
                <a:gd name="T25" fmla="*/ 575 h 783"/>
                <a:gd name="T26" fmla="*/ 238 w 447"/>
                <a:gd name="T27" fmla="*/ 575 h 783"/>
                <a:gd name="T28" fmla="*/ 238 w 447"/>
                <a:gd name="T29" fmla="*/ 528 h 783"/>
                <a:gd name="T30" fmla="*/ 243 w 447"/>
                <a:gd name="T31" fmla="*/ 518 h 783"/>
                <a:gd name="T32" fmla="*/ 278 w 447"/>
                <a:gd name="T33" fmla="*/ 518 h 783"/>
                <a:gd name="T34" fmla="*/ 278 w 447"/>
                <a:gd name="T35" fmla="*/ 328 h 783"/>
                <a:gd name="T36" fmla="*/ 283 w 447"/>
                <a:gd name="T37" fmla="*/ 319 h 783"/>
                <a:gd name="T38" fmla="*/ 319 w 447"/>
                <a:gd name="T39" fmla="*/ 319 h 783"/>
                <a:gd name="T40" fmla="*/ 319 w 447"/>
                <a:gd name="T41" fmla="*/ 64 h 783"/>
                <a:gd name="T42" fmla="*/ 283 w 447"/>
                <a:gd name="T43" fmla="*/ 64 h 783"/>
                <a:gd name="T44" fmla="*/ 278 w 447"/>
                <a:gd name="T45" fmla="*/ 55 h 783"/>
                <a:gd name="T46" fmla="*/ 278 w 447"/>
                <a:gd name="T47" fmla="*/ 8 h 783"/>
                <a:gd name="T48" fmla="*/ 283 w 447"/>
                <a:gd name="T49" fmla="*/ 0 h 783"/>
                <a:gd name="T50" fmla="*/ 439 w 447"/>
                <a:gd name="T51" fmla="*/ 0 h 783"/>
                <a:gd name="T52" fmla="*/ 446 w 447"/>
                <a:gd name="T53" fmla="*/ 8 h 783"/>
                <a:gd name="T54" fmla="*/ 446 w 447"/>
                <a:gd name="T55" fmla="*/ 55 h 783"/>
                <a:gd name="T56" fmla="*/ 439 w 447"/>
                <a:gd name="T57" fmla="*/ 64 h 783"/>
                <a:gd name="T58" fmla="*/ 405 w 447"/>
                <a:gd name="T59" fmla="*/ 64 h 783"/>
                <a:gd name="T60" fmla="*/ 405 w 447"/>
                <a:gd name="T61" fmla="*/ 121 h 783"/>
                <a:gd name="T62" fmla="*/ 399 w 447"/>
                <a:gd name="T63" fmla="*/ 132 h 783"/>
                <a:gd name="T64" fmla="*/ 364 w 447"/>
                <a:gd name="T65" fmla="*/ 132 h 783"/>
                <a:gd name="T66" fmla="*/ 364 w 447"/>
                <a:gd name="T67" fmla="*/ 319 h 783"/>
                <a:gd name="T68" fmla="*/ 358 w 447"/>
                <a:gd name="T69" fmla="*/ 328 h 783"/>
                <a:gd name="T70" fmla="*/ 324 w 447"/>
                <a:gd name="T71" fmla="*/ 328 h 783"/>
                <a:gd name="T72" fmla="*/ 324 w 447"/>
                <a:gd name="T73" fmla="*/ 518 h 783"/>
                <a:gd name="T74" fmla="*/ 319 w 447"/>
                <a:gd name="T75" fmla="*/ 528 h 783"/>
                <a:gd name="T76" fmla="*/ 283 w 447"/>
                <a:gd name="T77" fmla="*/ 528 h 783"/>
                <a:gd name="T78" fmla="*/ 283 w 447"/>
                <a:gd name="T79" fmla="*/ 707 h 783"/>
                <a:gd name="T80" fmla="*/ 278 w 447"/>
                <a:gd name="T81" fmla="*/ 718 h 783"/>
                <a:gd name="T82" fmla="*/ 243 w 447"/>
                <a:gd name="T83" fmla="*/ 718 h 783"/>
                <a:gd name="T84" fmla="*/ 243 w 447"/>
                <a:gd name="T85" fmla="*/ 773 h 783"/>
                <a:gd name="T86" fmla="*/ 238 w 447"/>
                <a:gd name="T87" fmla="*/ 782 h 783"/>
                <a:gd name="T88" fmla="*/ 202 w 447"/>
                <a:gd name="T89" fmla="*/ 782 h 783"/>
                <a:gd name="T90" fmla="*/ 197 w 447"/>
                <a:gd name="T91" fmla="*/ 773 h 783"/>
                <a:gd name="T92" fmla="*/ 197 w 447"/>
                <a:gd name="T93" fmla="*/ 718 h 783"/>
                <a:gd name="T94" fmla="*/ 162 w 447"/>
                <a:gd name="T95" fmla="*/ 718 h 783"/>
                <a:gd name="T96" fmla="*/ 157 w 447"/>
                <a:gd name="T97" fmla="*/ 707 h 783"/>
                <a:gd name="T98" fmla="*/ 157 w 447"/>
                <a:gd name="T99" fmla="*/ 586 h 783"/>
                <a:gd name="T100" fmla="*/ 126 w 447"/>
                <a:gd name="T101" fmla="*/ 586 h 783"/>
                <a:gd name="T102" fmla="*/ 121 w 447"/>
                <a:gd name="T103" fmla="*/ 575 h 783"/>
                <a:gd name="T104" fmla="*/ 121 w 447"/>
                <a:gd name="T105" fmla="*/ 396 h 783"/>
                <a:gd name="T106" fmla="*/ 86 w 447"/>
                <a:gd name="T107" fmla="*/ 396 h 783"/>
                <a:gd name="T108" fmla="*/ 81 w 447"/>
                <a:gd name="T109" fmla="*/ 385 h 783"/>
                <a:gd name="T110" fmla="*/ 81 w 447"/>
                <a:gd name="T111" fmla="*/ 196 h 783"/>
                <a:gd name="T112" fmla="*/ 45 w 447"/>
                <a:gd name="T113" fmla="*/ 196 h 783"/>
                <a:gd name="T114" fmla="*/ 40 w 447"/>
                <a:gd name="T115" fmla="*/ 187 h 783"/>
                <a:gd name="T116" fmla="*/ 40 w 447"/>
                <a:gd name="T117" fmla="*/ 64 h 783"/>
                <a:gd name="T118" fmla="*/ 5 w 447"/>
                <a:gd name="T119" fmla="*/ 64 h 783"/>
                <a:gd name="T120" fmla="*/ 0 w 447"/>
                <a:gd name="T121" fmla="*/ 55 h 783"/>
                <a:gd name="T122" fmla="*/ 0 w 447"/>
                <a:gd name="T123" fmla="*/ 8 h 783"/>
                <a:gd name="T124" fmla="*/ 5 w 447"/>
                <a:gd name="T125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783">
                  <a:moveTo>
                    <a:pt x="5" y="0"/>
                  </a:moveTo>
                  <a:lnTo>
                    <a:pt x="157" y="0"/>
                  </a:lnTo>
                  <a:lnTo>
                    <a:pt x="162" y="8"/>
                  </a:lnTo>
                  <a:lnTo>
                    <a:pt x="162" y="55"/>
                  </a:lnTo>
                  <a:lnTo>
                    <a:pt x="157" y="64"/>
                  </a:lnTo>
                  <a:lnTo>
                    <a:pt x="126" y="64"/>
                  </a:lnTo>
                  <a:lnTo>
                    <a:pt x="126" y="187"/>
                  </a:lnTo>
                  <a:lnTo>
                    <a:pt x="157" y="187"/>
                  </a:lnTo>
                  <a:lnTo>
                    <a:pt x="162" y="196"/>
                  </a:lnTo>
                  <a:lnTo>
                    <a:pt x="162" y="385"/>
                  </a:lnTo>
                  <a:lnTo>
                    <a:pt x="197" y="385"/>
                  </a:lnTo>
                  <a:lnTo>
                    <a:pt x="202" y="396"/>
                  </a:lnTo>
                  <a:lnTo>
                    <a:pt x="202" y="575"/>
                  </a:lnTo>
                  <a:lnTo>
                    <a:pt x="238" y="575"/>
                  </a:lnTo>
                  <a:lnTo>
                    <a:pt x="238" y="528"/>
                  </a:lnTo>
                  <a:lnTo>
                    <a:pt x="243" y="518"/>
                  </a:lnTo>
                  <a:lnTo>
                    <a:pt x="278" y="518"/>
                  </a:lnTo>
                  <a:lnTo>
                    <a:pt x="278" y="328"/>
                  </a:lnTo>
                  <a:lnTo>
                    <a:pt x="283" y="319"/>
                  </a:lnTo>
                  <a:lnTo>
                    <a:pt x="319" y="319"/>
                  </a:lnTo>
                  <a:lnTo>
                    <a:pt x="319" y="64"/>
                  </a:lnTo>
                  <a:lnTo>
                    <a:pt x="283" y="64"/>
                  </a:lnTo>
                  <a:lnTo>
                    <a:pt x="278" y="55"/>
                  </a:lnTo>
                  <a:lnTo>
                    <a:pt x="278" y="8"/>
                  </a:lnTo>
                  <a:lnTo>
                    <a:pt x="283" y="0"/>
                  </a:lnTo>
                  <a:lnTo>
                    <a:pt x="439" y="0"/>
                  </a:lnTo>
                  <a:lnTo>
                    <a:pt x="446" y="8"/>
                  </a:lnTo>
                  <a:lnTo>
                    <a:pt x="446" y="55"/>
                  </a:lnTo>
                  <a:lnTo>
                    <a:pt x="439" y="64"/>
                  </a:lnTo>
                  <a:lnTo>
                    <a:pt x="405" y="64"/>
                  </a:lnTo>
                  <a:lnTo>
                    <a:pt x="405" y="121"/>
                  </a:lnTo>
                  <a:lnTo>
                    <a:pt x="399" y="132"/>
                  </a:lnTo>
                  <a:lnTo>
                    <a:pt x="364" y="132"/>
                  </a:lnTo>
                  <a:lnTo>
                    <a:pt x="364" y="319"/>
                  </a:lnTo>
                  <a:lnTo>
                    <a:pt x="358" y="328"/>
                  </a:lnTo>
                  <a:lnTo>
                    <a:pt x="324" y="328"/>
                  </a:lnTo>
                  <a:lnTo>
                    <a:pt x="324" y="518"/>
                  </a:lnTo>
                  <a:lnTo>
                    <a:pt x="319" y="528"/>
                  </a:lnTo>
                  <a:lnTo>
                    <a:pt x="283" y="528"/>
                  </a:lnTo>
                  <a:lnTo>
                    <a:pt x="283" y="707"/>
                  </a:lnTo>
                  <a:lnTo>
                    <a:pt x="278" y="718"/>
                  </a:lnTo>
                  <a:lnTo>
                    <a:pt x="243" y="718"/>
                  </a:lnTo>
                  <a:lnTo>
                    <a:pt x="243" y="773"/>
                  </a:lnTo>
                  <a:lnTo>
                    <a:pt x="238" y="782"/>
                  </a:lnTo>
                  <a:lnTo>
                    <a:pt x="202" y="782"/>
                  </a:lnTo>
                  <a:lnTo>
                    <a:pt x="197" y="773"/>
                  </a:lnTo>
                  <a:lnTo>
                    <a:pt x="197" y="718"/>
                  </a:lnTo>
                  <a:lnTo>
                    <a:pt x="162" y="718"/>
                  </a:lnTo>
                  <a:lnTo>
                    <a:pt x="157" y="707"/>
                  </a:lnTo>
                  <a:lnTo>
                    <a:pt x="157" y="586"/>
                  </a:lnTo>
                  <a:lnTo>
                    <a:pt x="126" y="586"/>
                  </a:lnTo>
                  <a:lnTo>
                    <a:pt x="121" y="575"/>
                  </a:lnTo>
                  <a:lnTo>
                    <a:pt x="121" y="396"/>
                  </a:lnTo>
                  <a:lnTo>
                    <a:pt x="86" y="396"/>
                  </a:lnTo>
                  <a:lnTo>
                    <a:pt x="81" y="385"/>
                  </a:lnTo>
                  <a:lnTo>
                    <a:pt x="81" y="196"/>
                  </a:lnTo>
                  <a:lnTo>
                    <a:pt x="45" y="196"/>
                  </a:lnTo>
                  <a:lnTo>
                    <a:pt x="40" y="187"/>
                  </a:lnTo>
                  <a:lnTo>
                    <a:pt x="40" y="64"/>
                  </a:lnTo>
                  <a:lnTo>
                    <a:pt x="5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5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48" name="Freeform 52"/>
            <p:cNvSpPr>
              <a:spLocks noChangeArrowheads="1"/>
            </p:cNvSpPr>
            <p:nvPr/>
          </p:nvSpPr>
          <p:spPr bwMode="auto">
            <a:xfrm>
              <a:off x="4672" y="3231"/>
              <a:ext cx="82" cy="177"/>
            </a:xfrm>
            <a:custGeom>
              <a:avLst/>
              <a:gdLst>
                <a:gd name="T0" fmla="*/ 238 w 367"/>
                <a:gd name="T1" fmla="*/ 328 h 783"/>
                <a:gd name="T2" fmla="*/ 204 w 367"/>
                <a:gd name="T3" fmla="*/ 575 h 783"/>
                <a:gd name="T4" fmla="*/ 198 w 367"/>
                <a:gd name="T5" fmla="*/ 641 h 783"/>
                <a:gd name="T6" fmla="*/ 87 w 367"/>
                <a:gd name="T7" fmla="*/ 460 h 783"/>
                <a:gd name="T8" fmla="*/ 123 w 367"/>
                <a:gd name="T9" fmla="*/ 452 h 783"/>
                <a:gd name="T10" fmla="*/ 198 w 367"/>
                <a:gd name="T11" fmla="*/ 396 h 783"/>
                <a:gd name="T12" fmla="*/ 204 w 367"/>
                <a:gd name="T13" fmla="*/ 328 h 783"/>
                <a:gd name="T14" fmla="*/ 279 w 367"/>
                <a:gd name="T15" fmla="*/ 0 h 783"/>
                <a:gd name="T16" fmla="*/ 285 w 367"/>
                <a:gd name="T17" fmla="*/ 55 h 783"/>
                <a:gd name="T18" fmla="*/ 326 w 367"/>
                <a:gd name="T19" fmla="*/ 64 h 783"/>
                <a:gd name="T20" fmla="*/ 360 w 367"/>
                <a:gd name="T21" fmla="*/ 707 h 783"/>
                <a:gd name="T22" fmla="*/ 366 w 367"/>
                <a:gd name="T23" fmla="*/ 773 h 783"/>
                <a:gd name="T24" fmla="*/ 285 w 367"/>
                <a:gd name="T25" fmla="*/ 782 h 783"/>
                <a:gd name="T26" fmla="*/ 279 w 367"/>
                <a:gd name="T27" fmla="*/ 718 h 783"/>
                <a:gd name="T28" fmla="*/ 238 w 367"/>
                <a:gd name="T29" fmla="*/ 707 h 783"/>
                <a:gd name="T30" fmla="*/ 204 w 367"/>
                <a:gd name="T31" fmla="*/ 650 h 783"/>
                <a:gd name="T32" fmla="*/ 198 w 367"/>
                <a:gd name="T33" fmla="*/ 718 h 783"/>
                <a:gd name="T34" fmla="*/ 163 w 367"/>
                <a:gd name="T35" fmla="*/ 773 h 783"/>
                <a:gd name="T36" fmla="*/ 47 w 367"/>
                <a:gd name="T37" fmla="*/ 782 h 783"/>
                <a:gd name="T38" fmla="*/ 41 w 367"/>
                <a:gd name="T39" fmla="*/ 718 h 783"/>
                <a:gd name="T40" fmla="*/ 0 w 367"/>
                <a:gd name="T41" fmla="*/ 707 h 783"/>
                <a:gd name="T42" fmla="*/ 6 w 367"/>
                <a:gd name="T43" fmla="*/ 452 h 783"/>
                <a:gd name="T44" fmla="*/ 41 w 367"/>
                <a:gd name="T45" fmla="*/ 396 h 783"/>
                <a:gd name="T46" fmla="*/ 81 w 367"/>
                <a:gd name="T47" fmla="*/ 385 h 783"/>
                <a:gd name="T48" fmla="*/ 87 w 367"/>
                <a:gd name="T49" fmla="*/ 319 h 783"/>
                <a:gd name="T50" fmla="*/ 157 w 367"/>
                <a:gd name="T51" fmla="*/ 264 h 783"/>
                <a:gd name="T52" fmla="*/ 238 w 367"/>
                <a:gd name="T53" fmla="*/ 253 h 783"/>
                <a:gd name="T54" fmla="*/ 204 w 367"/>
                <a:gd name="T55" fmla="*/ 132 h 783"/>
                <a:gd name="T56" fmla="*/ 198 w 367"/>
                <a:gd name="T57" fmla="*/ 64 h 783"/>
                <a:gd name="T58" fmla="*/ 123 w 367"/>
                <a:gd name="T59" fmla="*/ 187 h 783"/>
                <a:gd name="T60" fmla="*/ 47 w 367"/>
                <a:gd name="T61" fmla="*/ 196 h 783"/>
                <a:gd name="T62" fmla="*/ 41 w 367"/>
                <a:gd name="T63" fmla="*/ 64 h 783"/>
                <a:gd name="T64" fmla="*/ 81 w 367"/>
                <a:gd name="T65" fmla="*/ 55 h 783"/>
                <a:gd name="T66" fmla="*/ 87 w 367"/>
                <a:gd name="T6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7" h="783">
                  <a:moveTo>
                    <a:pt x="204" y="328"/>
                  </a:moveTo>
                  <a:lnTo>
                    <a:pt x="238" y="328"/>
                  </a:lnTo>
                  <a:lnTo>
                    <a:pt x="238" y="575"/>
                  </a:lnTo>
                  <a:lnTo>
                    <a:pt x="204" y="575"/>
                  </a:lnTo>
                  <a:lnTo>
                    <a:pt x="198" y="586"/>
                  </a:lnTo>
                  <a:lnTo>
                    <a:pt x="198" y="641"/>
                  </a:lnTo>
                  <a:lnTo>
                    <a:pt x="87" y="641"/>
                  </a:lnTo>
                  <a:lnTo>
                    <a:pt x="87" y="460"/>
                  </a:lnTo>
                  <a:lnTo>
                    <a:pt x="117" y="460"/>
                  </a:lnTo>
                  <a:lnTo>
                    <a:pt x="123" y="452"/>
                  </a:lnTo>
                  <a:lnTo>
                    <a:pt x="123" y="396"/>
                  </a:lnTo>
                  <a:lnTo>
                    <a:pt x="198" y="396"/>
                  </a:lnTo>
                  <a:lnTo>
                    <a:pt x="204" y="385"/>
                  </a:lnTo>
                  <a:lnTo>
                    <a:pt x="204" y="328"/>
                  </a:lnTo>
                  <a:close/>
                  <a:moveTo>
                    <a:pt x="87" y="0"/>
                  </a:moveTo>
                  <a:lnTo>
                    <a:pt x="279" y="0"/>
                  </a:lnTo>
                  <a:lnTo>
                    <a:pt x="285" y="8"/>
                  </a:lnTo>
                  <a:lnTo>
                    <a:pt x="285" y="55"/>
                  </a:lnTo>
                  <a:lnTo>
                    <a:pt x="319" y="55"/>
                  </a:lnTo>
                  <a:lnTo>
                    <a:pt x="326" y="64"/>
                  </a:lnTo>
                  <a:lnTo>
                    <a:pt x="326" y="707"/>
                  </a:lnTo>
                  <a:lnTo>
                    <a:pt x="360" y="707"/>
                  </a:lnTo>
                  <a:lnTo>
                    <a:pt x="366" y="718"/>
                  </a:lnTo>
                  <a:lnTo>
                    <a:pt x="366" y="773"/>
                  </a:lnTo>
                  <a:lnTo>
                    <a:pt x="360" y="782"/>
                  </a:lnTo>
                  <a:lnTo>
                    <a:pt x="285" y="782"/>
                  </a:lnTo>
                  <a:lnTo>
                    <a:pt x="279" y="773"/>
                  </a:lnTo>
                  <a:lnTo>
                    <a:pt x="279" y="718"/>
                  </a:lnTo>
                  <a:lnTo>
                    <a:pt x="244" y="718"/>
                  </a:lnTo>
                  <a:lnTo>
                    <a:pt x="238" y="707"/>
                  </a:lnTo>
                  <a:lnTo>
                    <a:pt x="238" y="650"/>
                  </a:lnTo>
                  <a:lnTo>
                    <a:pt x="204" y="650"/>
                  </a:lnTo>
                  <a:lnTo>
                    <a:pt x="204" y="707"/>
                  </a:lnTo>
                  <a:lnTo>
                    <a:pt x="198" y="718"/>
                  </a:lnTo>
                  <a:lnTo>
                    <a:pt x="163" y="718"/>
                  </a:lnTo>
                  <a:lnTo>
                    <a:pt x="163" y="773"/>
                  </a:lnTo>
                  <a:lnTo>
                    <a:pt x="157" y="782"/>
                  </a:lnTo>
                  <a:lnTo>
                    <a:pt x="47" y="782"/>
                  </a:lnTo>
                  <a:lnTo>
                    <a:pt x="41" y="773"/>
                  </a:lnTo>
                  <a:lnTo>
                    <a:pt x="41" y="718"/>
                  </a:lnTo>
                  <a:lnTo>
                    <a:pt x="6" y="718"/>
                  </a:lnTo>
                  <a:lnTo>
                    <a:pt x="0" y="707"/>
                  </a:lnTo>
                  <a:lnTo>
                    <a:pt x="0" y="460"/>
                  </a:lnTo>
                  <a:lnTo>
                    <a:pt x="6" y="452"/>
                  </a:lnTo>
                  <a:lnTo>
                    <a:pt x="41" y="452"/>
                  </a:lnTo>
                  <a:lnTo>
                    <a:pt x="41" y="396"/>
                  </a:lnTo>
                  <a:lnTo>
                    <a:pt x="47" y="385"/>
                  </a:lnTo>
                  <a:lnTo>
                    <a:pt x="81" y="385"/>
                  </a:lnTo>
                  <a:lnTo>
                    <a:pt x="81" y="328"/>
                  </a:lnTo>
                  <a:lnTo>
                    <a:pt x="87" y="319"/>
                  </a:lnTo>
                  <a:lnTo>
                    <a:pt x="157" y="319"/>
                  </a:lnTo>
                  <a:lnTo>
                    <a:pt x="157" y="264"/>
                  </a:lnTo>
                  <a:lnTo>
                    <a:pt x="163" y="253"/>
                  </a:lnTo>
                  <a:lnTo>
                    <a:pt x="238" y="253"/>
                  </a:lnTo>
                  <a:lnTo>
                    <a:pt x="238" y="132"/>
                  </a:lnTo>
                  <a:lnTo>
                    <a:pt x="204" y="132"/>
                  </a:lnTo>
                  <a:lnTo>
                    <a:pt x="198" y="121"/>
                  </a:lnTo>
                  <a:lnTo>
                    <a:pt x="198" y="64"/>
                  </a:lnTo>
                  <a:lnTo>
                    <a:pt x="123" y="64"/>
                  </a:lnTo>
                  <a:lnTo>
                    <a:pt x="123" y="187"/>
                  </a:lnTo>
                  <a:lnTo>
                    <a:pt x="117" y="196"/>
                  </a:lnTo>
                  <a:lnTo>
                    <a:pt x="47" y="196"/>
                  </a:lnTo>
                  <a:lnTo>
                    <a:pt x="41" y="187"/>
                  </a:lnTo>
                  <a:lnTo>
                    <a:pt x="41" y="64"/>
                  </a:lnTo>
                  <a:lnTo>
                    <a:pt x="47" y="55"/>
                  </a:lnTo>
                  <a:lnTo>
                    <a:pt x="81" y="55"/>
                  </a:lnTo>
                  <a:lnTo>
                    <a:pt x="81" y="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49" name="Freeform 53"/>
            <p:cNvSpPr>
              <a:spLocks noChangeArrowheads="1"/>
            </p:cNvSpPr>
            <p:nvPr/>
          </p:nvSpPr>
          <p:spPr bwMode="auto">
            <a:xfrm>
              <a:off x="4773" y="3155"/>
              <a:ext cx="38" cy="252"/>
            </a:xfrm>
            <a:custGeom>
              <a:avLst/>
              <a:gdLst>
                <a:gd name="T0" fmla="*/ 6 w 174"/>
                <a:gd name="T1" fmla="*/ 0 h 1116"/>
                <a:gd name="T2" fmla="*/ 123 w 174"/>
                <a:gd name="T3" fmla="*/ 0 h 1116"/>
                <a:gd name="T4" fmla="*/ 129 w 174"/>
                <a:gd name="T5" fmla="*/ 11 h 1116"/>
                <a:gd name="T6" fmla="*/ 129 w 174"/>
                <a:gd name="T7" fmla="*/ 1040 h 1116"/>
                <a:gd name="T8" fmla="*/ 166 w 174"/>
                <a:gd name="T9" fmla="*/ 1040 h 1116"/>
                <a:gd name="T10" fmla="*/ 173 w 174"/>
                <a:gd name="T11" fmla="*/ 1051 h 1116"/>
                <a:gd name="T12" fmla="*/ 173 w 174"/>
                <a:gd name="T13" fmla="*/ 1106 h 1116"/>
                <a:gd name="T14" fmla="*/ 166 w 174"/>
                <a:gd name="T15" fmla="*/ 1115 h 1116"/>
                <a:gd name="T16" fmla="*/ 6 w 174"/>
                <a:gd name="T17" fmla="*/ 1115 h 1116"/>
                <a:gd name="T18" fmla="*/ 0 w 174"/>
                <a:gd name="T19" fmla="*/ 1106 h 1116"/>
                <a:gd name="T20" fmla="*/ 0 w 174"/>
                <a:gd name="T21" fmla="*/ 1051 h 1116"/>
                <a:gd name="T22" fmla="*/ 6 w 174"/>
                <a:gd name="T23" fmla="*/ 1040 h 1116"/>
                <a:gd name="T24" fmla="*/ 43 w 174"/>
                <a:gd name="T25" fmla="*/ 1040 h 1116"/>
                <a:gd name="T26" fmla="*/ 43 w 174"/>
                <a:gd name="T27" fmla="*/ 75 h 1116"/>
                <a:gd name="T28" fmla="*/ 6 w 174"/>
                <a:gd name="T29" fmla="*/ 75 h 1116"/>
                <a:gd name="T30" fmla="*/ 0 w 174"/>
                <a:gd name="T31" fmla="*/ 66 h 1116"/>
                <a:gd name="T32" fmla="*/ 0 w 174"/>
                <a:gd name="T33" fmla="*/ 11 h 1116"/>
                <a:gd name="T34" fmla="*/ 6 w 174"/>
                <a:gd name="T35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4" h="1116">
                  <a:moveTo>
                    <a:pt x="6" y="0"/>
                  </a:moveTo>
                  <a:lnTo>
                    <a:pt x="123" y="0"/>
                  </a:lnTo>
                  <a:lnTo>
                    <a:pt x="129" y="11"/>
                  </a:lnTo>
                  <a:lnTo>
                    <a:pt x="129" y="1040"/>
                  </a:lnTo>
                  <a:lnTo>
                    <a:pt x="166" y="1040"/>
                  </a:lnTo>
                  <a:lnTo>
                    <a:pt x="173" y="1051"/>
                  </a:lnTo>
                  <a:lnTo>
                    <a:pt x="173" y="1106"/>
                  </a:lnTo>
                  <a:lnTo>
                    <a:pt x="166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43" y="1040"/>
                  </a:lnTo>
                  <a:lnTo>
                    <a:pt x="43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50" name="Freeform 54"/>
            <p:cNvSpPr>
              <a:spLocks noChangeArrowheads="1"/>
            </p:cNvSpPr>
            <p:nvPr/>
          </p:nvSpPr>
          <p:spPr bwMode="auto">
            <a:xfrm>
              <a:off x="4837" y="3155"/>
              <a:ext cx="38" cy="252"/>
            </a:xfrm>
            <a:custGeom>
              <a:avLst/>
              <a:gdLst>
                <a:gd name="T0" fmla="*/ 7 w 174"/>
                <a:gd name="T1" fmla="*/ 333 h 1116"/>
                <a:gd name="T2" fmla="*/ 123 w 174"/>
                <a:gd name="T3" fmla="*/ 333 h 1116"/>
                <a:gd name="T4" fmla="*/ 130 w 174"/>
                <a:gd name="T5" fmla="*/ 341 h 1116"/>
                <a:gd name="T6" fmla="*/ 130 w 174"/>
                <a:gd name="T7" fmla="*/ 1040 h 1116"/>
                <a:gd name="T8" fmla="*/ 166 w 174"/>
                <a:gd name="T9" fmla="*/ 1040 h 1116"/>
                <a:gd name="T10" fmla="*/ 173 w 174"/>
                <a:gd name="T11" fmla="*/ 1051 h 1116"/>
                <a:gd name="T12" fmla="*/ 173 w 174"/>
                <a:gd name="T13" fmla="*/ 1106 h 1116"/>
                <a:gd name="T14" fmla="*/ 166 w 174"/>
                <a:gd name="T15" fmla="*/ 1115 h 1116"/>
                <a:gd name="T16" fmla="*/ 7 w 174"/>
                <a:gd name="T17" fmla="*/ 1115 h 1116"/>
                <a:gd name="T18" fmla="*/ 0 w 174"/>
                <a:gd name="T19" fmla="*/ 1106 h 1116"/>
                <a:gd name="T20" fmla="*/ 0 w 174"/>
                <a:gd name="T21" fmla="*/ 1051 h 1116"/>
                <a:gd name="T22" fmla="*/ 7 w 174"/>
                <a:gd name="T23" fmla="*/ 1040 h 1116"/>
                <a:gd name="T24" fmla="*/ 43 w 174"/>
                <a:gd name="T25" fmla="*/ 1040 h 1116"/>
                <a:gd name="T26" fmla="*/ 43 w 174"/>
                <a:gd name="T27" fmla="*/ 397 h 1116"/>
                <a:gd name="T28" fmla="*/ 7 w 174"/>
                <a:gd name="T29" fmla="*/ 397 h 1116"/>
                <a:gd name="T30" fmla="*/ 0 w 174"/>
                <a:gd name="T31" fmla="*/ 388 h 1116"/>
                <a:gd name="T32" fmla="*/ 0 w 174"/>
                <a:gd name="T33" fmla="*/ 341 h 1116"/>
                <a:gd name="T34" fmla="*/ 7 w 174"/>
                <a:gd name="T35" fmla="*/ 333 h 1116"/>
                <a:gd name="T36" fmla="*/ 50 w 174"/>
                <a:gd name="T37" fmla="*/ 0 h 1116"/>
                <a:gd name="T38" fmla="*/ 123 w 174"/>
                <a:gd name="T39" fmla="*/ 0 h 1116"/>
                <a:gd name="T40" fmla="*/ 130 w 174"/>
                <a:gd name="T41" fmla="*/ 11 h 1116"/>
                <a:gd name="T42" fmla="*/ 130 w 174"/>
                <a:gd name="T43" fmla="*/ 132 h 1116"/>
                <a:gd name="T44" fmla="*/ 123 w 174"/>
                <a:gd name="T45" fmla="*/ 143 h 1116"/>
                <a:gd name="T46" fmla="*/ 50 w 174"/>
                <a:gd name="T47" fmla="*/ 143 h 1116"/>
                <a:gd name="T48" fmla="*/ 43 w 174"/>
                <a:gd name="T49" fmla="*/ 132 h 1116"/>
                <a:gd name="T50" fmla="*/ 43 w 174"/>
                <a:gd name="T51" fmla="*/ 11 h 1116"/>
                <a:gd name="T52" fmla="*/ 50 w 174"/>
                <a:gd name="T5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116">
                  <a:moveTo>
                    <a:pt x="7" y="333"/>
                  </a:moveTo>
                  <a:lnTo>
                    <a:pt x="123" y="333"/>
                  </a:lnTo>
                  <a:lnTo>
                    <a:pt x="130" y="341"/>
                  </a:lnTo>
                  <a:lnTo>
                    <a:pt x="130" y="1040"/>
                  </a:lnTo>
                  <a:lnTo>
                    <a:pt x="166" y="1040"/>
                  </a:lnTo>
                  <a:lnTo>
                    <a:pt x="173" y="1051"/>
                  </a:lnTo>
                  <a:lnTo>
                    <a:pt x="173" y="1106"/>
                  </a:lnTo>
                  <a:lnTo>
                    <a:pt x="166" y="1115"/>
                  </a:lnTo>
                  <a:lnTo>
                    <a:pt x="7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7" y="1040"/>
                  </a:lnTo>
                  <a:lnTo>
                    <a:pt x="43" y="1040"/>
                  </a:lnTo>
                  <a:lnTo>
                    <a:pt x="43" y="397"/>
                  </a:lnTo>
                  <a:lnTo>
                    <a:pt x="7" y="397"/>
                  </a:lnTo>
                  <a:lnTo>
                    <a:pt x="0" y="388"/>
                  </a:lnTo>
                  <a:lnTo>
                    <a:pt x="0" y="341"/>
                  </a:lnTo>
                  <a:lnTo>
                    <a:pt x="7" y="333"/>
                  </a:lnTo>
                  <a:close/>
                  <a:moveTo>
                    <a:pt x="50" y="0"/>
                  </a:moveTo>
                  <a:lnTo>
                    <a:pt x="123" y="0"/>
                  </a:lnTo>
                  <a:lnTo>
                    <a:pt x="130" y="11"/>
                  </a:lnTo>
                  <a:lnTo>
                    <a:pt x="130" y="132"/>
                  </a:lnTo>
                  <a:lnTo>
                    <a:pt x="123" y="143"/>
                  </a:lnTo>
                  <a:lnTo>
                    <a:pt x="50" y="143"/>
                  </a:lnTo>
                  <a:lnTo>
                    <a:pt x="43" y="132"/>
                  </a:lnTo>
                  <a:lnTo>
                    <a:pt x="43" y="1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51" name="Freeform 55"/>
            <p:cNvSpPr>
              <a:spLocks noChangeArrowheads="1"/>
            </p:cNvSpPr>
            <p:nvPr/>
          </p:nvSpPr>
          <p:spPr bwMode="auto">
            <a:xfrm>
              <a:off x="4901" y="3155"/>
              <a:ext cx="91" cy="252"/>
            </a:xfrm>
            <a:custGeom>
              <a:avLst/>
              <a:gdLst>
                <a:gd name="T0" fmla="*/ 162 w 404"/>
                <a:gd name="T1" fmla="*/ 397 h 1116"/>
                <a:gd name="T2" fmla="*/ 237 w 404"/>
                <a:gd name="T3" fmla="*/ 397 h 1116"/>
                <a:gd name="T4" fmla="*/ 237 w 404"/>
                <a:gd name="T5" fmla="*/ 454 h 1116"/>
                <a:gd name="T6" fmla="*/ 242 w 404"/>
                <a:gd name="T7" fmla="*/ 465 h 1116"/>
                <a:gd name="T8" fmla="*/ 276 w 404"/>
                <a:gd name="T9" fmla="*/ 465 h 1116"/>
                <a:gd name="T10" fmla="*/ 276 w 404"/>
                <a:gd name="T11" fmla="*/ 974 h 1116"/>
                <a:gd name="T12" fmla="*/ 242 w 404"/>
                <a:gd name="T13" fmla="*/ 974 h 1116"/>
                <a:gd name="T14" fmla="*/ 237 w 404"/>
                <a:gd name="T15" fmla="*/ 983 h 1116"/>
                <a:gd name="T16" fmla="*/ 237 w 404"/>
                <a:gd name="T17" fmla="*/ 1040 h 1116"/>
                <a:gd name="T18" fmla="*/ 162 w 404"/>
                <a:gd name="T19" fmla="*/ 1040 h 1116"/>
                <a:gd name="T20" fmla="*/ 162 w 404"/>
                <a:gd name="T21" fmla="*/ 983 h 1116"/>
                <a:gd name="T22" fmla="*/ 156 w 404"/>
                <a:gd name="T23" fmla="*/ 974 h 1116"/>
                <a:gd name="T24" fmla="*/ 122 w 404"/>
                <a:gd name="T25" fmla="*/ 974 h 1116"/>
                <a:gd name="T26" fmla="*/ 122 w 404"/>
                <a:gd name="T27" fmla="*/ 919 h 1116"/>
                <a:gd name="T28" fmla="*/ 115 w 404"/>
                <a:gd name="T29" fmla="*/ 908 h 1116"/>
                <a:gd name="T30" fmla="*/ 86 w 404"/>
                <a:gd name="T31" fmla="*/ 908 h 1116"/>
                <a:gd name="T32" fmla="*/ 86 w 404"/>
                <a:gd name="T33" fmla="*/ 529 h 1116"/>
                <a:gd name="T34" fmla="*/ 115 w 404"/>
                <a:gd name="T35" fmla="*/ 529 h 1116"/>
                <a:gd name="T36" fmla="*/ 122 w 404"/>
                <a:gd name="T37" fmla="*/ 520 h 1116"/>
                <a:gd name="T38" fmla="*/ 122 w 404"/>
                <a:gd name="T39" fmla="*/ 465 h 1116"/>
                <a:gd name="T40" fmla="*/ 156 w 404"/>
                <a:gd name="T41" fmla="*/ 465 h 1116"/>
                <a:gd name="T42" fmla="*/ 162 w 404"/>
                <a:gd name="T43" fmla="*/ 454 h 1116"/>
                <a:gd name="T44" fmla="*/ 162 w 404"/>
                <a:gd name="T45" fmla="*/ 397 h 1116"/>
                <a:gd name="T46" fmla="*/ 242 w 404"/>
                <a:gd name="T47" fmla="*/ 0 h 1116"/>
                <a:gd name="T48" fmla="*/ 357 w 404"/>
                <a:gd name="T49" fmla="*/ 0 h 1116"/>
                <a:gd name="T50" fmla="*/ 362 w 404"/>
                <a:gd name="T51" fmla="*/ 11 h 1116"/>
                <a:gd name="T52" fmla="*/ 362 w 404"/>
                <a:gd name="T53" fmla="*/ 1040 h 1116"/>
                <a:gd name="T54" fmla="*/ 398 w 404"/>
                <a:gd name="T55" fmla="*/ 1040 h 1116"/>
                <a:gd name="T56" fmla="*/ 403 w 404"/>
                <a:gd name="T57" fmla="*/ 1051 h 1116"/>
                <a:gd name="T58" fmla="*/ 403 w 404"/>
                <a:gd name="T59" fmla="*/ 1106 h 1116"/>
                <a:gd name="T60" fmla="*/ 398 w 404"/>
                <a:gd name="T61" fmla="*/ 1115 h 1116"/>
                <a:gd name="T62" fmla="*/ 322 w 404"/>
                <a:gd name="T63" fmla="*/ 1115 h 1116"/>
                <a:gd name="T64" fmla="*/ 317 w 404"/>
                <a:gd name="T65" fmla="*/ 1106 h 1116"/>
                <a:gd name="T66" fmla="*/ 317 w 404"/>
                <a:gd name="T67" fmla="*/ 1051 h 1116"/>
                <a:gd name="T68" fmla="*/ 283 w 404"/>
                <a:gd name="T69" fmla="*/ 1051 h 1116"/>
                <a:gd name="T70" fmla="*/ 283 w 404"/>
                <a:gd name="T71" fmla="*/ 1106 h 1116"/>
                <a:gd name="T72" fmla="*/ 276 w 404"/>
                <a:gd name="T73" fmla="*/ 1115 h 1116"/>
                <a:gd name="T74" fmla="*/ 122 w 404"/>
                <a:gd name="T75" fmla="*/ 1115 h 1116"/>
                <a:gd name="T76" fmla="*/ 115 w 404"/>
                <a:gd name="T77" fmla="*/ 1106 h 1116"/>
                <a:gd name="T78" fmla="*/ 115 w 404"/>
                <a:gd name="T79" fmla="*/ 1051 h 1116"/>
                <a:gd name="T80" fmla="*/ 46 w 404"/>
                <a:gd name="T81" fmla="*/ 1051 h 1116"/>
                <a:gd name="T82" fmla="*/ 41 w 404"/>
                <a:gd name="T83" fmla="*/ 1040 h 1116"/>
                <a:gd name="T84" fmla="*/ 41 w 404"/>
                <a:gd name="T85" fmla="*/ 919 h 1116"/>
                <a:gd name="T86" fmla="*/ 7 w 404"/>
                <a:gd name="T87" fmla="*/ 919 h 1116"/>
                <a:gd name="T88" fmla="*/ 0 w 404"/>
                <a:gd name="T89" fmla="*/ 908 h 1116"/>
                <a:gd name="T90" fmla="*/ 0 w 404"/>
                <a:gd name="T91" fmla="*/ 529 h 1116"/>
                <a:gd name="T92" fmla="*/ 7 w 404"/>
                <a:gd name="T93" fmla="*/ 520 h 1116"/>
                <a:gd name="T94" fmla="*/ 41 w 404"/>
                <a:gd name="T95" fmla="*/ 520 h 1116"/>
                <a:gd name="T96" fmla="*/ 41 w 404"/>
                <a:gd name="T97" fmla="*/ 397 h 1116"/>
                <a:gd name="T98" fmla="*/ 46 w 404"/>
                <a:gd name="T99" fmla="*/ 388 h 1116"/>
                <a:gd name="T100" fmla="*/ 115 w 404"/>
                <a:gd name="T101" fmla="*/ 388 h 1116"/>
                <a:gd name="T102" fmla="*/ 115 w 404"/>
                <a:gd name="T103" fmla="*/ 341 h 1116"/>
                <a:gd name="T104" fmla="*/ 122 w 404"/>
                <a:gd name="T105" fmla="*/ 333 h 1116"/>
                <a:gd name="T106" fmla="*/ 237 w 404"/>
                <a:gd name="T107" fmla="*/ 333 h 1116"/>
                <a:gd name="T108" fmla="*/ 242 w 404"/>
                <a:gd name="T109" fmla="*/ 341 h 1116"/>
                <a:gd name="T110" fmla="*/ 242 w 404"/>
                <a:gd name="T111" fmla="*/ 388 h 1116"/>
                <a:gd name="T112" fmla="*/ 276 w 404"/>
                <a:gd name="T113" fmla="*/ 388 h 1116"/>
                <a:gd name="T114" fmla="*/ 276 w 404"/>
                <a:gd name="T115" fmla="*/ 75 h 1116"/>
                <a:gd name="T116" fmla="*/ 242 w 404"/>
                <a:gd name="T117" fmla="*/ 75 h 1116"/>
                <a:gd name="T118" fmla="*/ 237 w 404"/>
                <a:gd name="T119" fmla="*/ 66 h 1116"/>
                <a:gd name="T120" fmla="*/ 237 w 404"/>
                <a:gd name="T121" fmla="*/ 11 h 1116"/>
                <a:gd name="T122" fmla="*/ 242 w 404"/>
                <a:gd name="T12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1116">
                  <a:moveTo>
                    <a:pt x="162" y="397"/>
                  </a:moveTo>
                  <a:lnTo>
                    <a:pt x="237" y="397"/>
                  </a:lnTo>
                  <a:lnTo>
                    <a:pt x="237" y="454"/>
                  </a:lnTo>
                  <a:lnTo>
                    <a:pt x="242" y="465"/>
                  </a:lnTo>
                  <a:lnTo>
                    <a:pt x="276" y="465"/>
                  </a:lnTo>
                  <a:lnTo>
                    <a:pt x="276" y="974"/>
                  </a:lnTo>
                  <a:lnTo>
                    <a:pt x="242" y="974"/>
                  </a:lnTo>
                  <a:lnTo>
                    <a:pt x="237" y="983"/>
                  </a:lnTo>
                  <a:lnTo>
                    <a:pt x="237" y="1040"/>
                  </a:lnTo>
                  <a:lnTo>
                    <a:pt x="162" y="1040"/>
                  </a:lnTo>
                  <a:lnTo>
                    <a:pt x="162" y="983"/>
                  </a:lnTo>
                  <a:lnTo>
                    <a:pt x="156" y="974"/>
                  </a:lnTo>
                  <a:lnTo>
                    <a:pt x="122" y="974"/>
                  </a:lnTo>
                  <a:lnTo>
                    <a:pt x="122" y="919"/>
                  </a:lnTo>
                  <a:lnTo>
                    <a:pt x="115" y="908"/>
                  </a:lnTo>
                  <a:lnTo>
                    <a:pt x="86" y="908"/>
                  </a:lnTo>
                  <a:lnTo>
                    <a:pt x="86" y="529"/>
                  </a:lnTo>
                  <a:lnTo>
                    <a:pt x="115" y="529"/>
                  </a:lnTo>
                  <a:lnTo>
                    <a:pt x="122" y="520"/>
                  </a:lnTo>
                  <a:lnTo>
                    <a:pt x="122" y="465"/>
                  </a:lnTo>
                  <a:lnTo>
                    <a:pt x="156" y="465"/>
                  </a:lnTo>
                  <a:lnTo>
                    <a:pt x="162" y="454"/>
                  </a:lnTo>
                  <a:lnTo>
                    <a:pt x="162" y="397"/>
                  </a:lnTo>
                  <a:close/>
                  <a:moveTo>
                    <a:pt x="242" y="0"/>
                  </a:moveTo>
                  <a:lnTo>
                    <a:pt x="357" y="0"/>
                  </a:lnTo>
                  <a:lnTo>
                    <a:pt x="362" y="11"/>
                  </a:lnTo>
                  <a:lnTo>
                    <a:pt x="362" y="1040"/>
                  </a:lnTo>
                  <a:lnTo>
                    <a:pt x="398" y="1040"/>
                  </a:lnTo>
                  <a:lnTo>
                    <a:pt x="403" y="1051"/>
                  </a:lnTo>
                  <a:lnTo>
                    <a:pt x="403" y="1106"/>
                  </a:lnTo>
                  <a:lnTo>
                    <a:pt x="398" y="1115"/>
                  </a:lnTo>
                  <a:lnTo>
                    <a:pt x="322" y="1115"/>
                  </a:lnTo>
                  <a:lnTo>
                    <a:pt x="317" y="1106"/>
                  </a:lnTo>
                  <a:lnTo>
                    <a:pt x="317" y="1051"/>
                  </a:lnTo>
                  <a:lnTo>
                    <a:pt x="283" y="1051"/>
                  </a:lnTo>
                  <a:lnTo>
                    <a:pt x="283" y="1106"/>
                  </a:lnTo>
                  <a:lnTo>
                    <a:pt x="276" y="1115"/>
                  </a:lnTo>
                  <a:lnTo>
                    <a:pt x="122" y="1115"/>
                  </a:lnTo>
                  <a:lnTo>
                    <a:pt x="115" y="1106"/>
                  </a:lnTo>
                  <a:lnTo>
                    <a:pt x="115" y="1051"/>
                  </a:lnTo>
                  <a:lnTo>
                    <a:pt x="46" y="1051"/>
                  </a:lnTo>
                  <a:lnTo>
                    <a:pt x="41" y="1040"/>
                  </a:lnTo>
                  <a:lnTo>
                    <a:pt x="41" y="919"/>
                  </a:lnTo>
                  <a:lnTo>
                    <a:pt x="7" y="919"/>
                  </a:lnTo>
                  <a:lnTo>
                    <a:pt x="0" y="908"/>
                  </a:lnTo>
                  <a:lnTo>
                    <a:pt x="0" y="529"/>
                  </a:lnTo>
                  <a:lnTo>
                    <a:pt x="7" y="520"/>
                  </a:lnTo>
                  <a:lnTo>
                    <a:pt x="41" y="520"/>
                  </a:lnTo>
                  <a:lnTo>
                    <a:pt x="41" y="397"/>
                  </a:lnTo>
                  <a:lnTo>
                    <a:pt x="46" y="388"/>
                  </a:lnTo>
                  <a:lnTo>
                    <a:pt x="115" y="388"/>
                  </a:lnTo>
                  <a:lnTo>
                    <a:pt x="115" y="341"/>
                  </a:lnTo>
                  <a:lnTo>
                    <a:pt x="122" y="333"/>
                  </a:lnTo>
                  <a:lnTo>
                    <a:pt x="237" y="333"/>
                  </a:lnTo>
                  <a:lnTo>
                    <a:pt x="242" y="341"/>
                  </a:lnTo>
                  <a:lnTo>
                    <a:pt x="242" y="388"/>
                  </a:lnTo>
                  <a:lnTo>
                    <a:pt x="276" y="388"/>
                  </a:lnTo>
                  <a:lnTo>
                    <a:pt x="276" y="75"/>
                  </a:lnTo>
                  <a:lnTo>
                    <a:pt x="242" y="75"/>
                  </a:lnTo>
                  <a:lnTo>
                    <a:pt x="237" y="66"/>
                  </a:lnTo>
                  <a:lnTo>
                    <a:pt x="237" y="11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57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Boundary Value Analysis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Some typical programming errors occur: </a:t>
            </a:r>
          </a:p>
          <a:p>
            <a:pPr lvl="1"/>
            <a:r>
              <a:rPr lang="en-GB"/>
              <a:t>at boundaries of equivalence classes </a:t>
            </a:r>
          </a:p>
          <a:p>
            <a:pPr lvl="1"/>
            <a:r>
              <a:rPr lang="en-GB"/>
              <a:t>might be purely due to psychological factors.  </a:t>
            </a:r>
          </a:p>
          <a:p>
            <a:r>
              <a:rPr lang="en-GB"/>
              <a:t>Programmers often fail to see:</a:t>
            </a:r>
          </a:p>
          <a:p>
            <a:pPr lvl="1"/>
            <a:r>
              <a:rPr lang="en-GB"/>
              <a:t>special processing required at the boundaries of equivalence classes. </a:t>
            </a:r>
          </a:p>
        </p:txBody>
      </p:sp>
    </p:spTree>
    <p:extLst>
      <p:ext uri="{BB962C8B-B14F-4D97-AF65-F5344CB8AC3E}">
        <p14:creationId xmlns:p14="http://schemas.microsoft.com/office/powerpoint/2010/main" val="365160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methodologies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Functional (Black box) inspects specified behavior</a:t>
            </a:r>
          </a:p>
          <a:p>
            <a:r>
              <a:rPr lang="en-US"/>
              <a:t>Structural (White box) inspects programmed behavior</a:t>
            </a:r>
          </a:p>
        </p:txBody>
      </p:sp>
    </p:spTree>
    <p:extLst>
      <p:ext uri="{BB962C8B-B14F-4D97-AF65-F5344CB8AC3E}">
        <p14:creationId xmlns:p14="http://schemas.microsoft.com/office/powerpoint/2010/main" val="3553482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Boundary Value Analysis</a:t>
            </a: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Programmers may improperly use &lt; instead of &lt;= </a:t>
            </a:r>
          </a:p>
          <a:p>
            <a:r>
              <a:rPr lang="en-GB"/>
              <a:t>Boundary value analysis:</a:t>
            </a:r>
          </a:p>
          <a:p>
            <a:pPr lvl="1"/>
            <a:r>
              <a:rPr lang="en-GB"/>
              <a:t>select test cases at the boundaries of different equivalence classes. </a:t>
            </a:r>
          </a:p>
          <a:p>
            <a:pPr lvl="1"/>
            <a:r>
              <a:rPr lang="en-GB"/>
              <a:t>test cases must include the values: {0,1,5000,5001}.</a:t>
            </a:r>
          </a:p>
        </p:txBody>
      </p:sp>
    </p:spTree>
    <p:extLst>
      <p:ext uri="{BB962C8B-B14F-4D97-AF65-F5344CB8AC3E}">
        <p14:creationId xmlns:p14="http://schemas.microsoft.com/office/powerpoint/2010/main" val="3600421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8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163899" name="Rectangle 5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a function that computes the square root of an integer in the range of 1 and 5000:</a:t>
            </a:r>
          </a:p>
          <a:p>
            <a:pPr lvl="1"/>
            <a:r>
              <a:rPr lang="en-GB"/>
              <a:t>not serviceable, go to shutdown mode;else</a:t>
            </a:r>
          </a:p>
          <a:p>
            <a:pPr lvl="1"/>
            <a:r>
              <a:rPr lang="en-GB"/>
              <a:t>if the steaming rate measurement device is not serviceable, go to shutdown mode; else</a:t>
            </a:r>
          </a:p>
          <a:p>
            <a:pPr lvl="1"/>
            <a:r>
              <a:rPr lang="en-GB"/>
              <a:t>if less than three feedpump/feedpump monitor combinations are working correctly, go to shutdown mode; else</a:t>
            </a:r>
            <a:br>
              <a:rPr lang="en-GB"/>
            </a:br>
            <a:r>
              <a:rPr lang="en-GB"/>
              <a:t>...</a:t>
            </a:r>
          </a:p>
          <a:p>
            <a:r>
              <a:rPr lang="en-GB"/>
              <a:t>modified</a:t>
            </a:r>
          </a:p>
          <a:p>
            <a:pPr lvl="1"/>
            <a:r>
              <a:rPr lang="en-GB"/>
              <a:t>single stepping to execute one instruction at a time</a:t>
            </a:r>
          </a:p>
          <a:p>
            <a:pPr lvl="1"/>
            <a:r>
              <a:rPr lang="en-GB"/>
              <a:t>break points and watch points can be set to test the values of variables.</a:t>
            </a:r>
          </a:p>
          <a:p>
            <a:pPr lvl="1"/>
            <a:r>
              <a:rPr lang="en-GB"/>
              <a:t>to determine whether the system should be accepted or rejected.</a:t>
            </a:r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>
            <a:off x="2667000" y="5181600"/>
            <a:ext cx="4191000" cy="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2514600" y="4724400"/>
            <a:ext cx="912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ts val="1600"/>
              </a:spcBef>
            </a:pPr>
            <a:r>
              <a:rPr kumimoji="0" lang="en-GB" sz="2800" b="1">
                <a:latin typeface="Times" charset="0"/>
              </a:rPr>
              <a:t>1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6324600" y="4662488"/>
            <a:ext cx="912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ts val="1600"/>
              </a:spcBef>
            </a:pPr>
            <a:r>
              <a:rPr kumimoji="0" lang="en-GB" sz="2800" b="1">
                <a:latin typeface="Times" charset="0"/>
              </a:rPr>
              <a:t>5000</a:t>
            </a:r>
          </a:p>
        </p:txBody>
      </p:sp>
      <p:sp>
        <p:nvSpPr>
          <p:cNvPr id="163847" name="Line 7"/>
          <p:cNvSpPr>
            <a:spLocks noChangeShapeType="1"/>
          </p:cNvSpPr>
          <p:nvPr/>
        </p:nvSpPr>
        <p:spPr bwMode="auto">
          <a:xfrm>
            <a:off x="2819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8" name="Line 8"/>
          <p:cNvSpPr>
            <a:spLocks noChangeShapeType="1"/>
          </p:cNvSpPr>
          <p:nvPr/>
        </p:nvSpPr>
        <p:spPr bwMode="auto">
          <a:xfrm>
            <a:off x="2971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>
            <a:off x="3124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>
            <a:off x="3276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3429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>
            <a:off x="3581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>
            <a:off x="3733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3886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>
            <a:off x="4038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>
            <a:off x="4191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>
            <a:off x="4343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>
            <a:off x="4495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4648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>
            <a:off x="4800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>
            <a:off x="4953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5105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>
            <a:off x="5257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>
            <a:off x="5410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5" name="Line 25"/>
          <p:cNvSpPr>
            <a:spLocks noChangeShapeType="1"/>
          </p:cNvSpPr>
          <p:nvPr/>
        </p:nvSpPr>
        <p:spPr bwMode="auto">
          <a:xfrm>
            <a:off x="5562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6" name="Line 26"/>
          <p:cNvSpPr>
            <a:spLocks noChangeShapeType="1"/>
          </p:cNvSpPr>
          <p:nvPr/>
        </p:nvSpPr>
        <p:spPr bwMode="auto">
          <a:xfrm>
            <a:off x="5715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7" name="Line 27"/>
          <p:cNvSpPr>
            <a:spLocks noChangeShapeType="1"/>
          </p:cNvSpPr>
          <p:nvPr/>
        </p:nvSpPr>
        <p:spPr bwMode="auto">
          <a:xfrm>
            <a:off x="5867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8" name="Line 28"/>
          <p:cNvSpPr>
            <a:spLocks noChangeShapeType="1"/>
          </p:cNvSpPr>
          <p:nvPr/>
        </p:nvSpPr>
        <p:spPr bwMode="auto">
          <a:xfrm>
            <a:off x="6019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9" name="Line 29"/>
          <p:cNvSpPr>
            <a:spLocks noChangeShapeType="1"/>
          </p:cNvSpPr>
          <p:nvPr/>
        </p:nvSpPr>
        <p:spPr bwMode="auto">
          <a:xfrm>
            <a:off x="61722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0" name="Line 30"/>
          <p:cNvSpPr>
            <a:spLocks noChangeShapeType="1"/>
          </p:cNvSpPr>
          <p:nvPr/>
        </p:nvSpPr>
        <p:spPr bwMode="auto">
          <a:xfrm>
            <a:off x="63246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1" name="Line 31"/>
          <p:cNvSpPr>
            <a:spLocks noChangeShapeType="1"/>
          </p:cNvSpPr>
          <p:nvPr/>
        </p:nvSpPr>
        <p:spPr bwMode="auto">
          <a:xfrm>
            <a:off x="64770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2" name="Line 32"/>
          <p:cNvSpPr>
            <a:spLocks noChangeShapeType="1"/>
          </p:cNvSpPr>
          <p:nvPr/>
        </p:nvSpPr>
        <p:spPr bwMode="auto">
          <a:xfrm>
            <a:off x="66294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3" name="Line 33"/>
          <p:cNvSpPr>
            <a:spLocks noChangeShapeType="1"/>
          </p:cNvSpPr>
          <p:nvPr/>
        </p:nvSpPr>
        <p:spPr bwMode="auto">
          <a:xfrm>
            <a:off x="6781800" y="5105400"/>
            <a:ext cx="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874" name="Group 34"/>
          <p:cNvGrpSpPr>
            <a:grpSpLocks/>
          </p:cNvGrpSpPr>
          <p:nvPr/>
        </p:nvGrpSpPr>
        <p:grpSpPr bwMode="auto">
          <a:xfrm>
            <a:off x="4203700" y="4703763"/>
            <a:ext cx="747713" cy="400050"/>
            <a:chOff x="2648" y="2963"/>
            <a:chExt cx="471" cy="252"/>
          </a:xfrm>
        </p:grpSpPr>
        <p:sp>
          <p:nvSpPr>
            <p:cNvPr id="163875" name="Freeform 35"/>
            <p:cNvSpPr>
              <a:spLocks noChangeArrowheads="1"/>
            </p:cNvSpPr>
            <p:nvPr/>
          </p:nvSpPr>
          <p:spPr bwMode="auto">
            <a:xfrm>
              <a:off x="2648" y="3038"/>
              <a:ext cx="107" cy="177"/>
            </a:xfrm>
            <a:custGeom>
              <a:avLst/>
              <a:gdLst>
                <a:gd name="T0" fmla="*/ 7 w 477"/>
                <a:gd name="T1" fmla="*/ 0 h 786"/>
                <a:gd name="T2" fmla="*/ 168 w 477"/>
                <a:gd name="T3" fmla="*/ 0 h 786"/>
                <a:gd name="T4" fmla="*/ 174 w 477"/>
                <a:gd name="T5" fmla="*/ 10 h 786"/>
                <a:gd name="T6" fmla="*/ 174 w 477"/>
                <a:gd name="T7" fmla="*/ 55 h 786"/>
                <a:gd name="T8" fmla="*/ 168 w 477"/>
                <a:gd name="T9" fmla="*/ 66 h 786"/>
                <a:gd name="T10" fmla="*/ 136 w 477"/>
                <a:gd name="T11" fmla="*/ 66 h 786"/>
                <a:gd name="T12" fmla="*/ 136 w 477"/>
                <a:gd name="T13" fmla="*/ 188 h 786"/>
                <a:gd name="T14" fmla="*/ 168 w 477"/>
                <a:gd name="T15" fmla="*/ 188 h 786"/>
                <a:gd name="T16" fmla="*/ 174 w 477"/>
                <a:gd name="T17" fmla="*/ 198 h 786"/>
                <a:gd name="T18" fmla="*/ 174 w 477"/>
                <a:gd name="T19" fmla="*/ 388 h 786"/>
                <a:gd name="T20" fmla="*/ 210 w 477"/>
                <a:gd name="T21" fmla="*/ 388 h 786"/>
                <a:gd name="T22" fmla="*/ 217 w 477"/>
                <a:gd name="T23" fmla="*/ 397 h 786"/>
                <a:gd name="T24" fmla="*/ 217 w 477"/>
                <a:gd name="T25" fmla="*/ 578 h 786"/>
                <a:gd name="T26" fmla="*/ 254 w 477"/>
                <a:gd name="T27" fmla="*/ 578 h 786"/>
                <a:gd name="T28" fmla="*/ 254 w 477"/>
                <a:gd name="T29" fmla="*/ 529 h 786"/>
                <a:gd name="T30" fmla="*/ 260 w 477"/>
                <a:gd name="T31" fmla="*/ 520 h 786"/>
                <a:gd name="T32" fmla="*/ 297 w 477"/>
                <a:gd name="T33" fmla="*/ 520 h 786"/>
                <a:gd name="T34" fmla="*/ 297 w 477"/>
                <a:gd name="T35" fmla="*/ 330 h 786"/>
                <a:gd name="T36" fmla="*/ 304 w 477"/>
                <a:gd name="T37" fmla="*/ 320 h 786"/>
                <a:gd name="T38" fmla="*/ 340 w 477"/>
                <a:gd name="T39" fmla="*/ 320 h 786"/>
                <a:gd name="T40" fmla="*/ 340 w 477"/>
                <a:gd name="T41" fmla="*/ 66 h 786"/>
                <a:gd name="T42" fmla="*/ 304 w 477"/>
                <a:gd name="T43" fmla="*/ 66 h 786"/>
                <a:gd name="T44" fmla="*/ 297 w 477"/>
                <a:gd name="T45" fmla="*/ 55 h 786"/>
                <a:gd name="T46" fmla="*/ 297 w 477"/>
                <a:gd name="T47" fmla="*/ 10 h 786"/>
                <a:gd name="T48" fmla="*/ 304 w 477"/>
                <a:gd name="T49" fmla="*/ 0 h 786"/>
                <a:gd name="T50" fmla="*/ 469 w 477"/>
                <a:gd name="T51" fmla="*/ 0 h 786"/>
                <a:gd name="T52" fmla="*/ 476 w 477"/>
                <a:gd name="T53" fmla="*/ 10 h 786"/>
                <a:gd name="T54" fmla="*/ 476 w 477"/>
                <a:gd name="T55" fmla="*/ 55 h 786"/>
                <a:gd name="T56" fmla="*/ 469 w 477"/>
                <a:gd name="T57" fmla="*/ 66 h 786"/>
                <a:gd name="T58" fmla="*/ 432 w 477"/>
                <a:gd name="T59" fmla="*/ 66 h 786"/>
                <a:gd name="T60" fmla="*/ 432 w 477"/>
                <a:gd name="T61" fmla="*/ 124 h 786"/>
                <a:gd name="T62" fmla="*/ 426 w 477"/>
                <a:gd name="T63" fmla="*/ 132 h 786"/>
                <a:gd name="T64" fmla="*/ 389 w 477"/>
                <a:gd name="T65" fmla="*/ 132 h 786"/>
                <a:gd name="T66" fmla="*/ 389 w 477"/>
                <a:gd name="T67" fmla="*/ 320 h 786"/>
                <a:gd name="T68" fmla="*/ 382 w 477"/>
                <a:gd name="T69" fmla="*/ 330 h 786"/>
                <a:gd name="T70" fmla="*/ 346 w 477"/>
                <a:gd name="T71" fmla="*/ 330 h 786"/>
                <a:gd name="T72" fmla="*/ 346 w 477"/>
                <a:gd name="T73" fmla="*/ 520 h 786"/>
                <a:gd name="T74" fmla="*/ 340 w 477"/>
                <a:gd name="T75" fmla="*/ 529 h 786"/>
                <a:gd name="T76" fmla="*/ 304 w 477"/>
                <a:gd name="T77" fmla="*/ 529 h 786"/>
                <a:gd name="T78" fmla="*/ 304 w 477"/>
                <a:gd name="T79" fmla="*/ 710 h 786"/>
                <a:gd name="T80" fmla="*/ 297 w 477"/>
                <a:gd name="T81" fmla="*/ 719 h 786"/>
                <a:gd name="T82" fmla="*/ 260 w 477"/>
                <a:gd name="T83" fmla="*/ 719 h 786"/>
                <a:gd name="T84" fmla="*/ 260 w 477"/>
                <a:gd name="T85" fmla="*/ 774 h 786"/>
                <a:gd name="T86" fmla="*/ 254 w 477"/>
                <a:gd name="T87" fmla="*/ 785 h 786"/>
                <a:gd name="T88" fmla="*/ 217 w 477"/>
                <a:gd name="T89" fmla="*/ 785 h 786"/>
                <a:gd name="T90" fmla="*/ 210 w 477"/>
                <a:gd name="T91" fmla="*/ 774 h 786"/>
                <a:gd name="T92" fmla="*/ 210 w 477"/>
                <a:gd name="T93" fmla="*/ 719 h 786"/>
                <a:gd name="T94" fmla="*/ 174 w 477"/>
                <a:gd name="T95" fmla="*/ 719 h 786"/>
                <a:gd name="T96" fmla="*/ 168 w 477"/>
                <a:gd name="T97" fmla="*/ 710 h 786"/>
                <a:gd name="T98" fmla="*/ 168 w 477"/>
                <a:gd name="T99" fmla="*/ 587 h 786"/>
                <a:gd name="T100" fmla="*/ 136 w 477"/>
                <a:gd name="T101" fmla="*/ 587 h 786"/>
                <a:gd name="T102" fmla="*/ 130 w 477"/>
                <a:gd name="T103" fmla="*/ 578 h 786"/>
                <a:gd name="T104" fmla="*/ 130 w 477"/>
                <a:gd name="T105" fmla="*/ 397 h 786"/>
                <a:gd name="T106" fmla="*/ 94 w 477"/>
                <a:gd name="T107" fmla="*/ 397 h 786"/>
                <a:gd name="T108" fmla="*/ 87 w 477"/>
                <a:gd name="T109" fmla="*/ 388 h 786"/>
                <a:gd name="T110" fmla="*/ 87 w 477"/>
                <a:gd name="T111" fmla="*/ 198 h 786"/>
                <a:gd name="T112" fmla="*/ 50 w 477"/>
                <a:gd name="T113" fmla="*/ 198 h 786"/>
                <a:gd name="T114" fmla="*/ 43 w 477"/>
                <a:gd name="T115" fmla="*/ 188 h 786"/>
                <a:gd name="T116" fmla="*/ 43 w 477"/>
                <a:gd name="T117" fmla="*/ 66 h 786"/>
                <a:gd name="T118" fmla="*/ 7 w 477"/>
                <a:gd name="T119" fmla="*/ 66 h 786"/>
                <a:gd name="T120" fmla="*/ 0 w 477"/>
                <a:gd name="T121" fmla="*/ 55 h 786"/>
                <a:gd name="T122" fmla="*/ 0 w 477"/>
                <a:gd name="T123" fmla="*/ 10 h 786"/>
                <a:gd name="T124" fmla="*/ 7 w 477"/>
                <a:gd name="T12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7" h="786">
                  <a:moveTo>
                    <a:pt x="7" y="0"/>
                  </a:moveTo>
                  <a:lnTo>
                    <a:pt x="168" y="0"/>
                  </a:lnTo>
                  <a:lnTo>
                    <a:pt x="174" y="10"/>
                  </a:lnTo>
                  <a:lnTo>
                    <a:pt x="174" y="55"/>
                  </a:lnTo>
                  <a:lnTo>
                    <a:pt x="168" y="66"/>
                  </a:lnTo>
                  <a:lnTo>
                    <a:pt x="136" y="66"/>
                  </a:lnTo>
                  <a:lnTo>
                    <a:pt x="136" y="188"/>
                  </a:lnTo>
                  <a:lnTo>
                    <a:pt x="168" y="188"/>
                  </a:lnTo>
                  <a:lnTo>
                    <a:pt x="174" y="198"/>
                  </a:lnTo>
                  <a:lnTo>
                    <a:pt x="174" y="388"/>
                  </a:lnTo>
                  <a:lnTo>
                    <a:pt x="210" y="388"/>
                  </a:lnTo>
                  <a:lnTo>
                    <a:pt x="217" y="397"/>
                  </a:lnTo>
                  <a:lnTo>
                    <a:pt x="217" y="578"/>
                  </a:lnTo>
                  <a:lnTo>
                    <a:pt x="254" y="578"/>
                  </a:lnTo>
                  <a:lnTo>
                    <a:pt x="254" y="529"/>
                  </a:lnTo>
                  <a:lnTo>
                    <a:pt x="260" y="520"/>
                  </a:lnTo>
                  <a:lnTo>
                    <a:pt x="297" y="520"/>
                  </a:lnTo>
                  <a:lnTo>
                    <a:pt x="297" y="330"/>
                  </a:lnTo>
                  <a:lnTo>
                    <a:pt x="304" y="320"/>
                  </a:lnTo>
                  <a:lnTo>
                    <a:pt x="340" y="320"/>
                  </a:lnTo>
                  <a:lnTo>
                    <a:pt x="340" y="66"/>
                  </a:lnTo>
                  <a:lnTo>
                    <a:pt x="304" y="66"/>
                  </a:lnTo>
                  <a:lnTo>
                    <a:pt x="297" y="55"/>
                  </a:lnTo>
                  <a:lnTo>
                    <a:pt x="297" y="10"/>
                  </a:lnTo>
                  <a:lnTo>
                    <a:pt x="304" y="0"/>
                  </a:lnTo>
                  <a:lnTo>
                    <a:pt x="469" y="0"/>
                  </a:lnTo>
                  <a:lnTo>
                    <a:pt x="476" y="10"/>
                  </a:lnTo>
                  <a:lnTo>
                    <a:pt x="476" y="55"/>
                  </a:lnTo>
                  <a:lnTo>
                    <a:pt x="469" y="66"/>
                  </a:lnTo>
                  <a:lnTo>
                    <a:pt x="432" y="66"/>
                  </a:lnTo>
                  <a:lnTo>
                    <a:pt x="432" y="124"/>
                  </a:lnTo>
                  <a:lnTo>
                    <a:pt x="426" y="132"/>
                  </a:lnTo>
                  <a:lnTo>
                    <a:pt x="389" y="132"/>
                  </a:lnTo>
                  <a:lnTo>
                    <a:pt x="389" y="320"/>
                  </a:lnTo>
                  <a:lnTo>
                    <a:pt x="382" y="330"/>
                  </a:lnTo>
                  <a:lnTo>
                    <a:pt x="346" y="330"/>
                  </a:lnTo>
                  <a:lnTo>
                    <a:pt x="346" y="520"/>
                  </a:lnTo>
                  <a:lnTo>
                    <a:pt x="340" y="529"/>
                  </a:lnTo>
                  <a:lnTo>
                    <a:pt x="304" y="529"/>
                  </a:lnTo>
                  <a:lnTo>
                    <a:pt x="304" y="710"/>
                  </a:lnTo>
                  <a:lnTo>
                    <a:pt x="297" y="719"/>
                  </a:lnTo>
                  <a:lnTo>
                    <a:pt x="260" y="719"/>
                  </a:lnTo>
                  <a:lnTo>
                    <a:pt x="260" y="774"/>
                  </a:lnTo>
                  <a:lnTo>
                    <a:pt x="254" y="785"/>
                  </a:lnTo>
                  <a:lnTo>
                    <a:pt x="217" y="785"/>
                  </a:lnTo>
                  <a:lnTo>
                    <a:pt x="210" y="774"/>
                  </a:lnTo>
                  <a:lnTo>
                    <a:pt x="210" y="719"/>
                  </a:lnTo>
                  <a:lnTo>
                    <a:pt x="174" y="719"/>
                  </a:lnTo>
                  <a:lnTo>
                    <a:pt x="168" y="710"/>
                  </a:lnTo>
                  <a:lnTo>
                    <a:pt x="168" y="587"/>
                  </a:lnTo>
                  <a:lnTo>
                    <a:pt x="136" y="587"/>
                  </a:lnTo>
                  <a:lnTo>
                    <a:pt x="130" y="578"/>
                  </a:lnTo>
                  <a:lnTo>
                    <a:pt x="130" y="397"/>
                  </a:lnTo>
                  <a:lnTo>
                    <a:pt x="94" y="397"/>
                  </a:lnTo>
                  <a:lnTo>
                    <a:pt x="87" y="388"/>
                  </a:lnTo>
                  <a:lnTo>
                    <a:pt x="87" y="198"/>
                  </a:lnTo>
                  <a:lnTo>
                    <a:pt x="50" y="198"/>
                  </a:lnTo>
                  <a:lnTo>
                    <a:pt x="43" y="188"/>
                  </a:lnTo>
                  <a:lnTo>
                    <a:pt x="43" y="66"/>
                  </a:lnTo>
                  <a:lnTo>
                    <a:pt x="7" y="66"/>
                  </a:lnTo>
                  <a:lnTo>
                    <a:pt x="0" y="55"/>
                  </a:lnTo>
                  <a:lnTo>
                    <a:pt x="0" y="10"/>
                  </a:lnTo>
                  <a:lnTo>
                    <a:pt x="7" y="0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6" name="Freeform 36"/>
            <p:cNvSpPr>
              <a:spLocks noChangeArrowheads="1"/>
            </p:cNvSpPr>
            <p:nvPr/>
          </p:nvSpPr>
          <p:spPr bwMode="auto">
            <a:xfrm>
              <a:off x="2779" y="3038"/>
              <a:ext cx="87" cy="177"/>
            </a:xfrm>
            <a:custGeom>
              <a:avLst/>
              <a:gdLst>
                <a:gd name="T0" fmla="*/ 253 w 390"/>
                <a:gd name="T1" fmla="*/ 330 h 786"/>
                <a:gd name="T2" fmla="*/ 217 w 390"/>
                <a:gd name="T3" fmla="*/ 578 h 786"/>
                <a:gd name="T4" fmla="*/ 210 w 390"/>
                <a:gd name="T5" fmla="*/ 642 h 786"/>
                <a:gd name="T6" fmla="*/ 92 w 390"/>
                <a:gd name="T7" fmla="*/ 463 h 786"/>
                <a:gd name="T8" fmla="*/ 130 w 390"/>
                <a:gd name="T9" fmla="*/ 452 h 786"/>
                <a:gd name="T10" fmla="*/ 210 w 390"/>
                <a:gd name="T11" fmla="*/ 397 h 786"/>
                <a:gd name="T12" fmla="*/ 217 w 390"/>
                <a:gd name="T13" fmla="*/ 330 h 786"/>
                <a:gd name="T14" fmla="*/ 297 w 390"/>
                <a:gd name="T15" fmla="*/ 0 h 786"/>
                <a:gd name="T16" fmla="*/ 302 w 390"/>
                <a:gd name="T17" fmla="*/ 55 h 786"/>
                <a:gd name="T18" fmla="*/ 346 w 390"/>
                <a:gd name="T19" fmla="*/ 66 h 786"/>
                <a:gd name="T20" fmla="*/ 382 w 390"/>
                <a:gd name="T21" fmla="*/ 710 h 786"/>
                <a:gd name="T22" fmla="*/ 389 w 390"/>
                <a:gd name="T23" fmla="*/ 774 h 786"/>
                <a:gd name="T24" fmla="*/ 302 w 390"/>
                <a:gd name="T25" fmla="*/ 785 h 786"/>
                <a:gd name="T26" fmla="*/ 297 w 390"/>
                <a:gd name="T27" fmla="*/ 719 h 786"/>
                <a:gd name="T28" fmla="*/ 253 w 390"/>
                <a:gd name="T29" fmla="*/ 710 h 786"/>
                <a:gd name="T30" fmla="*/ 217 w 390"/>
                <a:gd name="T31" fmla="*/ 653 h 786"/>
                <a:gd name="T32" fmla="*/ 210 w 390"/>
                <a:gd name="T33" fmla="*/ 719 h 786"/>
                <a:gd name="T34" fmla="*/ 173 w 390"/>
                <a:gd name="T35" fmla="*/ 774 h 786"/>
                <a:gd name="T36" fmla="*/ 50 w 390"/>
                <a:gd name="T37" fmla="*/ 785 h 786"/>
                <a:gd name="T38" fmla="*/ 43 w 390"/>
                <a:gd name="T39" fmla="*/ 719 h 786"/>
                <a:gd name="T40" fmla="*/ 0 w 390"/>
                <a:gd name="T41" fmla="*/ 710 h 786"/>
                <a:gd name="T42" fmla="*/ 7 w 390"/>
                <a:gd name="T43" fmla="*/ 452 h 786"/>
                <a:gd name="T44" fmla="*/ 43 w 390"/>
                <a:gd name="T45" fmla="*/ 397 h 786"/>
                <a:gd name="T46" fmla="*/ 87 w 390"/>
                <a:gd name="T47" fmla="*/ 388 h 786"/>
                <a:gd name="T48" fmla="*/ 92 w 390"/>
                <a:gd name="T49" fmla="*/ 320 h 786"/>
                <a:gd name="T50" fmla="*/ 167 w 390"/>
                <a:gd name="T51" fmla="*/ 264 h 786"/>
                <a:gd name="T52" fmla="*/ 253 w 390"/>
                <a:gd name="T53" fmla="*/ 256 h 786"/>
                <a:gd name="T54" fmla="*/ 217 w 390"/>
                <a:gd name="T55" fmla="*/ 132 h 786"/>
                <a:gd name="T56" fmla="*/ 210 w 390"/>
                <a:gd name="T57" fmla="*/ 66 h 786"/>
                <a:gd name="T58" fmla="*/ 130 w 390"/>
                <a:gd name="T59" fmla="*/ 188 h 786"/>
                <a:gd name="T60" fmla="*/ 50 w 390"/>
                <a:gd name="T61" fmla="*/ 198 h 786"/>
                <a:gd name="T62" fmla="*/ 43 w 390"/>
                <a:gd name="T63" fmla="*/ 66 h 786"/>
                <a:gd name="T64" fmla="*/ 87 w 390"/>
                <a:gd name="T65" fmla="*/ 55 h 786"/>
                <a:gd name="T66" fmla="*/ 92 w 390"/>
                <a:gd name="T67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0" h="786">
                  <a:moveTo>
                    <a:pt x="217" y="330"/>
                  </a:moveTo>
                  <a:lnTo>
                    <a:pt x="253" y="330"/>
                  </a:lnTo>
                  <a:lnTo>
                    <a:pt x="253" y="578"/>
                  </a:lnTo>
                  <a:lnTo>
                    <a:pt x="217" y="578"/>
                  </a:lnTo>
                  <a:lnTo>
                    <a:pt x="210" y="587"/>
                  </a:lnTo>
                  <a:lnTo>
                    <a:pt x="210" y="642"/>
                  </a:lnTo>
                  <a:lnTo>
                    <a:pt x="92" y="642"/>
                  </a:lnTo>
                  <a:lnTo>
                    <a:pt x="92" y="463"/>
                  </a:lnTo>
                  <a:lnTo>
                    <a:pt x="125" y="463"/>
                  </a:lnTo>
                  <a:lnTo>
                    <a:pt x="130" y="452"/>
                  </a:lnTo>
                  <a:lnTo>
                    <a:pt x="130" y="397"/>
                  </a:lnTo>
                  <a:lnTo>
                    <a:pt x="210" y="397"/>
                  </a:lnTo>
                  <a:lnTo>
                    <a:pt x="217" y="388"/>
                  </a:lnTo>
                  <a:lnTo>
                    <a:pt x="217" y="330"/>
                  </a:lnTo>
                  <a:close/>
                  <a:moveTo>
                    <a:pt x="92" y="0"/>
                  </a:moveTo>
                  <a:lnTo>
                    <a:pt x="297" y="0"/>
                  </a:lnTo>
                  <a:lnTo>
                    <a:pt x="302" y="10"/>
                  </a:lnTo>
                  <a:lnTo>
                    <a:pt x="302" y="55"/>
                  </a:lnTo>
                  <a:lnTo>
                    <a:pt x="339" y="55"/>
                  </a:lnTo>
                  <a:lnTo>
                    <a:pt x="346" y="66"/>
                  </a:lnTo>
                  <a:lnTo>
                    <a:pt x="346" y="710"/>
                  </a:lnTo>
                  <a:lnTo>
                    <a:pt x="382" y="710"/>
                  </a:lnTo>
                  <a:lnTo>
                    <a:pt x="389" y="719"/>
                  </a:lnTo>
                  <a:lnTo>
                    <a:pt x="389" y="774"/>
                  </a:lnTo>
                  <a:lnTo>
                    <a:pt x="382" y="785"/>
                  </a:lnTo>
                  <a:lnTo>
                    <a:pt x="302" y="785"/>
                  </a:lnTo>
                  <a:lnTo>
                    <a:pt x="297" y="774"/>
                  </a:lnTo>
                  <a:lnTo>
                    <a:pt x="297" y="719"/>
                  </a:lnTo>
                  <a:lnTo>
                    <a:pt x="260" y="719"/>
                  </a:lnTo>
                  <a:lnTo>
                    <a:pt x="253" y="710"/>
                  </a:lnTo>
                  <a:lnTo>
                    <a:pt x="253" y="653"/>
                  </a:lnTo>
                  <a:lnTo>
                    <a:pt x="217" y="653"/>
                  </a:lnTo>
                  <a:lnTo>
                    <a:pt x="217" y="710"/>
                  </a:lnTo>
                  <a:lnTo>
                    <a:pt x="210" y="719"/>
                  </a:lnTo>
                  <a:lnTo>
                    <a:pt x="173" y="719"/>
                  </a:lnTo>
                  <a:lnTo>
                    <a:pt x="173" y="774"/>
                  </a:lnTo>
                  <a:lnTo>
                    <a:pt x="167" y="785"/>
                  </a:lnTo>
                  <a:lnTo>
                    <a:pt x="50" y="785"/>
                  </a:lnTo>
                  <a:lnTo>
                    <a:pt x="43" y="774"/>
                  </a:lnTo>
                  <a:lnTo>
                    <a:pt x="43" y="719"/>
                  </a:lnTo>
                  <a:lnTo>
                    <a:pt x="7" y="719"/>
                  </a:lnTo>
                  <a:lnTo>
                    <a:pt x="0" y="710"/>
                  </a:lnTo>
                  <a:lnTo>
                    <a:pt x="0" y="463"/>
                  </a:lnTo>
                  <a:lnTo>
                    <a:pt x="7" y="452"/>
                  </a:lnTo>
                  <a:lnTo>
                    <a:pt x="43" y="452"/>
                  </a:lnTo>
                  <a:lnTo>
                    <a:pt x="43" y="397"/>
                  </a:lnTo>
                  <a:lnTo>
                    <a:pt x="50" y="388"/>
                  </a:lnTo>
                  <a:lnTo>
                    <a:pt x="87" y="388"/>
                  </a:lnTo>
                  <a:lnTo>
                    <a:pt x="87" y="330"/>
                  </a:lnTo>
                  <a:lnTo>
                    <a:pt x="92" y="320"/>
                  </a:lnTo>
                  <a:lnTo>
                    <a:pt x="167" y="320"/>
                  </a:lnTo>
                  <a:lnTo>
                    <a:pt x="167" y="264"/>
                  </a:lnTo>
                  <a:lnTo>
                    <a:pt x="173" y="256"/>
                  </a:lnTo>
                  <a:lnTo>
                    <a:pt x="253" y="256"/>
                  </a:lnTo>
                  <a:lnTo>
                    <a:pt x="253" y="132"/>
                  </a:lnTo>
                  <a:lnTo>
                    <a:pt x="217" y="132"/>
                  </a:lnTo>
                  <a:lnTo>
                    <a:pt x="210" y="124"/>
                  </a:lnTo>
                  <a:lnTo>
                    <a:pt x="210" y="66"/>
                  </a:lnTo>
                  <a:lnTo>
                    <a:pt x="130" y="66"/>
                  </a:lnTo>
                  <a:lnTo>
                    <a:pt x="130" y="188"/>
                  </a:lnTo>
                  <a:lnTo>
                    <a:pt x="125" y="198"/>
                  </a:lnTo>
                  <a:lnTo>
                    <a:pt x="50" y="198"/>
                  </a:lnTo>
                  <a:lnTo>
                    <a:pt x="43" y="188"/>
                  </a:lnTo>
                  <a:lnTo>
                    <a:pt x="43" y="66"/>
                  </a:lnTo>
                  <a:lnTo>
                    <a:pt x="50" y="55"/>
                  </a:lnTo>
                  <a:lnTo>
                    <a:pt x="87" y="55"/>
                  </a:lnTo>
                  <a:lnTo>
                    <a:pt x="87" y="1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7" name="Freeform 37"/>
            <p:cNvSpPr>
              <a:spLocks noChangeArrowheads="1"/>
            </p:cNvSpPr>
            <p:nvPr/>
          </p:nvSpPr>
          <p:spPr bwMode="auto">
            <a:xfrm>
              <a:off x="2887" y="2963"/>
              <a:ext cx="41" cy="252"/>
            </a:xfrm>
            <a:custGeom>
              <a:avLst/>
              <a:gdLst>
                <a:gd name="T0" fmla="*/ 7 w 186"/>
                <a:gd name="T1" fmla="*/ 0 h 1117"/>
                <a:gd name="T2" fmla="*/ 131 w 186"/>
                <a:gd name="T3" fmla="*/ 0 h 1117"/>
                <a:gd name="T4" fmla="*/ 137 w 186"/>
                <a:gd name="T5" fmla="*/ 9 h 1117"/>
                <a:gd name="T6" fmla="*/ 137 w 186"/>
                <a:gd name="T7" fmla="*/ 1041 h 1117"/>
                <a:gd name="T8" fmla="*/ 177 w 186"/>
                <a:gd name="T9" fmla="*/ 1041 h 1117"/>
                <a:gd name="T10" fmla="*/ 185 w 186"/>
                <a:gd name="T11" fmla="*/ 1050 h 1117"/>
                <a:gd name="T12" fmla="*/ 185 w 186"/>
                <a:gd name="T13" fmla="*/ 1105 h 1117"/>
                <a:gd name="T14" fmla="*/ 177 w 186"/>
                <a:gd name="T15" fmla="*/ 1116 h 1117"/>
                <a:gd name="T16" fmla="*/ 7 w 186"/>
                <a:gd name="T17" fmla="*/ 1116 h 1117"/>
                <a:gd name="T18" fmla="*/ 0 w 186"/>
                <a:gd name="T19" fmla="*/ 1105 h 1117"/>
                <a:gd name="T20" fmla="*/ 0 w 186"/>
                <a:gd name="T21" fmla="*/ 1050 h 1117"/>
                <a:gd name="T22" fmla="*/ 7 w 186"/>
                <a:gd name="T23" fmla="*/ 1041 h 1117"/>
                <a:gd name="T24" fmla="*/ 46 w 186"/>
                <a:gd name="T25" fmla="*/ 1041 h 1117"/>
                <a:gd name="T26" fmla="*/ 46 w 186"/>
                <a:gd name="T27" fmla="*/ 75 h 1117"/>
                <a:gd name="T28" fmla="*/ 7 w 186"/>
                <a:gd name="T29" fmla="*/ 75 h 1117"/>
                <a:gd name="T30" fmla="*/ 0 w 186"/>
                <a:gd name="T31" fmla="*/ 64 h 1117"/>
                <a:gd name="T32" fmla="*/ 0 w 186"/>
                <a:gd name="T33" fmla="*/ 9 h 1117"/>
                <a:gd name="T34" fmla="*/ 7 w 186"/>
                <a:gd name="T35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1117">
                  <a:moveTo>
                    <a:pt x="7" y="0"/>
                  </a:moveTo>
                  <a:lnTo>
                    <a:pt x="131" y="0"/>
                  </a:lnTo>
                  <a:lnTo>
                    <a:pt x="137" y="9"/>
                  </a:lnTo>
                  <a:lnTo>
                    <a:pt x="137" y="1041"/>
                  </a:lnTo>
                  <a:lnTo>
                    <a:pt x="177" y="1041"/>
                  </a:lnTo>
                  <a:lnTo>
                    <a:pt x="185" y="1050"/>
                  </a:lnTo>
                  <a:lnTo>
                    <a:pt x="185" y="1105"/>
                  </a:lnTo>
                  <a:lnTo>
                    <a:pt x="177" y="1116"/>
                  </a:lnTo>
                  <a:lnTo>
                    <a:pt x="7" y="1116"/>
                  </a:lnTo>
                  <a:lnTo>
                    <a:pt x="0" y="1105"/>
                  </a:lnTo>
                  <a:lnTo>
                    <a:pt x="0" y="1050"/>
                  </a:lnTo>
                  <a:lnTo>
                    <a:pt x="7" y="1041"/>
                  </a:lnTo>
                  <a:lnTo>
                    <a:pt x="46" y="1041"/>
                  </a:lnTo>
                  <a:lnTo>
                    <a:pt x="46" y="75"/>
                  </a:lnTo>
                  <a:lnTo>
                    <a:pt x="7" y="75"/>
                  </a:lnTo>
                  <a:lnTo>
                    <a:pt x="0" y="64"/>
                  </a:lnTo>
                  <a:lnTo>
                    <a:pt x="0" y="9"/>
                  </a:lnTo>
                  <a:lnTo>
                    <a:pt x="7" y="0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8" name="Freeform 38"/>
            <p:cNvSpPr>
              <a:spLocks noChangeArrowheads="1"/>
            </p:cNvSpPr>
            <p:nvPr/>
          </p:nvSpPr>
          <p:spPr bwMode="auto">
            <a:xfrm>
              <a:off x="2955" y="2963"/>
              <a:ext cx="41" cy="252"/>
            </a:xfrm>
            <a:custGeom>
              <a:avLst/>
              <a:gdLst>
                <a:gd name="T0" fmla="*/ 6 w 184"/>
                <a:gd name="T1" fmla="*/ 331 h 1117"/>
                <a:gd name="T2" fmla="*/ 130 w 184"/>
                <a:gd name="T3" fmla="*/ 331 h 1117"/>
                <a:gd name="T4" fmla="*/ 136 w 184"/>
                <a:gd name="T5" fmla="*/ 341 h 1117"/>
                <a:gd name="T6" fmla="*/ 136 w 184"/>
                <a:gd name="T7" fmla="*/ 1041 h 1117"/>
                <a:gd name="T8" fmla="*/ 175 w 184"/>
                <a:gd name="T9" fmla="*/ 1041 h 1117"/>
                <a:gd name="T10" fmla="*/ 183 w 184"/>
                <a:gd name="T11" fmla="*/ 1050 h 1117"/>
                <a:gd name="T12" fmla="*/ 183 w 184"/>
                <a:gd name="T13" fmla="*/ 1105 h 1117"/>
                <a:gd name="T14" fmla="*/ 175 w 184"/>
                <a:gd name="T15" fmla="*/ 1116 h 1117"/>
                <a:gd name="T16" fmla="*/ 6 w 184"/>
                <a:gd name="T17" fmla="*/ 1116 h 1117"/>
                <a:gd name="T18" fmla="*/ 0 w 184"/>
                <a:gd name="T19" fmla="*/ 1105 h 1117"/>
                <a:gd name="T20" fmla="*/ 0 w 184"/>
                <a:gd name="T21" fmla="*/ 1050 h 1117"/>
                <a:gd name="T22" fmla="*/ 6 w 184"/>
                <a:gd name="T23" fmla="*/ 1041 h 1117"/>
                <a:gd name="T24" fmla="*/ 45 w 184"/>
                <a:gd name="T25" fmla="*/ 1041 h 1117"/>
                <a:gd name="T26" fmla="*/ 45 w 184"/>
                <a:gd name="T27" fmla="*/ 397 h 1117"/>
                <a:gd name="T28" fmla="*/ 6 w 184"/>
                <a:gd name="T29" fmla="*/ 397 h 1117"/>
                <a:gd name="T30" fmla="*/ 0 w 184"/>
                <a:gd name="T31" fmla="*/ 386 h 1117"/>
                <a:gd name="T32" fmla="*/ 0 w 184"/>
                <a:gd name="T33" fmla="*/ 341 h 1117"/>
                <a:gd name="T34" fmla="*/ 6 w 184"/>
                <a:gd name="T35" fmla="*/ 331 h 1117"/>
                <a:gd name="T36" fmla="*/ 52 w 184"/>
                <a:gd name="T37" fmla="*/ 0 h 1117"/>
                <a:gd name="T38" fmla="*/ 130 w 184"/>
                <a:gd name="T39" fmla="*/ 0 h 1117"/>
                <a:gd name="T40" fmla="*/ 136 w 184"/>
                <a:gd name="T41" fmla="*/ 9 h 1117"/>
                <a:gd name="T42" fmla="*/ 136 w 184"/>
                <a:gd name="T43" fmla="*/ 132 h 1117"/>
                <a:gd name="T44" fmla="*/ 130 w 184"/>
                <a:gd name="T45" fmla="*/ 141 h 1117"/>
                <a:gd name="T46" fmla="*/ 52 w 184"/>
                <a:gd name="T47" fmla="*/ 141 h 1117"/>
                <a:gd name="T48" fmla="*/ 45 w 184"/>
                <a:gd name="T49" fmla="*/ 132 h 1117"/>
                <a:gd name="T50" fmla="*/ 45 w 184"/>
                <a:gd name="T51" fmla="*/ 9 h 1117"/>
                <a:gd name="T52" fmla="*/ 52 w 184"/>
                <a:gd name="T5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117">
                  <a:moveTo>
                    <a:pt x="6" y="331"/>
                  </a:moveTo>
                  <a:lnTo>
                    <a:pt x="130" y="331"/>
                  </a:lnTo>
                  <a:lnTo>
                    <a:pt x="136" y="341"/>
                  </a:lnTo>
                  <a:lnTo>
                    <a:pt x="136" y="1041"/>
                  </a:lnTo>
                  <a:lnTo>
                    <a:pt x="175" y="1041"/>
                  </a:lnTo>
                  <a:lnTo>
                    <a:pt x="183" y="1050"/>
                  </a:lnTo>
                  <a:lnTo>
                    <a:pt x="183" y="1105"/>
                  </a:lnTo>
                  <a:lnTo>
                    <a:pt x="175" y="1116"/>
                  </a:lnTo>
                  <a:lnTo>
                    <a:pt x="6" y="1116"/>
                  </a:lnTo>
                  <a:lnTo>
                    <a:pt x="0" y="1105"/>
                  </a:lnTo>
                  <a:lnTo>
                    <a:pt x="0" y="1050"/>
                  </a:lnTo>
                  <a:lnTo>
                    <a:pt x="6" y="1041"/>
                  </a:lnTo>
                  <a:lnTo>
                    <a:pt x="45" y="1041"/>
                  </a:lnTo>
                  <a:lnTo>
                    <a:pt x="45" y="397"/>
                  </a:lnTo>
                  <a:lnTo>
                    <a:pt x="6" y="397"/>
                  </a:lnTo>
                  <a:lnTo>
                    <a:pt x="0" y="386"/>
                  </a:lnTo>
                  <a:lnTo>
                    <a:pt x="0" y="341"/>
                  </a:lnTo>
                  <a:lnTo>
                    <a:pt x="6" y="331"/>
                  </a:lnTo>
                  <a:close/>
                  <a:moveTo>
                    <a:pt x="52" y="0"/>
                  </a:moveTo>
                  <a:lnTo>
                    <a:pt x="130" y="0"/>
                  </a:lnTo>
                  <a:lnTo>
                    <a:pt x="136" y="9"/>
                  </a:lnTo>
                  <a:lnTo>
                    <a:pt x="136" y="132"/>
                  </a:lnTo>
                  <a:lnTo>
                    <a:pt x="130" y="141"/>
                  </a:lnTo>
                  <a:lnTo>
                    <a:pt x="52" y="141"/>
                  </a:lnTo>
                  <a:lnTo>
                    <a:pt x="45" y="132"/>
                  </a:lnTo>
                  <a:lnTo>
                    <a:pt x="45" y="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9" name="Freeform 39"/>
            <p:cNvSpPr>
              <a:spLocks noChangeArrowheads="1"/>
            </p:cNvSpPr>
            <p:nvPr/>
          </p:nvSpPr>
          <p:spPr bwMode="auto">
            <a:xfrm>
              <a:off x="3022" y="2963"/>
              <a:ext cx="97" cy="252"/>
            </a:xfrm>
            <a:custGeom>
              <a:avLst/>
              <a:gdLst>
                <a:gd name="T0" fmla="*/ 172 w 431"/>
                <a:gd name="T1" fmla="*/ 397 h 1117"/>
                <a:gd name="T2" fmla="*/ 252 w 431"/>
                <a:gd name="T3" fmla="*/ 397 h 1117"/>
                <a:gd name="T4" fmla="*/ 252 w 431"/>
                <a:gd name="T5" fmla="*/ 455 h 1117"/>
                <a:gd name="T6" fmla="*/ 258 w 431"/>
                <a:gd name="T7" fmla="*/ 463 h 1117"/>
                <a:gd name="T8" fmla="*/ 294 w 431"/>
                <a:gd name="T9" fmla="*/ 463 h 1117"/>
                <a:gd name="T10" fmla="*/ 294 w 431"/>
                <a:gd name="T11" fmla="*/ 973 h 1117"/>
                <a:gd name="T12" fmla="*/ 258 w 431"/>
                <a:gd name="T13" fmla="*/ 973 h 1117"/>
                <a:gd name="T14" fmla="*/ 252 w 431"/>
                <a:gd name="T15" fmla="*/ 984 h 1117"/>
                <a:gd name="T16" fmla="*/ 252 w 431"/>
                <a:gd name="T17" fmla="*/ 1041 h 1117"/>
                <a:gd name="T18" fmla="*/ 172 w 431"/>
                <a:gd name="T19" fmla="*/ 1041 h 1117"/>
                <a:gd name="T20" fmla="*/ 172 w 431"/>
                <a:gd name="T21" fmla="*/ 984 h 1117"/>
                <a:gd name="T22" fmla="*/ 166 w 431"/>
                <a:gd name="T23" fmla="*/ 973 h 1117"/>
                <a:gd name="T24" fmla="*/ 129 w 431"/>
                <a:gd name="T25" fmla="*/ 973 h 1117"/>
                <a:gd name="T26" fmla="*/ 129 w 431"/>
                <a:gd name="T27" fmla="*/ 918 h 1117"/>
                <a:gd name="T28" fmla="*/ 124 w 431"/>
                <a:gd name="T29" fmla="*/ 909 h 1117"/>
                <a:gd name="T30" fmla="*/ 92 w 431"/>
                <a:gd name="T31" fmla="*/ 909 h 1117"/>
                <a:gd name="T32" fmla="*/ 92 w 431"/>
                <a:gd name="T33" fmla="*/ 529 h 1117"/>
                <a:gd name="T34" fmla="*/ 124 w 431"/>
                <a:gd name="T35" fmla="*/ 529 h 1117"/>
                <a:gd name="T36" fmla="*/ 129 w 431"/>
                <a:gd name="T37" fmla="*/ 519 h 1117"/>
                <a:gd name="T38" fmla="*/ 129 w 431"/>
                <a:gd name="T39" fmla="*/ 463 h 1117"/>
                <a:gd name="T40" fmla="*/ 166 w 431"/>
                <a:gd name="T41" fmla="*/ 463 h 1117"/>
                <a:gd name="T42" fmla="*/ 172 w 431"/>
                <a:gd name="T43" fmla="*/ 455 h 1117"/>
                <a:gd name="T44" fmla="*/ 172 w 431"/>
                <a:gd name="T45" fmla="*/ 397 h 1117"/>
                <a:gd name="T46" fmla="*/ 258 w 431"/>
                <a:gd name="T47" fmla="*/ 0 h 1117"/>
                <a:gd name="T48" fmla="*/ 380 w 431"/>
                <a:gd name="T49" fmla="*/ 0 h 1117"/>
                <a:gd name="T50" fmla="*/ 387 w 431"/>
                <a:gd name="T51" fmla="*/ 9 h 1117"/>
                <a:gd name="T52" fmla="*/ 387 w 431"/>
                <a:gd name="T53" fmla="*/ 1041 h 1117"/>
                <a:gd name="T54" fmla="*/ 423 w 431"/>
                <a:gd name="T55" fmla="*/ 1041 h 1117"/>
                <a:gd name="T56" fmla="*/ 430 w 431"/>
                <a:gd name="T57" fmla="*/ 1050 h 1117"/>
                <a:gd name="T58" fmla="*/ 430 w 431"/>
                <a:gd name="T59" fmla="*/ 1105 h 1117"/>
                <a:gd name="T60" fmla="*/ 423 w 431"/>
                <a:gd name="T61" fmla="*/ 1116 h 1117"/>
                <a:gd name="T62" fmla="*/ 343 w 431"/>
                <a:gd name="T63" fmla="*/ 1116 h 1117"/>
                <a:gd name="T64" fmla="*/ 336 w 431"/>
                <a:gd name="T65" fmla="*/ 1105 h 1117"/>
                <a:gd name="T66" fmla="*/ 336 w 431"/>
                <a:gd name="T67" fmla="*/ 1050 h 1117"/>
                <a:gd name="T68" fmla="*/ 300 w 431"/>
                <a:gd name="T69" fmla="*/ 1050 h 1117"/>
                <a:gd name="T70" fmla="*/ 300 w 431"/>
                <a:gd name="T71" fmla="*/ 1105 h 1117"/>
                <a:gd name="T72" fmla="*/ 294 w 431"/>
                <a:gd name="T73" fmla="*/ 1116 h 1117"/>
                <a:gd name="T74" fmla="*/ 129 w 431"/>
                <a:gd name="T75" fmla="*/ 1116 h 1117"/>
                <a:gd name="T76" fmla="*/ 124 w 431"/>
                <a:gd name="T77" fmla="*/ 1105 h 1117"/>
                <a:gd name="T78" fmla="*/ 124 w 431"/>
                <a:gd name="T79" fmla="*/ 1050 h 1117"/>
                <a:gd name="T80" fmla="*/ 49 w 431"/>
                <a:gd name="T81" fmla="*/ 1050 h 1117"/>
                <a:gd name="T82" fmla="*/ 44 w 431"/>
                <a:gd name="T83" fmla="*/ 1041 h 1117"/>
                <a:gd name="T84" fmla="*/ 44 w 431"/>
                <a:gd name="T85" fmla="*/ 918 h 1117"/>
                <a:gd name="T86" fmla="*/ 7 w 431"/>
                <a:gd name="T87" fmla="*/ 918 h 1117"/>
                <a:gd name="T88" fmla="*/ 0 w 431"/>
                <a:gd name="T89" fmla="*/ 909 h 1117"/>
                <a:gd name="T90" fmla="*/ 0 w 431"/>
                <a:gd name="T91" fmla="*/ 529 h 1117"/>
                <a:gd name="T92" fmla="*/ 7 w 431"/>
                <a:gd name="T93" fmla="*/ 519 h 1117"/>
                <a:gd name="T94" fmla="*/ 44 w 431"/>
                <a:gd name="T95" fmla="*/ 519 h 1117"/>
                <a:gd name="T96" fmla="*/ 44 w 431"/>
                <a:gd name="T97" fmla="*/ 397 h 1117"/>
                <a:gd name="T98" fmla="*/ 49 w 431"/>
                <a:gd name="T99" fmla="*/ 386 h 1117"/>
                <a:gd name="T100" fmla="*/ 124 w 431"/>
                <a:gd name="T101" fmla="*/ 386 h 1117"/>
                <a:gd name="T102" fmla="*/ 124 w 431"/>
                <a:gd name="T103" fmla="*/ 341 h 1117"/>
                <a:gd name="T104" fmla="*/ 129 w 431"/>
                <a:gd name="T105" fmla="*/ 331 h 1117"/>
                <a:gd name="T106" fmla="*/ 252 w 431"/>
                <a:gd name="T107" fmla="*/ 331 h 1117"/>
                <a:gd name="T108" fmla="*/ 258 w 431"/>
                <a:gd name="T109" fmla="*/ 341 h 1117"/>
                <a:gd name="T110" fmla="*/ 258 w 431"/>
                <a:gd name="T111" fmla="*/ 386 h 1117"/>
                <a:gd name="T112" fmla="*/ 294 w 431"/>
                <a:gd name="T113" fmla="*/ 386 h 1117"/>
                <a:gd name="T114" fmla="*/ 294 w 431"/>
                <a:gd name="T115" fmla="*/ 75 h 1117"/>
                <a:gd name="T116" fmla="*/ 258 w 431"/>
                <a:gd name="T117" fmla="*/ 75 h 1117"/>
                <a:gd name="T118" fmla="*/ 252 w 431"/>
                <a:gd name="T119" fmla="*/ 64 h 1117"/>
                <a:gd name="T120" fmla="*/ 252 w 431"/>
                <a:gd name="T121" fmla="*/ 9 h 1117"/>
                <a:gd name="T122" fmla="*/ 258 w 431"/>
                <a:gd name="T12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1" h="1117">
                  <a:moveTo>
                    <a:pt x="172" y="397"/>
                  </a:moveTo>
                  <a:lnTo>
                    <a:pt x="252" y="397"/>
                  </a:lnTo>
                  <a:lnTo>
                    <a:pt x="252" y="455"/>
                  </a:lnTo>
                  <a:lnTo>
                    <a:pt x="258" y="463"/>
                  </a:lnTo>
                  <a:lnTo>
                    <a:pt x="294" y="463"/>
                  </a:lnTo>
                  <a:lnTo>
                    <a:pt x="294" y="973"/>
                  </a:lnTo>
                  <a:lnTo>
                    <a:pt x="258" y="973"/>
                  </a:lnTo>
                  <a:lnTo>
                    <a:pt x="252" y="984"/>
                  </a:lnTo>
                  <a:lnTo>
                    <a:pt x="252" y="1041"/>
                  </a:lnTo>
                  <a:lnTo>
                    <a:pt x="172" y="1041"/>
                  </a:lnTo>
                  <a:lnTo>
                    <a:pt x="172" y="984"/>
                  </a:lnTo>
                  <a:lnTo>
                    <a:pt x="166" y="973"/>
                  </a:lnTo>
                  <a:lnTo>
                    <a:pt x="129" y="973"/>
                  </a:lnTo>
                  <a:lnTo>
                    <a:pt x="129" y="918"/>
                  </a:lnTo>
                  <a:lnTo>
                    <a:pt x="124" y="909"/>
                  </a:lnTo>
                  <a:lnTo>
                    <a:pt x="92" y="909"/>
                  </a:lnTo>
                  <a:lnTo>
                    <a:pt x="92" y="529"/>
                  </a:lnTo>
                  <a:lnTo>
                    <a:pt x="124" y="529"/>
                  </a:lnTo>
                  <a:lnTo>
                    <a:pt x="129" y="519"/>
                  </a:lnTo>
                  <a:lnTo>
                    <a:pt x="129" y="463"/>
                  </a:lnTo>
                  <a:lnTo>
                    <a:pt x="166" y="463"/>
                  </a:lnTo>
                  <a:lnTo>
                    <a:pt x="172" y="455"/>
                  </a:lnTo>
                  <a:lnTo>
                    <a:pt x="172" y="397"/>
                  </a:lnTo>
                  <a:close/>
                  <a:moveTo>
                    <a:pt x="258" y="0"/>
                  </a:moveTo>
                  <a:lnTo>
                    <a:pt x="380" y="0"/>
                  </a:lnTo>
                  <a:lnTo>
                    <a:pt x="387" y="9"/>
                  </a:lnTo>
                  <a:lnTo>
                    <a:pt x="387" y="1041"/>
                  </a:lnTo>
                  <a:lnTo>
                    <a:pt x="423" y="1041"/>
                  </a:lnTo>
                  <a:lnTo>
                    <a:pt x="430" y="1050"/>
                  </a:lnTo>
                  <a:lnTo>
                    <a:pt x="430" y="1105"/>
                  </a:lnTo>
                  <a:lnTo>
                    <a:pt x="423" y="1116"/>
                  </a:lnTo>
                  <a:lnTo>
                    <a:pt x="343" y="1116"/>
                  </a:lnTo>
                  <a:lnTo>
                    <a:pt x="336" y="1105"/>
                  </a:lnTo>
                  <a:lnTo>
                    <a:pt x="336" y="1050"/>
                  </a:lnTo>
                  <a:lnTo>
                    <a:pt x="300" y="1050"/>
                  </a:lnTo>
                  <a:lnTo>
                    <a:pt x="300" y="1105"/>
                  </a:lnTo>
                  <a:lnTo>
                    <a:pt x="294" y="1116"/>
                  </a:lnTo>
                  <a:lnTo>
                    <a:pt x="129" y="1116"/>
                  </a:lnTo>
                  <a:lnTo>
                    <a:pt x="124" y="1105"/>
                  </a:lnTo>
                  <a:lnTo>
                    <a:pt x="124" y="1050"/>
                  </a:lnTo>
                  <a:lnTo>
                    <a:pt x="49" y="1050"/>
                  </a:lnTo>
                  <a:lnTo>
                    <a:pt x="44" y="1041"/>
                  </a:lnTo>
                  <a:lnTo>
                    <a:pt x="44" y="918"/>
                  </a:lnTo>
                  <a:lnTo>
                    <a:pt x="7" y="918"/>
                  </a:lnTo>
                  <a:lnTo>
                    <a:pt x="0" y="909"/>
                  </a:lnTo>
                  <a:lnTo>
                    <a:pt x="0" y="529"/>
                  </a:lnTo>
                  <a:lnTo>
                    <a:pt x="7" y="519"/>
                  </a:lnTo>
                  <a:lnTo>
                    <a:pt x="44" y="519"/>
                  </a:lnTo>
                  <a:lnTo>
                    <a:pt x="44" y="397"/>
                  </a:lnTo>
                  <a:lnTo>
                    <a:pt x="49" y="386"/>
                  </a:lnTo>
                  <a:lnTo>
                    <a:pt x="124" y="386"/>
                  </a:lnTo>
                  <a:lnTo>
                    <a:pt x="124" y="341"/>
                  </a:lnTo>
                  <a:lnTo>
                    <a:pt x="129" y="331"/>
                  </a:lnTo>
                  <a:lnTo>
                    <a:pt x="252" y="331"/>
                  </a:lnTo>
                  <a:lnTo>
                    <a:pt x="258" y="341"/>
                  </a:lnTo>
                  <a:lnTo>
                    <a:pt x="258" y="386"/>
                  </a:lnTo>
                  <a:lnTo>
                    <a:pt x="294" y="386"/>
                  </a:lnTo>
                  <a:lnTo>
                    <a:pt x="294" y="75"/>
                  </a:lnTo>
                  <a:lnTo>
                    <a:pt x="258" y="75"/>
                  </a:lnTo>
                  <a:lnTo>
                    <a:pt x="252" y="64"/>
                  </a:lnTo>
                  <a:lnTo>
                    <a:pt x="252" y="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880" name="Group 40"/>
          <p:cNvGrpSpPr>
            <a:grpSpLocks/>
          </p:cNvGrpSpPr>
          <p:nvPr/>
        </p:nvGrpSpPr>
        <p:grpSpPr bwMode="auto">
          <a:xfrm>
            <a:off x="1524000" y="5008563"/>
            <a:ext cx="989013" cy="400050"/>
            <a:chOff x="960" y="3155"/>
            <a:chExt cx="623" cy="252"/>
          </a:xfrm>
        </p:grpSpPr>
        <p:sp>
          <p:nvSpPr>
            <p:cNvPr id="163881" name="Freeform 41"/>
            <p:cNvSpPr>
              <a:spLocks noChangeArrowheads="1"/>
            </p:cNvSpPr>
            <p:nvPr/>
          </p:nvSpPr>
          <p:spPr bwMode="auto">
            <a:xfrm>
              <a:off x="960" y="3155"/>
              <a:ext cx="54" cy="252"/>
            </a:xfrm>
            <a:custGeom>
              <a:avLst/>
              <a:gdLst>
                <a:gd name="T0" fmla="*/ 6 w 242"/>
                <a:gd name="T1" fmla="*/ 0 h 1116"/>
                <a:gd name="T2" fmla="*/ 234 w 242"/>
                <a:gd name="T3" fmla="*/ 0 h 1116"/>
                <a:gd name="T4" fmla="*/ 241 w 242"/>
                <a:gd name="T5" fmla="*/ 11 h 1116"/>
                <a:gd name="T6" fmla="*/ 241 w 242"/>
                <a:gd name="T7" fmla="*/ 66 h 1116"/>
                <a:gd name="T8" fmla="*/ 234 w 242"/>
                <a:gd name="T9" fmla="*/ 75 h 1116"/>
                <a:gd name="T10" fmla="*/ 161 w 242"/>
                <a:gd name="T11" fmla="*/ 75 h 1116"/>
                <a:gd name="T12" fmla="*/ 161 w 242"/>
                <a:gd name="T13" fmla="*/ 1040 h 1116"/>
                <a:gd name="T14" fmla="*/ 234 w 242"/>
                <a:gd name="T15" fmla="*/ 1040 h 1116"/>
                <a:gd name="T16" fmla="*/ 241 w 242"/>
                <a:gd name="T17" fmla="*/ 1051 h 1116"/>
                <a:gd name="T18" fmla="*/ 241 w 242"/>
                <a:gd name="T19" fmla="*/ 1106 h 1116"/>
                <a:gd name="T20" fmla="*/ 234 w 242"/>
                <a:gd name="T21" fmla="*/ 1115 h 1116"/>
                <a:gd name="T22" fmla="*/ 6 w 242"/>
                <a:gd name="T23" fmla="*/ 1115 h 1116"/>
                <a:gd name="T24" fmla="*/ 0 w 242"/>
                <a:gd name="T25" fmla="*/ 1106 h 1116"/>
                <a:gd name="T26" fmla="*/ 0 w 242"/>
                <a:gd name="T27" fmla="*/ 1051 h 1116"/>
                <a:gd name="T28" fmla="*/ 6 w 242"/>
                <a:gd name="T29" fmla="*/ 1040 h 1116"/>
                <a:gd name="T30" fmla="*/ 80 w 242"/>
                <a:gd name="T31" fmla="*/ 1040 h 1116"/>
                <a:gd name="T32" fmla="*/ 80 w 242"/>
                <a:gd name="T33" fmla="*/ 75 h 1116"/>
                <a:gd name="T34" fmla="*/ 6 w 242"/>
                <a:gd name="T35" fmla="*/ 75 h 1116"/>
                <a:gd name="T36" fmla="*/ 0 w 242"/>
                <a:gd name="T37" fmla="*/ 66 h 1116"/>
                <a:gd name="T38" fmla="*/ 0 w 242"/>
                <a:gd name="T39" fmla="*/ 11 h 1116"/>
                <a:gd name="T40" fmla="*/ 6 w 242"/>
                <a:gd name="T41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1116">
                  <a:moveTo>
                    <a:pt x="6" y="0"/>
                  </a:moveTo>
                  <a:lnTo>
                    <a:pt x="234" y="0"/>
                  </a:lnTo>
                  <a:lnTo>
                    <a:pt x="241" y="11"/>
                  </a:lnTo>
                  <a:lnTo>
                    <a:pt x="241" y="66"/>
                  </a:lnTo>
                  <a:lnTo>
                    <a:pt x="234" y="75"/>
                  </a:lnTo>
                  <a:lnTo>
                    <a:pt x="161" y="75"/>
                  </a:lnTo>
                  <a:lnTo>
                    <a:pt x="161" y="1040"/>
                  </a:lnTo>
                  <a:lnTo>
                    <a:pt x="234" y="1040"/>
                  </a:lnTo>
                  <a:lnTo>
                    <a:pt x="241" y="1051"/>
                  </a:lnTo>
                  <a:lnTo>
                    <a:pt x="241" y="1106"/>
                  </a:lnTo>
                  <a:lnTo>
                    <a:pt x="234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80" y="1040"/>
                  </a:lnTo>
                  <a:lnTo>
                    <a:pt x="80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2" name="Freeform 42"/>
            <p:cNvSpPr>
              <a:spLocks noChangeArrowheads="1"/>
            </p:cNvSpPr>
            <p:nvPr/>
          </p:nvSpPr>
          <p:spPr bwMode="auto">
            <a:xfrm>
              <a:off x="1035" y="3231"/>
              <a:ext cx="103" cy="177"/>
            </a:xfrm>
            <a:custGeom>
              <a:avLst/>
              <a:gdLst>
                <a:gd name="T0" fmla="*/ 6 w 458"/>
                <a:gd name="T1" fmla="*/ 0 h 783"/>
                <a:gd name="T2" fmla="*/ 120 w 458"/>
                <a:gd name="T3" fmla="*/ 0 h 783"/>
                <a:gd name="T4" fmla="*/ 127 w 458"/>
                <a:gd name="T5" fmla="*/ 8 h 783"/>
                <a:gd name="T6" fmla="*/ 127 w 458"/>
                <a:gd name="T7" fmla="*/ 121 h 783"/>
                <a:gd name="T8" fmla="*/ 163 w 458"/>
                <a:gd name="T9" fmla="*/ 121 h 783"/>
                <a:gd name="T10" fmla="*/ 163 w 458"/>
                <a:gd name="T11" fmla="*/ 64 h 783"/>
                <a:gd name="T12" fmla="*/ 170 w 458"/>
                <a:gd name="T13" fmla="*/ 55 h 783"/>
                <a:gd name="T14" fmla="*/ 205 w 458"/>
                <a:gd name="T15" fmla="*/ 55 h 783"/>
                <a:gd name="T16" fmla="*/ 205 w 458"/>
                <a:gd name="T17" fmla="*/ 8 h 783"/>
                <a:gd name="T18" fmla="*/ 212 w 458"/>
                <a:gd name="T19" fmla="*/ 0 h 783"/>
                <a:gd name="T20" fmla="*/ 332 w 458"/>
                <a:gd name="T21" fmla="*/ 0 h 783"/>
                <a:gd name="T22" fmla="*/ 337 w 458"/>
                <a:gd name="T23" fmla="*/ 8 h 783"/>
                <a:gd name="T24" fmla="*/ 337 w 458"/>
                <a:gd name="T25" fmla="*/ 55 h 783"/>
                <a:gd name="T26" fmla="*/ 375 w 458"/>
                <a:gd name="T27" fmla="*/ 55 h 783"/>
                <a:gd name="T28" fmla="*/ 380 w 458"/>
                <a:gd name="T29" fmla="*/ 64 h 783"/>
                <a:gd name="T30" fmla="*/ 380 w 458"/>
                <a:gd name="T31" fmla="*/ 121 h 783"/>
                <a:gd name="T32" fmla="*/ 415 w 458"/>
                <a:gd name="T33" fmla="*/ 121 h 783"/>
                <a:gd name="T34" fmla="*/ 422 w 458"/>
                <a:gd name="T35" fmla="*/ 132 h 783"/>
                <a:gd name="T36" fmla="*/ 422 w 458"/>
                <a:gd name="T37" fmla="*/ 707 h 783"/>
                <a:gd name="T38" fmla="*/ 452 w 458"/>
                <a:gd name="T39" fmla="*/ 707 h 783"/>
                <a:gd name="T40" fmla="*/ 457 w 458"/>
                <a:gd name="T41" fmla="*/ 718 h 783"/>
                <a:gd name="T42" fmla="*/ 457 w 458"/>
                <a:gd name="T43" fmla="*/ 773 h 783"/>
                <a:gd name="T44" fmla="*/ 452 w 458"/>
                <a:gd name="T45" fmla="*/ 782 h 783"/>
                <a:gd name="T46" fmla="*/ 296 w 458"/>
                <a:gd name="T47" fmla="*/ 782 h 783"/>
                <a:gd name="T48" fmla="*/ 290 w 458"/>
                <a:gd name="T49" fmla="*/ 773 h 783"/>
                <a:gd name="T50" fmla="*/ 290 w 458"/>
                <a:gd name="T51" fmla="*/ 718 h 783"/>
                <a:gd name="T52" fmla="*/ 296 w 458"/>
                <a:gd name="T53" fmla="*/ 707 h 783"/>
                <a:gd name="T54" fmla="*/ 332 w 458"/>
                <a:gd name="T55" fmla="*/ 707 h 783"/>
                <a:gd name="T56" fmla="*/ 332 w 458"/>
                <a:gd name="T57" fmla="*/ 196 h 783"/>
                <a:gd name="T58" fmla="*/ 296 w 458"/>
                <a:gd name="T59" fmla="*/ 196 h 783"/>
                <a:gd name="T60" fmla="*/ 290 w 458"/>
                <a:gd name="T61" fmla="*/ 187 h 783"/>
                <a:gd name="T62" fmla="*/ 290 w 458"/>
                <a:gd name="T63" fmla="*/ 132 h 783"/>
                <a:gd name="T64" fmla="*/ 170 w 458"/>
                <a:gd name="T65" fmla="*/ 132 h 783"/>
                <a:gd name="T66" fmla="*/ 170 w 458"/>
                <a:gd name="T67" fmla="*/ 187 h 783"/>
                <a:gd name="T68" fmla="*/ 163 w 458"/>
                <a:gd name="T69" fmla="*/ 196 h 783"/>
                <a:gd name="T70" fmla="*/ 127 w 458"/>
                <a:gd name="T71" fmla="*/ 196 h 783"/>
                <a:gd name="T72" fmla="*/ 127 w 458"/>
                <a:gd name="T73" fmla="*/ 707 h 783"/>
                <a:gd name="T74" fmla="*/ 163 w 458"/>
                <a:gd name="T75" fmla="*/ 707 h 783"/>
                <a:gd name="T76" fmla="*/ 170 w 458"/>
                <a:gd name="T77" fmla="*/ 718 h 783"/>
                <a:gd name="T78" fmla="*/ 170 w 458"/>
                <a:gd name="T79" fmla="*/ 773 h 783"/>
                <a:gd name="T80" fmla="*/ 163 w 458"/>
                <a:gd name="T81" fmla="*/ 782 h 783"/>
                <a:gd name="T82" fmla="*/ 6 w 458"/>
                <a:gd name="T83" fmla="*/ 782 h 783"/>
                <a:gd name="T84" fmla="*/ 0 w 458"/>
                <a:gd name="T85" fmla="*/ 773 h 783"/>
                <a:gd name="T86" fmla="*/ 0 w 458"/>
                <a:gd name="T87" fmla="*/ 718 h 783"/>
                <a:gd name="T88" fmla="*/ 6 w 458"/>
                <a:gd name="T89" fmla="*/ 707 h 783"/>
                <a:gd name="T90" fmla="*/ 43 w 458"/>
                <a:gd name="T91" fmla="*/ 707 h 783"/>
                <a:gd name="T92" fmla="*/ 43 w 458"/>
                <a:gd name="T93" fmla="*/ 64 h 783"/>
                <a:gd name="T94" fmla="*/ 6 w 458"/>
                <a:gd name="T95" fmla="*/ 64 h 783"/>
                <a:gd name="T96" fmla="*/ 0 w 458"/>
                <a:gd name="T97" fmla="*/ 55 h 783"/>
                <a:gd name="T98" fmla="*/ 0 w 458"/>
                <a:gd name="T99" fmla="*/ 8 h 783"/>
                <a:gd name="T100" fmla="*/ 6 w 458"/>
                <a:gd name="T10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783">
                  <a:moveTo>
                    <a:pt x="6" y="0"/>
                  </a:moveTo>
                  <a:lnTo>
                    <a:pt x="120" y="0"/>
                  </a:lnTo>
                  <a:lnTo>
                    <a:pt x="127" y="8"/>
                  </a:lnTo>
                  <a:lnTo>
                    <a:pt x="127" y="121"/>
                  </a:lnTo>
                  <a:lnTo>
                    <a:pt x="163" y="121"/>
                  </a:lnTo>
                  <a:lnTo>
                    <a:pt x="163" y="64"/>
                  </a:lnTo>
                  <a:lnTo>
                    <a:pt x="170" y="55"/>
                  </a:lnTo>
                  <a:lnTo>
                    <a:pt x="205" y="55"/>
                  </a:lnTo>
                  <a:lnTo>
                    <a:pt x="205" y="8"/>
                  </a:lnTo>
                  <a:lnTo>
                    <a:pt x="212" y="0"/>
                  </a:lnTo>
                  <a:lnTo>
                    <a:pt x="332" y="0"/>
                  </a:lnTo>
                  <a:lnTo>
                    <a:pt x="337" y="8"/>
                  </a:lnTo>
                  <a:lnTo>
                    <a:pt x="337" y="55"/>
                  </a:lnTo>
                  <a:lnTo>
                    <a:pt x="375" y="55"/>
                  </a:lnTo>
                  <a:lnTo>
                    <a:pt x="380" y="64"/>
                  </a:lnTo>
                  <a:lnTo>
                    <a:pt x="380" y="121"/>
                  </a:lnTo>
                  <a:lnTo>
                    <a:pt x="415" y="121"/>
                  </a:lnTo>
                  <a:lnTo>
                    <a:pt x="422" y="132"/>
                  </a:lnTo>
                  <a:lnTo>
                    <a:pt x="422" y="707"/>
                  </a:lnTo>
                  <a:lnTo>
                    <a:pt x="452" y="707"/>
                  </a:lnTo>
                  <a:lnTo>
                    <a:pt x="457" y="718"/>
                  </a:lnTo>
                  <a:lnTo>
                    <a:pt x="457" y="773"/>
                  </a:lnTo>
                  <a:lnTo>
                    <a:pt x="452" y="782"/>
                  </a:lnTo>
                  <a:lnTo>
                    <a:pt x="296" y="782"/>
                  </a:lnTo>
                  <a:lnTo>
                    <a:pt x="290" y="773"/>
                  </a:lnTo>
                  <a:lnTo>
                    <a:pt x="290" y="718"/>
                  </a:lnTo>
                  <a:lnTo>
                    <a:pt x="296" y="707"/>
                  </a:lnTo>
                  <a:lnTo>
                    <a:pt x="332" y="707"/>
                  </a:lnTo>
                  <a:lnTo>
                    <a:pt x="332" y="196"/>
                  </a:lnTo>
                  <a:lnTo>
                    <a:pt x="296" y="196"/>
                  </a:lnTo>
                  <a:lnTo>
                    <a:pt x="290" y="187"/>
                  </a:lnTo>
                  <a:lnTo>
                    <a:pt x="290" y="132"/>
                  </a:lnTo>
                  <a:lnTo>
                    <a:pt x="170" y="132"/>
                  </a:lnTo>
                  <a:lnTo>
                    <a:pt x="170" y="187"/>
                  </a:lnTo>
                  <a:lnTo>
                    <a:pt x="163" y="196"/>
                  </a:lnTo>
                  <a:lnTo>
                    <a:pt x="127" y="196"/>
                  </a:lnTo>
                  <a:lnTo>
                    <a:pt x="127" y="707"/>
                  </a:lnTo>
                  <a:lnTo>
                    <a:pt x="163" y="707"/>
                  </a:lnTo>
                  <a:lnTo>
                    <a:pt x="170" y="718"/>
                  </a:lnTo>
                  <a:lnTo>
                    <a:pt x="170" y="773"/>
                  </a:lnTo>
                  <a:lnTo>
                    <a:pt x="163" y="782"/>
                  </a:lnTo>
                  <a:lnTo>
                    <a:pt x="6" y="782"/>
                  </a:lnTo>
                  <a:lnTo>
                    <a:pt x="0" y="773"/>
                  </a:lnTo>
                  <a:lnTo>
                    <a:pt x="0" y="718"/>
                  </a:lnTo>
                  <a:lnTo>
                    <a:pt x="6" y="707"/>
                  </a:lnTo>
                  <a:lnTo>
                    <a:pt x="43" y="707"/>
                  </a:lnTo>
                  <a:lnTo>
                    <a:pt x="43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3" name="Freeform 43"/>
            <p:cNvSpPr>
              <a:spLocks noChangeArrowheads="1"/>
            </p:cNvSpPr>
            <p:nvPr/>
          </p:nvSpPr>
          <p:spPr bwMode="auto">
            <a:xfrm>
              <a:off x="1141" y="3231"/>
              <a:ext cx="101" cy="177"/>
            </a:xfrm>
            <a:custGeom>
              <a:avLst/>
              <a:gdLst>
                <a:gd name="T0" fmla="*/ 6 w 448"/>
                <a:gd name="T1" fmla="*/ 0 h 783"/>
                <a:gd name="T2" fmla="*/ 157 w 448"/>
                <a:gd name="T3" fmla="*/ 0 h 783"/>
                <a:gd name="T4" fmla="*/ 163 w 448"/>
                <a:gd name="T5" fmla="*/ 8 h 783"/>
                <a:gd name="T6" fmla="*/ 163 w 448"/>
                <a:gd name="T7" fmla="*/ 55 h 783"/>
                <a:gd name="T8" fmla="*/ 157 w 448"/>
                <a:gd name="T9" fmla="*/ 64 h 783"/>
                <a:gd name="T10" fmla="*/ 128 w 448"/>
                <a:gd name="T11" fmla="*/ 64 h 783"/>
                <a:gd name="T12" fmla="*/ 128 w 448"/>
                <a:gd name="T13" fmla="*/ 187 h 783"/>
                <a:gd name="T14" fmla="*/ 157 w 448"/>
                <a:gd name="T15" fmla="*/ 187 h 783"/>
                <a:gd name="T16" fmla="*/ 163 w 448"/>
                <a:gd name="T17" fmla="*/ 196 h 783"/>
                <a:gd name="T18" fmla="*/ 163 w 448"/>
                <a:gd name="T19" fmla="*/ 385 h 783"/>
                <a:gd name="T20" fmla="*/ 197 w 448"/>
                <a:gd name="T21" fmla="*/ 385 h 783"/>
                <a:gd name="T22" fmla="*/ 203 w 448"/>
                <a:gd name="T23" fmla="*/ 396 h 783"/>
                <a:gd name="T24" fmla="*/ 203 w 448"/>
                <a:gd name="T25" fmla="*/ 575 h 783"/>
                <a:gd name="T26" fmla="*/ 238 w 448"/>
                <a:gd name="T27" fmla="*/ 575 h 783"/>
                <a:gd name="T28" fmla="*/ 238 w 448"/>
                <a:gd name="T29" fmla="*/ 528 h 783"/>
                <a:gd name="T30" fmla="*/ 244 w 448"/>
                <a:gd name="T31" fmla="*/ 518 h 783"/>
                <a:gd name="T32" fmla="*/ 278 w 448"/>
                <a:gd name="T33" fmla="*/ 518 h 783"/>
                <a:gd name="T34" fmla="*/ 278 w 448"/>
                <a:gd name="T35" fmla="*/ 328 h 783"/>
                <a:gd name="T36" fmla="*/ 285 w 448"/>
                <a:gd name="T37" fmla="*/ 319 h 783"/>
                <a:gd name="T38" fmla="*/ 319 w 448"/>
                <a:gd name="T39" fmla="*/ 319 h 783"/>
                <a:gd name="T40" fmla="*/ 319 w 448"/>
                <a:gd name="T41" fmla="*/ 64 h 783"/>
                <a:gd name="T42" fmla="*/ 285 w 448"/>
                <a:gd name="T43" fmla="*/ 64 h 783"/>
                <a:gd name="T44" fmla="*/ 278 w 448"/>
                <a:gd name="T45" fmla="*/ 55 h 783"/>
                <a:gd name="T46" fmla="*/ 278 w 448"/>
                <a:gd name="T47" fmla="*/ 8 h 783"/>
                <a:gd name="T48" fmla="*/ 285 w 448"/>
                <a:gd name="T49" fmla="*/ 0 h 783"/>
                <a:gd name="T50" fmla="*/ 440 w 448"/>
                <a:gd name="T51" fmla="*/ 0 h 783"/>
                <a:gd name="T52" fmla="*/ 447 w 448"/>
                <a:gd name="T53" fmla="*/ 8 h 783"/>
                <a:gd name="T54" fmla="*/ 447 w 448"/>
                <a:gd name="T55" fmla="*/ 55 h 783"/>
                <a:gd name="T56" fmla="*/ 440 w 448"/>
                <a:gd name="T57" fmla="*/ 64 h 783"/>
                <a:gd name="T58" fmla="*/ 406 w 448"/>
                <a:gd name="T59" fmla="*/ 64 h 783"/>
                <a:gd name="T60" fmla="*/ 406 w 448"/>
                <a:gd name="T61" fmla="*/ 121 h 783"/>
                <a:gd name="T62" fmla="*/ 400 w 448"/>
                <a:gd name="T63" fmla="*/ 132 h 783"/>
                <a:gd name="T64" fmla="*/ 366 w 448"/>
                <a:gd name="T65" fmla="*/ 132 h 783"/>
                <a:gd name="T66" fmla="*/ 366 w 448"/>
                <a:gd name="T67" fmla="*/ 319 h 783"/>
                <a:gd name="T68" fmla="*/ 359 w 448"/>
                <a:gd name="T69" fmla="*/ 328 h 783"/>
                <a:gd name="T70" fmla="*/ 325 w 448"/>
                <a:gd name="T71" fmla="*/ 328 h 783"/>
                <a:gd name="T72" fmla="*/ 325 w 448"/>
                <a:gd name="T73" fmla="*/ 518 h 783"/>
                <a:gd name="T74" fmla="*/ 319 w 448"/>
                <a:gd name="T75" fmla="*/ 528 h 783"/>
                <a:gd name="T76" fmla="*/ 285 w 448"/>
                <a:gd name="T77" fmla="*/ 528 h 783"/>
                <a:gd name="T78" fmla="*/ 285 w 448"/>
                <a:gd name="T79" fmla="*/ 707 h 783"/>
                <a:gd name="T80" fmla="*/ 278 w 448"/>
                <a:gd name="T81" fmla="*/ 718 h 783"/>
                <a:gd name="T82" fmla="*/ 244 w 448"/>
                <a:gd name="T83" fmla="*/ 718 h 783"/>
                <a:gd name="T84" fmla="*/ 244 w 448"/>
                <a:gd name="T85" fmla="*/ 773 h 783"/>
                <a:gd name="T86" fmla="*/ 238 w 448"/>
                <a:gd name="T87" fmla="*/ 782 h 783"/>
                <a:gd name="T88" fmla="*/ 203 w 448"/>
                <a:gd name="T89" fmla="*/ 782 h 783"/>
                <a:gd name="T90" fmla="*/ 197 w 448"/>
                <a:gd name="T91" fmla="*/ 773 h 783"/>
                <a:gd name="T92" fmla="*/ 197 w 448"/>
                <a:gd name="T93" fmla="*/ 718 h 783"/>
                <a:gd name="T94" fmla="*/ 163 w 448"/>
                <a:gd name="T95" fmla="*/ 718 h 783"/>
                <a:gd name="T96" fmla="*/ 157 w 448"/>
                <a:gd name="T97" fmla="*/ 707 h 783"/>
                <a:gd name="T98" fmla="*/ 157 w 448"/>
                <a:gd name="T99" fmla="*/ 586 h 783"/>
                <a:gd name="T100" fmla="*/ 128 w 448"/>
                <a:gd name="T101" fmla="*/ 586 h 783"/>
                <a:gd name="T102" fmla="*/ 121 w 448"/>
                <a:gd name="T103" fmla="*/ 575 h 783"/>
                <a:gd name="T104" fmla="*/ 121 w 448"/>
                <a:gd name="T105" fmla="*/ 396 h 783"/>
                <a:gd name="T106" fmla="*/ 87 w 448"/>
                <a:gd name="T107" fmla="*/ 396 h 783"/>
                <a:gd name="T108" fmla="*/ 81 w 448"/>
                <a:gd name="T109" fmla="*/ 385 h 783"/>
                <a:gd name="T110" fmla="*/ 81 w 448"/>
                <a:gd name="T111" fmla="*/ 196 h 783"/>
                <a:gd name="T112" fmla="*/ 46 w 448"/>
                <a:gd name="T113" fmla="*/ 196 h 783"/>
                <a:gd name="T114" fmla="*/ 40 w 448"/>
                <a:gd name="T115" fmla="*/ 187 h 783"/>
                <a:gd name="T116" fmla="*/ 40 w 448"/>
                <a:gd name="T117" fmla="*/ 64 h 783"/>
                <a:gd name="T118" fmla="*/ 6 w 448"/>
                <a:gd name="T119" fmla="*/ 64 h 783"/>
                <a:gd name="T120" fmla="*/ 0 w 448"/>
                <a:gd name="T121" fmla="*/ 55 h 783"/>
                <a:gd name="T122" fmla="*/ 0 w 448"/>
                <a:gd name="T123" fmla="*/ 8 h 783"/>
                <a:gd name="T124" fmla="*/ 6 w 448"/>
                <a:gd name="T125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8" h="783">
                  <a:moveTo>
                    <a:pt x="6" y="0"/>
                  </a:moveTo>
                  <a:lnTo>
                    <a:pt x="157" y="0"/>
                  </a:lnTo>
                  <a:lnTo>
                    <a:pt x="163" y="8"/>
                  </a:lnTo>
                  <a:lnTo>
                    <a:pt x="163" y="55"/>
                  </a:lnTo>
                  <a:lnTo>
                    <a:pt x="157" y="64"/>
                  </a:lnTo>
                  <a:lnTo>
                    <a:pt x="128" y="64"/>
                  </a:lnTo>
                  <a:lnTo>
                    <a:pt x="128" y="187"/>
                  </a:lnTo>
                  <a:lnTo>
                    <a:pt x="157" y="187"/>
                  </a:lnTo>
                  <a:lnTo>
                    <a:pt x="163" y="196"/>
                  </a:lnTo>
                  <a:lnTo>
                    <a:pt x="163" y="385"/>
                  </a:lnTo>
                  <a:lnTo>
                    <a:pt x="197" y="385"/>
                  </a:lnTo>
                  <a:lnTo>
                    <a:pt x="203" y="396"/>
                  </a:lnTo>
                  <a:lnTo>
                    <a:pt x="203" y="575"/>
                  </a:lnTo>
                  <a:lnTo>
                    <a:pt x="238" y="575"/>
                  </a:lnTo>
                  <a:lnTo>
                    <a:pt x="238" y="528"/>
                  </a:lnTo>
                  <a:lnTo>
                    <a:pt x="244" y="518"/>
                  </a:lnTo>
                  <a:lnTo>
                    <a:pt x="278" y="518"/>
                  </a:lnTo>
                  <a:lnTo>
                    <a:pt x="278" y="328"/>
                  </a:lnTo>
                  <a:lnTo>
                    <a:pt x="285" y="319"/>
                  </a:lnTo>
                  <a:lnTo>
                    <a:pt x="319" y="319"/>
                  </a:lnTo>
                  <a:lnTo>
                    <a:pt x="319" y="64"/>
                  </a:lnTo>
                  <a:lnTo>
                    <a:pt x="285" y="64"/>
                  </a:lnTo>
                  <a:lnTo>
                    <a:pt x="278" y="55"/>
                  </a:lnTo>
                  <a:lnTo>
                    <a:pt x="278" y="8"/>
                  </a:lnTo>
                  <a:lnTo>
                    <a:pt x="285" y="0"/>
                  </a:lnTo>
                  <a:lnTo>
                    <a:pt x="440" y="0"/>
                  </a:lnTo>
                  <a:lnTo>
                    <a:pt x="447" y="8"/>
                  </a:lnTo>
                  <a:lnTo>
                    <a:pt x="447" y="55"/>
                  </a:lnTo>
                  <a:lnTo>
                    <a:pt x="440" y="64"/>
                  </a:lnTo>
                  <a:lnTo>
                    <a:pt x="406" y="64"/>
                  </a:lnTo>
                  <a:lnTo>
                    <a:pt x="406" y="121"/>
                  </a:lnTo>
                  <a:lnTo>
                    <a:pt x="400" y="132"/>
                  </a:lnTo>
                  <a:lnTo>
                    <a:pt x="366" y="132"/>
                  </a:lnTo>
                  <a:lnTo>
                    <a:pt x="366" y="319"/>
                  </a:lnTo>
                  <a:lnTo>
                    <a:pt x="359" y="328"/>
                  </a:lnTo>
                  <a:lnTo>
                    <a:pt x="325" y="328"/>
                  </a:lnTo>
                  <a:lnTo>
                    <a:pt x="325" y="518"/>
                  </a:lnTo>
                  <a:lnTo>
                    <a:pt x="319" y="528"/>
                  </a:lnTo>
                  <a:lnTo>
                    <a:pt x="285" y="528"/>
                  </a:lnTo>
                  <a:lnTo>
                    <a:pt x="285" y="707"/>
                  </a:lnTo>
                  <a:lnTo>
                    <a:pt x="278" y="718"/>
                  </a:lnTo>
                  <a:lnTo>
                    <a:pt x="244" y="718"/>
                  </a:lnTo>
                  <a:lnTo>
                    <a:pt x="244" y="773"/>
                  </a:lnTo>
                  <a:lnTo>
                    <a:pt x="238" y="782"/>
                  </a:lnTo>
                  <a:lnTo>
                    <a:pt x="203" y="782"/>
                  </a:lnTo>
                  <a:lnTo>
                    <a:pt x="197" y="773"/>
                  </a:lnTo>
                  <a:lnTo>
                    <a:pt x="197" y="718"/>
                  </a:lnTo>
                  <a:lnTo>
                    <a:pt x="163" y="718"/>
                  </a:lnTo>
                  <a:lnTo>
                    <a:pt x="157" y="707"/>
                  </a:lnTo>
                  <a:lnTo>
                    <a:pt x="157" y="586"/>
                  </a:lnTo>
                  <a:lnTo>
                    <a:pt x="128" y="586"/>
                  </a:lnTo>
                  <a:lnTo>
                    <a:pt x="121" y="575"/>
                  </a:lnTo>
                  <a:lnTo>
                    <a:pt x="121" y="396"/>
                  </a:lnTo>
                  <a:lnTo>
                    <a:pt x="87" y="396"/>
                  </a:lnTo>
                  <a:lnTo>
                    <a:pt x="81" y="385"/>
                  </a:lnTo>
                  <a:lnTo>
                    <a:pt x="81" y="196"/>
                  </a:lnTo>
                  <a:lnTo>
                    <a:pt x="46" y="196"/>
                  </a:lnTo>
                  <a:lnTo>
                    <a:pt x="40" y="187"/>
                  </a:lnTo>
                  <a:lnTo>
                    <a:pt x="40" y="64"/>
                  </a:lnTo>
                  <a:lnTo>
                    <a:pt x="6" y="64"/>
                  </a:lnTo>
                  <a:lnTo>
                    <a:pt x="0" y="55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4" name="Freeform 44"/>
            <p:cNvSpPr>
              <a:spLocks noChangeArrowheads="1"/>
            </p:cNvSpPr>
            <p:nvPr/>
          </p:nvSpPr>
          <p:spPr bwMode="auto">
            <a:xfrm>
              <a:off x="1264" y="3231"/>
              <a:ext cx="82" cy="177"/>
            </a:xfrm>
            <a:custGeom>
              <a:avLst/>
              <a:gdLst>
                <a:gd name="T0" fmla="*/ 238 w 366"/>
                <a:gd name="T1" fmla="*/ 328 h 783"/>
                <a:gd name="T2" fmla="*/ 203 w 366"/>
                <a:gd name="T3" fmla="*/ 575 h 783"/>
                <a:gd name="T4" fmla="*/ 198 w 366"/>
                <a:gd name="T5" fmla="*/ 641 h 783"/>
                <a:gd name="T6" fmla="*/ 86 w 366"/>
                <a:gd name="T7" fmla="*/ 460 h 783"/>
                <a:gd name="T8" fmla="*/ 122 w 366"/>
                <a:gd name="T9" fmla="*/ 452 h 783"/>
                <a:gd name="T10" fmla="*/ 198 w 366"/>
                <a:gd name="T11" fmla="*/ 396 h 783"/>
                <a:gd name="T12" fmla="*/ 203 w 366"/>
                <a:gd name="T13" fmla="*/ 328 h 783"/>
                <a:gd name="T14" fmla="*/ 279 w 366"/>
                <a:gd name="T15" fmla="*/ 0 h 783"/>
                <a:gd name="T16" fmla="*/ 284 w 366"/>
                <a:gd name="T17" fmla="*/ 55 h 783"/>
                <a:gd name="T18" fmla="*/ 324 w 366"/>
                <a:gd name="T19" fmla="*/ 64 h 783"/>
                <a:gd name="T20" fmla="*/ 359 w 366"/>
                <a:gd name="T21" fmla="*/ 707 h 783"/>
                <a:gd name="T22" fmla="*/ 365 w 366"/>
                <a:gd name="T23" fmla="*/ 773 h 783"/>
                <a:gd name="T24" fmla="*/ 284 w 366"/>
                <a:gd name="T25" fmla="*/ 782 h 783"/>
                <a:gd name="T26" fmla="*/ 279 w 366"/>
                <a:gd name="T27" fmla="*/ 718 h 783"/>
                <a:gd name="T28" fmla="*/ 238 w 366"/>
                <a:gd name="T29" fmla="*/ 707 h 783"/>
                <a:gd name="T30" fmla="*/ 203 w 366"/>
                <a:gd name="T31" fmla="*/ 650 h 783"/>
                <a:gd name="T32" fmla="*/ 198 w 366"/>
                <a:gd name="T33" fmla="*/ 718 h 783"/>
                <a:gd name="T34" fmla="*/ 162 w 366"/>
                <a:gd name="T35" fmla="*/ 773 h 783"/>
                <a:gd name="T36" fmla="*/ 46 w 366"/>
                <a:gd name="T37" fmla="*/ 782 h 783"/>
                <a:gd name="T38" fmla="*/ 41 w 366"/>
                <a:gd name="T39" fmla="*/ 718 h 783"/>
                <a:gd name="T40" fmla="*/ 0 w 366"/>
                <a:gd name="T41" fmla="*/ 707 h 783"/>
                <a:gd name="T42" fmla="*/ 5 w 366"/>
                <a:gd name="T43" fmla="*/ 452 h 783"/>
                <a:gd name="T44" fmla="*/ 41 w 366"/>
                <a:gd name="T45" fmla="*/ 396 h 783"/>
                <a:gd name="T46" fmla="*/ 80 w 366"/>
                <a:gd name="T47" fmla="*/ 385 h 783"/>
                <a:gd name="T48" fmla="*/ 86 w 366"/>
                <a:gd name="T49" fmla="*/ 319 h 783"/>
                <a:gd name="T50" fmla="*/ 157 w 366"/>
                <a:gd name="T51" fmla="*/ 264 h 783"/>
                <a:gd name="T52" fmla="*/ 238 w 366"/>
                <a:gd name="T53" fmla="*/ 253 h 783"/>
                <a:gd name="T54" fmla="*/ 203 w 366"/>
                <a:gd name="T55" fmla="*/ 132 h 783"/>
                <a:gd name="T56" fmla="*/ 198 w 366"/>
                <a:gd name="T57" fmla="*/ 64 h 783"/>
                <a:gd name="T58" fmla="*/ 122 w 366"/>
                <a:gd name="T59" fmla="*/ 187 h 783"/>
                <a:gd name="T60" fmla="*/ 46 w 366"/>
                <a:gd name="T61" fmla="*/ 196 h 783"/>
                <a:gd name="T62" fmla="*/ 41 w 366"/>
                <a:gd name="T63" fmla="*/ 64 h 783"/>
                <a:gd name="T64" fmla="*/ 80 w 366"/>
                <a:gd name="T65" fmla="*/ 55 h 783"/>
                <a:gd name="T66" fmla="*/ 86 w 366"/>
                <a:gd name="T6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6" h="783">
                  <a:moveTo>
                    <a:pt x="203" y="328"/>
                  </a:moveTo>
                  <a:lnTo>
                    <a:pt x="238" y="328"/>
                  </a:lnTo>
                  <a:lnTo>
                    <a:pt x="238" y="575"/>
                  </a:lnTo>
                  <a:lnTo>
                    <a:pt x="203" y="575"/>
                  </a:lnTo>
                  <a:lnTo>
                    <a:pt x="198" y="586"/>
                  </a:lnTo>
                  <a:lnTo>
                    <a:pt x="198" y="641"/>
                  </a:lnTo>
                  <a:lnTo>
                    <a:pt x="86" y="641"/>
                  </a:lnTo>
                  <a:lnTo>
                    <a:pt x="86" y="460"/>
                  </a:lnTo>
                  <a:lnTo>
                    <a:pt x="117" y="460"/>
                  </a:lnTo>
                  <a:lnTo>
                    <a:pt x="122" y="452"/>
                  </a:lnTo>
                  <a:lnTo>
                    <a:pt x="122" y="396"/>
                  </a:lnTo>
                  <a:lnTo>
                    <a:pt x="198" y="396"/>
                  </a:lnTo>
                  <a:lnTo>
                    <a:pt x="203" y="385"/>
                  </a:lnTo>
                  <a:lnTo>
                    <a:pt x="203" y="328"/>
                  </a:lnTo>
                  <a:close/>
                  <a:moveTo>
                    <a:pt x="86" y="0"/>
                  </a:moveTo>
                  <a:lnTo>
                    <a:pt x="279" y="0"/>
                  </a:lnTo>
                  <a:lnTo>
                    <a:pt x="284" y="8"/>
                  </a:lnTo>
                  <a:lnTo>
                    <a:pt x="284" y="55"/>
                  </a:lnTo>
                  <a:lnTo>
                    <a:pt x="318" y="55"/>
                  </a:lnTo>
                  <a:lnTo>
                    <a:pt x="324" y="64"/>
                  </a:lnTo>
                  <a:lnTo>
                    <a:pt x="324" y="707"/>
                  </a:lnTo>
                  <a:lnTo>
                    <a:pt x="359" y="707"/>
                  </a:lnTo>
                  <a:lnTo>
                    <a:pt x="365" y="718"/>
                  </a:lnTo>
                  <a:lnTo>
                    <a:pt x="365" y="773"/>
                  </a:lnTo>
                  <a:lnTo>
                    <a:pt x="359" y="782"/>
                  </a:lnTo>
                  <a:lnTo>
                    <a:pt x="284" y="782"/>
                  </a:lnTo>
                  <a:lnTo>
                    <a:pt x="279" y="773"/>
                  </a:lnTo>
                  <a:lnTo>
                    <a:pt x="279" y="718"/>
                  </a:lnTo>
                  <a:lnTo>
                    <a:pt x="243" y="718"/>
                  </a:lnTo>
                  <a:lnTo>
                    <a:pt x="238" y="707"/>
                  </a:lnTo>
                  <a:lnTo>
                    <a:pt x="238" y="650"/>
                  </a:lnTo>
                  <a:lnTo>
                    <a:pt x="203" y="650"/>
                  </a:lnTo>
                  <a:lnTo>
                    <a:pt x="203" y="707"/>
                  </a:lnTo>
                  <a:lnTo>
                    <a:pt x="198" y="718"/>
                  </a:lnTo>
                  <a:lnTo>
                    <a:pt x="162" y="718"/>
                  </a:lnTo>
                  <a:lnTo>
                    <a:pt x="162" y="773"/>
                  </a:lnTo>
                  <a:lnTo>
                    <a:pt x="157" y="782"/>
                  </a:lnTo>
                  <a:lnTo>
                    <a:pt x="46" y="782"/>
                  </a:lnTo>
                  <a:lnTo>
                    <a:pt x="41" y="773"/>
                  </a:lnTo>
                  <a:lnTo>
                    <a:pt x="41" y="718"/>
                  </a:lnTo>
                  <a:lnTo>
                    <a:pt x="5" y="718"/>
                  </a:lnTo>
                  <a:lnTo>
                    <a:pt x="0" y="707"/>
                  </a:lnTo>
                  <a:lnTo>
                    <a:pt x="0" y="460"/>
                  </a:lnTo>
                  <a:lnTo>
                    <a:pt x="5" y="452"/>
                  </a:lnTo>
                  <a:lnTo>
                    <a:pt x="41" y="452"/>
                  </a:lnTo>
                  <a:lnTo>
                    <a:pt x="41" y="396"/>
                  </a:lnTo>
                  <a:lnTo>
                    <a:pt x="46" y="385"/>
                  </a:lnTo>
                  <a:lnTo>
                    <a:pt x="80" y="385"/>
                  </a:lnTo>
                  <a:lnTo>
                    <a:pt x="80" y="328"/>
                  </a:lnTo>
                  <a:lnTo>
                    <a:pt x="86" y="319"/>
                  </a:lnTo>
                  <a:lnTo>
                    <a:pt x="157" y="319"/>
                  </a:lnTo>
                  <a:lnTo>
                    <a:pt x="157" y="264"/>
                  </a:lnTo>
                  <a:lnTo>
                    <a:pt x="162" y="253"/>
                  </a:lnTo>
                  <a:lnTo>
                    <a:pt x="238" y="253"/>
                  </a:lnTo>
                  <a:lnTo>
                    <a:pt x="238" y="132"/>
                  </a:lnTo>
                  <a:lnTo>
                    <a:pt x="203" y="132"/>
                  </a:lnTo>
                  <a:lnTo>
                    <a:pt x="198" y="121"/>
                  </a:lnTo>
                  <a:lnTo>
                    <a:pt x="198" y="64"/>
                  </a:lnTo>
                  <a:lnTo>
                    <a:pt x="122" y="64"/>
                  </a:lnTo>
                  <a:lnTo>
                    <a:pt x="122" y="187"/>
                  </a:lnTo>
                  <a:lnTo>
                    <a:pt x="117" y="196"/>
                  </a:lnTo>
                  <a:lnTo>
                    <a:pt x="46" y="196"/>
                  </a:lnTo>
                  <a:lnTo>
                    <a:pt x="41" y="187"/>
                  </a:lnTo>
                  <a:lnTo>
                    <a:pt x="41" y="64"/>
                  </a:lnTo>
                  <a:lnTo>
                    <a:pt x="46" y="55"/>
                  </a:lnTo>
                  <a:lnTo>
                    <a:pt x="80" y="55"/>
                  </a:lnTo>
                  <a:lnTo>
                    <a:pt x="80" y="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5" name="Freeform 45"/>
            <p:cNvSpPr>
              <a:spLocks noChangeArrowheads="1"/>
            </p:cNvSpPr>
            <p:nvPr/>
          </p:nvSpPr>
          <p:spPr bwMode="auto">
            <a:xfrm>
              <a:off x="1365" y="3155"/>
              <a:ext cx="38" cy="252"/>
            </a:xfrm>
            <a:custGeom>
              <a:avLst/>
              <a:gdLst>
                <a:gd name="T0" fmla="*/ 6 w 173"/>
                <a:gd name="T1" fmla="*/ 0 h 1116"/>
                <a:gd name="T2" fmla="*/ 123 w 173"/>
                <a:gd name="T3" fmla="*/ 0 h 1116"/>
                <a:gd name="T4" fmla="*/ 129 w 173"/>
                <a:gd name="T5" fmla="*/ 11 h 1116"/>
                <a:gd name="T6" fmla="*/ 129 w 173"/>
                <a:gd name="T7" fmla="*/ 1040 h 1116"/>
                <a:gd name="T8" fmla="*/ 166 w 173"/>
                <a:gd name="T9" fmla="*/ 1040 h 1116"/>
                <a:gd name="T10" fmla="*/ 172 w 173"/>
                <a:gd name="T11" fmla="*/ 1051 h 1116"/>
                <a:gd name="T12" fmla="*/ 172 w 173"/>
                <a:gd name="T13" fmla="*/ 1106 h 1116"/>
                <a:gd name="T14" fmla="*/ 166 w 173"/>
                <a:gd name="T15" fmla="*/ 1115 h 1116"/>
                <a:gd name="T16" fmla="*/ 6 w 173"/>
                <a:gd name="T17" fmla="*/ 1115 h 1116"/>
                <a:gd name="T18" fmla="*/ 0 w 173"/>
                <a:gd name="T19" fmla="*/ 1106 h 1116"/>
                <a:gd name="T20" fmla="*/ 0 w 173"/>
                <a:gd name="T21" fmla="*/ 1051 h 1116"/>
                <a:gd name="T22" fmla="*/ 6 w 173"/>
                <a:gd name="T23" fmla="*/ 1040 h 1116"/>
                <a:gd name="T24" fmla="*/ 43 w 173"/>
                <a:gd name="T25" fmla="*/ 1040 h 1116"/>
                <a:gd name="T26" fmla="*/ 43 w 173"/>
                <a:gd name="T27" fmla="*/ 75 h 1116"/>
                <a:gd name="T28" fmla="*/ 6 w 173"/>
                <a:gd name="T29" fmla="*/ 75 h 1116"/>
                <a:gd name="T30" fmla="*/ 0 w 173"/>
                <a:gd name="T31" fmla="*/ 66 h 1116"/>
                <a:gd name="T32" fmla="*/ 0 w 173"/>
                <a:gd name="T33" fmla="*/ 11 h 1116"/>
                <a:gd name="T34" fmla="*/ 6 w 173"/>
                <a:gd name="T35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1116">
                  <a:moveTo>
                    <a:pt x="6" y="0"/>
                  </a:moveTo>
                  <a:lnTo>
                    <a:pt x="123" y="0"/>
                  </a:lnTo>
                  <a:lnTo>
                    <a:pt x="129" y="11"/>
                  </a:lnTo>
                  <a:lnTo>
                    <a:pt x="129" y="1040"/>
                  </a:lnTo>
                  <a:lnTo>
                    <a:pt x="166" y="1040"/>
                  </a:lnTo>
                  <a:lnTo>
                    <a:pt x="172" y="1051"/>
                  </a:lnTo>
                  <a:lnTo>
                    <a:pt x="172" y="1106"/>
                  </a:lnTo>
                  <a:lnTo>
                    <a:pt x="166" y="1115"/>
                  </a:lnTo>
                  <a:lnTo>
                    <a:pt x="6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6" y="1040"/>
                  </a:lnTo>
                  <a:lnTo>
                    <a:pt x="43" y="1040"/>
                  </a:lnTo>
                  <a:lnTo>
                    <a:pt x="43" y="75"/>
                  </a:lnTo>
                  <a:lnTo>
                    <a:pt x="6" y="75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6" name="Freeform 46"/>
            <p:cNvSpPr>
              <a:spLocks noChangeArrowheads="1"/>
            </p:cNvSpPr>
            <p:nvPr/>
          </p:nvSpPr>
          <p:spPr bwMode="auto">
            <a:xfrm>
              <a:off x="1429" y="3155"/>
              <a:ext cx="38" cy="252"/>
            </a:xfrm>
            <a:custGeom>
              <a:avLst/>
              <a:gdLst>
                <a:gd name="T0" fmla="*/ 7 w 174"/>
                <a:gd name="T1" fmla="*/ 333 h 1116"/>
                <a:gd name="T2" fmla="*/ 123 w 174"/>
                <a:gd name="T3" fmla="*/ 333 h 1116"/>
                <a:gd name="T4" fmla="*/ 128 w 174"/>
                <a:gd name="T5" fmla="*/ 341 h 1116"/>
                <a:gd name="T6" fmla="*/ 128 w 174"/>
                <a:gd name="T7" fmla="*/ 1040 h 1116"/>
                <a:gd name="T8" fmla="*/ 165 w 174"/>
                <a:gd name="T9" fmla="*/ 1040 h 1116"/>
                <a:gd name="T10" fmla="*/ 173 w 174"/>
                <a:gd name="T11" fmla="*/ 1051 h 1116"/>
                <a:gd name="T12" fmla="*/ 173 w 174"/>
                <a:gd name="T13" fmla="*/ 1106 h 1116"/>
                <a:gd name="T14" fmla="*/ 165 w 174"/>
                <a:gd name="T15" fmla="*/ 1115 h 1116"/>
                <a:gd name="T16" fmla="*/ 7 w 174"/>
                <a:gd name="T17" fmla="*/ 1115 h 1116"/>
                <a:gd name="T18" fmla="*/ 0 w 174"/>
                <a:gd name="T19" fmla="*/ 1106 h 1116"/>
                <a:gd name="T20" fmla="*/ 0 w 174"/>
                <a:gd name="T21" fmla="*/ 1051 h 1116"/>
                <a:gd name="T22" fmla="*/ 7 w 174"/>
                <a:gd name="T23" fmla="*/ 1040 h 1116"/>
                <a:gd name="T24" fmla="*/ 43 w 174"/>
                <a:gd name="T25" fmla="*/ 1040 h 1116"/>
                <a:gd name="T26" fmla="*/ 43 w 174"/>
                <a:gd name="T27" fmla="*/ 397 h 1116"/>
                <a:gd name="T28" fmla="*/ 7 w 174"/>
                <a:gd name="T29" fmla="*/ 397 h 1116"/>
                <a:gd name="T30" fmla="*/ 0 w 174"/>
                <a:gd name="T31" fmla="*/ 388 h 1116"/>
                <a:gd name="T32" fmla="*/ 0 w 174"/>
                <a:gd name="T33" fmla="*/ 341 h 1116"/>
                <a:gd name="T34" fmla="*/ 7 w 174"/>
                <a:gd name="T35" fmla="*/ 333 h 1116"/>
                <a:gd name="T36" fmla="*/ 49 w 174"/>
                <a:gd name="T37" fmla="*/ 0 h 1116"/>
                <a:gd name="T38" fmla="*/ 123 w 174"/>
                <a:gd name="T39" fmla="*/ 0 h 1116"/>
                <a:gd name="T40" fmla="*/ 128 w 174"/>
                <a:gd name="T41" fmla="*/ 11 h 1116"/>
                <a:gd name="T42" fmla="*/ 128 w 174"/>
                <a:gd name="T43" fmla="*/ 132 h 1116"/>
                <a:gd name="T44" fmla="*/ 123 w 174"/>
                <a:gd name="T45" fmla="*/ 143 h 1116"/>
                <a:gd name="T46" fmla="*/ 49 w 174"/>
                <a:gd name="T47" fmla="*/ 143 h 1116"/>
                <a:gd name="T48" fmla="*/ 43 w 174"/>
                <a:gd name="T49" fmla="*/ 132 h 1116"/>
                <a:gd name="T50" fmla="*/ 43 w 174"/>
                <a:gd name="T51" fmla="*/ 11 h 1116"/>
                <a:gd name="T52" fmla="*/ 49 w 174"/>
                <a:gd name="T5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116">
                  <a:moveTo>
                    <a:pt x="7" y="333"/>
                  </a:moveTo>
                  <a:lnTo>
                    <a:pt x="123" y="333"/>
                  </a:lnTo>
                  <a:lnTo>
                    <a:pt x="128" y="341"/>
                  </a:lnTo>
                  <a:lnTo>
                    <a:pt x="128" y="1040"/>
                  </a:lnTo>
                  <a:lnTo>
                    <a:pt x="165" y="1040"/>
                  </a:lnTo>
                  <a:lnTo>
                    <a:pt x="173" y="1051"/>
                  </a:lnTo>
                  <a:lnTo>
                    <a:pt x="173" y="1106"/>
                  </a:lnTo>
                  <a:lnTo>
                    <a:pt x="165" y="1115"/>
                  </a:lnTo>
                  <a:lnTo>
                    <a:pt x="7" y="1115"/>
                  </a:lnTo>
                  <a:lnTo>
                    <a:pt x="0" y="1106"/>
                  </a:lnTo>
                  <a:lnTo>
                    <a:pt x="0" y="1051"/>
                  </a:lnTo>
                  <a:lnTo>
                    <a:pt x="7" y="1040"/>
                  </a:lnTo>
                  <a:lnTo>
                    <a:pt x="43" y="1040"/>
                  </a:lnTo>
                  <a:lnTo>
                    <a:pt x="43" y="397"/>
                  </a:lnTo>
                  <a:lnTo>
                    <a:pt x="7" y="397"/>
                  </a:lnTo>
                  <a:lnTo>
                    <a:pt x="0" y="388"/>
                  </a:lnTo>
                  <a:lnTo>
                    <a:pt x="0" y="341"/>
                  </a:lnTo>
                  <a:lnTo>
                    <a:pt x="7" y="333"/>
                  </a:lnTo>
                  <a:close/>
                  <a:moveTo>
                    <a:pt x="49" y="0"/>
                  </a:moveTo>
                  <a:lnTo>
                    <a:pt x="123" y="0"/>
                  </a:lnTo>
                  <a:lnTo>
                    <a:pt x="128" y="11"/>
                  </a:lnTo>
                  <a:lnTo>
                    <a:pt x="128" y="132"/>
                  </a:lnTo>
                  <a:lnTo>
                    <a:pt x="123" y="143"/>
                  </a:lnTo>
                  <a:lnTo>
                    <a:pt x="49" y="143"/>
                  </a:lnTo>
                  <a:lnTo>
                    <a:pt x="43" y="132"/>
                  </a:lnTo>
                  <a:lnTo>
                    <a:pt x="43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7" name="Freeform 47"/>
            <p:cNvSpPr>
              <a:spLocks noChangeArrowheads="1"/>
            </p:cNvSpPr>
            <p:nvPr/>
          </p:nvSpPr>
          <p:spPr bwMode="auto">
            <a:xfrm>
              <a:off x="1493" y="3155"/>
              <a:ext cx="91" cy="252"/>
            </a:xfrm>
            <a:custGeom>
              <a:avLst/>
              <a:gdLst>
                <a:gd name="T0" fmla="*/ 162 w 404"/>
                <a:gd name="T1" fmla="*/ 397 h 1116"/>
                <a:gd name="T2" fmla="*/ 237 w 404"/>
                <a:gd name="T3" fmla="*/ 397 h 1116"/>
                <a:gd name="T4" fmla="*/ 237 w 404"/>
                <a:gd name="T5" fmla="*/ 454 h 1116"/>
                <a:gd name="T6" fmla="*/ 241 w 404"/>
                <a:gd name="T7" fmla="*/ 465 h 1116"/>
                <a:gd name="T8" fmla="*/ 276 w 404"/>
                <a:gd name="T9" fmla="*/ 465 h 1116"/>
                <a:gd name="T10" fmla="*/ 276 w 404"/>
                <a:gd name="T11" fmla="*/ 974 h 1116"/>
                <a:gd name="T12" fmla="*/ 241 w 404"/>
                <a:gd name="T13" fmla="*/ 974 h 1116"/>
                <a:gd name="T14" fmla="*/ 237 w 404"/>
                <a:gd name="T15" fmla="*/ 983 h 1116"/>
                <a:gd name="T16" fmla="*/ 237 w 404"/>
                <a:gd name="T17" fmla="*/ 1040 h 1116"/>
                <a:gd name="T18" fmla="*/ 162 w 404"/>
                <a:gd name="T19" fmla="*/ 1040 h 1116"/>
                <a:gd name="T20" fmla="*/ 162 w 404"/>
                <a:gd name="T21" fmla="*/ 983 h 1116"/>
                <a:gd name="T22" fmla="*/ 156 w 404"/>
                <a:gd name="T23" fmla="*/ 974 h 1116"/>
                <a:gd name="T24" fmla="*/ 122 w 404"/>
                <a:gd name="T25" fmla="*/ 974 h 1116"/>
                <a:gd name="T26" fmla="*/ 122 w 404"/>
                <a:gd name="T27" fmla="*/ 919 h 1116"/>
                <a:gd name="T28" fmla="*/ 116 w 404"/>
                <a:gd name="T29" fmla="*/ 908 h 1116"/>
                <a:gd name="T30" fmla="*/ 86 w 404"/>
                <a:gd name="T31" fmla="*/ 908 h 1116"/>
                <a:gd name="T32" fmla="*/ 86 w 404"/>
                <a:gd name="T33" fmla="*/ 529 h 1116"/>
                <a:gd name="T34" fmla="*/ 116 w 404"/>
                <a:gd name="T35" fmla="*/ 529 h 1116"/>
                <a:gd name="T36" fmla="*/ 122 w 404"/>
                <a:gd name="T37" fmla="*/ 520 h 1116"/>
                <a:gd name="T38" fmla="*/ 122 w 404"/>
                <a:gd name="T39" fmla="*/ 465 h 1116"/>
                <a:gd name="T40" fmla="*/ 156 w 404"/>
                <a:gd name="T41" fmla="*/ 465 h 1116"/>
                <a:gd name="T42" fmla="*/ 162 w 404"/>
                <a:gd name="T43" fmla="*/ 454 h 1116"/>
                <a:gd name="T44" fmla="*/ 162 w 404"/>
                <a:gd name="T45" fmla="*/ 397 h 1116"/>
                <a:gd name="T46" fmla="*/ 241 w 404"/>
                <a:gd name="T47" fmla="*/ 0 h 1116"/>
                <a:gd name="T48" fmla="*/ 357 w 404"/>
                <a:gd name="T49" fmla="*/ 0 h 1116"/>
                <a:gd name="T50" fmla="*/ 362 w 404"/>
                <a:gd name="T51" fmla="*/ 11 h 1116"/>
                <a:gd name="T52" fmla="*/ 362 w 404"/>
                <a:gd name="T53" fmla="*/ 1040 h 1116"/>
                <a:gd name="T54" fmla="*/ 398 w 404"/>
                <a:gd name="T55" fmla="*/ 1040 h 1116"/>
                <a:gd name="T56" fmla="*/ 403 w 404"/>
                <a:gd name="T57" fmla="*/ 1051 h 1116"/>
                <a:gd name="T58" fmla="*/ 403 w 404"/>
                <a:gd name="T59" fmla="*/ 1106 h 1116"/>
                <a:gd name="T60" fmla="*/ 398 w 404"/>
                <a:gd name="T61" fmla="*/ 1115 h 1116"/>
                <a:gd name="T62" fmla="*/ 322 w 404"/>
                <a:gd name="T63" fmla="*/ 1115 h 1116"/>
                <a:gd name="T64" fmla="*/ 317 w 404"/>
                <a:gd name="T65" fmla="*/ 1106 h 1116"/>
                <a:gd name="T66" fmla="*/ 317 w 404"/>
                <a:gd name="T67" fmla="*/ 1051 h 1116"/>
                <a:gd name="T68" fmla="*/ 281 w 404"/>
                <a:gd name="T69" fmla="*/ 1051 h 1116"/>
                <a:gd name="T70" fmla="*/ 281 w 404"/>
                <a:gd name="T71" fmla="*/ 1106 h 1116"/>
                <a:gd name="T72" fmla="*/ 276 w 404"/>
                <a:gd name="T73" fmla="*/ 1115 h 1116"/>
                <a:gd name="T74" fmla="*/ 122 w 404"/>
                <a:gd name="T75" fmla="*/ 1115 h 1116"/>
                <a:gd name="T76" fmla="*/ 116 w 404"/>
                <a:gd name="T77" fmla="*/ 1106 h 1116"/>
                <a:gd name="T78" fmla="*/ 116 w 404"/>
                <a:gd name="T79" fmla="*/ 1051 h 1116"/>
                <a:gd name="T80" fmla="*/ 46 w 404"/>
                <a:gd name="T81" fmla="*/ 1051 h 1116"/>
                <a:gd name="T82" fmla="*/ 41 w 404"/>
                <a:gd name="T83" fmla="*/ 1040 h 1116"/>
                <a:gd name="T84" fmla="*/ 41 w 404"/>
                <a:gd name="T85" fmla="*/ 919 h 1116"/>
                <a:gd name="T86" fmla="*/ 5 w 404"/>
                <a:gd name="T87" fmla="*/ 919 h 1116"/>
                <a:gd name="T88" fmla="*/ 0 w 404"/>
                <a:gd name="T89" fmla="*/ 908 h 1116"/>
                <a:gd name="T90" fmla="*/ 0 w 404"/>
                <a:gd name="T91" fmla="*/ 529 h 1116"/>
                <a:gd name="T92" fmla="*/ 5 w 404"/>
                <a:gd name="T93" fmla="*/ 520 h 1116"/>
                <a:gd name="T94" fmla="*/ 41 w 404"/>
                <a:gd name="T95" fmla="*/ 520 h 1116"/>
                <a:gd name="T96" fmla="*/ 41 w 404"/>
                <a:gd name="T97" fmla="*/ 397 h 1116"/>
                <a:gd name="T98" fmla="*/ 46 w 404"/>
                <a:gd name="T99" fmla="*/ 388 h 1116"/>
                <a:gd name="T100" fmla="*/ 116 w 404"/>
                <a:gd name="T101" fmla="*/ 388 h 1116"/>
                <a:gd name="T102" fmla="*/ 116 w 404"/>
                <a:gd name="T103" fmla="*/ 341 h 1116"/>
                <a:gd name="T104" fmla="*/ 122 w 404"/>
                <a:gd name="T105" fmla="*/ 333 h 1116"/>
                <a:gd name="T106" fmla="*/ 237 w 404"/>
                <a:gd name="T107" fmla="*/ 333 h 1116"/>
                <a:gd name="T108" fmla="*/ 241 w 404"/>
                <a:gd name="T109" fmla="*/ 341 h 1116"/>
                <a:gd name="T110" fmla="*/ 241 w 404"/>
                <a:gd name="T111" fmla="*/ 388 h 1116"/>
                <a:gd name="T112" fmla="*/ 276 w 404"/>
                <a:gd name="T113" fmla="*/ 388 h 1116"/>
                <a:gd name="T114" fmla="*/ 276 w 404"/>
                <a:gd name="T115" fmla="*/ 75 h 1116"/>
                <a:gd name="T116" fmla="*/ 241 w 404"/>
                <a:gd name="T117" fmla="*/ 75 h 1116"/>
                <a:gd name="T118" fmla="*/ 237 w 404"/>
                <a:gd name="T119" fmla="*/ 66 h 1116"/>
                <a:gd name="T120" fmla="*/ 237 w 404"/>
                <a:gd name="T121" fmla="*/ 11 h 1116"/>
                <a:gd name="T122" fmla="*/ 241 w 404"/>
                <a:gd name="T123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1116">
                  <a:moveTo>
                    <a:pt x="162" y="397"/>
                  </a:moveTo>
                  <a:lnTo>
                    <a:pt x="237" y="397"/>
                  </a:lnTo>
                  <a:lnTo>
                    <a:pt x="237" y="454"/>
                  </a:lnTo>
                  <a:lnTo>
                    <a:pt x="241" y="465"/>
                  </a:lnTo>
                  <a:lnTo>
                    <a:pt x="276" y="465"/>
                  </a:lnTo>
                  <a:lnTo>
                    <a:pt x="276" y="974"/>
                  </a:lnTo>
                  <a:lnTo>
                    <a:pt x="241" y="974"/>
                  </a:lnTo>
                  <a:lnTo>
                    <a:pt x="237" y="983"/>
                  </a:lnTo>
                  <a:lnTo>
                    <a:pt x="237" y="1040"/>
                  </a:lnTo>
                  <a:lnTo>
                    <a:pt x="162" y="1040"/>
                  </a:lnTo>
                  <a:lnTo>
                    <a:pt x="162" y="983"/>
                  </a:lnTo>
                  <a:lnTo>
                    <a:pt x="156" y="974"/>
                  </a:lnTo>
                  <a:lnTo>
                    <a:pt x="122" y="974"/>
                  </a:lnTo>
                  <a:lnTo>
                    <a:pt x="122" y="919"/>
                  </a:lnTo>
                  <a:lnTo>
                    <a:pt x="116" y="908"/>
                  </a:lnTo>
                  <a:lnTo>
                    <a:pt x="86" y="908"/>
                  </a:lnTo>
                  <a:lnTo>
                    <a:pt x="86" y="529"/>
                  </a:lnTo>
                  <a:lnTo>
                    <a:pt x="116" y="529"/>
                  </a:lnTo>
                  <a:lnTo>
                    <a:pt x="122" y="520"/>
                  </a:lnTo>
                  <a:lnTo>
                    <a:pt x="122" y="465"/>
                  </a:lnTo>
                  <a:lnTo>
                    <a:pt x="156" y="465"/>
                  </a:lnTo>
                  <a:lnTo>
                    <a:pt x="162" y="454"/>
                  </a:lnTo>
                  <a:lnTo>
                    <a:pt x="162" y="397"/>
                  </a:lnTo>
                  <a:close/>
                  <a:moveTo>
                    <a:pt x="241" y="0"/>
                  </a:moveTo>
                  <a:lnTo>
                    <a:pt x="357" y="0"/>
                  </a:lnTo>
                  <a:lnTo>
                    <a:pt x="362" y="11"/>
                  </a:lnTo>
                  <a:lnTo>
                    <a:pt x="362" y="1040"/>
                  </a:lnTo>
                  <a:lnTo>
                    <a:pt x="398" y="1040"/>
                  </a:lnTo>
                  <a:lnTo>
                    <a:pt x="403" y="1051"/>
                  </a:lnTo>
                  <a:lnTo>
                    <a:pt x="403" y="1106"/>
                  </a:lnTo>
                  <a:lnTo>
                    <a:pt x="398" y="1115"/>
                  </a:lnTo>
                  <a:lnTo>
                    <a:pt x="322" y="1115"/>
                  </a:lnTo>
                  <a:lnTo>
                    <a:pt x="317" y="1106"/>
                  </a:lnTo>
                  <a:lnTo>
                    <a:pt x="317" y="1051"/>
                  </a:lnTo>
                  <a:lnTo>
                    <a:pt x="281" y="1051"/>
                  </a:lnTo>
                  <a:lnTo>
                    <a:pt x="281" y="1106"/>
                  </a:lnTo>
                  <a:lnTo>
                    <a:pt x="276" y="1115"/>
                  </a:lnTo>
                  <a:lnTo>
                    <a:pt x="122" y="1115"/>
                  </a:lnTo>
                  <a:lnTo>
                    <a:pt x="116" y="1106"/>
                  </a:lnTo>
                  <a:lnTo>
                    <a:pt x="116" y="1051"/>
                  </a:lnTo>
                  <a:lnTo>
                    <a:pt x="46" y="1051"/>
                  </a:lnTo>
                  <a:lnTo>
                    <a:pt x="41" y="1040"/>
                  </a:lnTo>
                  <a:lnTo>
                    <a:pt x="41" y="919"/>
                  </a:lnTo>
                  <a:lnTo>
                    <a:pt x="5" y="919"/>
                  </a:lnTo>
                  <a:lnTo>
                    <a:pt x="0" y="908"/>
                  </a:lnTo>
                  <a:lnTo>
                    <a:pt x="0" y="529"/>
                  </a:lnTo>
                  <a:lnTo>
                    <a:pt x="5" y="520"/>
                  </a:lnTo>
                  <a:lnTo>
                    <a:pt x="41" y="520"/>
                  </a:lnTo>
                  <a:lnTo>
                    <a:pt x="41" y="397"/>
                  </a:lnTo>
                  <a:lnTo>
                    <a:pt x="46" y="388"/>
                  </a:lnTo>
                  <a:lnTo>
                    <a:pt x="116" y="388"/>
                  </a:lnTo>
                  <a:lnTo>
                    <a:pt x="116" y="341"/>
                  </a:lnTo>
                  <a:lnTo>
                    <a:pt x="122" y="333"/>
                  </a:lnTo>
                  <a:lnTo>
                    <a:pt x="237" y="333"/>
                  </a:lnTo>
                  <a:lnTo>
                    <a:pt x="241" y="341"/>
                  </a:lnTo>
                  <a:lnTo>
                    <a:pt x="241" y="388"/>
                  </a:lnTo>
                  <a:lnTo>
                    <a:pt x="276" y="388"/>
                  </a:lnTo>
                  <a:lnTo>
                    <a:pt x="276" y="75"/>
                  </a:lnTo>
                  <a:lnTo>
                    <a:pt x="241" y="75"/>
                  </a:lnTo>
                  <a:lnTo>
                    <a:pt x="237" y="66"/>
                  </a:lnTo>
                  <a:lnTo>
                    <a:pt x="237" y="1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888" name="Group 48"/>
          <p:cNvGrpSpPr>
            <a:grpSpLocks/>
          </p:cNvGrpSpPr>
          <p:nvPr/>
        </p:nvGrpSpPr>
        <p:grpSpPr bwMode="auto">
          <a:xfrm>
            <a:off x="7010400" y="5084763"/>
            <a:ext cx="989013" cy="400050"/>
            <a:chOff x="4416" y="3203"/>
            <a:chExt cx="623" cy="252"/>
          </a:xfrm>
        </p:grpSpPr>
        <p:sp>
          <p:nvSpPr>
            <p:cNvPr id="163889" name="Freeform 49"/>
            <p:cNvSpPr>
              <a:spLocks noChangeArrowheads="1"/>
            </p:cNvSpPr>
            <p:nvPr/>
          </p:nvSpPr>
          <p:spPr bwMode="auto">
            <a:xfrm>
              <a:off x="4416" y="3203"/>
              <a:ext cx="54" cy="252"/>
            </a:xfrm>
            <a:custGeom>
              <a:avLst/>
              <a:gdLst>
                <a:gd name="T0" fmla="*/ 6 w 242"/>
                <a:gd name="T1" fmla="*/ 0 h 1117"/>
                <a:gd name="T2" fmla="*/ 234 w 242"/>
                <a:gd name="T3" fmla="*/ 0 h 1117"/>
                <a:gd name="T4" fmla="*/ 241 w 242"/>
                <a:gd name="T5" fmla="*/ 9 h 1117"/>
                <a:gd name="T6" fmla="*/ 241 w 242"/>
                <a:gd name="T7" fmla="*/ 64 h 1117"/>
                <a:gd name="T8" fmla="*/ 234 w 242"/>
                <a:gd name="T9" fmla="*/ 75 h 1117"/>
                <a:gd name="T10" fmla="*/ 161 w 242"/>
                <a:gd name="T11" fmla="*/ 75 h 1117"/>
                <a:gd name="T12" fmla="*/ 161 w 242"/>
                <a:gd name="T13" fmla="*/ 1041 h 1117"/>
                <a:gd name="T14" fmla="*/ 234 w 242"/>
                <a:gd name="T15" fmla="*/ 1041 h 1117"/>
                <a:gd name="T16" fmla="*/ 241 w 242"/>
                <a:gd name="T17" fmla="*/ 1050 h 1117"/>
                <a:gd name="T18" fmla="*/ 241 w 242"/>
                <a:gd name="T19" fmla="*/ 1105 h 1117"/>
                <a:gd name="T20" fmla="*/ 234 w 242"/>
                <a:gd name="T21" fmla="*/ 1116 h 1117"/>
                <a:gd name="T22" fmla="*/ 6 w 242"/>
                <a:gd name="T23" fmla="*/ 1116 h 1117"/>
                <a:gd name="T24" fmla="*/ 0 w 242"/>
                <a:gd name="T25" fmla="*/ 1105 h 1117"/>
                <a:gd name="T26" fmla="*/ 0 w 242"/>
                <a:gd name="T27" fmla="*/ 1050 h 1117"/>
                <a:gd name="T28" fmla="*/ 6 w 242"/>
                <a:gd name="T29" fmla="*/ 1041 h 1117"/>
                <a:gd name="T30" fmla="*/ 80 w 242"/>
                <a:gd name="T31" fmla="*/ 1041 h 1117"/>
                <a:gd name="T32" fmla="*/ 80 w 242"/>
                <a:gd name="T33" fmla="*/ 75 h 1117"/>
                <a:gd name="T34" fmla="*/ 6 w 242"/>
                <a:gd name="T35" fmla="*/ 75 h 1117"/>
                <a:gd name="T36" fmla="*/ 0 w 242"/>
                <a:gd name="T37" fmla="*/ 64 h 1117"/>
                <a:gd name="T38" fmla="*/ 0 w 242"/>
                <a:gd name="T39" fmla="*/ 9 h 1117"/>
                <a:gd name="T40" fmla="*/ 6 w 242"/>
                <a:gd name="T41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1117">
                  <a:moveTo>
                    <a:pt x="6" y="0"/>
                  </a:moveTo>
                  <a:lnTo>
                    <a:pt x="234" y="0"/>
                  </a:lnTo>
                  <a:lnTo>
                    <a:pt x="241" y="9"/>
                  </a:lnTo>
                  <a:lnTo>
                    <a:pt x="241" y="64"/>
                  </a:lnTo>
                  <a:lnTo>
                    <a:pt x="234" y="75"/>
                  </a:lnTo>
                  <a:lnTo>
                    <a:pt x="161" y="75"/>
                  </a:lnTo>
                  <a:lnTo>
                    <a:pt x="161" y="1041"/>
                  </a:lnTo>
                  <a:lnTo>
                    <a:pt x="234" y="1041"/>
                  </a:lnTo>
                  <a:lnTo>
                    <a:pt x="241" y="1050"/>
                  </a:lnTo>
                  <a:lnTo>
                    <a:pt x="241" y="1105"/>
                  </a:lnTo>
                  <a:lnTo>
                    <a:pt x="234" y="1116"/>
                  </a:lnTo>
                  <a:lnTo>
                    <a:pt x="6" y="1116"/>
                  </a:lnTo>
                  <a:lnTo>
                    <a:pt x="0" y="1105"/>
                  </a:lnTo>
                  <a:lnTo>
                    <a:pt x="0" y="1050"/>
                  </a:lnTo>
                  <a:lnTo>
                    <a:pt x="6" y="1041"/>
                  </a:lnTo>
                  <a:lnTo>
                    <a:pt x="80" y="1041"/>
                  </a:lnTo>
                  <a:lnTo>
                    <a:pt x="80" y="7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9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0" name="Freeform 50"/>
            <p:cNvSpPr>
              <a:spLocks noChangeArrowheads="1"/>
            </p:cNvSpPr>
            <p:nvPr/>
          </p:nvSpPr>
          <p:spPr bwMode="auto">
            <a:xfrm>
              <a:off x="4491" y="3278"/>
              <a:ext cx="103" cy="177"/>
            </a:xfrm>
            <a:custGeom>
              <a:avLst/>
              <a:gdLst>
                <a:gd name="T0" fmla="*/ 6 w 458"/>
                <a:gd name="T1" fmla="*/ 0 h 786"/>
                <a:gd name="T2" fmla="*/ 120 w 458"/>
                <a:gd name="T3" fmla="*/ 0 h 786"/>
                <a:gd name="T4" fmla="*/ 127 w 458"/>
                <a:gd name="T5" fmla="*/ 10 h 786"/>
                <a:gd name="T6" fmla="*/ 127 w 458"/>
                <a:gd name="T7" fmla="*/ 124 h 786"/>
                <a:gd name="T8" fmla="*/ 163 w 458"/>
                <a:gd name="T9" fmla="*/ 124 h 786"/>
                <a:gd name="T10" fmla="*/ 163 w 458"/>
                <a:gd name="T11" fmla="*/ 66 h 786"/>
                <a:gd name="T12" fmla="*/ 170 w 458"/>
                <a:gd name="T13" fmla="*/ 55 h 786"/>
                <a:gd name="T14" fmla="*/ 205 w 458"/>
                <a:gd name="T15" fmla="*/ 55 h 786"/>
                <a:gd name="T16" fmla="*/ 205 w 458"/>
                <a:gd name="T17" fmla="*/ 10 h 786"/>
                <a:gd name="T18" fmla="*/ 212 w 458"/>
                <a:gd name="T19" fmla="*/ 0 h 786"/>
                <a:gd name="T20" fmla="*/ 332 w 458"/>
                <a:gd name="T21" fmla="*/ 0 h 786"/>
                <a:gd name="T22" fmla="*/ 337 w 458"/>
                <a:gd name="T23" fmla="*/ 10 h 786"/>
                <a:gd name="T24" fmla="*/ 337 w 458"/>
                <a:gd name="T25" fmla="*/ 55 h 786"/>
                <a:gd name="T26" fmla="*/ 375 w 458"/>
                <a:gd name="T27" fmla="*/ 55 h 786"/>
                <a:gd name="T28" fmla="*/ 380 w 458"/>
                <a:gd name="T29" fmla="*/ 66 h 786"/>
                <a:gd name="T30" fmla="*/ 380 w 458"/>
                <a:gd name="T31" fmla="*/ 124 h 786"/>
                <a:gd name="T32" fmla="*/ 415 w 458"/>
                <a:gd name="T33" fmla="*/ 124 h 786"/>
                <a:gd name="T34" fmla="*/ 422 w 458"/>
                <a:gd name="T35" fmla="*/ 132 h 786"/>
                <a:gd name="T36" fmla="*/ 422 w 458"/>
                <a:gd name="T37" fmla="*/ 710 h 786"/>
                <a:gd name="T38" fmla="*/ 452 w 458"/>
                <a:gd name="T39" fmla="*/ 710 h 786"/>
                <a:gd name="T40" fmla="*/ 457 w 458"/>
                <a:gd name="T41" fmla="*/ 719 h 786"/>
                <a:gd name="T42" fmla="*/ 457 w 458"/>
                <a:gd name="T43" fmla="*/ 774 h 786"/>
                <a:gd name="T44" fmla="*/ 452 w 458"/>
                <a:gd name="T45" fmla="*/ 785 h 786"/>
                <a:gd name="T46" fmla="*/ 296 w 458"/>
                <a:gd name="T47" fmla="*/ 785 h 786"/>
                <a:gd name="T48" fmla="*/ 290 w 458"/>
                <a:gd name="T49" fmla="*/ 774 h 786"/>
                <a:gd name="T50" fmla="*/ 290 w 458"/>
                <a:gd name="T51" fmla="*/ 719 h 786"/>
                <a:gd name="T52" fmla="*/ 296 w 458"/>
                <a:gd name="T53" fmla="*/ 710 h 786"/>
                <a:gd name="T54" fmla="*/ 332 w 458"/>
                <a:gd name="T55" fmla="*/ 710 h 786"/>
                <a:gd name="T56" fmla="*/ 332 w 458"/>
                <a:gd name="T57" fmla="*/ 198 h 786"/>
                <a:gd name="T58" fmla="*/ 296 w 458"/>
                <a:gd name="T59" fmla="*/ 198 h 786"/>
                <a:gd name="T60" fmla="*/ 290 w 458"/>
                <a:gd name="T61" fmla="*/ 188 h 786"/>
                <a:gd name="T62" fmla="*/ 290 w 458"/>
                <a:gd name="T63" fmla="*/ 132 h 786"/>
                <a:gd name="T64" fmla="*/ 170 w 458"/>
                <a:gd name="T65" fmla="*/ 132 h 786"/>
                <a:gd name="T66" fmla="*/ 170 w 458"/>
                <a:gd name="T67" fmla="*/ 188 h 786"/>
                <a:gd name="T68" fmla="*/ 163 w 458"/>
                <a:gd name="T69" fmla="*/ 198 h 786"/>
                <a:gd name="T70" fmla="*/ 127 w 458"/>
                <a:gd name="T71" fmla="*/ 198 h 786"/>
                <a:gd name="T72" fmla="*/ 127 w 458"/>
                <a:gd name="T73" fmla="*/ 710 h 786"/>
                <a:gd name="T74" fmla="*/ 163 w 458"/>
                <a:gd name="T75" fmla="*/ 710 h 786"/>
                <a:gd name="T76" fmla="*/ 170 w 458"/>
                <a:gd name="T77" fmla="*/ 719 h 786"/>
                <a:gd name="T78" fmla="*/ 170 w 458"/>
                <a:gd name="T79" fmla="*/ 774 h 786"/>
                <a:gd name="T80" fmla="*/ 163 w 458"/>
                <a:gd name="T81" fmla="*/ 785 h 786"/>
                <a:gd name="T82" fmla="*/ 6 w 458"/>
                <a:gd name="T83" fmla="*/ 785 h 786"/>
                <a:gd name="T84" fmla="*/ 0 w 458"/>
                <a:gd name="T85" fmla="*/ 774 h 786"/>
                <a:gd name="T86" fmla="*/ 0 w 458"/>
                <a:gd name="T87" fmla="*/ 719 h 786"/>
                <a:gd name="T88" fmla="*/ 6 w 458"/>
                <a:gd name="T89" fmla="*/ 710 h 786"/>
                <a:gd name="T90" fmla="*/ 43 w 458"/>
                <a:gd name="T91" fmla="*/ 710 h 786"/>
                <a:gd name="T92" fmla="*/ 43 w 458"/>
                <a:gd name="T93" fmla="*/ 66 h 786"/>
                <a:gd name="T94" fmla="*/ 6 w 458"/>
                <a:gd name="T95" fmla="*/ 66 h 786"/>
                <a:gd name="T96" fmla="*/ 0 w 458"/>
                <a:gd name="T97" fmla="*/ 55 h 786"/>
                <a:gd name="T98" fmla="*/ 0 w 458"/>
                <a:gd name="T99" fmla="*/ 10 h 786"/>
                <a:gd name="T100" fmla="*/ 6 w 458"/>
                <a:gd name="T10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786">
                  <a:moveTo>
                    <a:pt x="6" y="0"/>
                  </a:moveTo>
                  <a:lnTo>
                    <a:pt x="120" y="0"/>
                  </a:lnTo>
                  <a:lnTo>
                    <a:pt x="127" y="10"/>
                  </a:lnTo>
                  <a:lnTo>
                    <a:pt x="127" y="124"/>
                  </a:lnTo>
                  <a:lnTo>
                    <a:pt x="163" y="124"/>
                  </a:lnTo>
                  <a:lnTo>
                    <a:pt x="163" y="66"/>
                  </a:lnTo>
                  <a:lnTo>
                    <a:pt x="170" y="55"/>
                  </a:lnTo>
                  <a:lnTo>
                    <a:pt x="205" y="55"/>
                  </a:lnTo>
                  <a:lnTo>
                    <a:pt x="205" y="10"/>
                  </a:lnTo>
                  <a:lnTo>
                    <a:pt x="212" y="0"/>
                  </a:lnTo>
                  <a:lnTo>
                    <a:pt x="332" y="0"/>
                  </a:lnTo>
                  <a:lnTo>
                    <a:pt x="337" y="10"/>
                  </a:lnTo>
                  <a:lnTo>
                    <a:pt x="337" y="55"/>
                  </a:lnTo>
                  <a:lnTo>
                    <a:pt x="375" y="55"/>
                  </a:lnTo>
                  <a:lnTo>
                    <a:pt x="380" y="66"/>
                  </a:lnTo>
                  <a:lnTo>
                    <a:pt x="380" y="124"/>
                  </a:lnTo>
                  <a:lnTo>
                    <a:pt x="415" y="124"/>
                  </a:lnTo>
                  <a:lnTo>
                    <a:pt x="422" y="132"/>
                  </a:lnTo>
                  <a:lnTo>
                    <a:pt x="422" y="710"/>
                  </a:lnTo>
                  <a:lnTo>
                    <a:pt x="452" y="710"/>
                  </a:lnTo>
                  <a:lnTo>
                    <a:pt x="457" y="719"/>
                  </a:lnTo>
                  <a:lnTo>
                    <a:pt x="457" y="774"/>
                  </a:lnTo>
                  <a:lnTo>
                    <a:pt x="452" y="785"/>
                  </a:lnTo>
                  <a:lnTo>
                    <a:pt x="296" y="785"/>
                  </a:lnTo>
                  <a:lnTo>
                    <a:pt x="290" y="774"/>
                  </a:lnTo>
                  <a:lnTo>
                    <a:pt x="290" y="719"/>
                  </a:lnTo>
                  <a:lnTo>
                    <a:pt x="296" y="710"/>
                  </a:lnTo>
                  <a:lnTo>
                    <a:pt x="332" y="710"/>
                  </a:lnTo>
                  <a:lnTo>
                    <a:pt x="332" y="198"/>
                  </a:lnTo>
                  <a:lnTo>
                    <a:pt x="296" y="198"/>
                  </a:lnTo>
                  <a:lnTo>
                    <a:pt x="290" y="188"/>
                  </a:lnTo>
                  <a:lnTo>
                    <a:pt x="290" y="132"/>
                  </a:lnTo>
                  <a:lnTo>
                    <a:pt x="170" y="132"/>
                  </a:lnTo>
                  <a:lnTo>
                    <a:pt x="170" y="188"/>
                  </a:lnTo>
                  <a:lnTo>
                    <a:pt x="163" y="198"/>
                  </a:lnTo>
                  <a:lnTo>
                    <a:pt x="127" y="198"/>
                  </a:lnTo>
                  <a:lnTo>
                    <a:pt x="127" y="710"/>
                  </a:lnTo>
                  <a:lnTo>
                    <a:pt x="163" y="710"/>
                  </a:lnTo>
                  <a:lnTo>
                    <a:pt x="170" y="719"/>
                  </a:lnTo>
                  <a:lnTo>
                    <a:pt x="170" y="774"/>
                  </a:lnTo>
                  <a:lnTo>
                    <a:pt x="163" y="785"/>
                  </a:lnTo>
                  <a:lnTo>
                    <a:pt x="6" y="785"/>
                  </a:lnTo>
                  <a:lnTo>
                    <a:pt x="0" y="774"/>
                  </a:lnTo>
                  <a:lnTo>
                    <a:pt x="0" y="719"/>
                  </a:lnTo>
                  <a:lnTo>
                    <a:pt x="6" y="710"/>
                  </a:lnTo>
                  <a:lnTo>
                    <a:pt x="43" y="710"/>
                  </a:lnTo>
                  <a:lnTo>
                    <a:pt x="43" y="66"/>
                  </a:lnTo>
                  <a:lnTo>
                    <a:pt x="6" y="66"/>
                  </a:lnTo>
                  <a:lnTo>
                    <a:pt x="0" y="55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1" name="Freeform 51"/>
            <p:cNvSpPr>
              <a:spLocks noChangeArrowheads="1"/>
            </p:cNvSpPr>
            <p:nvPr/>
          </p:nvSpPr>
          <p:spPr bwMode="auto">
            <a:xfrm>
              <a:off x="4597" y="3278"/>
              <a:ext cx="101" cy="177"/>
            </a:xfrm>
            <a:custGeom>
              <a:avLst/>
              <a:gdLst>
                <a:gd name="T0" fmla="*/ 6 w 448"/>
                <a:gd name="T1" fmla="*/ 0 h 786"/>
                <a:gd name="T2" fmla="*/ 157 w 448"/>
                <a:gd name="T3" fmla="*/ 0 h 786"/>
                <a:gd name="T4" fmla="*/ 163 w 448"/>
                <a:gd name="T5" fmla="*/ 10 h 786"/>
                <a:gd name="T6" fmla="*/ 163 w 448"/>
                <a:gd name="T7" fmla="*/ 55 h 786"/>
                <a:gd name="T8" fmla="*/ 157 w 448"/>
                <a:gd name="T9" fmla="*/ 66 h 786"/>
                <a:gd name="T10" fmla="*/ 128 w 448"/>
                <a:gd name="T11" fmla="*/ 66 h 786"/>
                <a:gd name="T12" fmla="*/ 128 w 448"/>
                <a:gd name="T13" fmla="*/ 188 h 786"/>
                <a:gd name="T14" fmla="*/ 157 w 448"/>
                <a:gd name="T15" fmla="*/ 188 h 786"/>
                <a:gd name="T16" fmla="*/ 163 w 448"/>
                <a:gd name="T17" fmla="*/ 198 h 786"/>
                <a:gd name="T18" fmla="*/ 163 w 448"/>
                <a:gd name="T19" fmla="*/ 388 h 786"/>
                <a:gd name="T20" fmla="*/ 197 w 448"/>
                <a:gd name="T21" fmla="*/ 388 h 786"/>
                <a:gd name="T22" fmla="*/ 203 w 448"/>
                <a:gd name="T23" fmla="*/ 397 h 786"/>
                <a:gd name="T24" fmla="*/ 203 w 448"/>
                <a:gd name="T25" fmla="*/ 578 h 786"/>
                <a:gd name="T26" fmla="*/ 238 w 448"/>
                <a:gd name="T27" fmla="*/ 578 h 786"/>
                <a:gd name="T28" fmla="*/ 238 w 448"/>
                <a:gd name="T29" fmla="*/ 529 h 786"/>
                <a:gd name="T30" fmla="*/ 244 w 448"/>
                <a:gd name="T31" fmla="*/ 520 h 786"/>
                <a:gd name="T32" fmla="*/ 278 w 448"/>
                <a:gd name="T33" fmla="*/ 520 h 786"/>
                <a:gd name="T34" fmla="*/ 278 w 448"/>
                <a:gd name="T35" fmla="*/ 330 h 786"/>
                <a:gd name="T36" fmla="*/ 285 w 448"/>
                <a:gd name="T37" fmla="*/ 320 h 786"/>
                <a:gd name="T38" fmla="*/ 319 w 448"/>
                <a:gd name="T39" fmla="*/ 320 h 786"/>
                <a:gd name="T40" fmla="*/ 319 w 448"/>
                <a:gd name="T41" fmla="*/ 66 h 786"/>
                <a:gd name="T42" fmla="*/ 285 w 448"/>
                <a:gd name="T43" fmla="*/ 66 h 786"/>
                <a:gd name="T44" fmla="*/ 278 w 448"/>
                <a:gd name="T45" fmla="*/ 55 h 786"/>
                <a:gd name="T46" fmla="*/ 278 w 448"/>
                <a:gd name="T47" fmla="*/ 10 h 786"/>
                <a:gd name="T48" fmla="*/ 285 w 448"/>
                <a:gd name="T49" fmla="*/ 0 h 786"/>
                <a:gd name="T50" fmla="*/ 440 w 448"/>
                <a:gd name="T51" fmla="*/ 0 h 786"/>
                <a:gd name="T52" fmla="*/ 447 w 448"/>
                <a:gd name="T53" fmla="*/ 10 h 786"/>
                <a:gd name="T54" fmla="*/ 447 w 448"/>
                <a:gd name="T55" fmla="*/ 55 h 786"/>
                <a:gd name="T56" fmla="*/ 440 w 448"/>
                <a:gd name="T57" fmla="*/ 66 h 786"/>
                <a:gd name="T58" fmla="*/ 406 w 448"/>
                <a:gd name="T59" fmla="*/ 66 h 786"/>
                <a:gd name="T60" fmla="*/ 406 w 448"/>
                <a:gd name="T61" fmla="*/ 124 h 786"/>
                <a:gd name="T62" fmla="*/ 400 w 448"/>
                <a:gd name="T63" fmla="*/ 132 h 786"/>
                <a:gd name="T64" fmla="*/ 366 w 448"/>
                <a:gd name="T65" fmla="*/ 132 h 786"/>
                <a:gd name="T66" fmla="*/ 366 w 448"/>
                <a:gd name="T67" fmla="*/ 320 h 786"/>
                <a:gd name="T68" fmla="*/ 359 w 448"/>
                <a:gd name="T69" fmla="*/ 330 h 786"/>
                <a:gd name="T70" fmla="*/ 325 w 448"/>
                <a:gd name="T71" fmla="*/ 330 h 786"/>
                <a:gd name="T72" fmla="*/ 325 w 448"/>
                <a:gd name="T73" fmla="*/ 520 h 786"/>
                <a:gd name="T74" fmla="*/ 319 w 448"/>
                <a:gd name="T75" fmla="*/ 529 h 786"/>
                <a:gd name="T76" fmla="*/ 285 w 448"/>
                <a:gd name="T77" fmla="*/ 529 h 786"/>
                <a:gd name="T78" fmla="*/ 285 w 448"/>
                <a:gd name="T79" fmla="*/ 710 h 786"/>
                <a:gd name="T80" fmla="*/ 278 w 448"/>
                <a:gd name="T81" fmla="*/ 719 h 786"/>
                <a:gd name="T82" fmla="*/ 244 w 448"/>
                <a:gd name="T83" fmla="*/ 719 h 786"/>
                <a:gd name="T84" fmla="*/ 244 w 448"/>
                <a:gd name="T85" fmla="*/ 774 h 786"/>
                <a:gd name="T86" fmla="*/ 238 w 448"/>
                <a:gd name="T87" fmla="*/ 785 h 786"/>
                <a:gd name="T88" fmla="*/ 203 w 448"/>
                <a:gd name="T89" fmla="*/ 785 h 786"/>
                <a:gd name="T90" fmla="*/ 197 w 448"/>
                <a:gd name="T91" fmla="*/ 774 h 786"/>
                <a:gd name="T92" fmla="*/ 197 w 448"/>
                <a:gd name="T93" fmla="*/ 719 h 786"/>
                <a:gd name="T94" fmla="*/ 163 w 448"/>
                <a:gd name="T95" fmla="*/ 719 h 786"/>
                <a:gd name="T96" fmla="*/ 157 w 448"/>
                <a:gd name="T97" fmla="*/ 710 h 786"/>
                <a:gd name="T98" fmla="*/ 157 w 448"/>
                <a:gd name="T99" fmla="*/ 587 h 786"/>
                <a:gd name="T100" fmla="*/ 128 w 448"/>
                <a:gd name="T101" fmla="*/ 587 h 786"/>
                <a:gd name="T102" fmla="*/ 121 w 448"/>
                <a:gd name="T103" fmla="*/ 578 h 786"/>
                <a:gd name="T104" fmla="*/ 121 w 448"/>
                <a:gd name="T105" fmla="*/ 397 h 786"/>
                <a:gd name="T106" fmla="*/ 87 w 448"/>
                <a:gd name="T107" fmla="*/ 397 h 786"/>
                <a:gd name="T108" fmla="*/ 81 w 448"/>
                <a:gd name="T109" fmla="*/ 388 h 786"/>
                <a:gd name="T110" fmla="*/ 81 w 448"/>
                <a:gd name="T111" fmla="*/ 198 h 786"/>
                <a:gd name="T112" fmla="*/ 46 w 448"/>
                <a:gd name="T113" fmla="*/ 198 h 786"/>
                <a:gd name="T114" fmla="*/ 40 w 448"/>
                <a:gd name="T115" fmla="*/ 188 h 786"/>
                <a:gd name="T116" fmla="*/ 40 w 448"/>
                <a:gd name="T117" fmla="*/ 66 h 786"/>
                <a:gd name="T118" fmla="*/ 6 w 448"/>
                <a:gd name="T119" fmla="*/ 66 h 786"/>
                <a:gd name="T120" fmla="*/ 0 w 448"/>
                <a:gd name="T121" fmla="*/ 55 h 786"/>
                <a:gd name="T122" fmla="*/ 0 w 448"/>
                <a:gd name="T123" fmla="*/ 10 h 786"/>
                <a:gd name="T124" fmla="*/ 6 w 448"/>
                <a:gd name="T12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8" h="786">
                  <a:moveTo>
                    <a:pt x="6" y="0"/>
                  </a:moveTo>
                  <a:lnTo>
                    <a:pt x="157" y="0"/>
                  </a:lnTo>
                  <a:lnTo>
                    <a:pt x="163" y="10"/>
                  </a:lnTo>
                  <a:lnTo>
                    <a:pt x="163" y="55"/>
                  </a:lnTo>
                  <a:lnTo>
                    <a:pt x="157" y="66"/>
                  </a:lnTo>
                  <a:lnTo>
                    <a:pt x="128" y="66"/>
                  </a:lnTo>
                  <a:lnTo>
                    <a:pt x="128" y="188"/>
                  </a:lnTo>
                  <a:lnTo>
                    <a:pt x="157" y="188"/>
                  </a:lnTo>
                  <a:lnTo>
                    <a:pt x="163" y="198"/>
                  </a:lnTo>
                  <a:lnTo>
                    <a:pt x="163" y="388"/>
                  </a:lnTo>
                  <a:lnTo>
                    <a:pt x="197" y="388"/>
                  </a:lnTo>
                  <a:lnTo>
                    <a:pt x="203" y="397"/>
                  </a:lnTo>
                  <a:lnTo>
                    <a:pt x="203" y="578"/>
                  </a:lnTo>
                  <a:lnTo>
                    <a:pt x="238" y="578"/>
                  </a:lnTo>
                  <a:lnTo>
                    <a:pt x="238" y="529"/>
                  </a:lnTo>
                  <a:lnTo>
                    <a:pt x="244" y="520"/>
                  </a:lnTo>
                  <a:lnTo>
                    <a:pt x="278" y="520"/>
                  </a:lnTo>
                  <a:lnTo>
                    <a:pt x="278" y="330"/>
                  </a:lnTo>
                  <a:lnTo>
                    <a:pt x="285" y="320"/>
                  </a:lnTo>
                  <a:lnTo>
                    <a:pt x="319" y="320"/>
                  </a:lnTo>
                  <a:lnTo>
                    <a:pt x="319" y="66"/>
                  </a:lnTo>
                  <a:lnTo>
                    <a:pt x="285" y="66"/>
                  </a:lnTo>
                  <a:lnTo>
                    <a:pt x="278" y="55"/>
                  </a:lnTo>
                  <a:lnTo>
                    <a:pt x="278" y="10"/>
                  </a:lnTo>
                  <a:lnTo>
                    <a:pt x="285" y="0"/>
                  </a:lnTo>
                  <a:lnTo>
                    <a:pt x="440" y="0"/>
                  </a:lnTo>
                  <a:lnTo>
                    <a:pt x="447" y="10"/>
                  </a:lnTo>
                  <a:lnTo>
                    <a:pt x="447" y="55"/>
                  </a:lnTo>
                  <a:lnTo>
                    <a:pt x="440" y="66"/>
                  </a:lnTo>
                  <a:lnTo>
                    <a:pt x="406" y="66"/>
                  </a:lnTo>
                  <a:lnTo>
                    <a:pt x="406" y="124"/>
                  </a:lnTo>
                  <a:lnTo>
                    <a:pt x="400" y="132"/>
                  </a:lnTo>
                  <a:lnTo>
                    <a:pt x="366" y="132"/>
                  </a:lnTo>
                  <a:lnTo>
                    <a:pt x="366" y="320"/>
                  </a:lnTo>
                  <a:lnTo>
                    <a:pt x="359" y="330"/>
                  </a:lnTo>
                  <a:lnTo>
                    <a:pt x="325" y="330"/>
                  </a:lnTo>
                  <a:lnTo>
                    <a:pt x="325" y="520"/>
                  </a:lnTo>
                  <a:lnTo>
                    <a:pt x="319" y="529"/>
                  </a:lnTo>
                  <a:lnTo>
                    <a:pt x="285" y="529"/>
                  </a:lnTo>
                  <a:lnTo>
                    <a:pt x="285" y="710"/>
                  </a:lnTo>
                  <a:lnTo>
                    <a:pt x="278" y="719"/>
                  </a:lnTo>
                  <a:lnTo>
                    <a:pt x="244" y="719"/>
                  </a:lnTo>
                  <a:lnTo>
                    <a:pt x="244" y="774"/>
                  </a:lnTo>
                  <a:lnTo>
                    <a:pt x="238" y="785"/>
                  </a:lnTo>
                  <a:lnTo>
                    <a:pt x="203" y="785"/>
                  </a:lnTo>
                  <a:lnTo>
                    <a:pt x="197" y="774"/>
                  </a:lnTo>
                  <a:lnTo>
                    <a:pt x="197" y="719"/>
                  </a:lnTo>
                  <a:lnTo>
                    <a:pt x="163" y="719"/>
                  </a:lnTo>
                  <a:lnTo>
                    <a:pt x="157" y="710"/>
                  </a:lnTo>
                  <a:lnTo>
                    <a:pt x="157" y="587"/>
                  </a:lnTo>
                  <a:lnTo>
                    <a:pt x="128" y="587"/>
                  </a:lnTo>
                  <a:lnTo>
                    <a:pt x="121" y="578"/>
                  </a:lnTo>
                  <a:lnTo>
                    <a:pt x="121" y="397"/>
                  </a:lnTo>
                  <a:lnTo>
                    <a:pt x="87" y="397"/>
                  </a:lnTo>
                  <a:lnTo>
                    <a:pt x="81" y="388"/>
                  </a:lnTo>
                  <a:lnTo>
                    <a:pt x="81" y="198"/>
                  </a:lnTo>
                  <a:lnTo>
                    <a:pt x="46" y="198"/>
                  </a:lnTo>
                  <a:lnTo>
                    <a:pt x="40" y="188"/>
                  </a:lnTo>
                  <a:lnTo>
                    <a:pt x="40" y="66"/>
                  </a:lnTo>
                  <a:lnTo>
                    <a:pt x="6" y="66"/>
                  </a:lnTo>
                  <a:lnTo>
                    <a:pt x="0" y="55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2" name="Freeform 52"/>
            <p:cNvSpPr>
              <a:spLocks noChangeArrowheads="1"/>
            </p:cNvSpPr>
            <p:nvPr/>
          </p:nvSpPr>
          <p:spPr bwMode="auto">
            <a:xfrm>
              <a:off x="4720" y="3278"/>
              <a:ext cx="82" cy="177"/>
            </a:xfrm>
            <a:custGeom>
              <a:avLst/>
              <a:gdLst>
                <a:gd name="T0" fmla="*/ 238 w 366"/>
                <a:gd name="T1" fmla="*/ 330 h 786"/>
                <a:gd name="T2" fmla="*/ 203 w 366"/>
                <a:gd name="T3" fmla="*/ 578 h 786"/>
                <a:gd name="T4" fmla="*/ 198 w 366"/>
                <a:gd name="T5" fmla="*/ 642 h 786"/>
                <a:gd name="T6" fmla="*/ 86 w 366"/>
                <a:gd name="T7" fmla="*/ 463 h 786"/>
                <a:gd name="T8" fmla="*/ 122 w 366"/>
                <a:gd name="T9" fmla="*/ 452 h 786"/>
                <a:gd name="T10" fmla="*/ 198 w 366"/>
                <a:gd name="T11" fmla="*/ 397 h 786"/>
                <a:gd name="T12" fmla="*/ 203 w 366"/>
                <a:gd name="T13" fmla="*/ 330 h 786"/>
                <a:gd name="T14" fmla="*/ 279 w 366"/>
                <a:gd name="T15" fmla="*/ 0 h 786"/>
                <a:gd name="T16" fmla="*/ 284 w 366"/>
                <a:gd name="T17" fmla="*/ 55 h 786"/>
                <a:gd name="T18" fmla="*/ 324 w 366"/>
                <a:gd name="T19" fmla="*/ 66 h 786"/>
                <a:gd name="T20" fmla="*/ 359 w 366"/>
                <a:gd name="T21" fmla="*/ 710 h 786"/>
                <a:gd name="T22" fmla="*/ 365 w 366"/>
                <a:gd name="T23" fmla="*/ 774 h 786"/>
                <a:gd name="T24" fmla="*/ 284 w 366"/>
                <a:gd name="T25" fmla="*/ 785 h 786"/>
                <a:gd name="T26" fmla="*/ 279 w 366"/>
                <a:gd name="T27" fmla="*/ 719 h 786"/>
                <a:gd name="T28" fmla="*/ 238 w 366"/>
                <a:gd name="T29" fmla="*/ 710 h 786"/>
                <a:gd name="T30" fmla="*/ 203 w 366"/>
                <a:gd name="T31" fmla="*/ 653 h 786"/>
                <a:gd name="T32" fmla="*/ 198 w 366"/>
                <a:gd name="T33" fmla="*/ 719 h 786"/>
                <a:gd name="T34" fmla="*/ 162 w 366"/>
                <a:gd name="T35" fmla="*/ 774 h 786"/>
                <a:gd name="T36" fmla="*/ 46 w 366"/>
                <a:gd name="T37" fmla="*/ 785 h 786"/>
                <a:gd name="T38" fmla="*/ 41 w 366"/>
                <a:gd name="T39" fmla="*/ 719 h 786"/>
                <a:gd name="T40" fmla="*/ 0 w 366"/>
                <a:gd name="T41" fmla="*/ 710 h 786"/>
                <a:gd name="T42" fmla="*/ 5 w 366"/>
                <a:gd name="T43" fmla="*/ 452 h 786"/>
                <a:gd name="T44" fmla="*/ 41 w 366"/>
                <a:gd name="T45" fmla="*/ 397 h 786"/>
                <a:gd name="T46" fmla="*/ 80 w 366"/>
                <a:gd name="T47" fmla="*/ 388 h 786"/>
                <a:gd name="T48" fmla="*/ 86 w 366"/>
                <a:gd name="T49" fmla="*/ 320 h 786"/>
                <a:gd name="T50" fmla="*/ 157 w 366"/>
                <a:gd name="T51" fmla="*/ 264 h 786"/>
                <a:gd name="T52" fmla="*/ 238 w 366"/>
                <a:gd name="T53" fmla="*/ 256 h 786"/>
                <a:gd name="T54" fmla="*/ 203 w 366"/>
                <a:gd name="T55" fmla="*/ 132 h 786"/>
                <a:gd name="T56" fmla="*/ 198 w 366"/>
                <a:gd name="T57" fmla="*/ 66 h 786"/>
                <a:gd name="T58" fmla="*/ 122 w 366"/>
                <a:gd name="T59" fmla="*/ 188 h 786"/>
                <a:gd name="T60" fmla="*/ 46 w 366"/>
                <a:gd name="T61" fmla="*/ 198 h 786"/>
                <a:gd name="T62" fmla="*/ 41 w 366"/>
                <a:gd name="T63" fmla="*/ 66 h 786"/>
                <a:gd name="T64" fmla="*/ 80 w 366"/>
                <a:gd name="T65" fmla="*/ 55 h 786"/>
                <a:gd name="T66" fmla="*/ 86 w 366"/>
                <a:gd name="T67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6" h="786">
                  <a:moveTo>
                    <a:pt x="203" y="330"/>
                  </a:moveTo>
                  <a:lnTo>
                    <a:pt x="238" y="330"/>
                  </a:lnTo>
                  <a:lnTo>
                    <a:pt x="238" y="578"/>
                  </a:lnTo>
                  <a:lnTo>
                    <a:pt x="203" y="578"/>
                  </a:lnTo>
                  <a:lnTo>
                    <a:pt x="198" y="587"/>
                  </a:lnTo>
                  <a:lnTo>
                    <a:pt x="198" y="642"/>
                  </a:lnTo>
                  <a:lnTo>
                    <a:pt x="86" y="642"/>
                  </a:lnTo>
                  <a:lnTo>
                    <a:pt x="86" y="463"/>
                  </a:lnTo>
                  <a:lnTo>
                    <a:pt x="117" y="463"/>
                  </a:lnTo>
                  <a:lnTo>
                    <a:pt x="122" y="452"/>
                  </a:lnTo>
                  <a:lnTo>
                    <a:pt x="122" y="397"/>
                  </a:lnTo>
                  <a:lnTo>
                    <a:pt x="198" y="397"/>
                  </a:lnTo>
                  <a:lnTo>
                    <a:pt x="203" y="388"/>
                  </a:lnTo>
                  <a:lnTo>
                    <a:pt x="203" y="330"/>
                  </a:lnTo>
                  <a:close/>
                  <a:moveTo>
                    <a:pt x="86" y="0"/>
                  </a:moveTo>
                  <a:lnTo>
                    <a:pt x="279" y="0"/>
                  </a:lnTo>
                  <a:lnTo>
                    <a:pt x="284" y="10"/>
                  </a:lnTo>
                  <a:lnTo>
                    <a:pt x="284" y="55"/>
                  </a:lnTo>
                  <a:lnTo>
                    <a:pt x="318" y="55"/>
                  </a:lnTo>
                  <a:lnTo>
                    <a:pt x="324" y="66"/>
                  </a:lnTo>
                  <a:lnTo>
                    <a:pt x="324" y="710"/>
                  </a:lnTo>
                  <a:lnTo>
                    <a:pt x="359" y="710"/>
                  </a:lnTo>
                  <a:lnTo>
                    <a:pt x="365" y="719"/>
                  </a:lnTo>
                  <a:lnTo>
                    <a:pt x="365" y="774"/>
                  </a:lnTo>
                  <a:lnTo>
                    <a:pt x="359" y="785"/>
                  </a:lnTo>
                  <a:lnTo>
                    <a:pt x="284" y="785"/>
                  </a:lnTo>
                  <a:lnTo>
                    <a:pt x="279" y="774"/>
                  </a:lnTo>
                  <a:lnTo>
                    <a:pt x="279" y="719"/>
                  </a:lnTo>
                  <a:lnTo>
                    <a:pt x="243" y="719"/>
                  </a:lnTo>
                  <a:lnTo>
                    <a:pt x="238" y="710"/>
                  </a:lnTo>
                  <a:lnTo>
                    <a:pt x="238" y="653"/>
                  </a:lnTo>
                  <a:lnTo>
                    <a:pt x="203" y="653"/>
                  </a:lnTo>
                  <a:lnTo>
                    <a:pt x="203" y="710"/>
                  </a:lnTo>
                  <a:lnTo>
                    <a:pt x="198" y="719"/>
                  </a:lnTo>
                  <a:lnTo>
                    <a:pt x="162" y="719"/>
                  </a:lnTo>
                  <a:lnTo>
                    <a:pt x="162" y="774"/>
                  </a:lnTo>
                  <a:lnTo>
                    <a:pt x="157" y="785"/>
                  </a:lnTo>
                  <a:lnTo>
                    <a:pt x="46" y="785"/>
                  </a:lnTo>
                  <a:lnTo>
                    <a:pt x="41" y="774"/>
                  </a:lnTo>
                  <a:lnTo>
                    <a:pt x="41" y="719"/>
                  </a:lnTo>
                  <a:lnTo>
                    <a:pt x="5" y="719"/>
                  </a:lnTo>
                  <a:lnTo>
                    <a:pt x="0" y="710"/>
                  </a:lnTo>
                  <a:lnTo>
                    <a:pt x="0" y="463"/>
                  </a:lnTo>
                  <a:lnTo>
                    <a:pt x="5" y="452"/>
                  </a:lnTo>
                  <a:lnTo>
                    <a:pt x="41" y="452"/>
                  </a:lnTo>
                  <a:lnTo>
                    <a:pt x="41" y="397"/>
                  </a:lnTo>
                  <a:lnTo>
                    <a:pt x="46" y="388"/>
                  </a:lnTo>
                  <a:lnTo>
                    <a:pt x="80" y="388"/>
                  </a:lnTo>
                  <a:lnTo>
                    <a:pt x="80" y="330"/>
                  </a:lnTo>
                  <a:lnTo>
                    <a:pt x="86" y="320"/>
                  </a:lnTo>
                  <a:lnTo>
                    <a:pt x="157" y="320"/>
                  </a:lnTo>
                  <a:lnTo>
                    <a:pt x="157" y="264"/>
                  </a:lnTo>
                  <a:lnTo>
                    <a:pt x="162" y="256"/>
                  </a:lnTo>
                  <a:lnTo>
                    <a:pt x="238" y="256"/>
                  </a:lnTo>
                  <a:lnTo>
                    <a:pt x="238" y="132"/>
                  </a:lnTo>
                  <a:lnTo>
                    <a:pt x="203" y="132"/>
                  </a:lnTo>
                  <a:lnTo>
                    <a:pt x="198" y="124"/>
                  </a:lnTo>
                  <a:lnTo>
                    <a:pt x="198" y="66"/>
                  </a:lnTo>
                  <a:lnTo>
                    <a:pt x="122" y="66"/>
                  </a:lnTo>
                  <a:lnTo>
                    <a:pt x="122" y="188"/>
                  </a:lnTo>
                  <a:lnTo>
                    <a:pt x="117" y="198"/>
                  </a:lnTo>
                  <a:lnTo>
                    <a:pt x="46" y="198"/>
                  </a:lnTo>
                  <a:lnTo>
                    <a:pt x="41" y="188"/>
                  </a:lnTo>
                  <a:lnTo>
                    <a:pt x="41" y="66"/>
                  </a:lnTo>
                  <a:lnTo>
                    <a:pt x="46" y="55"/>
                  </a:lnTo>
                  <a:lnTo>
                    <a:pt x="80" y="55"/>
                  </a:lnTo>
                  <a:lnTo>
                    <a:pt x="80" y="1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3" name="Freeform 53"/>
            <p:cNvSpPr>
              <a:spLocks noChangeArrowheads="1"/>
            </p:cNvSpPr>
            <p:nvPr/>
          </p:nvSpPr>
          <p:spPr bwMode="auto">
            <a:xfrm>
              <a:off x="4821" y="3203"/>
              <a:ext cx="38" cy="252"/>
            </a:xfrm>
            <a:custGeom>
              <a:avLst/>
              <a:gdLst>
                <a:gd name="T0" fmla="*/ 6 w 173"/>
                <a:gd name="T1" fmla="*/ 0 h 1117"/>
                <a:gd name="T2" fmla="*/ 123 w 173"/>
                <a:gd name="T3" fmla="*/ 0 h 1117"/>
                <a:gd name="T4" fmla="*/ 129 w 173"/>
                <a:gd name="T5" fmla="*/ 9 h 1117"/>
                <a:gd name="T6" fmla="*/ 129 w 173"/>
                <a:gd name="T7" fmla="*/ 1041 h 1117"/>
                <a:gd name="T8" fmla="*/ 166 w 173"/>
                <a:gd name="T9" fmla="*/ 1041 h 1117"/>
                <a:gd name="T10" fmla="*/ 172 w 173"/>
                <a:gd name="T11" fmla="*/ 1050 h 1117"/>
                <a:gd name="T12" fmla="*/ 172 w 173"/>
                <a:gd name="T13" fmla="*/ 1105 h 1117"/>
                <a:gd name="T14" fmla="*/ 166 w 173"/>
                <a:gd name="T15" fmla="*/ 1116 h 1117"/>
                <a:gd name="T16" fmla="*/ 6 w 173"/>
                <a:gd name="T17" fmla="*/ 1116 h 1117"/>
                <a:gd name="T18" fmla="*/ 0 w 173"/>
                <a:gd name="T19" fmla="*/ 1105 h 1117"/>
                <a:gd name="T20" fmla="*/ 0 w 173"/>
                <a:gd name="T21" fmla="*/ 1050 h 1117"/>
                <a:gd name="T22" fmla="*/ 6 w 173"/>
                <a:gd name="T23" fmla="*/ 1041 h 1117"/>
                <a:gd name="T24" fmla="*/ 43 w 173"/>
                <a:gd name="T25" fmla="*/ 1041 h 1117"/>
                <a:gd name="T26" fmla="*/ 43 w 173"/>
                <a:gd name="T27" fmla="*/ 75 h 1117"/>
                <a:gd name="T28" fmla="*/ 6 w 173"/>
                <a:gd name="T29" fmla="*/ 75 h 1117"/>
                <a:gd name="T30" fmla="*/ 0 w 173"/>
                <a:gd name="T31" fmla="*/ 64 h 1117"/>
                <a:gd name="T32" fmla="*/ 0 w 173"/>
                <a:gd name="T33" fmla="*/ 9 h 1117"/>
                <a:gd name="T34" fmla="*/ 6 w 173"/>
                <a:gd name="T35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1117">
                  <a:moveTo>
                    <a:pt x="6" y="0"/>
                  </a:moveTo>
                  <a:lnTo>
                    <a:pt x="123" y="0"/>
                  </a:lnTo>
                  <a:lnTo>
                    <a:pt x="129" y="9"/>
                  </a:lnTo>
                  <a:lnTo>
                    <a:pt x="129" y="1041"/>
                  </a:lnTo>
                  <a:lnTo>
                    <a:pt x="166" y="1041"/>
                  </a:lnTo>
                  <a:lnTo>
                    <a:pt x="172" y="1050"/>
                  </a:lnTo>
                  <a:lnTo>
                    <a:pt x="172" y="1105"/>
                  </a:lnTo>
                  <a:lnTo>
                    <a:pt x="166" y="1116"/>
                  </a:lnTo>
                  <a:lnTo>
                    <a:pt x="6" y="1116"/>
                  </a:lnTo>
                  <a:lnTo>
                    <a:pt x="0" y="1105"/>
                  </a:lnTo>
                  <a:lnTo>
                    <a:pt x="0" y="1050"/>
                  </a:lnTo>
                  <a:lnTo>
                    <a:pt x="6" y="1041"/>
                  </a:lnTo>
                  <a:lnTo>
                    <a:pt x="43" y="1041"/>
                  </a:lnTo>
                  <a:lnTo>
                    <a:pt x="43" y="7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9"/>
                  </a:lnTo>
                  <a:lnTo>
                    <a:pt x="6" y="0"/>
                  </a:ln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4" name="Freeform 54"/>
            <p:cNvSpPr>
              <a:spLocks noChangeArrowheads="1"/>
            </p:cNvSpPr>
            <p:nvPr/>
          </p:nvSpPr>
          <p:spPr bwMode="auto">
            <a:xfrm>
              <a:off x="4885" y="3203"/>
              <a:ext cx="38" cy="252"/>
            </a:xfrm>
            <a:custGeom>
              <a:avLst/>
              <a:gdLst>
                <a:gd name="T0" fmla="*/ 7 w 174"/>
                <a:gd name="T1" fmla="*/ 331 h 1117"/>
                <a:gd name="T2" fmla="*/ 123 w 174"/>
                <a:gd name="T3" fmla="*/ 331 h 1117"/>
                <a:gd name="T4" fmla="*/ 128 w 174"/>
                <a:gd name="T5" fmla="*/ 341 h 1117"/>
                <a:gd name="T6" fmla="*/ 128 w 174"/>
                <a:gd name="T7" fmla="*/ 1041 h 1117"/>
                <a:gd name="T8" fmla="*/ 165 w 174"/>
                <a:gd name="T9" fmla="*/ 1041 h 1117"/>
                <a:gd name="T10" fmla="*/ 173 w 174"/>
                <a:gd name="T11" fmla="*/ 1050 h 1117"/>
                <a:gd name="T12" fmla="*/ 173 w 174"/>
                <a:gd name="T13" fmla="*/ 1105 h 1117"/>
                <a:gd name="T14" fmla="*/ 165 w 174"/>
                <a:gd name="T15" fmla="*/ 1116 h 1117"/>
                <a:gd name="T16" fmla="*/ 7 w 174"/>
                <a:gd name="T17" fmla="*/ 1116 h 1117"/>
                <a:gd name="T18" fmla="*/ 0 w 174"/>
                <a:gd name="T19" fmla="*/ 1105 h 1117"/>
                <a:gd name="T20" fmla="*/ 0 w 174"/>
                <a:gd name="T21" fmla="*/ 1050 h 1117"/>
                <a:gd name="T22" fmla="*/ 7 w 174"/>
                <a:gd name="T23" fmla="*/ 1041 h 1117"/>
                <a:gd name="T24" fmla="*/ 43 w 174"/>
                <a:gd name="T25" fmla="*/ 1041 h 1117"/>
                <a:gd name="T26" fmla="*/ 43 w 174"/>
                <a:gd name="T27" fmla="*/ 397 h 1117"/>
                <a:gd name="T28" fmla="*/ 7 w 174"/>
                <a:gd name="T29" fmla="*/ 397 h 1117"/>
                <a:gd name="T30" fmla="*/ 0 w 174"/>
                <a:gd name="T31" fmla="*/ 386 h 1117"/>
                <a:gd name="T32" fmla="*/ 0 w 174"/>
                <a:gd name="T33" fmla="*/ 341 h 1117"/>
                <a:gd name="T34" fmla="*/ 7 w 174"/>
                <a:gd name="T35" fmla="*/ 331 h 1117"/>
                <a:gd name="T36" fmla="*/ 49 w 174"/>
                <a:gd name="T37" fmla="*/ 0 h 1117"/>
                <a:gd name="T38" fmla="*/ 123 w 174"/>
                <a:gd name="T39" fmla="*/ 0 h 1117"/>
                <a:gd name="T40" fmla="*/ 128 w 174"/>
                <a:gd name="T41" fmla="*/ 9 h 1117"/>
                <a:gd name="T42" fmla="*/ 128 w 174"/>
                <a:gd name="T43" fmla="*/ 132 h 1117"/>
                <a:gd name="T44" fmla="*/ 123 w 174"/>
                <a:gd name="T45" fmla="*/ 141 h 1117"/>
                <a:gd name="T46" fmla="*/ 49 w 174"/>
                <a:gd name="T47" fmla="*/ 141 h 1117"/>
                <a:gd name="T48" fmla="*/ 43 w 174"/>
                <a:gd name="T49" fmla="*/ 132 h 1117"/>
                <a:gd name="T50" fmla="*/ 43 w 174"/>
                <a:gd name="T51" fmla="*/ 9 h 1117"/>
                <a:gd name="T52" fmla="*/ 49 w 174"/>
                <a:gd name="T5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117">
                  <a:moveTo>
                    <a:pt x="7" y="331"/>
                  </a:moveTo>
                  <a:lnTo>
                    <a:pt x="123" y="331"/>
                  </a:lnTo>
                  <a:lnTo>
                    <a:pt x="128" y="341"/>
                  </a:lnTo>
                  <a:lnTo>
                    <a:pt x="128" y="1041"/>
                  </a:lnTo>
                  <a:lnTo>
                    <a:pt x="165" y="1041"/>
                  </a:lnTo>
                  <a:lnTo>
                    <a:pt x="173" y="1050"/>
                  </a:lnTo>
                  <a:lnTo>
                    <a:pt x="173" y="1105"/>
                  </a:lnTo>
                  <a:lnTo>
                    <a:pt x="165" y="1116"/>
                  </a:lnTo>
                  <a:lnTo>
                    <a:pt x="7" y="1116"/>
                  </a:lnTo>
                  <a:lnTo>
                    <a:pt x="0" y="1105"/>
                  </a:lnTo>
                  <a:lnTo>
                    <a:pt x="0" y="1050"/>
                  </a:lnTo>
                  <a:lnTo>
                    <a:pt x="7" y="1041"/>
                  </a:lnTo>
                  <a:lnTo>
                    <a:pt x="43" y="1041"/>
                  </a:lnTo>
                  <a:lnTo>
                    <a:pt x="43" y="397"/>
                  </a:lnTo>
                  <a:lnTo>
                    <a:pt x="7" y="397"/>
                  </a:lnTo>
                  <a:lnTo>
                    <a:pt x="0" y="386"/>
                  </a:lnTo>
                  <a:lnTo>
                    <a:pt x="0" y="341"/>
                  </a:lnTo>
                  <a:lnTo>
                    <a:pt x="7" y="331"/>
                  </a:lnTo>
                  <a:close/>
                  <a:moveTo>
                    <a:pt x="49" y="0"/>
                  </a:moveTo>
                  <a:lnTo>
                    <a:pt x="123" y="0"/>
                  </a:lnTo>
                  <a:lnTo>
                    <a:pt x="128" y="9"/>
                  </a:lnTo>
                  <a:lnTo>
                    <a:pt x="128" y="132"/>
                  </a:lnTo>
                  <a:lnTo>
                    <a:pt x="123" y="141"/>
                  </a:lnTo>
                  <a:lnTo>
                    <a:pt x="49" y="141"/>
                  </a:lnTo>
                  <a:lnTo>
                    <a:pt x="43" y="132"/>
                  </a:lnTo>
                  <a:lnTo>
                    <a:pt x="43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5" name="Freeform 55"/>
            <p:cNvSpPr>
              <a:spLocks noChangeArrowheads="1"/>
            </p:cNvSpPr>
            <p:nvPr/>
          </p:nvSpPr>
          <p:spPr bwMode="auto">
            <a:xfrm>
              <a:off x="4949" y="3203"/>
              <a:ext cx="91" cy="252"/>
            </a:xfrm>
            <a:custGeom>
              <a:avLst/>
              <a:gdLst>
                <a:gd name="T0" fmla="*/ 162 w 404"/>
                <a:gd name="T1" fmla="*/ 397 h 1117"/>
                <a:gd name="T2" fmla="*/ 237 w 404"/>
                <a:gd name="T3" fmla="*/ 397 h 1117"/>
                <a:gd name="T4" fmla="*/ 237 w 404"/>
                <a:gd name="T5" fmla="*/ 455 h 1117"/>
                <a:gd name="T6" fmla="*/ 241 w 404"/>
                <a:gd name="T7" fmla="*/ 463 h 1117"/>
                <a:gd name="T8" fmla="*/ 276 w 404"/>
                <a:gd name="T9" fmla="*/ 463 h 1117"/>
                <a:gd name="T10" fmla="*/ 276 w 404"/>
                <a:gd name="T11" fmla="*/ 973 h 1117"/>
                <a:gd name="T12" fmla="*/ 241 w 404"/>
                <a:gd name="T13" fmla="*/ 973 h 1117"/>
                <a:gd name="T14" fmla="*/ 237 w 404"/>
                <a:gd name="T15" fmla="*/ 984 h 1117"/>
                <a:gd name="T16" fmla="*/ 237 w 404"/>
                <a:gd name="T17" fmla="*/ 1041 h 1117"/>
                <a:gd name="T18" fmla="*/ 162 w 404"/>
                <a:gd name="T19" fmla="*/ 1041 h 1117"/>
                <a:gd name="T20" fmla="*/ 162 w 404"/>
                <a:gd name="T21" fmla="*/ 984 h 1117"/>
                <a:gd name="T22" fmla="*/ 156 w 404"/>
                <a:gd name="T23" fmla="*/ 973 h 1117"/>
                <a:gd name="T24" fmla="*/ 122 w 404"/>
                <a:gd name="T25" fmla="*/ 973 h 1117"/>
                <a:gd name="T26" fmla="*/ 122 w 404"/>
                <a:gd name="T27" fmla="*/ 918 h 1117"/>
                <a:gd name="T28" fmla="*/ 116 w 404"/>
                <a:gd name="T29" fmla="*/ 909 h 1117"/>
                <a:gd name="T30" fmla="*/ 86 w 404"/>
                <a:gd name="T31" fmla="*/ 909 h 1117"/>
                <a:gd name="T32" fmla="*/ 86 w 404"/>
                <a:gd name="T33" fmla="*/ 529 h 1117"/>
                <a:gd name="T34" fmla="*/ 116 w 404"/>
                <a:gd name="T35" fmla="*/ 529 h 1117"/>
                <a:gd name="T36" fmla="*/ 122 w 404"/>
                <a:gd name="T37" fmla="*/ 519 h 1117"/>
                <a:gd name="T38" fmla="*/ 122 w 404"/>
                <a:gd name="T39" fmla="*/ 463 h 1117"/>
                <a:gd name="T40" fmla="*/ 156 w 404"/>
                <a:gd name="T41" fmla="*/ 463 h 1117"/>
                <a:gd name="T42" fmla="*/ 162 w 404"/>
                <a:gd name="T43" fmla="*/ 455 h 1117"/>
                <a:gd name="T44" fmla="*/ 162 w 404"/>
                <a:gd name="T45" fmla="*/ 397 h 1117"/>
                <a:gd name="T46" fmla="*/ 241 w 404"/>
                <a:gd name="T47" fmla="*/ 0 h 1117"/>
                <a:gd name="T48" fmla="*/ 357 w 404"/>
                <a:gd name="T49" fmla="*/ 0 h 1117"/>
                <a:gd name="T50" fmla="*/ 362 w 404"/>
                <a:gd name="T51" fmla="*/ 9 h 1117"/>
                <a:gd name="T52" fmla="*/ 362 w 404"/>
                <a:gd name="T53" fmla="*/ 1041 h 1117"/>
                <a:gd name="T54" fmla="*/ 398 w 404"/>
                <a:gd name="T55" fmla="*/ 1041 h 1117"/>
                <a:gd name="T56" fmla="*/ 403 w 404"/>
                <a:gd name="T57" fmla="*/ 1050 h 1117"/>
                <a:gd name="T58" fmla="*/ 403 w 404"/>
                <a:gd name="T59" fmla="*/ 1105 h 1117"/>
                <a:gd name="T60" fmla="*/ 398 w 404"/>
                <a:gd name="T61" fmla="*/ 1116 h 1117"/>
                <a:gd name="T62" fmla="*/ 322 w 404"/>
                <a:gd name="T63" fmla="*/ 1116 h 1117"/>
                <a:gd name="T64" fmla="*/ 317 w 404"/>
                <a:gd name="T65" fmla="*/ 1105 h 1117"/>
                <a:gd name="T66" fmla="*/ 317 w 404"/>
                <a:gd name="T67" fmla="*/ 1050 h 1117"/>
                <a:gd name="T68" fmla="*/ 281 w 404"/>
                <a:gd name="T69" fmla="*/ 1050 h 1117"/>
                <a:gd name="T70" fmla="*/ 281 w 404"/>
                <a:gd name="T71" fmla="*/ 1105 h 1117"/>
                <a:gd name="T72" fmla="*/ 276 w 404"/>
                <a:gd name="T73" fmla="*/ 1116 h 1117"/>
                <a:gd name="T74" fmla="*/ 122 w 404"/>
                <a:gd name="T75" fmla="*/ 1116 h 1117"/>
                <a:gd name="T76" fmla="*/ 116 w 404"/>
                <a:gd name="T77" fmla="*/ 1105 h 1117"/>
                <a:gd name="T78" fmla="*/ 116 w 404"/>
                <a:gd name="T79" fmla="*/ 1050 h 1117"/>
                <a:gd name="T80" fmla="*/ 46 w 404"/>
                <a:gd name="T81" fmla="*/ 1050 h 1117"/>
                <a:gd name="T82" fmla="*/ 41 w 404"/>
                <a:gd name="T83" fmla="*/ 1041 h 1117"/>
                <a:gd name="T84" fmla="*/ 41 w 404"/>
                <a:gd name="T85" fmla="*/ 918 h 1117"/>
                <a:gd name="T86" fmla="*/ 5 w 404"/>
                <a:gd name="T87" fmla="*/ 918 h 1117"/>
                <a:gd name="T88" fmla="*/ 0 w 404"/>
                <a:gd name="T89" fmla="*/ 909 h 1117"/>
                <a:gd name="T90" fmla="*/ 0 w 404"/>
                <a:gd name="T91" fmla="*/ 529 h 1117"/>
                <a:gd name="T92" fmla="*/ 5 w 404"/>
                <a:gd name="T93" fmla="*/ 519 h 1117"/>
                <a:gd name="T94" fmla="*/ 41 w 404"/>
                <a:gd name="T95" fmla="*/ 519 h 1117"/>
                <a:gd name="T96" fmla="*/ 41 w 404"/>
                <a:gd name="T97" fmla="*/ 397 h 1117"/>
                <a:gd name="T98" fmla="*/ 46 w 404"/>
                <a:gd name="T99" fmla="*/ 386 h 1117"/>
                <a:gd name="T100" fmla="*/ 116 w 404"/>
                <a:gd name="T101" fmla="*/ 386 h 1117"/>
                <a:gd name="T102" fmla="*/ 116 w 404"/>
                <a:gd name="T103" fmla="*/ 341 h 1117"/>
                <a:gd name="T104" fmla="*/ 122 w 404"/>
                <a:gd name="T105" fmla="*/ 331 h 1117"/>
                <a:gd name="T106" fmla="*/ 237 w 404"/>
                <a:gd name="T107" fmla="*/ 331 h 1117"/>
                <a:gd name="T108" fmla="*/ 241 w 404"/>
                <a:gd name="T109" fmla="*/ 341 h 1117"/>
                <a:gd name="T110" fmla="*/ 241 w 404"/>
                <a:gd name="T111" fmla="*/ 386 h 1117"/>
                <a:gd name="T112" fmla="*/ 276 w 404"/>
                <a:gd name="T113" fmla="*/ 386 h 1117"/>
                <a:gd name="T114" fmla="*/ 276 w 404"/>
                <a:gd name="T115" fmla="*/ 75 h 1117"/>
                <a:gd name="T116" fmla="*/ 241 w 404"/>
                <a:gd name="T117" fmla="*/ 75 h 1117"/>
                <a:gd name="T118" fmla="*/ 237 w 404"/>
                <a:gd name="T119" fmla="*/ 64 h 1117"/>
                <a:gd name="T120" fmla="*/ 237 w 404"/>
                <a:gd name="T121" fmla="*/ 9 h 1117"/>
                <a:gd name="T122" fmla="*/ 241 w 404"/>
                <a:gd name="T12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1117">
                  <a:moveTo>
                    <a:pt x="162" y="397"/>
                  </a:moveTo>
                  <a:lnTo>
                    <a:pt x="237" y="397"/>
                  </a:lnTo>
                  <a:lnTo>
                    <a:pt x="237" y="455"/>
                  </a:lnTo>
                  <a:lnTo>
                    <a:pt x="241" y="463"/>
                  </a:lnTo>
                  <a:lnTo>
                    <a:pt x="276" y="463"/>
                  </a:lnTo>
                  <a:lnTo>
                    <a:pt x="276" y="973"/>
                  </a:lnTo>
                  <a:lnTo>
                    <a:pt x="241" y="973"/>
                  </a:lnTo>
                  <a:lnTo>
                    <a:pt x="237" y="984"/>
                  </a:lnTo>
                  <a:lnTo>
                    <a:pt x="237" y="1041"/>
                  </a:lnTo>
                  <a:lnTo>
                    <a:pt x="162" y="1041"/>
                  </a:lnTo>
                  <a:lnTo>
                    <a:pt x="162" y="984"/>
                  </a:lnTo>
                  <a:lnTo>
                    <a:pt x="156" y="973"/>
                  </a:lnTo>
                  <a:lnTo>
                    <a:pt x="122" y="973"/>
                  </a:lnTo>
                  <a:lnTo>
                    <a:pt x="122" y="918"/>
                  </a:lnTo>
                  <a:lnTo>
                    <a:pt x="116" y="909"/>
                  </a:lnTo>
                  <a:lnTo>
                    <a:pt x="86" y="909"/>
                  </a:lnTo>
                  <a:lnTo>
                    <a:pt x="86" y="529"/>
                  </a:lnTo>
                  <a:lnTo>
                    <a:pt x="116" y="529"/>
                  </a:lnTo>
                  <a:lnTo>
                    <a:pt x="122" y="519"/>
                  </a:lnTo>
                  <a:lnTo>
                    <a:pt x="122" y="463"/>
                  </a:lnTo>
                  <a:lnTo>
                    <a:pt x="156" y="463"/>
                  </a:lnTo>
                  <a:lnTo>
                    <a:pt x="162" y="455"/>
                  </a:lnTo>
                  <a:lnTo>
                    <a:pt x="162" y="397"/>
                  </a:lnTo>
                  <a:close/>
                  <a:moveTo>
                    <a:pt x="241" y="0"/>
                  </a:moveTo>
                  <a:lnTo>
                    <a:pt x="357" y="0"/>
                  </a:lnTo>
                  <a:lnTo>
                    <a:pt x="362" y="9"/>
                  </a:lnTo>
                  <a:lnTo>
                    <a:pt x="362" y="1041"/>
                  </a:lnTo>
                  <a:lnTo>
                    <a:pt x="398" y="1041"/>
                  </a:lnTo>
                  <a:lnTo>
                    <a:pt x="403" y="1050"/>
                  </a:lnTo>
                  <a:lnTo>
                    <a:pt x="403" y="1105"/>
                  </a:lnTo>
                  <a:lnTo>
                    <a:pt x="398" y="1116"/>
                  </a:lnTo>
                  <a:lnTo>
                    <a:pt x="322" y="1116"/>
                  </a:lnTo>
                  <a:lnTo>
                    <a:pt x="317" y="1105"/>
                  </a:lnTo>
                  <a:lnTo>
                    <a:pt x="317" y="1050"/>
                  </a:lnTo>
                  <a:lnTo>
                    <a:pt x="281" y="1050"/>
                  </a:lnTo>
                  <a:lnTo>
                    <a:pt x="281" y="1105"/>
                  </a:lnTo>
                  <a:lnTo>
                    <a:pt x="276" y="1116"/>
                  </a:lnTo>
                  <a:lnTo>
                    <a:pt x="122" y="1116"/>
                  </a:lnTo>
                  <a:lnTo>
                    <a:pt x="116" y="1105"/>
                  </a:lnTo>
                  <a:lnTo>
                    <a:pt x="116" y="1050"/>
                  </a:lnTo>
                  <a:lnTo>
                    <a:pt x="46" y="1050"/>
                  </a:lnTo>
                  <a:lnTo>
                    <a:pt x="41" y="1041"/>
                  </a:lnTo>
                  <a:lnTo>
                    <a:pt x="41" y="918"/>
                  </a:lnTo>
                  <a:lnTo>
                    <a:pt x="5" y="918"/>
                  </a:lnTo>
                  <a:lnTo>
                    <a:pt x="0" y="909"/>
                  </a:lnTo>
                  <a:lnTo>
                    <a:pt x="0" y="529"/>
                  </a:lnTo>
                  <a:lnTo>
                    <a:pt x="5" y="519"/>
                  </a:lnTo>
                  <a:lnTo>
                    <a:pt x="41" y="519"/>
                  </a:lnTo>
                  <a:lnTo>
                    <a:pt x="41" y="397"/>
                  </a:lnTo>
                  <a:lnTo>
                    <a:pt x="46" y="386"/>
                  </a:lnTo>
                  <a:lnTo>
                    <a:pt x="116" y="386"/>
                  </a:lnTo>
                  <a:lnTo>
                    <a:pt x="116" y="341"/>
                  </a:lnTo>
                  <a:lnTo>
                    <a:pt x="122" y="331"/>
                  </a:lnTo>
                  <a:lnTo>
                    <a:pt x="237" y="331"/>
                  </a:lnTo>
                  <a:lnTo>
                    <a:pt x="241" y="341"/>
                  </a:lnTo>
                  <a:lnTo>
                    <a:pt x="241" y="386"/>
                  </a:lnTo>
                  <a:lnTo>
                    <a:pt x="276" y="386"/>
                  </a:lnTo>
                  <a:lnTo>
                    <a:pt x="276" y="75"/>
                  </a:lnTo>
                  <a:lnTo>
                    <a:pt x="241" y="75"/>
                  </a:lnTo>
                  <a:lnTo>
                    <a:pt x="237" y="64"/>
                  </a:lnTo>
                  <a:lnTo>
                    <a:pt x="237" y="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313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Test cases</a:t>
            </a:r>
          </a:p>
        </p:txBody>
      </p:sp>
      <p:grpSp>
        <p:nvGrpSpPr>
          <p:cNvPr id="96277" name="Group 21"/>
          <p:cNvGrpSpPr>
            <a:grpSpLocks/>
          </p:cNvGrpSpPr>
          <p:nvPr/>
        </p:nvGrpSpPr>
        <p:grpSpPr bwMode="auto">
          <a:xfrm>
            <a:off x="1600200" y="2460625"/>
            <a:ext cx="5715000" cy="3082925"/>
            <a:chOff x="1008" y="2090"/>
            <a:chExt cx="3600" cy="1942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3600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2" name="Oval 6"/>
            <p:cNvSpPr>
              <a:spLocks noChangeArrowheads="1"/>
            </p:cNvSpPr>
            <p:nvPr/>
          </p:nvSpPr>
          <p:spPr bwMode="auto">
            <a:xfrm>
              <a:off x="1344" y="2427"/>
              <a:ext cx="1584" cy="15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263" name="Oval 7"/>
            <p:cNvSpPr>
              <a:spLocks noChangeArrowheads="1"/>
            </p:cNvSpPr>
            <p:nvPr/>
          </p:nvSpPr>
          <p:spPr bwMode="auto">
            <a:xfrm>
              <a:off x="2640" y="2427"/>
              <a:ext cx="1584" cy="15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6273" name="Text Box 17"/>
            <p:cNvSpPr txBox="1">
              <a:spLocks noChangeArrowheads="1"/>
            </p:cNvSpPr>
            <p:nvPr/>
          </p:nvSpPr>
          <p:spPr bwMode="auto">
            <a:xfrm>
              <a:off x="1286" y="2138"/>
              <a:ext cx="8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Specified</a:t>
              </a:r>
            </a:p>
          </p:txBody>
        </p:sp>
        <p:sp>
          <p:nvSpPr>
            <p:cNvPr id="96274" name="Text Box 18"/>
            <p:cNvSpPr txBox="1">
              <a:spLocks noChangeArrowheads="1"/>
            </p:cNvSpPr>
            <p:nvPr/>
          </p:nvSpPr>
          <p:spPr bwMode="auto">
            <a:xfrm>
              <a:off x="3254" y="2090"/>
              <a:ext cx="11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Programmed</a:t>
              </a:r>
            </a:p>
          </p:txBody>
        </p:sp>
        <p:sp>
          <p:nvSpPr>
            <p:cNvPr id="96275" name="Oval 19"/>
            <p:cNvSpPr>
              <a:spLocks noChangeArrowheads="1"/>
            </p:cNvSpPr>
            <p:nvPr/>
          </p:nvSpPr>
          <p:spPr bwMode="auto">
            <a:xfrm>
              <a:off x="1620" y="2688"/>
              <a:ext cx="1248" cy="1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6" name="Text Box 20"/>
            <p:cNvSpPr txBox="1">
              <a:spLocks noChangeArrowheads="1"/>
            </p:cNvSpPr>
            <p:nvPr/>
          </p:nvSpPr>
          <p:spPr bwMode="auto">
            <a:xfrm>
              <a:off x="2006" y="3098"/>
              <a:ext cx="5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Test</a:t>
              </a:r>
            </a:p>
            <a:p>
              <a:r>
                <a:rPr lang="en-US"/>
                <a:t>Cases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53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Test cases</a:t>
            </a:r>
          </a:p>
        </p:txBody>
      </p:sp>
      <p:grpSp>
        <p:nvGrpSpPr>
          <p:cNvPr id="97292" name="Group 12"/>
          <p:cNvGrpSpPr>
            <a:grpSpLocks/>
          </p:cNvGrpSpPr>
          <p:nvPr/>
        </p:nvGrpSpPr>
        <p:grpSpPr bwMode="auto">
          <a:xfrm>
            <a:off x="1600200" y="2460625"/>
            <a:ext cx="5715000" cy="3082925"/>
            <a:chOff x="1008" y="1550"/>
            <a:chExt cx="3600" cy="1942"/>
          </a:xfrm>
        </p:grpSpPr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1008" y="1572"/>
              <a:ext cx="3600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" name="Oval 6"/>
            <p:cNvSpPr>
              <a:spLocks noChangeArrowheads="1"/>
            </p:cNvSpPr>
            <p:nvPr/>
          </p:nvSpPr>
          <p:spPr bwMode="auto">
            <a:xfrm>
              <a:off x="1344" y="1887"/>
              <a:ext cx="1584" cy="15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287" name="Oval 7"/>
            <p:cNvSpPr>
              <a:spLocks noChangeArrowheads="1"/>
            </p:cNvSpPr>
            <p:nvPr/>
          </p:nvSpPr>
          <p:spPr bwMode="auto">
            <a:xfrm>
              <a:off x="2640" y="1887"/>
              <a:ext cx="1584" cy="15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1286" y="1598"/>
              <a:ext cx="8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Specified</a:t>
              </a:r>
            </a:p>
          </p:txBody>
        </p:sp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3254" y="1550"/>
              <a:ext cx="11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Programmed</a:t>
              </a:r>
            </a:p>
          </p:txBody>
        </p:sp>
        <p:sp>
          <p:nvSpPr>
            <p:cNvPr id="97290" name="Oval 10"/>
            <p:cNvSpPr>
              <a:spLocks noChangeArrowheads="1"/>
            </p:cNvSpPr>
            <p:nvPr/>
          </p:nvSpPr>
          <p:spPr bwMode="auto">
            <a:xfrm>
              <a:off x="2688" y="2160"/>
              <a:ext cx="1248" cy="1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3120" y="2496"/>
              <a:ext cx="5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Test</a:t>
              </a:r>
            </a:p>
            <a:p>
              <a:r>
                <a:rPr lang="en-US"/>
                <a:t>Cases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58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use what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Few set of guidelines available</a:t>
            </a:r>
          </a:p>
          <a:p>
            <a:pPr>
              <a:lnSpc>
                <a:spcPct val="90000"/>
              </a:lnSpc>
            </a:pPr>
            <a:r>
              <a:rPr lang="en-US"/>
              <a:t>A logical approach could be</a:t>
            </a:r>
          </a:p>
          <a:p>
            <a:pPr lvl="1">
              <a:lnSpc>
                <a:spcPct val="90000"/>
              </a:lnSpc>
            </a:pPr>
            <a:r>
              <a:rPr lang="en-US"/>
              <a:t>Prepare functional test cases as part of specification. However they could be used only after unit and/or system is available.</a:t>
            </a:r>
          </a:p>
          <a:p>
            <a:pPr lvl="1">
              <a:lnSpc>
                <a:spcPct val="90000"/>
              </a:lnSpc>
            </a:pPr>
            <a:r>
              <a:rPr lang="en-US"/>
              <a:t>Preparation of Structural test cases could be part of implementation/code phase.</a:t>
            </a:r>
          </a:p>
          <a:p>
            <a:pPr lvl="1">
              <a:lnSpc>
                <a:spcPct val="90000"/>
              </a:lnSpc>
            </a:pPr>
            <a:r>
              <a:rPr lang="en-US"/>
              <a:t>Unit, Integration and System testing are performed in order.</a:t>
            </a:r>
          </a:p>
        </p:txBody>
      </p:sp>
    </p:spTree>
    <p:extLst>
      <p:ext uri="{BB962C8B-B14F-4D97-AF65-F5344CB8AC3E}">
        <p14:creationId xmlns:p14="http://schemas.microsoft.com/office/powerpoint/2010/main" val="190397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testing – essence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Applicable to modular design</a:t>
            </a:r>
          </a:p>
          <a:p>
            <a:pPr lvl="1"/>
            <a:r>
              <a:rPr lang="en-US"/>
              <a:t>Unit testing inspects individual modules</a:t>
            </a:r>
          </a:p>
          <a:p>
            <a:r>
              <a:rPr lang="en-US"/>
              <a:t>Locate error in smaller region</a:t>
            </a:r>
          </a:p>
          <a:p>
            <a:pPr lvl="1"/>
            <a:r>
              <a:rPr lang="en-US"/>
              <a:t>In an integrated system, it may not be easier to determine which module has caused fault</a:t>
            </a:r>
          </a:p>
          <a:p>
            <a:pPr lvl="1"/>
            <a:r>
              <a:rPr lang="en-US"/>
              <a:t>Reduces debugging efforts</a:t>
            </a:r>
          </a:p>
        </p:txBody>
      </p:sp>
    </p:spTree>
    <p:extLst>
      <p:ext uri="{BB962C8B-B14F-4D97-AF65-F5344CB8AC3E}">
        <p14:creationId xmlns:p14="http://schemas.microsoft.com/office/powerpoint/2010/main" val="391803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cases and Test suites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Test case is a triplet [I, S, O] where</a:t>
            </a:r>
          </a:p>
          <a:p>
            <a:pPr lvl="1">
              <a:lnSpc>
                <a:spcPct val="90000"/>
              </a:lnSpc>
            </a:pPr>
            <a:r>
              <a:rPr lang="en-US"/>
              <a:t>I is input data</a:t>
            </a:r>
          </a:p>
          <a:p>
            <a:pPr lvl="1">
              <a:lnSpc>
                <a:spcPct val="90000"/>
              </a:lnSpc>
            </a:pPr>
            <a:r>
              <a:rPr lang="en-US"/>
              <a:t>S is state of system at which data will be input</a:t>
            </a:r>
          </a:p>
          <a:p>
            <a:pPr lvl="1">
              <a:lnSpc>
                <a:spcPct val="90000"/>
              </a:lnSpc>
            </a:pPr>
            <a:r>
              <a:rPr lang="en-US"/>
              <a:t>O is the </a:t>
            </a:r>
            <a:r>
              <a:rPr lang="en-US" b="1"/>
              <a:t>expected</a:t>
            </a:r>
            <a:r>
              <a:rPr lang="en-US"/>
              <a:t> output</a:t>
            </a:r>
          </a:p>
          <a:p>
            <a:pPr>
              <a:lnSpc>
                <a:spcPct val="90000"/>
              </a:lnSpc>
            </a:pPr>
            <a:r>
              <a:rPr lang="en-US"/>
              <a:t>Test suite is set of all test cases</a:t>
            </a:r>
          </a:p>
          <a:p>
            <a:pPr>
              <a:lnSpc>
                <a:spcPct val="90000"/>
              </a:lnSpc>
            </a:pPr>
            <a:r>
              <a:rPr lang="en-US"/>
              <a:t>Test cases are not randomly selected. Instead even they need to be designed.</a:t>
            </a:r>
          </a:p>
        </p:txBody>
      </p:sp>
    </p:spTree>
    <p:extLst>
      <p:ext uri="{BB962C8B-B14F-4D97-AF65-F5344CB8AC3E}">
        <p14:creationId xmlns:p14="http://schemas.microsoft.com/office/powerpoint/2010/main" val="379779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designing test cases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Almost every non-trivial system has an extremely large input data domain thereby making exhaustive testing impractical</a:t>
            </a:r>
          </a:p>
          <a:p>
            <a:r>
              <a:rPr lang="en-US"/>
              <a:t>If randomly selected then test case may loose significance since it may expose an already detected error by some other test case</a:t>
            </a:r>
          </a:p>
        </p:txBody>
      </p:sp>
    </p:spTree>
    <p:extLst>
      <p:ext uri="{BB962C8B-B14F-4D97-AF65-F5344CB8AC3E}">
        <p14:creationId xmlns:p14="http://schemas.microsoft.com/office/powerpoint/2010/main" val="259729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test cases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Number of test cases do not determine the effectiveness</a:t>
            </a:r>
          </a:p>
          <a:p>
            <a:r>
              <a:rPr lang="en-US" sz="2800"/>
              <a:t>To detect error in following code</a:t>
            </a:r>
          </a:p>
          <a:p>
            <a:pPr lvl="2">
              <a:buFontTx/>
              <a:buNone/>
            </a:pPr>
            <a:r>
              <a:rPr lang="en-GB"/>
              <a:t>if(x&gt;y) max = x; else max = x;</a:t>
            </a:r>
          </a:p>
          <a:p>
            <a:r>
              <a:rPr lang="en-GB" sz="2800"/>
              <a:t>{(x=3, y=2); (x=2, y=3)} will suffice</a:t>
            </a:r>
          </a:p>
          <a:p>
            <a:r>
              <a:rPr lang="en-GB" sz="2800"/>
              <a:t>{(x=3, y=2); (x=4, y=3); (x=5, y = 1)} will falter</a:t>
            </a:r>
          </a:p>
          <a:p>
            <a:r>
              <a:rPr lang="en-GB" sz="2800"/>
              <a:t>Each test case should detect different errors</a:t>
            </a:r>
          </a:p>
        </p:txBody>
      </p:sp>
    </p:spTree>
    <p:extLst>
      <p:ext uri="{BB962C8B-B14F-4D97-AF65-F5344CB8AC3E}">
        <p14:creationId xmlns:p14="http://schemas.microsoft.com/office/powerpoint/2010/main" val="11624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12205</TotalTime>
  <Words>784</Words>
  <Application>Microsoft Macintosh PowerPoint</Application>
  <PresentationFormat>On-screen Show (4:3)</PresentationFormat>
  <Paragraphs>125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Metodologi Test</vt:lpstr>
      <vt:lpstr>Test methodologies</vt:lpstr>
      <vt:lpstr>Functional Test cases</vt:lpstr>
      <vt:lpstr>Structural Test cases</vt:lpstr>
      <vt:lpstr>When to use what</vt:lpstr>
      <vt:lpstr>Unit testing – essence</vt:lpstr>
      <vt:lpstr>Test cases and Test suites</vt:lpstr>
      <vt:lpstr>Need for designing test cases</vt:lpstr>
      <vt:lpstr>Design of test cases</vt:lpstr>
      <vt:lpstr>Black box testing</vt:lpstr>
      <vt:lpstr>Equivalence Class  Partitioning</vt:lpstr>
      <vt:lpstr>Why define equivalence classes?</vt:lpstr>
      <vt:lpstr>Equivalence Class Partitioning</vt:lpstr>
      <vt:lpstr>Equivalence Class  Partitioning</vt:lpstr>
      <vt:lpstr>Equivalence Class  Partitioning</vt:lpstr>
      <vt:lpstr>Example</vt:lpstr>
      <vt:lpstr> Example (cont.)</vt:lpstr>
      <vt:lpstr>Example (cont.)</vt:lpstr>
      <vt:lpstr>Boundary Value Analysis</vt:lpstr>
      <vt:lpstr>Boundary Value Analysis</vt:lpstr>
      <vt:lpstr>Example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Sandfreni sandfreni</cp:lastModifiedBy>
  <cp:revision>266</cp:revision>
  <dcterms:created xsi:type="dcterms:W3CDTF">2010-08-24T06:47:44Z</dcterms:created>
  <dcterms:modified xsi:type="dcterms:W3CDTF">2018-01-04T08:03:16Z</dcterms:modified>
</cp:coreProperties>
</file>