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83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40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98" d="100"/>
          <a:sy n="98" d="100"/>
        </p:scale>
        <p:origin x="-12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1/4/18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1/4/18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0CF6-8D8F-AE49-8885-0390C2076D16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9470A-CC30-C84B-9B5E-2E99B239F484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843CC-BA3D-254E-8F8D-F0104DD22F25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12510-DB94-FD4D-8937-35911A4B0E76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21522-99B9-3A41-B328-741113D7E688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D8C60-4B88-C640-A288-D4A6D38452A4}" type="slidenum">
              <a:rPr lang="en-US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FAFED-554D-9D40-9342-CF44EFA248EA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C9110-5338-704B-B9C2-6BC50E40E180}" type="slidenum">
              <a:rPr lang="en-US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1B12D-034C-4C43-BDF1-7251B39ED601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303213"/>
            <a:ext cx="4875213" cy="365601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4700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sz="2400">
              <a:latin typeface="Arial Black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55956-F552-D94D-91E0-D041C0FA1D31}" type="slidenum">
              <a:rPr lang="en-US"/>
              <a:pPr/>
              <a:t>19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303213"/>
            <a:ext cx="4875213" cy="365601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4700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sz="2400">
              <a:latin typeface="Arial Black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C78F8-E8EA-A942-877A-9AD6642FD157}" type="slidenum">
              <a:rPr lang="en-US"/>
              <a:pPr/>
              <a:t>20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303213"/>
            <a:ext cx="4875213" cy="365601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4700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sz="2400">
              <a:latin typeface="Arial Black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590E3-F207-7147-B48B-34623CFDE66C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A1F11-B94B-D242-A730-1C45360CC380}" type="slidenum">
              <a:rPr lang="en-US"/>
              <a:pPr/>
              <a:t>21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303213"/>
            <a:ext cx="4875213" cy="365601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4700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sz="2400">
              <a:latin typeface="Arial Black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53181-B80A-8E48-800B-9230C8241C42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303213"/>
            <a:ext cx="4875213" cy="365601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4700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sz="2400">
              <a:latin typeface="Arial Black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920EF-9047-1B48-8F2F-128512AFC84E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8EDA7-7D9D-1B4F-8DD2-C43E195541D9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238DA-269C-FA47-B9D5-9DAF7217219D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22DDB-DA9B-484C-994F-29A4E9DFA9EC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2616C-0801-D44E-9CF2-C9D8EDA48574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A4F07-1D7F-394A-A87C-6C96F841B48A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61F9C-C502-F649-AEB5-B4E960B9EF5C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4100" y="303213"/>
            <a:ext cx="4746625" cy="3560762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03238" y="4316413"/>
            <a:ext cx="585311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Volume Testing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</a:t>
            </a:r>
            <a:r>
              <a:rPr lang="en-US" smtClean="0"/>
              <a:t>14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8801" y="37107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Documentation tests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Sometimes requirements specify:</a:t>
            </a:r>
          </a:p>
          <a:p>
            <a:pPr lvl="1"/>
            <a:r>
              <a:rPr lang="en-GB"/>
              <a:t>format and audience of specific documents</a:t>
            </a:r>
          </a:p>
          <a:p>
            <a:pPr lvl="1"/>
            <a:r>
              <a:rPr lang="en-GB"/>
              <a:t>documents are evaluated for compliance</a:t>
            </a:r>
          </a:p>
        </p:txBody>
      </p:sp>
    </p:spTree>
    <p:extLst>
      <p:ext uri="{BB962C8B-B14F-4D97-AF65-F5344CB8AC3E}">
        <p14:creationId xmlns:p14="http://schemas.microsoft.com/office/powerpoint/2010/main" val="270571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Usability tests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All aspects of user interfaces are tested:</a:t>
            </a:r>
          </a:p>
          <a:p>
            <a:pPr lvl="1"/>
            <a:r>
              <a:rPr lang="en-GB"/>
              <a:t>Display screens</a:t>
            </a:r>
          </a:p>
          <a:p>
            <a:pPr lvl="1"/>
            <a:r>
              <a:rPr lang="en-GB"/>
              <a:t>messages</a:t>
            </a:r>
          </a:p>
          <a:p>
            <a:pPr lvl="1"/>
            <a:r>
              <a:rPr lang="en-GB"/>
              <a:t>report formats</a:t>
            </a:r>
          </a:p>
          <a:p>
            <a:pPr lvl="1"/>
            <a:r>
              <a:rPr lang="en-GB"/>
              <a:t>navigation and selection problems</a:t>
            </a:r>
          </a:p>
        </p:txBody>
      </p:sp>
    </p:spTree>
    <p:extLst>
      <p:ext uri="{BB962C8B-B14F-4D97-AF65-F5344CB8AC3E}">
        <p14:creationId xmlns:p14="http://schemas.microsoft.com/office/powerpoint/2010/main" val="180430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Environmental test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These tests check the system’s ability to perform at the installation site.</a:t>
            </a:r>
          </a:p>
          <a:p>
            <a:r>
              <a:rPr lang="en-GB" sz="2800"/>
              <a:t>Requirements might include tolerance for</a:t>
            </a:r>
          </a:p>
          <a:p>
            <a:pPr lvl="1"/>
            <a:r>
              <a:rPr lang="en-GB" sz="2400"/>
              <a:t>heat</a:t>
            </a:r>
          </a:p>
          <a:p>
            <a:pPr lvl="1"/>
            <a:r>
              <a:rPr lang="en-GB" sz="2400"/>
              <a:t>humidity</a:t>
            </a:r>
          </a:p>
          <a:p>
            <a:pPr lvl="1"/>
            <a:r>
              <a:rPr lang="en-GB" sz="2400"/>
              <a:t>chemical presence</a:t>
            </a:r>
          </a:p>
          <a:p>
            <a:pPr lvl="1"/>
            <a:r>
              <a:rPr lang="en-GB" sz="2400"/>
              <a:t>portability</a:t>
            </a:r>
          </a:p>
          <a:p>
            <a:pPr lvl="1"/>
            <a:r>
              <a:rPr lang="en-GB" sz="2400"/>
              <a:t>electrical or magnetic fields</a:t>
            </a:r>
          </a:p>
          <a:p>
            <a:pPr lvl="1"/>
            <a:r>
              <a:rPr lang="en-GB" sz="2400"/>
              <a:t>disruption of power, etc.</a:t>
            </a:r>
          </a:p>
        </p:txBody>
      </p:sp>
    </p:spTree>
    <p:extLst>
      <p:ext uri="{BB962C8B-B14F-4D97-AF65-F5344CB8AC3E}">
        <p14:creationId xmlns:p14="http://schemas.microsoft.com/office/powerpoint/2010/main" val="251949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Summary Report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Generated towards the end of testing phase.</a:t>
            </a:r>
          </a:p>
          <a:p>
            <a:r>
              <a:rPr lang="en-GB"/>
              <a:t>Covers each subsystem:</a:t>
            </a:r>
          </a:p>
          <a:p>
            <a:pPr lvl="1"/>
            <a:r>
              <a:rPr lang="en-GB"/>
              <a:t>a summary of tests which have been applied to the subsystem. </a:t>
            </a:r>
          </a:p>
        </p:txBody>
      </p:sp>
    </p:spTree>
    <p:extLst>
      <p:ext uri="{BB962C8B-B14F-4D97-AF65-F5344CB8AC3E}">
        <p14:creationId xmlns:p14="http://schemas.microsoft.com/office/powerpoint/2010/main" val="96548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Summary Report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Specifies: </a:t>
            </a:r>
          </a:p>
          <a:p>
            <a:pPr lvl="1"/>
            <a:r>
              <a:rPr lang="en-GB" sz="2400"/>
              <a:t>how many tests have been applied to a subsystem, </a:t>
            </a:r>
          </a:p>
          <a:p>
            <a:pPr lvl="1"/>
            <a:r>
              <a:rPr lang="en-GB" sz="2400"/>
              <a:t>how many tests have been successful, </a:t>
            </a:r>
          </a:p>
          <a:p>
            <a:pPr lvl="1"/>
            <a:r>
              <a:rPr lang="en-GB" sz="2400"/>
              <a:t>how many have been unsuccessful, and the degree to which they have been unsuccessful,</a:t>
            </a:r>
          </a:p>
          <a:p>
            <a:pPr lvl="2"/>
            <a:r>
              <a:rPr lang="en-GB" sz="2000"/>
              <a:t>e.g. whether a test was an outright failure </a:t>
            </a:r>
          </a:p>
          <a:p>
            <a:pPr lvl="2"/>
            <a:r>
              <a:rPr lang="en-GB" sz="2000"/>
              <a:t>or whether some expected results of the test were actually observed.</a:t>
            </a:r>
          </a:p>
        </p:txBody>
      </p:sp>
    </p:spTree>
    <p:extLst>
      <p:ext uri="{BB962C8B-B14F-4D97-AF65-F5344CB8AC3E}">
        <p14:creationId xmlns:p14="http://schemas.microsoft.com/office/powerpoint/2010/main" val="3435216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Regression Testing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Does not belong to either unit test, integration test, or system test. </a:t>
            </a:r>
          </a:p>
          <a:p>
            <a:pPr lvl="1"/>
            <a:r>
              <a:rPr lang="en-GB"/>
              <a:t>In stead, it is a separate dimension to these three forms of testing.</a:t>
            </a:r>
          </a:p>
        </p:txBody>
      </p:sp>
    </p:spTree>
    <p:extLst>
      <p:ext uri="{BB962C8B-B14F-4D97-AF65-F5344CB8AC3E}">
        <p14:creationId xmlns:p14="http://schemas.microsoft.com/office/powerpoint/2010/main" val="1107418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Regression testing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Regression testing is the running of test suite:</a:t>
            </a:r>
          </a:p>
          <a:p>
            <a:pPr lvl="1"/>
            <a:r>
              <a:rPr lang="en-GB"/>
              <a:t>after each change to the system or after each bug fix </a:t>
            </a:r>
          </a:p>
          <a:p>
            <a:pPr lvl="1"/>
            <a:r>
              <a:rPr lang="en-GB"/>
              <a:t>ensures that no new bug has been introduced due to the change or the bug fix.</a:t>
            </a:r>
          </a:p>
        </p:txBody>
      </p:sp>
    </p:spTree>
    <p:extLst>
      <p:ext uri="{BB962C8B-B14F-4D97-AF65-F5344CB8AC3E}">
        <p14:creationId xmlns:p14="http://schemas.microsoft.com/office/powerpoint/2010/main" val="1261212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Regression testing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Regression tests assure: </a:t>
            </a:r>
          </a:p>
          <a:p>
            <a:pPr lvl="1"/>
            <a:r>
              <a:rPr lang="en-GB"/>
              <a:t>the new system’s performance is at least as good as the old system</a:t>
            </a:r>
          </a:p>
          <a:p>
            <a:pPr lvl="1"/>
            <a:r>
              <a:rPr lang="en-GB"/>
              <a:t>always used during phased system development.</a:t>
            </a:r>
          </a:p>
        </p:txBody>
      </p:sp>
    </p:spTree>
    <p:extLst>
      <p:ext uri="{BB962C8B-B14F-4D97-AF65-F5344CB8AC3E}">
        <p14:creationId xmlns:p14="http://schemas.microsoft.com/office/powerpoint/2010/main" val="891214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many errors are still remaining?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Seed the code with some known errors:</a:t>
            </a:r>
          </a:p>
          <a:p>
            <a:pPr lvl="1"/>
            <a:r>
              <a:rPr lang="en-GB"/>
              <a:t>artificial errors are introduced into the program. </a:t>
            </a:r>
          </a:p>
          <a:p>
            <a:pPr lvl="1"/>
            <a:r>
              <a:rPr lang="en-GB"/>
              <a:t>Check how many of the seeded errors are detected during testing.</a:t>
            </a:r>
          </a:p>
        </p:txBody>
      </p:sp>
    </p:spTree>
    <p:extLst>
      <p:ext uri="{BB962C8B-B14F-4D97-AF65-F5344CB8AC3E}">
        <p14:creationId xmlns:p14="http://schemas.microsoft.com/office/powerpoint/2010/main" val="2263691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Seeding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Let:</a:t>
            </a:r>
          </a:p>
          <a:p>
            <a:pPr lvl="1"/>
            <a:r>
              <a:rPr lang="en-GB"/>
              <a:t>N be the total number of errors in the system </a:t>
            </a:r>
          </a:p>
          <a:p>
            <a:pPr lvl="1"/>
            <a:r>
              <a:rPr lang="en-GB"/>
              <a:t>n of these errors be found by testing. </a:t>
            </a:r>
          </a:p>
          <a:p>
            <a:pPr lvl="1"/>
            <a:r>
              <a:rPr lang="en-GB"/>
              <a:t>S be the total number of seeded errors,</a:t>
            </a:r>
          </a:p>
          <a:p>
            <a:pPr lvl="1"/>
            <a:r>
              <a:rPr lang="en-GB"/>
              <a:t>s of the seeded errors be found during testing.</a:t>
            </a:r>
          </a:p>
        </p:txBody>
      </p:sp>
    </p:spTree>
    <p:extLst>
      <p:ext uri="{BB962C8B-B14F-4D97-AF65-F5344CB8AC3E}">
        <p14:creationId xmlns:p14="http://schemas.microsoft.com/office/powerpoint/2010/main" val="311090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Volume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Addresses handling large amounts of data in the system:</a:t>
            </a:r>
          </a:p>
          <a:p>
            <a:pPr lvl="1"/>
            <a:r>
              <a:rPr lang="en-GB"/>
              <a:t>whether data structures (e.g. queues, stacks, arrays, etc.) are large enough to handle all possible situations</a:t>
            </a:r>
          </a:p>
          <a:p>
            <a:pPr lvl="1"/>
            <a:r>
              <a:rPr lang="en-GB"/>
              <a:t>Fields, records, and files are stressed to check if their size can accommodate all possible data volumes.</a:t>
            </a:r>
          </a:p>
        </p:txBody>
      </p:sp>
    </p:spTree>
    <p:extLst>
      <p:ext uri="{BB962C8B-B14F-4D97-AF65-F5344CB8AC3E}">
        <p14:creationId xmlns:p14="http://schemas.microsoft.com/office/powerpoint/2010/main" val="2211831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Seeding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n/N = s/S </a:t>
            </a:r>
          </a:p>
          <a:p>
            <a:r>
              <a:rPr lang="en-GB"/>
              <a:t>N = S   n/s</a:t>
            </a:r>
          </a:p>
          <a:p>
            <a:r>
              <a:rPr lang="en-GB"/>
              <a:t>remaining  defects: </a:t>
            </a:r>
            <a:br>
              <a:rPr lang="en-GB"/>
            </a:br>
            <a:r>
              <a:rPr lang="en-GB"/>
              <a:t>	N - n = n   ((S - s)/ s)</a:t>
            </a:r>
          </a:p>
        </p:txBody>
      </p:sp>
    </p:spTree>
    <p:extLst>
      <p:ext uri="{BB962C8B-B14F-4D97-AF65-F5344CB8AC3E}">
        <p14:creationId xmlns:p14="http://schemas.microsoft.com/office/powerpoint/2010/main" val="3735616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100 errors were introduced. </a:t>
            </a:r>
          </a:p>
          <a:p>
            <a:r>
              <a:rPr lang="en-GB"/>
              <a:t>90 of these errors were found during testing</a:t>
            </a:r>
          </a:p>
          <a:p>
            <a:r>
              <a:rPr lang="en-GB"/>
              <a:t>50 other errors were also found.</a:t>
            </a:r>
          </a:p>
          <a:p>
            <a:r>
              <a:rPr lang="en-GB"/>
              <a:t>Remaining errors= </a:t>
            </a:r>
            <a:br>
              <a:rPr lang="en-GB"/>
            </a:br>
            <a:r>
              <a:rPr lang="en-GB"/>
              <a:t>50  (100-90)/90 = 6</a:t>
            </a:r>
          </a:p>
        </p:txBody>
      </p:sp>
    </p:spTree>
    <p:extLst>
      <p:ext uri="{BB962C8B-B14F-4D97-AF65-F5344CB8AC3E}">
        <p14:creationId xmlns:p14="http://schemas.microsoft.com/office/powerpoint/2010/main" val="2687779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Error Seeding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 kind of seeded errors should match  closely with existing errors:</a:t>
            </a:r>
          </a:p>
          <a:p>
            <a:pPr lvl="1"/>
            <a:r>
              <a:rPr lang="en-GB"/>
              <a:t>However, it is difficult to predict the types of errors that exist. </a:t>
            </a:r>
          </a:p>
          <a:p>
            <a:r>
              <a:rPr lang="en-GB"/>
              <a:t>Categories of remaining errors:</a:t>
            </a:r>
          </a:p>
          <a:p>
            <a:pPr lvl="1"/>
            <a:r>
              <a:rPr lang="en-GB"/>
              <a:t>can be estimated by analyzing historical data from similar projects.  </a:t>
            </a:r>
          </a:p>
        </p:txBody>
      </p:sp>
    </p:spTree>
    <p:extLst>
      <p:ext uri="{BB962C8B-B14F-4D97-AF65-F5344CB8AC3E}">
        <p14:creationId xmlns:p14="http://schemas.microsoft.com/office/powerpoint/2010/main" val="3257823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Standard 829 - 1998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Test plan identifier</a:t>
            </a:r>
          </a:p>
          <a:p>
            <a:pPr>
              <a:lnSpc>
                <a:spcPct val="90000"/>
              </a:lnSpc>
            </a:pPr>
            <a:r>
              <a:rPr lang="en-US" sz="2800"/>
              <a:t>Introduction</a:t>
            </a:r>
          </a:p>
          <a:p>
            <a:pPr>
              <a:lnSpc>
                <a:spcPct val="90000"/>
              </a:lnSpc>
            </a:pPr>
            <a:r>
              <a:rPr lang="en-US" sz="2800"/>
              <a:t>Test Items</a:t>
            </a:r>
          </a:p>
          <a:p>
            <a:pPr>
              <a:lnSpc>
                <a:spcPct val="90000"/>
              </a:lnSpc>
            </a:pPr>
            <a:r>
              <a:rPr lang="en-US" sz="2800"/>
              <a:t>Features to be tested</a:t>
            </a:r>
          </a:p>
          <a:p>
            <a:pPr>
              <a:lnSpc>
                <a:spcPct val="90000"/>
              </a:lnSpc>
            </a:pPr>
            <a:r>
              <a:rPr lang="en-US" sz="2800"/>
              <a:t>Features not to be tested</a:t>
            </a:r>
          </a:p>
          <a:p>
            <a:pPr>
              <a:lnSpc>
                <a:spcPct val="90000"/>
              </a:lnSpc>
            </a:pPr>
            <a:r>
              <a:rPr lang="en-US" sz="2800"/>
              <a:t>Approach</a:t>
            </a:r>
          </a:p>
          <a:p>
            <a:pPr>
              <a:lnSpc>
                <a:spcPct val="90000"/>
              </a:lnSpc>
            </a:pPr>
            <a:r>
              <a:rPr lang="en-US" sz="2800"/>
              <a:t>Item pass/fail criteria</a:t>
            </a:r>
          </a:p>
          <a:p>
            <a:pPr>
              <a:lnSpc>
                <a:spcPct val="90000"/>
              </a:lnSpc>
            </a:pPr>
            <a:r>
              <a:rPr lang="en-US" sz="2800"/>
              <a:t>Suspension criteria and resumption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3350645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 deliverables</a:t>
            </a:r>
          </a:p>
          <a:p>
            <a:r>
              <a:rPr lang="en-US"/>
              <a:t>Testing tasks</a:t>
            </a:r>
          </a:p>
          <a:p>
            <a:r>
              <a:rPr lang="en-US"/>
              <a:t>Environment needs</a:t>
            </a:r>
          </a:p>
          <a:p>
            <a:r>
              <a:rPr lang="en-US"/>
              <a:t>Responsibilities</a:t>
            </a:r>
          </a:p>
          <a:p>
            <a:r>
              <a:rPr lang="en-US"/>
              <a:t>Staffing and training needs</a:t>
            </a:r>
          </a:p>
          <a:p>
            <a:r>
              <a:rPr lang="en-US"/>
              <a:t>Risk and contingencies</a:t>
            </a:r>
          </a:p>
          <a:p>
            <a:r>
              <a:rPr lang="en-US"/>
              <a:t>Approvals</a:t>
            </a:r>
          </a:p>
        </p:txBody>
      </p:sp>
    </p:spTree>
    <p:extLst>
      <p:ext uri="{BB962C8B-B14F-4D97-AF65-F5344CB8AC3E}">
        <p14:creationId xmlns:p14="http://schemas.microsoft.com/office/powerpoint/2010/main" val="274083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Configuration Testing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Analyze system behaviour:</a:t>
            </a:r>
          </a:p>
          <a:p>
            <a:pPr lvl="1">
              <a:lnSpc>
                <a:spcPct val="90000"/>
              </a:lnSpc>
            </a:pPr>
            <a:r>
              <a:rPr lang="en-GB"/>
              <a:t>in various hardware and software configurations specified in the requirements</a:t>
            </a:r>
          </a:p>
          <a:p>
            <a:pPr lvl="1">
              <a:lnSpc>
                <a:spcPct val="90000"/>
              </a:lnSpc>
            </a:pPr>
            <a:r>
              <a:rPr lang="en-GB"/>
              <a:t>sometimes systems are built in various configurations for different users</a:t>
            </a:r>
          </a:p>
          <a:p>
            <a:pPr lvl="1">
              <a:lnSpc>
                <a:spcPct val="90000"/>
              </a:lnSpc>
            </a:pPr>
            <a:r>
              <a:rPr lang="en-GB"/>
              <a:t>for instance, a minimal system may serve a single user, </a:t>
            </a:r>
          </a:p>
          <a:p>
            <a:pPr lvl="2">
              <a:lnSpc>
                <a:spcPct val="90000"/>
              </a:lnSpc>
            </a:pPr>
            <a:r>
              <a:rPr lang="en-GB"/>
              <a:t>other configurations for additional users.</a:t>
            </a:r>
          </a:p>
        </p:txBody>
      </p:sp>
    </p:spTree>
    <p:extLst>
      <p:ext uri="{BB962C8B-B14F-4D97-AF65-F5344CB8AC3E}">
        <p14:creationId xmlns:p14="http://schemas.microsoft.com/office/powerpoint/2010/main" val="209246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Compatibility Testing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These tests are needed when the system interfaces with other systems:</a:t>
            </a:r>
          </a:p>
          <a:p>
            <a:pPr lvl="1"/>
            <a:r>
              <a:rPr lang="en-GB"/>
              <a:t>check whether the interface functions as required.</a:t>
            </a:r>
          </a:p>
        </p:txBody>
      </p:sp>
    </p:spTree>
    <p:extLst>
      <p:ext uri="{BB962C8B-B14F-4D97-AF65-F5344CB8AC3E}">
        <p14:creationId xmlns:p14="http://schemas.microsoft.com/office/powerpoint/2010/main" val="341517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Compatibility testing</a:t>
            </a:r>
            <a:br>
              <a:rPr lang="en-GB"/>
            </a:br>
            <a:r>
              <a:rPr lang="en-GB"/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a system is to communicate with a large database system to retrieve information:</a:t>
            </a:r>
          </a:p>
          <a:p>
            <a:pPr lvl="1"/>
            <a:r>
              <a:rPr lang="en-GB"/>
              <a:t>a compatibility test examines speed and accuracy of retrieval.</a:t>
            </a:r>
          </a:p>
        </p:txBody>
      </p:sp>
    </p:spTree>
    <p:extLst>
      <p:ext uri="{BB962C8B-B14F-4D97-AF65-F5344CB8AC3E}">
        <p14:creationId xmlns:p14="http://schemas.microsoft.com/office/powerpoint/2010/main" val="195814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These tests check response to:</a:t>
            </a:r>
          </a:p>
          <a:p>
            <a:pPr lvl="1"/>
            <a:r>
              <a:rPr lang="en-GB"/>
              <a:t>presence of faults or to the loss of data, power, devices, or services</a:t>
            </a:r>
          </a:p>
          <a:p>
            <a:pPr lvl="1"/>
            <a:r>
              <a:rPr lang="en-GB"/>
              <a:t>subject system to loss of resources</a:t>
            </a:r>
          </a:p>
          <a:p>
            <a:pPr lvl="2"/>
            <a:r>
              <a:rPr lang="en-GB"/>
              <a:t>check if the system recovers properly.</a:t>
            </a:r>
          </a:p>
        </p:txBody>
      </p:sp>
    </p:spTree>
    <p:extLst>
      <p:ext uri="{BB962C8B-B14F-4D97-AF65-F5344CB8AC3E}">
        <p14:creationId xmlns:p14="http://schemas.microsoft.com/office/powerpoint/2010/main" val="384384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Maintenance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Diagnostic tools and procedures:</a:t>
            </a:r>
          </a:p>
          <a:p>
            <a:pPr lvl="1"/>
            <a:r>
              <a:rPr lang="en-GB"/>
              <a:t>help find source of problems.</a:t>
            </a:r>
          </a:p>
          <a:p>
            <a:pPr lvl="1"/>
            <a:r>
              <a:rPr lang="en-GB"/>
              <a:t>It may be required to supply</a:t>
            </a:r>
          </a:p>
          <a:p>
            <a:pPr lvl="2"/>
            <a:r>
              <a:rPr lang="en-GB"/>
              <a:t>memory maps</a:t>
            </a:r>
          </a:p>
          <a:p>
            <a:pPr lvl="2"/>
            <a:r>
              <a:rPr lang="en-GB"/>
              <a:t>diagnostic programs</a:t>
            </a:r>
          </a:p>
          <a:p>
            <a:pPr lvl="2"/>
            <a:r>
              <a:rPr lang="en-GB"/>
              <a:t>traces of transactions, </a:t>
            </a:r>
          </a:p>
          <a:p>
            <a:pPr lvl="2"/>
            <a:r>
              <a:rPr lang="en-GB"/>
              <a:t>circuit diagrams, etc.</a:t>
            </a:r>
          </a:p>
        </p:txBody>
      </p:sp>
    </p:spTree>
    <p:extLst>
      <p:ext uri="{BB962C8B-B14F-4D97-AF65-F5344CB8AC3E}">
        <p14:creationId xmlns:p14="http://schemas.microsoft.com/office/powerpoint/2010/main" val="69081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Maintenance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Verify that: </a:t>
            </a:r>
          </a:p>
          <a:p>
            <a:pPr lvl="1"/>
            <a:r>
              <a:rPr lang="en-GB"/>
              <a:t>all required artefacts for maintenance exist</a:t>
            </a:r>
          </a:p>
          <a:p>
            <a:pPr lvl="1"/>
            <a:r>
              <a:rPr lang="en-GB"/>
              <a:t>they function properly</a:t>
            </a:r>
          </a:p>
        </p:txBody>
      </p:sp>
    </p:spTree>
    <p:extLst>
      <p:ext uri="{BB962C8B-B14F-4D97-AF65-F5344CB8AC3E}">
        <p14:creationId xmlns:p14="http://schemas.microsoft.com/office/powerpoint/2010/main" val="20861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Documentation tests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Check that required documents exist and are consistent:</a:t>
            </a:r>
          </a:p>
          <a:p>
            <a:pPr lvl="1"/>
            <a:r>
              <a:rPr lang="en-GB"/>
              <a:t>user guides, </a:t>
            </a:r>
          </a:p>
          <a:p>
            <a:pPr lvl="1"/>
            <a:r>
              <a:rPr lang="en-GB"/>
              <a:t>maintenance guides, </a:t>
            </a:r>
          </a:p>
          <a:p>
            <a:pPr lvl="1"/>
            <a:r>
              <a:rPr lang="en-GB"/>
              <a:t>technical documents</a:t>
            </a:r>
          </a:p>
        </p:txBody>
      </p:sp>
    </p:spTree>
    <p:extLst>
      <p:ext uri="{BB962C8B-B14F-4D97-AF65-F5344CB8AC3E}">
        <p14:creationId xmlns:p14="http://schemas.microsoft.com/office/powerpoint/2010/main" val="128553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12205</TotalTime>
  <Words>751</Words>
  <Application>Microsoft Macintosh PowerPoint</Application>
  <PresentationFormat>On-screen Show (4:3)</PresentationFormat>
  <Paragraphs>145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Volume Testing</vt:lpstr>
      <vt:lpstr>Volume Testing</vt:lpstr>
      <vt:lpstr>Configuration Testing</vt:lpstr>
      <vt:lpstr>Compatibility Testing</vt:lpstr>
      <vt:lpstr>Compatibility testing Example</vt:lpstr>
      <vt:lpstr>Recovery Testing</vt:lpstr>
      <vt:lpstr>Maintenance Testing</vt:lpstr>
      <vt:lpstr>Maintenance Testing</vt:lpstr>
      <vt:lpstr>Documentation tests</vt:lpstr>
      <vt:lpstr>Documentation tests</vt:lpstr>
      <vt:lpstr>Usability tests</vt:lpstr>
      <vt:lpstr>Environmental test</vt:lpstr>
      <vt:lpstr>Test Summary Report</vt:lpstr>
      <vt:lpstr>Test Summary Report</vt:lpstr>
      <vt:lpstr>Regression Testing</vt:lpstr>
      <vt:lpstr>Regression testing</vt:lpstr>
      <vt:lpstr>Regression testing</vt:lpstr>
      <vt:lpstr>How many errors are still remaining?</vt:lpstr>
      <vt:lpstr>Error Seeding</vt:lpstr>
      <vt:lpstr>Error Seeding</vt:lpstr>
      <vt:lpstr>Example</vt:lpstr>
      <vt:lpstr>Error Seeding</vt:lpstr>
      <vt:lpstr>IEEE Standard 829 - 1998</vt:lpstr>
      <vt:lpstr>Cont…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267</cp:revision>
  <dcterms:created xsi:type="dcterms:W3CDTF">2010-08-24T06:47:44Z</dcterms:created>
  <dcterms:modified xsi:type="dcterms:W3CDTF">2018-01-04T08:07:46Z</dcterms:modified>
</cp:coreProperties>
</file>