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83" r:id="rId2"/>
    <p:sldId id="381" r:id="rId3"/>
    <p:sldId id="382" r:id="rId4"/>
    <p:sldId id="384" r:id="rId5"/>
    <p:sldId id="385" r:id="rId6"/>
    <p:sldId id="386" r:id="rId7"/>
    <p:sldId id="387" r:id="rId8"/>
    <p:sldId id="388" r:id="rId9"/>
    <p:sldId id="389" r:id="rId10"/>
    <p:sldId id="390" r:id="rId11"/>
    <p:sldId id="391" r:id="rId12"/>
    <p:sldId id="392" r:id="rId13"/>
    <p:sldId id="393" r:id="rId14"/>
    <p:sldId id="394" r:id="rId15"/>
    <p:sldId id="395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122" d="100"/>
          <a:sy n="122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10/3/17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10/3/17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Analisis Sistem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: Sandfreni</a:t>
            </a:r>
          </a:p>
          <a:p>
            <a:r>
              <a:rPr lang="en-US" dirty="0" smtClean="0"/>
              <a:t>Prodi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63525" algn="just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2. 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Analisis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endParaRPr lang="en-GB" sz="24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lvl="0" indent="-290449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Char char="•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Penyimpanan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kertas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manual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menimbulkan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resiko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cukup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besar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seperti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kebakaran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rusak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bencana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alam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bisa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mengakibatkan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data-data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penting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itu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hilang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sehingga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diperlukan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bisa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menyimpan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lebih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aman</a:t>
            </a:r>
            <a:endParaRPr lang="en-GB" sz="24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lvl="0" indent="-290449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Char char="•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efektif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efisien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serta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dibutuhkan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(availability)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menjadi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alasan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utama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penyediaan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akurat</a:t>
            </a:r>
            <a:endParaRPr lang="en-GB" sz="24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9481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90449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Char char="•"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Data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kurang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lengkap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menyebabkan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pelayanan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kesehatan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juga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kurang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karena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tidak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tersusun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rapi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susahnya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pencarian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mengurangi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kurangnya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tersebut</a:t>
            </a:r>
            <a:endParaRPr lang="en-GB" sz="24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365125" lvl="0" indent="-263525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</a:p>
          <a:p>
            <a:pPr marL="365125" lvl="0" indent="-263525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 smtClean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Dari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berbagai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alasan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diungkapkan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di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maka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pengembangan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Rawat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Jalan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Poliklinik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ABC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membantu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menyelesaikan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permasalahan-permasalahan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muncul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908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US" dirty="0" smtClean="0"/>
              <a:t>3.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Analisis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</a:t>
            </a:r>
            <a:endParaRPr lang="en-GB" sz="26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73050" lvl="0" indent="-27305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6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Data yang </a:t>
            </a:r>
            <a:r>
              <a:rPr lang="en-GB" sz="26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dibutuhkan</a:t>
            </a:r>
            <a:endParaRPr lang="en-GB" sz="2600" b="1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47687" lvl="1" indent="-309689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Data yang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dibutuhkan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pengembangan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:</a:t>
            </a:r>
          </a:p>
          <a:p>
            <a:pPr marL="547687" lvl="1" indent="-309689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Data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Pasien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	: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nama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pasien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alamat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jenis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kelamin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tanggal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lahir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agama,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golongan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darah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status,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alergi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pekerjaan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telepon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</a:t>
            </a:r>
          </a:p>
          <a:p>
            <a:pPr marL="547687" lvl="1" indent="-309689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Data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Dokter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	: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nama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dokter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alamat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jenis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kelamin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tanggal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lahir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spesialisasi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telepon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547687" lvl="1" indent="-309689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Data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Obat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	: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nama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obat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jenis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obat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aturan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pakai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harga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efek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samping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kadaluarsa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takaran</a:t>
            </a:r>
            <a:r>
              <a:rPr lang="en-GB" sz="22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2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produsen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69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7687" lvl="1" indent="-280987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Data Admin/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Petugas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: </a:t>
            </a: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25000"/>
              <a:buNone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nama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petugas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alamat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jenis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kelamin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tanggal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lahir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telepon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Pemeriksaan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: </a:t>
            </a: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25000"/>
              <a:buNone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pasien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dokter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keluhan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diagnosa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perlakuan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/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pemeriksaan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obat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tanggal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periksa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Biaya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: </a:t>
            </a: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25000"/>
              <a:buNone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pasien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pemeriksaan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total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harga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obat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*)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nomor_id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tidak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dicantumkan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disini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tidak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apa-apa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dicantumkan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juga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boleh</a:t>
            </a:r>
            <a:endParaRPr lang="en-GB" sz="23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73050" lvl="0" indent="-27305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None/>
            </a:pPr>
            <a:endParaRPr lang="en-GB" sz="23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6199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6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</a:t>
            </a:r>
            <a:r>
              <a:rPr lang="en-GB" sz="26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fungsional</a:t>
            </a:r>
            <a:endParaRPr lang="en-GB" sz="2600" b="1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73050" lvl="0" indent="-27305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Fungsi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:</a:t>
            </a: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proses login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dokter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petugas</a:t>
            </a:r>
            <a:endParaRPr lang="en-GB" sz="23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proses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pengelolaan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pasien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meliputi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input, update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delete</a:t>
            </a: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proses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pengelolaan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dokter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meliputi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input, update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delete</a:t>
            </a: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proses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pengelolaan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petugas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meliputi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input, update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delete</a:t>
            </a: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25000"/>
              <a:buNone/>
            </a:pPr>
            <a:endParaRPr lang="en-GB" sz="32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73050" lvl="0" indent="-27305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None/>
            </a:pPr>
            <a:endParaRPr lang="en-GB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833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7687" lvl="1" indent="-280987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proses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pendaftaran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pasien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baik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daftar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baru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maupun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pendaftaran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periksa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dilakukan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oleh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user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petugas</a:t>
            </a:r>
            <a:endParaRPr lang="en-GB" sz="23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proses searching/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pencarian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(data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pasien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dokter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petugas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pemeriksaan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obat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</a:t>
            </a: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proses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pemeriksaan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dilakukan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oleh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user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dokter</a:t>
            </a:r>
            <a:endParaRPr lang="en-GB" sz="23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proses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pemberian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obat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dilakukan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oleh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petugas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diberikan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kepada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pasien</a:t>
            </a:r>
            <a:endParaRPr lang="en-GB" sz="230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8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Penguraian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utuh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bagian-bagian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komponennya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maksud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mengidentifikasikan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mengevaluasi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permasalahan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kesempatan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hambatan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terjadi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diharapkan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sehingga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diusulkan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perbaikannya</a:t>
            </a:r>
            <a:endParaRPr lang="en-GB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430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Analisis S</a:t>
            </a:r>
            <a:r>
              <a:rPr lang="en-US" dirty="0" err="1" smtClean="0"/>
              <a:t>i</a:t>
            </a:r>
            <a:r>
              <a:rPr lang="id-ID" dirty="0" smtClean="0"/>
              <a:t>stem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Tahap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analisis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merupakan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tahap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paling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kritis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sangat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penting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karena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kesalahan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di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tahapan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menyebabkan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kesalahan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di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tahap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selanjutnya</a:t>
            </a:r>
            <a:endParaRPr lang="en-GB" sz="24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73050" lvl="0" indent="-27305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Hasil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analisis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:</a:t>
            </a:r>
          </a:p>
          <a:p>
            <a:pPr marL="273050" lvl="0" indent="-27305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laporan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menggambarkan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dipelajari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diketahui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permasalahannya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serta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rancangan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baru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yag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dikembangakan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40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Memberikan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pelayanan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kepada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fungsi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manajerial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di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pengendalian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pelaksanaan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kegiatan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operasional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perusahaan</a:t>
            </a:r>
            <a:endParaRPr lang="en-GB" sz="28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Membantu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para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pengambil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keputusan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Mengevaluasi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</a:t>
            </a:r>
            <a:endParaRPr lang="en-GB" sz="28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Merumuskan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tujuan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ingin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dicapai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berupa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pengolahan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maupun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pembuatan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laporan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baru</a:t>
            </a:r>
            <a:endParaRPr lang="en-GB" sz="28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Menyusun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tahap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rencana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pengembangan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392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Yang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diperhatikan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Analis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Mempelajari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permasalahan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secara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terinci</a:t>
            </a:r>
            <a:endParaRPr lang="en-GB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Menentukan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pendekatan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digunakan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memecahkan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masalah</a:t>
            </a:r>
            <a:endParaRPr lang="en-GB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Membuat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pertimbangan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apakah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perlu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atau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tidak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menggunakan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cara</a:t>
            </a:r>
            <a:r>
              <a:rPr lang="en-GB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komputerisasi</a:t>
            </a:r>
            <a:endParaRPr lang="en-GB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006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Langkah-langkah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Calibri"/>
              <a:buAutoNum type="arabicPeriod"/>
            </a:pP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Mengidentifikasi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masalah</a:t>
            </a:r>
            <a:endParaRPr lang="en-GB" sz="26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57225" lvl="1" indent="-250825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Georgia"/>
              <a:buChar char="▫"/>
            </a:pP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Mengidentifikasi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penyebab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masalah</a:t>
            </a:r>
            <a:endParaRPr lang="en-GB" sz="23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Calibri"/>
              <a:buAutoNum type="arabicPeriod"/>
            </a:pP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Analisis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endParaRPr lang="en-GB" sz="26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57225" lvl="1" indent="-250825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Georgia"/>
              <a:buChar char="▫"/>
            </a:pP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Mengidentifikasi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solusi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masalah</a:t>
            </a:r>
            <a:endParaRPr lang="en-GB" sz="23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Calibri"/>
              <a:buAutoNum type="arabicPeriod"/>
            </a:pP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Analisis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</a:t>
            </a:r>
            <a:endParaRPr lang="en-GB" sz="26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57225" lvl="1" indent="-250825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Georgia"/>
              <a:buChar char="▫"/>
            </a:pP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Mengidentifikasi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apa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proses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apa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dibutuhkan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pada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baru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657225" lvl="1" indent="-250825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Georgia"/>
              <a:buChar char="▫"/>
            </a:pP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Menentukan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fungsional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non-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fungsional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baru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98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Calibri"/>
              <a:buAutoNum type="arabicPeriod"/>
            </a:pP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Mengidentifikasi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masalah</a:t>
            </a:r>
            <a:endParaRPr lang="en-GB" sz="26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57225" lvl="1" indent="-250825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Georgia"/>
              <a:buChar char="▫"/>
            </a:pP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Mengidentifikasi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penyebab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masalah</a:t>
            </a:r>
            <a:endParaRPr lang="en-GB" sz="23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Calibri"/>
              <a:buAutoNum type="arabicPeriod"/>
            </a:pP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Analisis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endParaRPr lang="en-GB" sz="26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57225" lvl="1" indent="-250825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Georgia"/>
              <a:buChar char="▫"/>
            </a:pP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Mengidentifikasi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solusi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masalah</a:t>
            </a:r>
            <a:endParaRPr lang="en-GB" sz="23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14350" lvl="0" indent="-51435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Calibri"/>
              <a:buAutoNum type="arabicPeriod"/>
            </a:pP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Analisis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</a:t>
            </a:r>
            <a:endParaRPr lang="en-GB" sz="26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57225" lvl="1" indent="-250825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Georgia"/>
              <a:buChar char="▫"/>
            </a:pP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Mengidentifikasi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apa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proses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apa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dibutuhkan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pada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baru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657225" lvl="1" indent="-250825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Georgia"/>
              <a:buChar char="▫"/>
            </a:pP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Menentukan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fungsional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non-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fungsional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baru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eaLnBrk="1" hangingPunct="1"/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7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Kebutuhan</a:t>
            </a:r>
            <a:r>
              <a:rPr lang="en-US" dirty="0" smtClean="0"/>
              <a:t> Non </a:t>
            </a:r>
            <a:r>
              <a:rPr lang="en-US" dirty="0" err="1" smtClean="0"/>
              <a:t>Fungsional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7305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Non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Fungsional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6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mencakup</a:t>
            </a:r>
            <a:r>
              <a:rPr lang="en-GB" sz="26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:</a:t>
            </a: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Waktu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respon</a:t>
            </a:r>
            <a:endParaRPr lang="en-GB" sz="23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Rata-rata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waktu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kegagalan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keamanan</a:t>
            </a:r>
            <a:endParaRPr lang="en-GB" sz="23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547687" lvl="1" indent="-280987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76000"/>
              <a:buFont typeface="Noto Sans Symbols"/>
              <a:buChar char="●"/>
            </a:pP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Akses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pengguna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tidak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punya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3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hak</a:t>
            </a:r>
            <a:r>
              <a:rPr lang="en-GB" sz="23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61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sz="2400" dirty="0" err="1">
                <a:latin typeface="Domine"/>
                <a:ea typeface="Domine"/>
                <a:cs typeface="Domine"/>
                <a:sym typeface="Domine"/>
              </a:rPr>
              <a:t>Contoh</a:t>
            </a:r>
            <a:r>
              <a:rPr lang="en-GB" sz="2400" dirty="0">
                <a:latin typeface="Domine"/>
                <a:ea typeface="Domine"/>
                <a:cs typeface="Domine"/>
                <a:sym typeface="Domine"/>
              </a:rPr>
              <a:t> </a:t>
            </a:r>
            <a:r>
              <a:rPr lang="en-GB" sz="2400" dirty="0" err="1">
                <a:latin typeface="Domine"/>
                <a:ea typeface="Domine"/>
                <a:cs typeface="Domine"/>
                <a:sym typeface="Domine"/>
              </a:rPr>
              <a:t>Kasus</a:t>
            </a:r>
            <a:r>
              <a:rPr lang="en-GB" sz="2400" dirty="0">
                <a:latin typeface="Domine"/>
                <a:ea typeface="Domine"/>
                <a:cs typeface="Domine"/>
                <a:sym typeface="Domine"/>
              </a:rPr>
              <a:t> </a:t>
            </a:r>
            <a:br>
              <a:rPr lang="en-GB" sz="2400" dirty="0">
                <a:latin typeface="Domine"/>
                <a:ea typeface="Domine"/>
                <a:cs typeface="Domine"/>
                <a:sym typeface="Domine"/>
              </a:rPr>
            </a:br>
            <a:r>
              <a:rPr lang="en-GB" sz="2400" dirty="0">
                <a:latin typeface="Domine"/>
                <a:ea typeface="Domine"/>
                <a:cs typeface="Domine"/>
                <a:sym typeface="Domine"/>
              </a:rPr>
              <a:t>(</a:t>
            </a:r>
            <a:r>
              <a:rPr lang="en-GB" sz="2400" dirty="0" err="1">
                <a:latin typeface="Domine"/>
                <a:ea typeface="Domine"/>
                <a:cs typeface="Domine"/>
                <a:sym typeface="Domine"/>
              </a:rPr>
              <a:t>Sistem</a:t>
            </a:r>
            <a:r>
              <a:rPr lang="en-GB" sz="2400" dirty="0">
                <a:latin typeface="Domine"/>
                <a:ea typeface="Domine"/>
                <a:cs typeface="Domine"/>
                <a:sym typeface="Domine"/>
              </a:rPr>
              <a:t> </a:t>
            </a:r>
            <a:r>
              <a:rPr lang="en-GB" sz="2400" dirty="0" err="1">
                <a:latin typeface="Domine"/>
                <a:ea typeface="Domine"/>
                <a:cs typeface="Domine"/>
                <a:sym typeface="Domine"/>
              </a:rPr>
              <a:t>Informasi</a:t>
            </a:r>
            <a:r>
              <a:rPr lang="en-GB" sz="2400" dirty="0">
                <a:latin typeface="Domine"/>
                <a:ea typeface="Domine"/>
                <a:cs typeface="Domine"/>
                <a:sym typeface="Domine"/>
              </a:rPr>
              <a:t> </a:t>
            </a:r>
            <a:r>
              <a:rPr lang="en-GB" sz="2400" dirty="0" err="1">
                <a:latin typeface="Domine"/>
                <a:ea typeface="Domine"/>
                <a:cs typeface="Domine"/>
                <a:sym typeface="Domine"/>
              </a:rPr>
              <a:t>Rawat</a:t>
            </a:r>
            <a:r>
              <a:rPr lang="en-GB" sz="2400" dirty="0">
                <a:latin typeface="Domine"/>
                <a:ea typeface="Domine"/>
                <a:cs typeface="Domine"/>
                <a:sym typeface="Domine"/>
              </a:rPr>
              <a:t> </a:t>
            </a:r>
            <a:r>
              <a:rPr lang="en-GB" sz="2400" dirty="0" err="1">
                <a:latin typeface="Domine"/>
                <a:ea typeface="Domine"/>
                <a:cs typeface="Domine"/>
                <a:sym typeface="Domine"/>
              </a:rPr>
              <a:t>Jalan</a:t>
            </a:r>
            <a:r>
              <a:rPr lang="en-GB" sz="2400" dirty="0">
                <a:latin typeface="Domine"/>
                <a:ea typeface="Domine"/>
                <a:cs typeface="Domine"/>
                <a:sym typeface="Domine"/>
              </a:rPr>
              <a:t> </a:t>
            </a:r>
            <a:r>
              <a:rPr lang="en-GB" sz="2400" dirty="0" err="1">
                <a:latin typeface="Domine"/>
                <a:ea typeface="Domine"/>
                <a:cs typeface="Domine"/>
                <a:sym typeface="Domine"/>
              </a:rPr>
              <a:t>Poliklinik</a:t>
            </a:r>
            <a:r>
              <a:rPr lang="en-GB" sz="2400" dirty="0">
                <a:latin typeface="Domine"/>
                <a:ea typeface="Domine"/>
                <a:cs typeface="Domine"/>
                <a:sym typeface="Domine"/>
              </a:rPr>
              <a:t> ABC)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0" indent="-274701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Char char="•"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1.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Identifikasi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Masalah</a:t>
            </a:r>
            <a:endParaRPr lang="en-GB" sz="20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657225" lvl="1" indent="-262001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eorgia"/>
              <a:buChar char="▫"/>
            </a:pP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Permasalahan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terjadi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di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Poliklinik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ABC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sebagai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berikut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:</a:t>
            </a:r>
          </a:p>
          <a:p>
            <a:pPr marL="1371600" lvl="2" indent="-531875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Data-data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disimpan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di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poliklinik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masih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berjalan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manual,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padahal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data-data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pasien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rawat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jalan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rekam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medis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pasien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serta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dokter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menangani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tiap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pasien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meningkat</a:t>
            </a:r>
            <a:endParaRPr lang="en-GB" sz="20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1371600" lvl="2" indent="-531875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dijalankan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belum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sepenuhnya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membantu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pekerjaan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karena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kebutuhan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efektif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efisien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serta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dibutuhkan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(availability) 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belum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bisa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terpenuhi</a:t>
            </a:r>
            <a:endParaRPr lang="en-GB" sz="20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1371600" lvl="2" indent="-531875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AutoNum type="arabicPeriod"/>
            </a:pP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Penyediaan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banyak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menyebabkan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overload data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kurang</a:t>
            </a:r>
            <a:endParaRPr lang="en-GB" sz="20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37753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12189</TotalTime>
  <Words>525</Words>
  <Application>Microsoft Macintosh PowerPoint</Application>
  <PresentationFormat>On-screen Show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Analisis Sistem</vt:lpstr>
      <vt:lpstr>Definisi</vt:lpstr>
      <vt:lpstr>Analisis Sistem </vt:lpstr>
      <vt:lpstr>Tujuan Analisis Sistem</vt:lpstr>
      <vt:lpstr>Yang Perlu diperhatikan oleh Sistem Analis</vt:lpstr>
      <vt:lpstr>Langkah-langkah</vt:lpstr>
      <vt:lpstr>Kebutuhan Fungsional</vt:lpstr>
      <vt:lpstr>Kebutuhan Non Fungsional</vt:lpstr>
      <vt:lpstr>Contoh Kasus  (Sistem Informasi Rawat Jalan Poliklinik ABC)</vt:lpstr>
      <vt:lpstr>Lanjutan…</vt:lpstr>
      <vt:lpstr>Lanjutan…</vt:lpstr>
      <vt:lpstr>Lanjutan…</vt:lpstr>
      <vt:lpstr>Lanjutan…</vt:lpstr>
      <vt:lpstr>Lanjutan…</vt:lpstr>
      <vt:lpstr>Lanjutan…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Sandfreni sandfreni</cp:lastModifiedBy>
  <cp:revision>232</cp:revision>
  <dcterms:created xsi:type="dcterms:W3CDTF">2010-08-24T06:47:44Z</dcterms:created>
  <dcterms:modified xsi:type="dcterms:W3CDTF">2017-10-03T03:47:47Z</dcterms:modified>
</cp:coreProperties>
</file>