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3" r:id="rId2"/>
    <p:sldId id="390" r:id="rId3"/>
    <p:sldId id="381" r:id="rId4"/>
    <p:sldId id="382" r:id="rId5"/>
    <p:sldId id="384" r:id="rId6"/>
    <p:sldId id="385" r:id="rId7"/>
    <p:sldId id="386" r:id="rId8"/>
    <p:sldId id="387" r:id="rId9"/>
    <p:sldId id="3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107" d="100"/>
          <a:sy n="107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10/3/17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10/3/17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Perancangan Sistem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4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pic>
        <p:nvPicPr>
          <p:cNvPr id="4" name="Shape 7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12173" r="-12173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7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0" indent="-36957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setelah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analisis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siklus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pengembangan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lvl="0" indent="-36957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Persiapan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rancang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bangun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implementasi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lvl="0" indent="-36957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Menggambarkan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bagaimana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suatu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dibentuk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lvl="0" indent="-36957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Dapat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berupa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penggambaran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pembuatan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sketsa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(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pengaturan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beberapa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elemen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terpisah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dalam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satu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kesatuan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utuh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berfungsi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81000" lvl="0" indent="-36957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Termasuk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menyangkut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mengkonfigurasikan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komponen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perangkat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lunak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perangkat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keras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suatu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Tujuan Perancangan Sistem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Untuk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memenuhi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kebutuhan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kepada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pemakai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endParaRPr lang="en-GB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lvl="0" indent="-3810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Untuk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memberikan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gambaran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jelas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rancang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bangun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lengkap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kepada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pemrogram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komputer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ahli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teknik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lainnya</a:t>
            </a:r>
            <a:endParaRPr lang="en-GB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Perancangan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Secara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Umum</a:t>
            </a:r>
            <a:endParaRPr lang="en-GB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❖"/>
            </a:pP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Perancangan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Secara</a:t>
            </a:r>
            <a:r>
              <a:rPr lang="en-GB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Terinci</a:t>
            </a:r>
            <a:endParaRPr lang="en-GB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Dilakukan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stlh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tahap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analisis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selesai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disetujui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oleh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Manajemen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Tujuan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→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Memberikan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gambaran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umum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kepada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USER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tentang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baru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Merupakan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persiapan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Perancangan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sec.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Terinci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Mengidentifikasikan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komponen-kompone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SI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didesain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secara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terinci</a:t>
            </a:r>
            <a:endParaRPr lang="en-GB"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Komponen-komponen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SI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dirancang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dengan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tujuan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dikomunikasikan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dengan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USER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bukan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dengan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Developer.</a:t>
            </a: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ct val="99166"/>
              <a:buFont typeface="Noto Sans Symbols"/>
              <a:buChar char="◻"/>
            </a:pP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Komponen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SI yang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didesain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a.l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:</a:t>
            </a:r>
          </a:p>
          <a:p>
            <a:pPr marL="320040" lvl="0" indent="-32004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hlink"/>
              </a:buClr>
              <a:buSzPct val="25000"/>
              <a:buNone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model , Input, Output, Database, Teknologi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Kontrol</a:t>
            </a:r>
            <a:r>
              <a:rPr lang="en-GB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00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Terinci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Perancangan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Navigasi</a:t>
            </a:r>
            <a:endParaRPr lang="en-US" sz="2800" dirty="0"/>
          </a:p>
        </p:txBody>
      </p:sp>
      <p:pic>
        <p:nvPicPr>
          <p:cNvPr id="4" name="Shape 11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1551" r="-1551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9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Contoh</a:t>
            </a:r>
            <a:r>
              <a:rPr lang="en-GB" sz="2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Perancangan</a:t>
            </a:r>
            <a:r>
              <a:rPr lang="en-GB" sz="2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Dialog/Interface</a:t>
            </a:r>
            <a:endParaRPr lang="en-US" sz="2800" dirty="0"/>
          </a:p>
        </p:txBody>
      </p:sp>
      <p:pic>
        <p:nvPicPr>
          <p:cNvPr id="4" name="Content Placeholder 3" descr="Untitled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2" b="-1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807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Perancangan</a:t>
            </a:r>
            <a:r>
              <a:rPr lang="en-US" dirty="0" smtClean="0"/>
              <a:t> Database</a:t>
            </a:r>
            <a:endParaRPr lang="en-US" dirty="0"/>
          </a:p>
        </p:txBody>
      </p:sp>
      <p:grpSp>
        <p:nvGrpSpPr>
          <p:cNvPr id="87" name="Shape 204"/>
          <p:cNvGrpSpPr/>
          <p:nvPr/>
        </p:nvGrpSpPr>
        <p:grpSpPr>
          <a:xfrm>
            <a:off x="533400" y="1600200"/>
            <a:ext cx="8104284" cy="3937888"/>
            <a:chOff x="2268" y="2231"/>
            <a:chExt cx="7920" cy="8009"/>
          </a:xfrm>
        </p:grpSpPr>
        <p:sp>
          <p:nvSpPr>
            <p:cNvPr id="88" name="Shape 205"/>
            <p:cNvSpPr/>
            <p:nvPr/>
          </p:nvSpPr>
          <p:spPr>
            <a:xfrm>
              <a:off x="2268" y="3581"/>
              <a:ext cx="1194" cy="359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0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pelanggan</a:t>
              </a:r>
            </a:p>
          </p:txBody>
        </p:sp>
        <p:sp>
          <p:nvSpPr>
            <p:cNvPr id="89" name="Shape 206"/>
            <p:cNvSpPr/>
            <p:nvPr/>
          </p:nvSpPr>
          <p:spPr>
            <a:xfrm>
              <a:off x="7247" y="3581"/>
              <a:ext cx="1046" cy="359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barang</a:t>
              </a:r>
            </a:p>
          </p:txBody>
        </p:sp>
        <p:sp>
          <p:nvSpPr>
            <p:cNvPr id="90" name="Shape 207"/>
            <p:cNvSpPr/>
            <p:nvPr/>
          </p:nvSpPr>
          <p:spPr>
            <a:xfrm>
              <a:off x="2579" y="4211"/>
              <a:ext cx="1332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id_pelanggan</a:t>
              </a:r>
            </a:p>
          </p:txBody>
        </p:sp>
        <p:sp>
          <p:nvSpPr>
            <p:cNvPr id="91" name="Shape 208"/>
            <p:cNvSpPr/>
            <p:nvPr/>
          </p:nvSpPr>
          <p:spPr>
            <a:xfrm>
              <a:off x="6713" y="7341"/>
              <a:ext cx="1047" cy="359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kategori</a:t>
              </a:r>
            </a:p>
          </p:txBody>
        </p:sp>
        <p:sp>
          <p:nvSpPr>
            <p:cNvPr id="92" name="Shape 209"/>
            <p:cNvSpPr/>
            <p:nvPr/>
          </p:nvSpPr>
          <p:spPr>
            <a:xfrm>
              <a:off x="2579" y="4827"/>
              <a:ext cx="1033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username</a:t>
              </a:r>
            </a:p>
          </p:txBody>
        </p:sp>
        <p:sp>
          <p:nvSpPr>
            <p:cNvPr id="93" name="Shape 210"/>
            <p:cNvSpPr/>
            <p:nvPr/>
          </p:nvSpPr>
          <p:spPr>
            <a:xfrm>
              <a:off x="2592" y="5531"/>
              <a:ext cx="1468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nama_lengkap</a:t>
              </a:r>
            </a:p>
          </p:txBody>
        </p:sp>
        <p:sp>
          <p:nvSpPr>
            <p:cNvPr id="94" name="Shape 211"/>
            <p:cNvSpPr/>
            <p:nvPr/>
          </p:nvSpPr>
          <p:spPr>
            <a:xfrm>
              <a:off x="2567" y="6987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password</a:t>
              </a:r>
            </a:p>
          </p:txBody>
        </p:sp>
        <p:sp>
          <p:nvSpPr>
            <p:cNvPr id="95" name="Shape 212"/>
            <p:cNvSpPr/>
            <p:nvPr/>
          </p:nvSpPr>
          <p:spPr>
            <a:xfrm>
              <a:off x="2592" y="6311"/>
              <a:ext cx="1020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email</a:t>
              </a:r>
            </a:p>
          </p:txBody>
        </p:sp>
        <p:sp>
          <p:nvSpPr>
            <p:cNvPr id="96" name="Shape 213"/>
            <p:cNvSpPr/>
            <p:nvPr/>
          </p:nvSpPr>
          <p:spPr>
            <a:xfrm>
              <a:off x="2567" y="7722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alamat</a:t>
              </a:r>
            </a:p>
          </p:txBody>
        </p:sp>
        <p:sp>
          <p:nvSpPr>
            <p:cNvPr id="97" name="Shape 214"/>
            <p:cNvSpPr/>
            <p:nvPr/>
          </p:nvSpPr>
          <p:spPr>
            <a:xfrm>
              <a:off x="2579" y="9026"/>
              <a:ext cx="1033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kodepos</a:t>
              </a:r>
            </a:p>
          </p:txBody>
        </p:sp>
        <p:sp>
          <p:nvSpPr>
            <p:cNvPr id="98" name="Shape 215"/>
            <p:cNvSpPr/>
            <p:nvPr/>
          </p:nvSpPr>
          <p:spPr>
            <a:xfrm>
              <a:off x="2567" y="8381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kota</a:t>
              </a:r>
            </a:p>
          </p:txBody>
        </p:sp>
        <p:sp>
          <p:nvSpPr>
            <p:cNvPr id="99" name="Shape 216"/>
            <p:cNvSpPr/>
            <p:nvPr/>
          </p:nvSpPr>
          <p:spPr>
            <a:xfrm>
              <a:off x="2554" y="9701"/>
              <a:ext cx="909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telepon</a:t>
              </a:r>
            </a:p>
          </p:txBody>
        </p:sp>
        <p:sp>
          <p:nvSpPr>
            <p:cNvPr id="100" name="Shape 217"/>
            <p:cNvSpPr/>
            <p:nvPr/>
          </p:nvSpPr>
          <p:spPr>
            <a:xfrm>
              <a:off x="4933" y="6822"/>
              <a:ext cx="134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kode_barang</a:t>
              </a:r>
            </a:p>
          </p:txBody>
        </p:sp>
        <p:cxnSp>
          <p:nvCxnSpPr>
            <p:cNvPr id="101" name="Shape 218"/>
            <p:cNvCxnSpPr/>
            <p:nvPr/>
          </p:nvCxnSpPr>
          <p:spPr>
            <a:xfrm>
              <a:off x="2268" y="3866"/>
              <a:ext cx="0" cy="611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Shape 219"/>
            <p:cNvCxnSpPr/>
            <p:nvPr/>
          </p:nvCxnSpPr>
          <p:spPr>
            <a:xfrm>
              <a:off x="2268" y="4481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220"/>
            <p:cNvCxnSpPr/>
            <p:nvPr/>
          </p:nvCxnSpPr>
          <p:spPr>
            <a:xfrm>
              <a:off x="2268" y="5097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Shape 221"/>
            <p:cNvCxnSpPr/>
            <p:nvPr/>
          </p:nvCxnSpPr>
          <p:spPr>
            <a:xfrm>
              <a:off x="2268" y="580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Shape 222"/>
            <p:cNvCxnSpPr/>
            <p:nvPr/>
          </p:nvCxnSpPr>
          <p:spPr>
            <a:xfrm>
              <a:off x="2268" y="6581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Shape 223"/>
            <p:cNvCxnSpPr/>
            <p:nvPr/>
          </p:nvCxnSpPr>
          <p:spPr>
            <a:xfrm>
              <a:off x="2268" y="727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Shape 224"/>
            <p:cNvCxnSpPr/>
            <p:nvPr/>
          </p:nvCxnSpPr>
          <p:spPr>
            <a:xfrm>
              <a:off x="2268" y="7976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Shape 225"/>
            <p:cNvCxnSpPr/>
            <p:nvPr/>
          </p:nvCxnSpPr>
          <p:spPr>
            <a:xfrm>
              <a:off x="2268" y="931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Shape 226"/>
            <p:cNvCxnSpPr/>
            <p:nvPr/>
          </p:nvCxnSpPr>
          <p:spPr>
            <a:xfrm>
              <a:off x="2268" y="8666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227"/>
            <p:cNvCxnSpPr/>
            <p:nvPr/>
          </p:nvCxnSpPr>
          <p:spPr>
            <a:xfrm>
              <a:off x="2268" y="997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Shape 228"/>
            <p:cNvSpPr/>
            <p:nvPr/>
          </p:nvSpPr>
          <p:spPr>
            <a:xfrm>
              <a:off x="4627" y="3393"/>
              <a:ext cx="1077" cy="778"/>
            </a:xfrm>
            <a:prstGeom prst="flowChartDecis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pesan</a:t>
              </a:r>
            </a:p>
          </p:txBody>
        </p:sp>
        <p:cxnSp>
          <p:nvCxnSpPr>
            <p:cNvPr id="112" name="Shape 229"/>
            <p:cNvCxnSpPr/>
            <p:nvPr/>
          </p:nvCxnSpPr>
          <p:spPr>
            <a:xfrm>
              <a:off x="3463" y="3761"/>
              <a:ext cx="1174" cy="2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" name="Shape 230"/>
            <p:cNvSpPr/>
            <p:nvPr/>
          </p:nvSpPr>
          <p:spPr>
            <a:xfrm>
              <a:off x="3475" y="2921"/>
              <a:ext cx="119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id_pesanan</a:t>
              </a:r>
            </a:p>
          </p:txBody>
        </p:sp>
        <p:sp>
          <p:nvSpPr>
            <p:cNvPr id="114" name="Shape 231"/>
            <p:cNvSpPr/>
            <p:nvPr/>
          </p:nvSpPr>
          <p:spPr>
            <a:xfrm>
              <a:off x="5543" y="2967"/>
              <a:ext cx="134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id_pelanggan</a:t>
              </a:r>
            </a:p>
          </p:txBody>
        </p:sp>
        <p:sp>
          <p:nvSpPr>
            <p:cNvPr id="115" name="Shape 232"/>
            <p:cNvSpPr/>
            <p:nvPr/>
          </p:nvSpPr>
          <p:spPr>
            <a:xfrm>
              <a:off x="5206" y="2337"/>
              <a:ext cx="896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tanggal</a:t>
              </a:r>
            </a:p>
          </p:txBody>
        </p:sp>
        <p:cxnSp>
          <p:nvCxnSpPr>
            <p:cNvPr id="116" name="Shape 233"/>
            <p:cNvCxnSpPr/>
            <p:nvPr/>
          </p:nvCxnSpPr>
          <p:spPr>
            <a:xfrm rot="10800000">
              <a:off x="4659" y="3221"/>
              <a:ext cx="499" cy="16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Shape 234"/>
            <p:cNvCxnSpPr/>
            <p:nvPr/>
          </p:nvCxnSpPr>
          <p:spPr>
            <a:xfrm flipH="1">
              <a:off x="5164" y="3222"/>
              <a:ext cx="392" cy="16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Shape 235"/>
            <p:cNvCxnSpPr/>
            <p:nvPr/>
          </p:nvCxnSpPr>
          <p:spPr>
            <a:xfrm>
              <a:off x="5675" y="3779"/>
              <a:ext cx="155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Shape 236"/>
            <p:cNvSpPr/>
            <p:nvPr/>
          </p:nvSpPr>
          <p:spPr>
            <a:xfrm>
              <a:off x="6537" y="5188"/>
              <a:ext cx="1415" cy="900"/>
            </a:xfrm>
            <a:prstGeom prst="flowChartDecisi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punya</a:t>
              </a:r>
            </a:p>
          </p:txBody>
        </p:sp>
        <p:cxnSp>
          <p:nvCxnSpPr>
            <p:cNvPr id="120" name="Shape 237"/>
            <p:cNvCxnSpPr/>
            <p:nvPr/>
          </p:nvCxnSpPr>
          <p:spPr>
            <a:xfrm>
              <a:off x="8295" y="3779"/>
              <a:ext cx="5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Shape 238"/>
            <p:cNvSpPr/>
            <p:nvPr/>
          </p:nvSpPr>
          <p:spPr>
            <a:xfrm>
              <a:off x="8873" y="3524"/>
              <a:ext cx="1313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kode_barang</a:t>
              </a:r>
            </a:p>
          </p:txBody>
        </p:sp>
        <p:sp>
          <p:nvSpPr>
            <p:cNvPr id="122" name="Shape 239"/>
            <p:cNvSpPr/>
            <p:nvPr/>
          </p:nvSpPr>
          <p:spPr>
            <a:xfrm>
              <a:off x="8858" y="4102"/>
              <a:ext cx="1328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kode_kategori</a:t>
              </a:r>
            </a:p>
          </p:txBody>
        </p:sp>
        <p:sp>
          <p:nvSpPr>
            <p:cNvPr id="123" name="Shape 240"/>
            <p:cNvSpPr/>
            <p:nvPr/>
          </p:nvSpPr>
          <p:spPr>
            <a:xfrm>
              <a:off x="8851" y="4713"/>
              <a:ext cx="1336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nama_barang</a:t>
              </a:r>
            </a:p>
          </p:txBody>
        </p:sp>
        <p:sp>
          <p:nvSpPr>
            <p:cNvPr id="124" name="Shape 241"/>
            <p:cNvSpPr/>
            <p:nvPr/>
          </p:nvSpPr>
          <p:spPr>
            <a:xfrm>
              <a:off x="8834" y="5297"/>
              <a:ext cx="747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serial</a:t>
              </a:r>
            </a:p>
          </p:txBody>
        </p:sp>
        <p:sp>
          <p:nvSpPr>
            <p:cNvPr id="125" name="Shape 242"/>
            <p:cNvSpPr/>
            <p:nvPr/>
          </p:nvSpPr>
          <p:spPr>
            <a:xfrm>
              <a:off x="8834" y="5904"/>
              <a:ext cx="896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garansi</a:t>
              </a:r>
            </a:p>
          </p:txBody>
        </p:sp>
        <p:sp>
          <p:nvSpPr>
            <p:cNvPr id="126" name="Shape 243"/>
            <p:cNvSpPr/>
            <p:nvPr/>
          </p:nvSpPr>
          <p:spPr>
            <a:xfrm>
              <a:off x="8841" y="6495"/>
              <a:ext cx="747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harga</a:t>
              </a:r>
            </a:p>
          </p:txBody>
        </p:sp>
        <p:sp>
          <p:nvSpPr>
            <p:cNvPr id="127" name="Shape 244"/>
            <p:cNvSpPr/>
            <p:nvPr/>
          </p:nvSpPr>
          <p:spPr>
            <a:xfrm>
              <a:off x="8843" y="8526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waktu</a:t>
              </a:r>
            </a:p>
          </p:txBody>
        </p:sp>
        <p:sp>
          <p:nvSpPr>
            <p:cNvPr id="128" name="Shape 245"/>
            <p:cNvSpPr/>
            <p:nvPr/>
          </p:nvSpPr>
          <p:spPr>
            <a:xfrm>
              <a:off x="8834" y="9230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stok</a:t>
              </a:r>
            </a:p>
          </p:txBody>
        </p:sp>
        <p:sp>
          <p:nvSpPr>
            <p:cNvPr id="129" name="Shape 246"/>
            <p:cNvSpPr/>
            <p:nvPr/>
          </p:nvSpPr>
          <p:spPr>
            <a:xfrm>
              <a:off x="8834" y="7783"/>
              <a:ext cx="119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keterangan</a:t>
              </a:r>
            </a:p>
          </p:txBody>
        </p:sp>
        <p:sp>
          <p:nvSpPr>
            <p:cNvPr id="130" name="Shape 247"/>
            <p:cNvSpPr/>
            <p:nvPr/>
          </p:nvSpPr>
          <p:spPr>
            <a:xfrm>
              <a:off x="4933" y="7451"/>
              <a:ext cx="897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banyak</a:t>
              </a:r>
            </a:p>
          </p:txBody>
        </p:sp>
        <p:cxnSp>
          <p:nvCxnSpPr>
            <p:cNvPr id="131" name="Shape 248"/>
            <p:cNvCxnSpPr/>
            <p:nvPr/>
          </p:nvCxnSpPr>
          <p:spPr>
            <a:xfrm>
              <a:off x="7241" y="3941"/>
              <a:ext cx="0" cy="12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249"/>
            <p:cNvCxnSpPr/>
            <p:nvPr/>
          </p:nvCxnSpPr>
          <p:spPr>
            <a:xfrm>
              <a:off x="7241" y="6075"/>
              <a:ext cx="0" cy="125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" name="Shape 250"/>
            <p:cNvSpPr/>
            <p:nvPr/>
          </p:nvSpPr>
          <p:spPr>
            <a:xfrm>
              <a:off x="8834" y="7087"/>
              <a:ext cx="896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gambar</a:t>
              </a:r>
            </a:p>
          </p:txBody>
        </p:sp>
        <p:cxnSp>
          <p:nvCxnSpPr>
            <p:cNvPr id="134" name="Shape 251"/>
            <p:cNvCxnSpPr/>
            <p:nvPr/>
          </p:nvCxnSpPr>
          <p:spPr>
            <a:xfrm>
              <a:off x="8544" y="3779"/>
              <a:ext cx="0" cy="574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Shape 252"/>
            <p:cNvCxnSpPr/>
            <p:nvPr/>
          </p:nvCxnSpPr>
          <p:spPr>
            <a:xfrm>
              <a:off x="8544" y="4386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253"/>
            <p:cNvCxnSpPr/>
            <p:nvPr/>
          </p:nvCxnSpPr>
          <p:spPr>
            <a:xfrm>
              <a:off x="8544" y="4977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Shape 254"/>
            <p:cNvCxnSpPr/>
            <p:nvPr/>
          </p:nvCxnSpPr>
          <p:spPr>
            <a:xfrm>
              <a:off x="8544" y="5561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255"/>
            <p:cNvCxnSpPr/>
            <p:nvPr/>
          </p:nvCxnSpPr>
          <p:spPr>
            <a:xfrm>
              <a:off x="8544" y="6186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Shape 256"/>
            <p:cNvCxnSpPr/>
            <p:nvPr/>
          </p:nvCxnSpPr>
          <p:spPr>
            <a:xfrm>
              <a:off x="8544" y="6777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257"/>
            <p:cNvCxnSpPr/>
            <p:nvPr/>
          </p:nvCxnSpPr>
          <p:spPr>
            <a:xfrm>
              <a:off x="8544" y="736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258"/>
            <p:cNvCxnSpPr/>
            <p:nvPr/>
          </p:nvCxnSpPr>
          <p:spPr>
            <a:xfrm>
              <a:off x="8544" y="8075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2" name="Shape 259"/>
            <p:cNvSpPr/>
            <p:nvPr/>
          </p:nvSpPr>
          <p:spPr>
            <a:xfrm>
              <a:off x="7012" y="7755"/>
              <a:ext cx="137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kode_kategori</a:t>
              </a:r>
            </a:p>
          </p:txBody>
        </p:sp>
        <p:sp>
          <p:nvSpPr>
            <p:cNvPr id="143" name="Shape 260"/>
            <p:cNvSpPr/>
            <p:nvPr/>
          </p:nvSpPr>
          <p:spPr>
            <a:xfrm>
              <a:off x="7012" y="8347"/>
              <a:ext cx="1374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nama_kategori</a:t>
              </a:r>
            </a:p>
          </p:txBody>
        </p:sp>
        <p:cxnSp>
          <p:nvCxnSpPr>
            <p:cNvPr id="144" name="Shape 261"/>
            <p:cNvCxnSpPr/>
            <p:nvPr/>
          </p:nvCxnSpPr>
          <p:spPr>
            <a:xfrm>
              <a:off x="6713" y="7694"/>
              <a:ext cx="0" cy="92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Shape 262"/>
            <p:cNvCxnSpPr/>
            <p:nvPr/>
          </p:nvCxnSpPr>
          <p:spPr>
            <a:xfrm>
              <a:off x="6723" y="8030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Shape 263"/>
            <p:cNvCxnSpPr/>
            <p:nvPr/>
          </p:nvCxnSpPr>
          <p:spPr>
            <a:xfrm>
              <a:off x="6723" y="8622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Shape 264"/>
            <p:cNvCxnSpPr/>
            <p:nvPr/>
          </p:nvCxnSpPr>
          <p:spPr>
            <a:xfrm>
              <a:off x="8544" y="8801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Shape 265"/>
            <p:cNvCxnSpPr/>
            <p:nvPr/>
          </p:nvCxnSpPr>
          <p:spPr>
            <a:xfrm>
              <a:off x="8544" y="9515"/>
              <a:ext cx="29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9" name="Shape 266"/>
            <p:cNvSpPr txBox="1"/>
            <p:nvPr/>
          </p:nvSpPr>
          <p:spPr>
            <a:xfrm>
              <a:off x="3463" y="4302"/>
              <a:ext cx="44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</a:p>
          </p:txBody>
        </p:sp>
        <p:sp>
          <p:nvSpPr>
            <p:cNvPr id="150" name="Shape 267"/>
            <p:cNvSpPr txBox="1"/>
            <p:nvPr/>
          </p:nvSpPr>
          <p:spPr>
            <a:xfrm>
              <a:off x="7908" y="7716"/>
              <a:ext cx="359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Verdana"/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268"/>
            <p:cNvSpPr txBox="1"/>
            <p:nvPr/>
          </p:nvSpPr>
          <p:spPr>
            <a:xfrm>
              <a:off x="9691" y="3615"/>
              <a:ext cx="448" cy="4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</a:p>
          </p:txBody>
        </p:sp>
        <p:sp>
          <p:nvSpPr>
            <p:cNvPr id="152" name="Shape 269"/>
            <p:cNvSpPr txBox="1"/>
            <p:nvPr/>
          </p:nvSpPr>
          <p:spPr>
            <a:xfrm>
              <a:off x="9708" y="4211"/>
              <a:ext cx="44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**</a:t>
              </a:r>
            </a:p>
          </p:txBody>
        </p:sp>
        <p:sp>
          <p:nvSpPr>
            <p:cNvPr id="153" name="Shape 270"/>
            <p:cNvSpPr txBox="1"/>
            <p:nvPr/>
          </p:nvSpPr>
          <p:spPr>
            <a:xfrm>
              <a:off x="4222" y="3027"/>
              <a:ext cx="44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*</a:t>
              </a:r>
            </a:p>
          </p:txBody>
        </p:sp>
        <p:sp>
          <p:nvSpPr>
            <p:cNvPr id="154" name="Shape 271"/>
            <p:cNvSpPr txBox="1"/>
            <p:nvPr/>
          </p:nvSpPr>
          <p:spPr>
            <a:xfrm>
              <a:off x="3911" y="3716"/>
              <a:ext cx="29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sp>
          <p:nvSpPr>
            <p:cNvPr id="155" name="Shape 272"/>
            <p:cNvSpPr txBox="1"/>
            <p:nvPr/>
          </p:nvSpPr>
          <p:spPr>
            <a:xfrm>
              <a:off x="6277" y="3747"/>
              <a:ext cx="29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N</a:t>
              </a:r>
            </a:p>
          </p:txBody>
        </p:sp>
        <p:sp>
          <p:nvSpPr>
            <p:cNvPr id="156" name="Shape 273"/>
            <p:cNvSpPr txBox="1"/>
            <p:nvPr/>
          </p:nvSpPr>
          <p:spPr>
            <a:xfrm>
              <a:off x="6751" y="6822"/>
              <a:ext cx="298" cy="3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cxnSp>
          <p:nvCxnSpPr>
            <p:cNvPr id="157" name="Shape 274"/>
            <p:cNvCxnSpPr/>
            <p:nvPr/>
          </p:nvCxnSpPr>
          <p:spPr>
            <a:xfrm>
              <a:off x="5145" y="4152"/>
              <a:ext cx="0" cy="123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Shape 275"/>
            <p:cNvSpPr/>
            <p:nvPr/>
          </p:nvSpPr>
          <p:spPr>
            <a:xfrm>
              <a:off x="3761" y="2231"/>
              <a:ext cx="104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id_status</a:t>
              </a:r>
            </a:p>
          </p:txBody>
        </p:sp>
        <p:cxnSp>
          <p:nvCxnSpPr>
            <p:cNvPr id="159" name="Shape 276"/>
            <p:cNvCxnSpPr/>
            <p:nvPr/>
          </p:nvCxnSpPr>
          <p:spPr>
            <a:xfrm flipH="1">
              <a:off x="5170" y="2862"/>
              <a:ext cx="297" cy="54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277"/>
            <p:cNvCxnSpPr/>
            <p:nvPr/>
          </p:nvCxnSpPr>
          <p:spPr>
            <a:xfrm rot="10800000">
              <a:off x="4659" y="2682"/>
              <a:ext cx="505" cy="71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" name="Shape 278"/>
            <p:cNvSpPr/>
            <p:nvPr/>
          </p:nvSpPr>
          <p:spPr>
            <a:xfrm>
              <a:off x="4945" y="6027"/>
              <a:ext cx="1195" cy="540"/>
            </a:xfrm>
            <a:prstGeom prst="flowChartConnec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id_pesanan</a:t>
              </a:r>
            </a:p>
          </p:txBody>
        </p:sp>
        <p:sp>
          <p:nvSpPr>
            <p:cNvPr id="162" name="Shape 279"/>
            <p:cNvSpPr txBox="1"/>
            <p:nvPr/>
          </p:nvSpPr>
          <p:spPr>
            <a:xfrm>
              <a:off x="5741" y="6131"/>
              <a:ext cx="448" cy="2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**</a:t>
              </a:r>
            </a:p>
          </p:txBody>
        </p:sp>
        <p:sp>
          <p:nvSpPr>
            <p:cNvPr id="163" name="Shape 280"/>
            <p:cNvSpPr/>
            <p:nvPr/>
          </p:nvSpPr>
          <p:spPr>
            <a:xfrm>
              <a:off x="4622" y="5381"/>
              <a:ext cx="1381" cy="540"/>
            </a:xfrm>
            <a:prstGeom prst="flowChartProcess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11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detail_pesanan</a:t>
              </a:r>
            </a:p>
          </p:txBody>
        </p:sp>
        <p:cxnSp>
          <p:nvCxnSpPr>
            <p:cNvPr id="164" name="Shape 281"/>
            <p:cNvCxnSpPr/>
            <p:nvPr/>
          </p:nvCxnSpPr>
          <p:spPr>
            <a:xfrm>
              <a:off x="4622" y="5741"/>
              <a:ext cx="0" cy="198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Shape 282"/>
            <p:cNvSpPr txBox="1"/>
            <p:nvPr/>
          </p:nvSpPr>
          <p:spPr>
            <a:xfrm>
              <a:off x="5854" y="6926"/>
              <a:ext cx="448" cy="2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**</a:t>
              </a:r>
            </a:p>
          </p:txBody>
        </p:sp>
        <p:cxnSp>
          <p:nvCxnSpPr>
            <p:cNvPr id="166" name="Shape 283"/>
            <p:cNvCxnSpPr/>
            <p:nvPr/>
          </p:nvCxnSpPr>
          <p:spPr>
            <a:xfrm>
              <a:off x="4622" y="7722"/>
              <a:ext cx="2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284"/>
            <p:cNvCxnSpPr/>
            <p:nvPr/>
          </p:nvCxnSpPr>
          <p:spPr>
            <a:xfrm>
              <a:off x="4622" y="6281"/>
              <a:ext cx="2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Shape 285"/>
            <p:cNvCxnSpPr/>
            <p:nvPr/>
          </p:nvCxnSpPr>
          <p:spPr>
            <a:xfrm>
              <a:off x="4622" y="7091"/>
              <a:ext cx="2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9" name="Shape 286"/>
            <p:cNvSpPr txBox="1"/>
            <p:nvPr/>
          </p:nvSpPr>
          <p:spPr>
            <a:xfrm>
              <a:off x="6465" y="3071"/>
              <a:ext cx="448" cy="2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GB" sz="6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61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12185</TotalTime>
  <Words>228</Words>
  <Application>Microsoft Macintosh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Perancangan Sistem</vt:lpstr>
      <vt:lpstr>Perancangan Sistem</vt:lpstr>
      <vt:lpstr>Definisi</vt:lpstr>
      <vt:lpstr>Tujuan Perancangan Sistem</vt:lpstr>
      <vt:lpstr>Tahapan Perancangan</vt:lpstr>
      <vt:lpstr>Perancangan Secara Umum</vt:lpstr>
      <vt:lpstr>Perancangan Secara Terinci Contoh Perancangan Struktur Navigasi</vt:lpstr>
      <vt:lpstr>Contoh Perancangan Dialog/Interface</vt:lpstr>
      <vt:lpstr>Perancangan Database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235</cp:revision>
  <dcterms:created xsi:type="dcterms:W3CDTF">2010-08-24T06:47:44Z</dcterms:created>
  <dcterms:modified xsi:type="dcterms:W3CDTF">2017-10-03T03:58:32Z</dcterms:modified>
</cp:coreProperties>
</file>