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83" r:id="rId2"/>
    <p:sldId id="381" r:id="rId3"/>
    <p:sldId id="382" r:id="rId4"/>
    <p:sldId id="384" r:id="rId5"/>
    <p:sldId id="385" r:id="rId6"/>
    <p:sldId id="386" r:id="rId7"/>
    <p:sldId id="387" r:id="rId8"/>
    <p:sldId id="388" r:id="rId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90" autoAdjust="0"/>
  </p:normalViewPr>
  <p:slideViewPr>
    <p:cSldViewPr>
      <p:cViewPr varScale="1">
        <p:scale>
          <a:sx n="122" d="100"/>
          <a:sy n="122" d="100"/>
        </p:scale>
        <p:origin x="-12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2832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AD401D-C29A-4928-88E1-427A39D3C18A}" type="datetimeFigureOut">
              <a:rPr lang="id-ID" smtClean="0"/>
              <a:t>10/3/17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CFD104-B2A3-424E-B3F4-1DFCA91EAA4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57911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A048E5B-BD9A-4C0B-B552-4469974D48FE}" type="datetimeFigureOut">
              <a:rPr lang="id-ID"/>
              <a:pPr>
                <a:defRPr/>
              </a:pPr>
              <a:t>10/3/17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339B845-4BC6-43F6-B113-E03B24E0C7AB}" type="slidenum">
              <a:rPr lang="id-ID" altLang="id-ID"/>
              <a:pPr/>
              <a:t>‹#›</a:t>
            </a:fld>
            <a:endParaRPr lang="id-ID" altLang="id-ID"/>
          </a:p>
        </p:txBody>
      </p:sp>
    </p:spTree>
    <p:extLst>
      <p:ext uri="{BB962C8B-B14F-4D97-AF65-F5344CB8AC3E}">
        <p14:creationId xmlns:p14="http://schemas.microsoft.com/office/powerpoint/2010/main" val="3413082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-101859" y="0"/>
            <a:ext cx="9347717" cy="76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7" name="Picture 2" descr="C:\Users\arsil\Desktop\Smartcreative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-101859" y="228600"/>
            <a:ext cx="9347718" cy="699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71799" y="1524000"/>
            <a:ext cx="6274059" cy="207645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here to Edit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71798" y="3657600"/>
            <a:ext cx="6274060" cy="1524000"/>
          </a:xfrm>
        </p:spPr>
        <p:txBody>
          <a:bodyPr/>
          <a:lstStyle>
            <a:lvl1pPr marL="0" indent="0" algn="ctr" eaLnBrk="1" hangingPunct="1">
              <a:buNone/>
              <a:defRPr sz="22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here to edit </a:t>
            </a:r>
            <a:r>
              <a:rPr lang="en-US" dirty="0" err="1" smtClean="0"/>
              <a:t>Pokok</a:t>
            </a:r>
            <a:r>
              <a:rPr lang="en-US" dirty="0" smtClean="0"/>
              <a:t> </a:t>
            </a:r>
            <a:r>
              <a:rPr lang="en-US" dirty="0" err="1" smtClean="0"/>
              <a:t>Bahasan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</a:t>
            </a:r>
            <a:r>
              <a:rPr lang="en-US" dirty="0" err="1" smtClean="0"/>
              <a:t>Pertemuan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</a:t>
            </a:r>
            <a:r>
              <a:rPr lang="en-US" dirty="0" err="1" smtClean="0"/>
              <a:t>Dosen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Click here to edit Nama Prodi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Fakultas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B2E4D6-BEB8-4E99-B8A1-7038C2F2D1B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144A-AE3E-4E44-A89F-B6746EC1707D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531876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C4FACB-1F5D-4FF9-B5CC-F194F462CCA2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451C2-6190-4BB7-BBA8-1B23D0C40A29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25904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DA4BF1-3389-4F47-8435-C04CC10B9A7E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5C1FE-ED77-4380-AE9C-EE28AB75257F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54287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A2BF8-DE4E-4DD8-93A8-819B2A8C6ED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C7CEFC-1327-4C24-92E5-884D19EDEC0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02778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6" descr="SUB#LIST copy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3175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124200" y="2420939"/>
            <a:ext cx="3505200" cy="703262"/>
          </a:xfrm>
        </p:spPr>
        <p:txBody>
          <a:bodyPr anchor="t"/>
          <a:lstStyle>
            <a:lvl1pPr algn="l">
              <a:defRPr sz="2800" b="1" cap="all" baseline="0"/>
            </a:lvl1pPr>
          </a:lstStyle>
          <a:p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UTS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33800" y="3240088"/>
            <a:ext cx="5334000" cy="2976562"/>
          </a:xfrm>
        </p:spPr>
        <p:txBody>
          <a:bodyPr anchor="t"/>
          <a:lstStyle>
            <a:lvl1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EDCBD-1673-4569-B2E0-E1B7B9DEF070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B71F4A-6D73-4342-9533-46E3ECE91550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043356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3D78E-5710-4279-9346-CA3F3FF1ADA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B3AD7-5558-4161-B7D2-95F8DE54CD31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900433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C036D-7F85-4604-9C31-D116ABDFBFC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D2A8DE-DF06-4A0A-B8B9-F0FC1DFE8718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15198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B7DBD3-F138-4801-A0A6-578A3386CD18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5B9C0-F00E-4EC1-B571-461E0CC5FB03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129094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31518-4759-420B-9C6C-02911BE08FB6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046D4-C1A9-4BE2-8E11-BB51EFD99472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3303063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3008313" cy="8255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9600"/>
            <a:ext cx="5111750" cy="5516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D038C-8833-4053-A8B5-3B45FC1C23E1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E78CF-756E-44AB-85F7-AA9B06AF3F0B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2835580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4F4-CD15-4E8C-A7EE-9212E377943D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D5ABA6-7761-4D95-A1CD-8F9B19CA4E34}" type="slidenum">
              <a:rPr lang="en-US" altLang="id-ID"/>
              <a:pPr/>
              <a:t>‹#›</a:t>
            </a:fld>
            <a:endParaRPr lang="en-US" altLang="id-ID"/>
          </a:p>
        </p:txBody>
      </p:sp>
    </p:spTree>
    <p:extLst>
      <p:ext uri="{BB962C8B-B14F-4D97-AF65-F5344CB8AC3E}">
        <p14:creationId xmlns:p14="http://schemas.microsoft.com/office/powerpoint/2010/main" val="4032295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9611F90-EFA5-425A-83D0-AD67BBCB8FFB}" type="datetime1">
              <a:rPr lang="en-US"/>
              <a:pPr>
                <a:defRPr/>
              </a:pPr>
              <a:t>10/3/17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anose="020F0502020204030204" pitchFamily="34" charset="0"/>
              </a:defRPr>
            </a:lvl1pPr>
          </a:lstStyle>
          <a:p>
            <a:fld id="{BBC9BDE8-EFE1-4D93-AB31-5E7BCFE0330D}" type="slidenum">
              <a:rPr lang="en-US" altLang="id-ID"/>
              <a:pPr/>
              <a:t>‹#›</a:t>
            </a:fld>
            <a:endParaRPr lang="en-US" altLang="id-ID"/>
          </a:p>
        </p:txBody>
      </p:sp>
      <p:pic>
        <p:nvPicPr>
          <p:cNvPr id="7" name="Picture 2" descr="C:\Users\arsil\Desktop\Smartcreative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Pengujian/Testing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Pertemuan</a:t>
            </a:r>
            <a:r>
              <a:rPr lang="en-US" dirty="0" smtClean="0"/>
              <a:t> </a:t>
            </a:r>
            <a:r>
              <a:rPr lang="en-US" dirty="0" smtClean="0"/>
              <a:t>5</a:t>
            </a:r>
            <a:endParaRPr lang="en-US" dirty="0" smtClean="0"/>
          </a:p>
          <a:p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Pengampu</a:t>
            </a:r>
            <a:r>
              <a:rPr lang="en-US" dirty="0" smtClean="0"/>
              <a:t>: Sandfreni</a:t>
            </a:r>
          </a:p>
          <a:p>
            <a:r>
              <a:rPr lang="en-US" dirty="0" smtClean="0"/>
              <a:t>Prodi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- </a:t>
            </a:r>
            <a:r>
              <a:rPr lang="en-US" dirty="0" err="1" smtClean="0"/>
              <a:t>Fakultas</a:t>
            </a:r>
            <a:r>
              <a:rPr lang="en-US" dirty="0" smtClean="0"/>
              <a:t> </a:t>
            </a:r>
            <a:r>
              <a:rPr lang="en-US" dirty="0" err="1" smtClean="0"/>
              <a:t>Ilmu</a:t>
            </a:r>
            <a:r>
              <a:rPr lang="en-US" dirty="0" smtClean="0"/>
              <a:t> </a:t>
            </a:r>
            <a:r>
              <a:rPr lang="en-US" dirty="0" err="1" smtClean="0"/>
              <a:t>Komputer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6532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Definisi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51714" algn="just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Proses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eksekusi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suatu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program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maksud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menemukan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kesalahan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273050" lvl="0" indent="-251714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Sebuah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kasus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baik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adalah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memiliki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probabilitas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tinggi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menemukan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kesalahan-kesalahan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belum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terungkap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3050" lvl="0" indent="-251714" algn="just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berhasil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adalah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mengungkap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kesalahan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belum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ditemukan</a:t>
            </a: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914300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id-ID" dirty="0" smtClean="0"/>
              <a:t>Proses Testing</a:t>
            </a:r>
            <a:endParaRPr lang="id-ID" dirty="0"/>
          </a:p>
        </p:txBody>
      </p:sp>
      <p:pic>
        <p:nvPicPr>
          <p:cNvPr id="4" name="Shape 81"/>
          <p:cNvPicPr preferRelativeResize="0">
            <a:picLocks noGrp="1"/>
          </p:cNvPicPr>
          <p:nvPr>
            <p:ph idx="1"/>
          </p:nvPr>
        </p:nvPicPr>
        <p:blipFill rotWithShape="1">
          <a:blip r:embed="rId2">
            <a:alphaModFix/>
          </a:blip>
          <a:srcRect t="-34775" b="-34775"/>
          <a:stretch/>
        </p:blipFill>
        <p:spPr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405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Lanjutan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pPr marL="273050" lvl="0" indent="-27508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System Testing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terhadap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integrasi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sub-system,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yaitu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keterhubungan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antar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sub-system</a:t>
            </a:r>
            <a:r>
              <a:rPr lang="en-GB" sz="2000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en-GB" sz="20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5082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Acceptance Testing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terakhir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sebelum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dipakai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user. 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Melibatkan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data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pengguna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000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  <a:endParaRPr lang="en-GB" sz="20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5082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Component Testing 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komponen-komponen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program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Biasanya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component developer (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kecuali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utk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system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kritis</a:t>
            </a:r>
            <a:r>
              <a:rPr lang="en-GB" sz="2000" dirty="0" smtClean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)</a:t>
            </a:r>
            <a:endParaRPr lang="en-GB" sz="20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75082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Integration Testing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kelompok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komponen-komponen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terintegrasi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membentuk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sub-system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ataupun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system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oleh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tim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independent</a:t>
            </a:r>
          </a:p>
          <a:p>
            <a:pPr marL="273050" lvl="0" indent="-27305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25000"/>
              <a:buNone/>
            </a:pP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	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berdasarkan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spesifikasi</a:t>
            </a:r>
            <a:r>
              <a:rPr lang="en-GB" sz="20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0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endParaRPr lang="en-GB" sz="20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33929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Rencana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99974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Proses testing</a:t>
            </a: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Deskripsi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fase-fase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utama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dalam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pengujian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Pelacakan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Kebutuhan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Semua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user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diuji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secara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individu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Item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yg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diuji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Menspesifikasi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komponen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diuji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Jadual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Testing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Prosedur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Pencatatan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Hasil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Prosedur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Kebutuhan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akan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Hardware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Software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Kendala-kendala</a:t>
            </a: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273050" lvl="0" indent="-299974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Noto Sans Symbols"/>
              <a:buChar char="●"/>
            </a:pP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Mis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: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kekuranga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staff,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alat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waktu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4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dll</a:t>
            </a:r>
            <a:r>
              <a:rPr lang="en-GB" sz="24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2333"/>
              <a:buNone/>
            </a:pPr>
            <a:endParaRPr lang="en-GB" sz="2400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130066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/>
              <a:t>Teknik</a:t>
            </a:r>
            <a:r>
              <a:rPr lang="en-US" dirty="0" smtClean="0"/>
              <a:t> </a:t>
            </a:r>
            <a:r>
              <a:rPr lang="en-US" dirty="0" err="1" smtClean="0"/>
              <a:t>Pengujian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i="1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White box testing</a:t>
            </a:r>
          </a:p>
          <a:p>
            <a:pPr marL="273050" lvl="0" indent="-27305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Black-box testing</a:t>
            </a:r>
            <a:br>
              <a:rPr lang="en-GB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GB" dirty="0">
              <a:solidFill>
                <a:srgbClr val="000000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798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White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i="1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White box testing 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didasarkan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pada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pemeriksaan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detail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prosedural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Alur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logikal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suatu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software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diujicoba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menyediakan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kasus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melakukan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sekumpulan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kondisi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/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perulangan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tertentu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Status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dari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program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dapat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diperiksa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pada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beberapa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titik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bervariasi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menentukan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apakah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status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diharapkan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atau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ditegaskan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sesuai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status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sesungguhnya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</a:t>
            </a:r>
          </a:p>
          <a:p>
            <a:pPr algn="just" eaLnBrk="1" hangingPunct="1"/>
            <a:endParaRPr lang="en-US" sz="28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073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Black Box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3050" lvl="0" indent="-273050" algn="just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dilakukan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pada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interface software.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Walaupun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didesain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menemukan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kesalahan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blackbox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digunakan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untuk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mendemonstrasikan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fungsi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software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dioperasikan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;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apakah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input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diterima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dengan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benar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ouput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yang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dihasilkan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benar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;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apakah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integritas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informasi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eksternal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terpelihara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. </a:t>
            </a:r>
          </a:p>
          <a:p>
            <a:pPr marL="273050" lvl="0" indent="-273050" algn="just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76000"/>
              <a:buFont typeface="Noto Sans Symbols"/>
              <a:buChar char="●"/>
            </a:pP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Ujicoba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i="1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blackbox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memeriksa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beberapa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aspek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sistem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,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tetapi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memeriksa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sedikit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mengenai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struktur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logikal</a:t>
            </a:r>
            <a:r>
              <a:rPr lang="en-GB" sz="2800" dirty="0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rPr>
              <a:t> internal software.</a:t>
            </a:r>
          </a:p>
          <a:p>
            <a:pPr marL="0" indent="0" algn="just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83613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12180</TotalTime>
  <Words>236</Words>
  <Application>Microsoft Macintosh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Pengujian/Testing</vt:lpstr>
      <vt:lpstr>Definisi</vt:lpstr>
      <vt:lpstr>Proses Testing</vt:lpstr>
      <vt:lpstr>Lanjutan…</vt:lpstr>
      <vt:lpstr>Rencana Pengujian</vt:lpstr>
      <vt:lpstr>Teknik Pengujian</vt:lpstr>
      <vt:lpstr>White Box Testing</vt:lpstr>
      <vt:lpstr>Black Box Testing</vt:lpstr>
    </vt:vector>
  </TitlesOfParts>
  <Company>signDesign 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rimba</dc:creator>
  <cp:lastModifiedBy>Sandfreni sandfreni</cp:lastModifiedBy>
  <cp:revision>231</cp:revision>
  <dcterms:created xsi:type="dcterms:W3CDTF">2010-08-24T06:47:44Z</dcterms:created>
  <dcterms:modified xsi:type="dcterms:W3CDTF">2017-10-03T04:04:01Z</dcterms:modified>
</cp:coreProperties>
</file>