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83" r:id="rId2"/>
    <p:sldId id="381" r:id="rId3"/>
    <p:sldId id="382" r:id="rId4"/>
    <p:sldId id="384" r:id="rId5"/>
    <p:sldId id="385" r:id="rId6"/>
    <p:sldId id="386" r:id="rId7"/>
    <p:sldId id="387" r:id="rId8"/>
    <p:sldId id="388" r:id="rId9"/>
    <p:sldId id="38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 varScale="1">
        <p:scale>
          <a:sx n="122" d="100"/>
          <a:sy n="122" d="100"/>
        </p:scale>
        <p:origin x="-12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D401D-C29A-4928-88E1-427A39D3C18A}" type="datetimeFigureOut">
              <a:rPr lang="id-ID" smtClean="0"/>
              <a:t>10/3/17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FD104-B2A3-424E-B3F4-1DFCA91EAA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7911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048E5B-BD9A-4C0B-B552-4469974D48FE}" type="datetimeFigureOut">
              <a:rPr lang="id-ID"/>
              <a:pPr>
                <a:defRPr/>
              </a:pPr>
              <a:t>10/3/17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339B845-4BC6-43F6-B113-E03B24E0C7AB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413082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01859" y="0"/>
            <a:ext cx="9347717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01859" y="228600"/>
            <a:ext cx="9347718" cy="699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71799" y="1524000"/>
            <a:ext cx="6274059" cy="20764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here to Edit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71798" y="3657600"/>
            <a:ext cx="6274060" cy="1524000"/>
          </a:xfrm>
        </p:spPr>
        <p:txBody>
          <a:bodyPr/>
          <a:lstStyle>
            <a:lvl1pPr marL="0" indent="0" algn="ctr" eaLnBrk="1" hangingPunct="1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here to edit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Bahasan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</a:t>
            </a:r>
            <a:r>
              <a:rPr lang="en-US" dirty="0" err="1" smtClean="0"/>
              <a:t>Pertemuan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</a:t>
            </a:r>
            <a:r>
              <a:rPr lang="en-US" dirty="0" err="1" smtClean="0"/>
              <a:t>Dosen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Click here to edit Nama Prodi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Fakultas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E4D6-BEB8-4E99-B8A1-7038C2F2D1BE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8144A-AE3E-4E44-A89F-B6746EC1707D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53187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4FACB-1F5D-4FF9-B5CC-F194F462CCA2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451C2-6190-4BB7-BBA8-1B23D0C40A2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5904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BF1-3389-4F47-8435-C04CC10B9A7E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5C1FE-ED77-4380-AE9C-EE28AB75257F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54287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A2BF8-DE4E-4DD8-93A8-819B2A8C6ED6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7CEFC-1327-4C24-92E5-884D19EDEC0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0277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1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24200" y="2420939"/>
            <a:ext cx="3505200" cy="703262"/>
          </a:xfrm>
        </p:spPr>
        <p:txBody>
          <a:bodyPr anchor="t"/>
          <a:lstStyle>
            <a:lvl1pPr algn="l">
              <a:defRPr sz="2800" b="1" cap="all" baseline="0"/>
            </a:lvl1pPr>
          </a:lstStyle>
          <a:p>
            <a:r>
              <a:rPr lang="en-US" dirty="0" err="1" smtClean="0"/>
              <a:t>Materi</a:t>
            </a:r>
            <a:r>
              <a:rPr lang="en-US" dirty="0" smtClean="0"/>
              <a:t> </a:t>
            </a:r>
            <a:r>
              <a:rPr lang="en-US" dirty="0" err="1" smtClean="0"/>
              <a:t>Sebelum</a:t>
            </a:r>
            <a:r>
              <a:rPr lang="en-US" dirty="0" smtClean="0"/>
              <a:t> UTS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800" y="3240088"/>
            <a:ext cx="5334000" cy="2976562"/>
          </a:xfrm>
        </p:spPr>
        <p:txBody>
          <a:bodyPr anchor="t"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 smtClean="0"/>
              <a:t>Click to edit Master text styles</a:t>
            </a:r>
          </a:p>
          <a:p>
            <a:pPr lvl="0"/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DCBD-1673-4569-B2E0-E1B7B9DEF070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71F4A-6D73-4342-9533-46E3ECE9155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04335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D78E-5710-4279-9346-CA3F3FF1ADAB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B3AD7-5558-4161-B7D2-95F8DE54CD3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0043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C036D-7F85-4604-9C31-D116ABDFBFCB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2A8DE-DF06-4A0A-B8B9-F0FC1DFE8718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1519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7DBD3-F138-4801-A0A6-578A3386CD18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5B9C0-F00E-4EC1-B571-461E0CC5FB03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9094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31518-4759-420B-9C6C-02911BE08FB6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046D4-C1A9-4BE2-8E11-BB51EFD9947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30306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038C-8833-4053-A8B5-3B45FC1C23E1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E78CF-756E-44AB-85F7-AA9B06AF3F0B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83558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3C4F4-CD15-4E8C-A7EE-9212E377943D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5ABA6-7761-4D95-A1CD-8F9B19CA4E3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03229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 smtClean="0"/>
              <a:t>Click to edit Master text styles</a:t>
            </a:r>
          </a:p>
          <a:p>
            <a:pPr lvl="1"/>
            <a:r>
              <a:rPr lang="en-US" altLang="id-ID" smtClean="0"/>
              <a:t>Second level</a:t>
            </a:r>
          </a:p>
          <a:p>
            <a:pPr lvl="2"/>
            <a:r>
              <a:rPr lang="en-US" altLang="id-ID" smtClean="0"/>
              <a:t>Third level</a:t>
            </a:r>
          </a:p>
          <a:p>
            <a:pPr lvl="3"/>
            <a:r>
              <a:rPr lang="en-US" altLang="id-ID" smtClean="0"/>
              <a:t>Fourth level</a:t>
            </a:r>
          </a:p>
          <a:p>
            <a:pPr lvl="4"/>
            <a:r>
              <a:rPr lang="en-US" altLang="id-ID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611F90-EFA5-425A-83D0-AD67BBCB8FFB}" type="datetime1">
              <a:rPr lang="en-US"/>
              <a:pPr>
                <a:defRPr/>
              </a:pPr>
              <a:t>10/3/17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BBC9BDE8-EFE1-4D93-AB31-5E7BCFE0330D}" type="slidenum">
              <a:rPr lang="en-US" altLang="id-ID"/>
              <a:pPr/>
              <a:t>‹#›</a:t>
            </a:fld>
            <a:endParaRPr lang="en-US" altLang="id-ID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d-ID" dirty="0" smtClean="0"/>
              <a:t>Pengujian</a:t>
            </a:r>
            <a:r>
              <a:rPr lang="id-ID" dirty="0"/>
              <a:t> </a:t>
            </a:r>
            <a:r>
              <a:rPr lang="id-ID" dirty="0" smtClean="0"/>
              <a:t>Sistem Informasi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6</a:t>
            </a:r>
          </a:p>
          <a:p>
            <a:r>
              <a:rPr lang="en-US" dirty="0" err="1" smtClean="0"/>
              <a:t>Dosen</a:t>
            </a:r>
            <a:r>
              <a:rPr lang="en-US" dirty="0" smtClean="0"/>
              <a:t> </a:t>
            </a:r>
            <a:r>
              <a:rPr lang="en-US" dirty="0" err="1" smtClean="0"/>
              <a:t>Pengampu</a:t>
            </a:r>
            <a:r>
              <a:rPr lang="en-US" dirty="0" smtClean="0"/>
              <a:t>: Sandfreni</a:t>
            </a:r>
          </a:p>
          <a:p>
            <a:r>
              <a:rPr lang="en-US" dirty="0" smtClean="0"/>
              <a:t>Prodi </a:t>
            </a:r>
            <a:r>
              <a:rPr lang="en-US" dirty="0" err="1" smtClean="0"/>
              <a:t>Sistem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- </a:t>
            </a:r>
            <a:r>
              <a:rPr lang="en-US" dirty="0" err="1" smtClean="0"/>
              <a:t>Fakultas</a:t>
            </a:r>
            <a:r>
              <a:rPr lang="en-US" dirty="0" smtClean="0"/>
              <a:t> </a:t>
            </a:r>
            <a:r>
              <a:rPr lang="en-US" dirty="0" err="1" smtClean="0"/>
              <a:t>Ilmu</a:t>
            </a:r>
            <a:r>
              <a:rPr lang="en-US" dirty="0" smtClean="0"/>
              <a:t> </a:t>
            </a:r>
            <a:r>
              <a:rPr lang="en-US" dirty="0" err="1" smtClean="0"/>
              <a:t>Komputer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5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Definisi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0" indent="-299974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Testing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saat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Input Data</a:t>
            </a:r>
          </a:p>
          <a:p>
            <a:pPr marL="273050" lvl="0" indent="-273050" algn="just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Tindakan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menguji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edit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kontrol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dalam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pemasukan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data,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misalnya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: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validasi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cek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digit. </a:t>
            </a:r>
          </a:p>
          <a:p>
            <a:pPr marL="273050" lvl="0" indent="-299974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Testing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saat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Pemrosesan</a:t>
            </a:r>
            <a:endParaRPr lang="en-GB" sz="24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73050" lvl="0" indent="-273050" algn="just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Bertujuan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meyakinkan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bahwa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program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telah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bekerja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seperti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diharapkan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</a:t>
            </a:r>
          </a:p>
          <a:p>
            <a:pPr marL="273050" lvl="0" indent="-299974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Testing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saat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Output. </a:t>
            </a:r>
          </a:p>
          <a:p>
            <a:pPr marL="273050" lvl="0" indent="-273050" algn="just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Testing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saat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 Output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berguna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meyakinkan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bahwa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laporan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dihasilkan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telah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dibuat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dengan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format yang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benar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mempunyai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informasi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valid. </a:t>
            </a:r>
          </a:p>
          <a:p>
            <a:pPr algn="just"/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19143000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/>
              <a:t>Pengontrolan saat input data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0" indent="-284226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Character checks (</a:t>
            </a:r>
            <a:r>
              <a:rPr lang="en-GB" sz="20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pengecekan</a:t>
            </a: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karakter</a:t>
            </a: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) </a:t>
            </a:r>
          </a:p>
          <a:p>
            <a:pPr marL="273050" lvl="0" indent="-27305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Suatu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tindakan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melihat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apakah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suatu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field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itu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dapat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menerima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karakter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tertentu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saja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atau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tidak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 </a:t>
            </a:r>
          </a:p>
          <a:p>
            <a:pPr marL="273050" lvl="0" indent="-284226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Numeric Value Checks (</a:t>
            </a:r>
            <a:r>
              <a:rPr lang="en-GB" sz="20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Pengecekan</a:t>
            </a: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Nilai</a:t>
            </a: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Numerik</a:t>
            </a: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) </a:t>
            </a:r>
          </a:p>
          <a:p>
            <a:pPr marL="273050" lvl="0" indent="-27305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merupakan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character checks yang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dikhususkan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pada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karakter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bilangan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 </a:t>
            </a:r>
          </a:p>
          <a:p>
            <a:pPr marL="273050" lvl="0" indent="-284226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Check Digit (Digit </a:t>
            </a:r>
            <a:r>
              <a:rPr lang="en-GB" sz="20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cek</a:t>
            </a: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) 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</a:p>
          <a:p>
            <a:pPr marL="273050" lvl="0" indent="-27305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Sejumlah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angka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mempunyai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check digit,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maka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akan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menolak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sembarang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masukan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banyaknya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angka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(digit)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tidak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akurat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   </a:t>
            </a:r>
          </a:p>
          <a:p>
            <a:pPr marL="273050" lvl="0" indent="-284226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Limit Tests (</a:t>
            </a:r>
            <a:r>
              <a:rPr lang="en-GB" sz="20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Pengujian</a:t>
            </a: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Batas) </a:t>
            </a:r>
          </a:p>
          <a:p>
            <a:pPr marL="273050" lvl="0" indent="-273050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Pada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suatu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field,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kadang-kadang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nilai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harus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diisikan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terbatas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jangkauan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nilainya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</a:t>
            </a:r>
          </a:p>
          <a:p>
            <a:pPr algn="just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424058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Lanjutan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273050" lvl="0" indent="-284226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Reasonableness Tests (</a:t>
            </a:r>
            <a:r>
              <a:rPr lang="en-GB" sz="20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Pengujian</a:t>
            </a: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Kelogisan</a:t>
            </a: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) </a:t>
            </a:r>
          </a:p>
          <a:p>
            <a:pPr marL="273050" lvl="0" indent="-27305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Seperti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pada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limit test,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tetapi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pembatasannya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pada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hal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logis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(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beralasan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).</a:t>
            </a:r>
          </a:p>
          <a:p>
            <a:pPr marL="273050" lvl="0" indent="-284226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Internal Compatibility (</a:t>
            </a:r>
            <a:r>
              <a:rPr lang="en-GB" sz="20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KompatibilitasInternal</a:t>
            </a: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) 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</a:p>
          <a:p>
            <a:pPr marL="273050" lvl="0" indent="-27305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Suatu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 yang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sudah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dimasukkan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sebaiknya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kompatibel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dengan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 yang lain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dalam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satu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aplikasi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tertentu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  </a:t>
            </a:r>
          </a:p>
          <a:p>
            <a:pPr marL="273050" lvl="0" indent="-284226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Cross Checks with data in other applications  </a:t>
            </a:r>
          </a:p>
          <a:p>
            <a:pPr marL="273050" lvl="0" indent="-27305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Suatu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akan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diperiksa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secara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silang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dengan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aplikasi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lain,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sehingga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jika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terjadi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kesalahan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maka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pesan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kesalahan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akan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diberikan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bermaksud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memeriksa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apakah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fungsinya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telah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berjalan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dengan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benar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</a:t>
            </a:r>
          </a:p>
          <a:p>
            <a:pPr marL="273050" lvl="0" indent="-284226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Duplicate Transactions (</a:t>
            </a:r>
            <a:r>
              <a:rPr lang="en-GB" sz="20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Transaksi</a:t>
            </a: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Ganda</a:t>
            </a: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) </a:t>
            </a:r>
          </a:p>
          <a:p>
            <a:pPr marL="273050" lvl="0" indent="-273050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Suatu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system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sebaiknya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dibuat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dapat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menolak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transaksi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ganda</a:t>
            </a:r>
            <a:r>
              <a:rPr lang="en-GB" sz="200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733929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Lanjutan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0" indent="-298704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18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Table Look Ups 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</a:p>
          <a:p>
            <a:pPr marL="273050" lvl="0" indent="-27305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jika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suatu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kode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tertentu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dimasukkan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dalam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suatu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field,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maka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system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akan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mengakses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table yang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tepat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memberikan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informasi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benar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 </a:t>
            </a:r>
          </a:p>
          <a:p>
            <a:pPr marL="273050" lvl="0" indent="-298704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18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Existence of Required Data (</a:t>
            </a:r>
            <a:r>
              <a:rPr lang="en-GB" sz="18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Keberadaan</a:t>
            </a:r>
            <a:r>
              <a:rPr lang="en-GB" sz="18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 </a:t>
            </a:r>
            <a:r>
              <a:rPr lang="en-GB" sz="18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yg</a:t>
            </a:r>
            <a:r>
              <a:rPr lang="en-GB" sz="18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Dibutuh</a:t>
            </a:r>
            <a:r>
              <a:rPr lang="en-GB" sz="18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) </a:t>
            </a:r>
          </a:p>
          <a:p>
            <a:pPr marL="273050" lvl="0" indent="-27305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Jika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suatu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 yang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dibutuhkan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tidak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ada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maka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system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harus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memberikan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pesan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bahwa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 yang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dibutuhkan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tidak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ada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Jadi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harus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ada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kejelasan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tentang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data.</a:t>
            </a:r>
          </a:p>
          <a:p>
            <a:pPr marL="273050" lvl="0" indent="-298704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18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Confirmation Screens (</a:t>
            </a:r>
            <a:r>
              <a:rPr lang="en-GB" sz="18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Layar</a:t>
            </a:r>
            <a:r>
              <a:rPr lang="en-GB" sz="18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Konfirmasi</a:t>
            </a:r>
            <a:r>
              <a:rPr lang="en-GB" sz="18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) 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</a:p>
          <a:p>
            <a:pPr marL="273050" lvl="0" indent="-27305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Suatu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tampilan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akan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memberikan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konfirmasi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bahwa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 yang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dimasukkan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adalah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 yang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benar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</a:t>
            </a:r>
          </a:p>
          <a:p>
            <a:pPr marL="273050" lvl="0" indent="-298704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18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Field lengths and Overflow checks (</a:t>
            </a:r>
            <a:r>
              <a:rPr lang="en-GB" sz="18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Cek</a:t>
            </a:r>
            <a:r>
              <a:rPr lang="en-GB" sz="18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panjang</a:t>
            </a:r>
            <a:r>
              <a:rPr lang="en-GB" sz="18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field </a:t>
            </a:r>
            <a:r>
              <a:rPr lang="en-GB" sz="18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18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overflow) </a:t>
            </a:r>
          </a:p>
          <a:p>
            <a:pPr marL="273050" lvl="0" indent="-27305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Panjang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field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dapat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diberikan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dengan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ukuran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tertentu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Begitu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juga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dengan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banyaknya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 yang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dapat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dimasukkan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dalam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18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suatu</a:t>
            </a: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field. </a:t>
            </a:r>
          </a:p>
          <a:p>
            <a:pPr marL="273050" lvl="0" indent="-27305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18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 </a:t>
            </a:r>
          </a:p>
          <a:p>
            <a:pPr algn="just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130066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Testing </a:t>
            </a:r>
            <a:r>
              <a:rPr lang="en-US" dirty="0" err="1" smtClean="0"/>
              <a:t>Saat</a:t>
            </a:r>
            <a:r>
              <a:rPr lang="en-US" dirty="0" smtClean="0"/>
              <a:t> </a:t>
            </a:r>
            <a:r>
              <a:rPr lang="en-US" dirty="0" err="1" smtClean="0"/>
              <a:t>Pemrosesan</a:t>
            </a:r>
            <a:r>
              <a:rPr lang="en-US" dirty="0" smtClean="0"/>
              <a:t>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0" indent="-284226" algn="just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Delete </a:t>
            </a:r>
            <a:r>
              <a:rPr lang="en-GB" sz="20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vs</a:t>
            </a: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Reverse (</a:t>
            </a:r>
            <a:r>
              <a:rPr lang="en-GB" sz="20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Hapus</a:t>
            </a: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lawan</a:t>
            </a: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Mundur</a:t>
            </a: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) 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</a:p>
          <a:p>
            <a:pPr marL="273050" lvl="0" indent="-27305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Kita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harus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tahu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bahwa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 yang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telah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dimasukkan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nantinya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akan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dapat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dihapus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atau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ditelusuri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mundur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(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historisnya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).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Ketika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suatu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transaksi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telah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diupdate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(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dimutakhirkan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),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transaksi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itu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mungkin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perlu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dihapus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atau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ditelusuri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belakang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(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mundur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)</a:t>
            </a:r>
          </a:p>
          <a:p>
            <a:pPr marL="273050" lvl="0" indent="-27305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 </a:t>
            </a:r>
          </a:p>
          <a:p>
            <a:pPr marL="273050" lvl="0" indent="-284226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Automatically Triggered Processing  (</a:t>
            </a:r>
            <a:r>
              <a:rPr lang="en-GB" sz="20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Pemrosesan</a:t>
            </a: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Terpicu</a:t>
            </a: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Secara</a:t>
            </a: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Otomatis</a:t>
            </a: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) </a:t>
            </a:r>
          </a:p>
          <a:p>
            <a:pPr marL="273050" lvl="0" indent="-273050" algn="just">
              <a:lnSpc>
                <a:spcPct val="8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Jika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suatu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system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mempunyai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sifat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automatically triggered processing,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maka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testing yang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dilakukan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harusnya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dapat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meyakinkan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bahwa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kalkulasi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atau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pemrosesan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telah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dilakukan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dengan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benar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Dalam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hal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testing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dilakukan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meyakinkan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bahwa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parameter yang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tepat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telah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digunakan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output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dari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pemrosesan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telah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akurat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 </a:t>
            </a:r>
          </a:p>
          <a:p>
            <a:pPr marL="0" indent="0" algn="just">
              <a:buNone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27986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Lanjutan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0" indent="-284226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Updating (</a:t>
            </a:r>
            <a:r>
              <a:rPr lang="en-GB" sz="20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Pemutakhiran</a:t>
            </a: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) 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</a:p>
          <a:p>
            <a:pPr marL="273050" lvl="0" indent="-273050" algn="just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Testing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dijalankan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meyakinkan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bahwa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sistem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telah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di-update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secara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benar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dengan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  yang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telah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dimasukkan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  </a:t>
            </a:r>
          </a:p>
          <a:p>
            <a:pPr marL="273050" lvl="0" indent="-284226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Audit Trails (</a:t>
            </a:r>
            <a:r>
              <a:rPr lang="en-GB" sz="20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Jejak</a:t>
            </a: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Pemeriksaan</a:t>
            </a: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) 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</a:p>
          <a:p>
            <a:pPr marL="273050" lvl="0" indent="-273050" algn="just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Seperti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pada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nomor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3,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maka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testing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dilakukan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meyakinkan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bahwa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log system 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jejak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pemeriksaan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telah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bekerja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dengan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baik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 </a:t>
            </a:r>
          </a:p>
          <a:p>
            <a:pPr marL="273050" lvl="0" indent="-284226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Table Values (</a:t>
            </a:r>
            <a:r>
              <a:rPr lang="en-GB" sz="20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Nilai</a:t>
            </a: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Tabel</a:t>
            </a:r>
            <a:r>
              <a:rPr lang="en-GB" sz="20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) </a:t>
            </a:r>
          </a:p>
          <a:p>
            <a:pPr marL="273050" lvl="0" indent="-273050" algn="just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Testing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dijalankan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pada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prosedur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peng-updatean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parameter system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tabel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kode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Pelaksanaan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dari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update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transaksi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harus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bekerja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dengan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tepat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termasuk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dalam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hal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ini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adalah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pengeditan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0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pemasukan</a:t>
            </a:r>
            <a:r>
              <a:rPr lang="en-GB" sz="20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data.</a:t>
            </a:r>
          </a:p>
          <a:p>
            <a:pPr marL="273050" lvl="0" indent="-273050" algn="just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91200"/>
              <a:buNone/>
            </a:pPr>
            <a:endParaRPr lang="en-GB" sz="20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algn="just" eaLnBrk="1" hangingPunct="1"/>
            <a:endParaRPr lang="en-US" sz="2000" dirty="0">
              <a:effectLst>
                <a:outerShdw blurRad="38100" dist="38100" dir="2700000" algn="tl">
                  <a:srgbClr val="DDDDDD"/>
                </a:outerShdw>
              </a:effectLst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8073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 smtClean="0"/>
              <a:t>Lanjutan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0" indent="-299974" algn="just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4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Arithmetic Calculations (</a:t>
            </a:r>
            <a:r>
              <a:rPr lang="en-GB" sz="24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Kalkulasi</a:t>
            </a:r>
            <a:r>
              <a:rPr lang="en-GB" sz="24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b="1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Aritmetika</a:t>
            </a:r>
            <a:r>
              <a:rPr lang="en-GB" sz="24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) </a:t>
            </a:r>
          </a:p>
          <a:p>
            <a:pPr marL="273050" lvl="0" indent="-273050" algn="just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Tes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ditujukan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kepada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semua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kalkulasi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aritmetika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telah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dilakukan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sudah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benar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sesuai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rumus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diinginkan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meyakinkan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report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telah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benar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maka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jika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perlu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ada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cek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silang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dengan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kalkulasi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telah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dilakukan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</a:t>
            </a:r>
          </a:p>
          <a:p>
            <a:pPr marL="273050" lvl="0" indent="-273050" algn="just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endParaRPr lang="en-GB" sz="2400" dirty="0">
              <a:solidFill>
                <a:srgbClr val="000000"/>
              </a:solidFill>
              <a:latin typeface="Cabin"/>
              <a:ea typeface="Cabin"/>
              <a:cs typeface="Cabin"/>
              <a:sym typeface="Cabin"/>
            </a:endParaRPr>
          </a:p>
          <a:p>
            <a:pPr marL="273050" lvl="0" indent="-299974" algn="just"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400" b="1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Database Management System Testing </a:t>
            </a:r>
          </a:p>
          <a:p>
            <a:pPr marL="273050" lvl="0" indent="-273050" algn="just"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25000"/>
              <a:buNone/>
            </a:pP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	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Struktur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database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juga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harus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diuji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meyakinkan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bahwa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disain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telah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dibuat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dengan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benar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</a:t>
            </a:r>
          </a:p>
          <a:p>
            <a:pPr marL="0" indent="0" algn="just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836130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Testing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73050" lvl="0" indent="-287274" algn="just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Ringkasan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laporan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dapat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diperiksa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sebagai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hal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meyakinkan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bahwa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format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isi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dari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laporan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sesuai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dibutuhkan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 </a:t>
            </a:r>
          </a:p>
          <a:p>
            <a:pPr marL="273050" lvl="0" indent="-287274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Yakinlah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bahwa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dalam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laporan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hal-hal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bersifat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aritmetika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telah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berjalan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dengan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benar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</a:t>
            </a:r>
          </a:p>
          <a:p>
            <a:pPr marL="273050" lvl="0" indent="-287274" algn="just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Noto Sans Symbols"/>
              <a:buChar char="●"/>
            </a:pP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Sebaiknya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seluruh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laporan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harus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disajikan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lihatlah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ada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kesalahan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atau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tidak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dengan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laporan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sebelumnya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 </a:t>
            </a:r>
          </a:p>
          <a:p>
            <a:pPr lvl="0" algn="just"/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Jika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ada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laporan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bersifat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khusus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,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maka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testing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juga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harus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dapat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menjawab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bahwa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laporan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khusus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ini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ditujukan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untuk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meyakinkan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bahwa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data yang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diekstrak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dari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suatu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tempat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harus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cocok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lengkap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dengan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kriteria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khusus</a:t>
            </a:r>
            <a:r>
              <a:rPr lang="en-GB" sz="2400" dirty="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 yang </a:t>
            </a:r>
            <a:r>
              <a:rPr lang="en-GB" sz="2400" dirty="0" err="1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diharapkan</a:t>
            </a:r>
            <a:r>
              <a:rPr lang="en-GB" sz="2400">
                <a:solidFill>
                  <a:srgbClr val="000000"/>
                </a:solidFill>
                <a:latin typeface="Cabin"/>
                <a:ea typeface="Cabin"/>
                <a:cs typeface="Cabin"/>
                <a:sym typeface="Cabin"/>
              </a:rPr>
              <a:t>.   </a:t>
            </a:r>
          </a:p>
          <a:p>
            <a:pPr algn="just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77412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12189</TotalTime>
  <Words>157</Words>
  <Application>Microsoft Macintosh PowerPoint</Application>
  <PresentationFormat>On-screen Show (4:3)</PresentationFormat>
  <Paragraphs>63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Pengujian Sistem Informasi</vt:lpstr>
      <vt:lpstr>Definisi</vt:lpstr>
      <vt:lpstr>Pengontrolan saat input data</vt:lpstr>
      <vt:lpstr>Lanjutan…</vt:lpstr>
      <vt:lpstr>Lanjutan…</vt:lpstr>
      <vt:lpstr>Testing Saat Pemrosesan Data</vt:lpstr>
      <vt:lpstr>Lanjutan…</vt:lpstr>
      <vt:lpstr>Lanjutan…</vt:lpstr>
      <vt:lpstr>Testing Output</vt:lpstr>
    </vt:vector>
  </TitlesOfParts>
  <Company>signDesign Communications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Sandfreni sandfreni</cp:lastModifiedBy>
  <cp:revision>239</cp:revision>
  <dcterms:created xsi:type="dcterms:W3CDTF">2010-08-24T06:47:44Z</dcterms:created>
  <dcterms:modified xsi:type="dcterms:W3CDTF">2017-10-03T04:24:52Z</dcterms:modified>
</cp:coreProperties>
</file>