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3" r:id="rId2"/>
    <p:sldId id="390" r:id="rId3"/>
    <p:sldId id="381" r:id="rId4"/>
    <p:sldId id="382" r:id="rId5"/>
    <p:sldId id="384" r:id="rId6"/>
    <p:sldId id="385" r:id="rId7"/>
    <p:sldId id="386" r:id="rId8"/>
    <p:sldId id="387" r:id="rId9"/>
    <p:sldId id="388" r:id="rId10"/>
    <p:sldId id="389" r:id="rId11"/>
    <p:sldId id="391" r:id="rId12"/>
    <p:sldId id="392" r:id="rId13"/>
    <p:sldId id="393" r:id="rId14"/>
    <p:sldId id="39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122" d="100"/>
          <a:sy n="122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10/3/17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10/3/17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Implementasi Sistem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7</a:t>
            </a:r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: Sandfreni</a:t>
            </a:r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8801" y="3710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 indent="825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✓"/>
            </a:pP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Pemilihan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pelatihan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personil</a:t>
            </a:r>
            <a:endParaRPr lang="en-GB" sz="3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1" indent="8255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✓"/>
            </a:pP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Pemilihan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tempat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instalasi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perangkat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keras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perangkat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lunak</a:t>
            </a:r>
            <a:endParaRPr lang="en-GB" sz="3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1" indent="8255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✓"/>
            </a:pP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Pemrograman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pengetesan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program</a:t>
            </a:r>
          </a:p>
          <a:p>
            <a:pPr marL="273050" lvl="1" indent="8255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✓"/>
            </a:pP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Pengetesan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</a:t>
            </a:r>
            <a:endParaRPr lang="en-GB" sz="3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1" indent="8255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✓"/>
            </a:pP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Konversi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</a:t>
            </a:r>
            <a:endParaRPr lang="en-GB" sz="3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74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2999"/>
              <a:buFont typeface="Noto Sans Symbols"/>
              <a:buChar char="⦿"/>
            </a:pP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Analis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masih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perlu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melakukan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tindak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lanjut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berikutnya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seteleh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diimplementasikan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2999"/>
              <a:buFont typeface="Noto Sans Symbols"/>
              <a:buChar char="⦿"/>
            </a:pP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Analis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masih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perlu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melakukan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pengetesan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penerimaan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2999"/>
              <a:buFont typeface="Noto Sans Symbols"/>
              <a:buChar char="⦿"/>
            </a:pP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Pengetesan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ini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berbeda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pengetesan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telah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dilakukan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sebelumnya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2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Network Diagram</a:t>
            </a:r>
            <a:endParaRPr lang="en-US" dirty="0"/>
          </a:p>
        </p:txBody>
      </p:sp>
      <p:pic>
        <p:nvPicPr>
          <p:cNvPr id="4" name="Shape 13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20469" r="-20469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28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Gant Chart</a:t>
            </a:r>
            <a:endParaRPr lang="en-US" dirty="0"/>
          </a:p>
        </p:txBody>
      </p:sp>
      <p:pic>
        <p:nvPicPr>
          <p:cNvPr id="4" name="Shape 14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20219" r="-20219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62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Diagram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/>
          </a:p>
        </p:txBody>
      </p:sp>
      <p:pic>
        <p:nvPicPr>
          <p:cNvPr id="4" name="Shape 14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8296" r="-8296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46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Metode</a:t>
            </a:r>
            <a:r>
              <a:rPr lang="en-US" dirty="0" smtClean="0"/>
              <a:t> Waterfall</a:t>
            </a:r>
            <a:endParaRPr lang="en-US" dirty="0"/>
          </a:p>
        </p:txBody>
      </p:sp>
      <p:pic>
        <p:nvPicPr>
          <p:cNvPr id="4" name="Shape 7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7782" r="-7782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49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8295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⦿"/>
            </a:pP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Merupakan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tahap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meletakkan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supaya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siap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dioperasikan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82956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⦿"/>
            </a:pP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Merupakan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realisasi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berdasarkan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pada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desain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telah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dibuat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82956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⦿"/>
            </a:pP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Merupakan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tahap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dimana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telah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dirancang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pada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tahap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sebelumnya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diterapkan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berupa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perangkat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lunak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maupun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perangkat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keras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digunakan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penerapan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dirancang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hasilnya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dapat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dioperasikan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digunakan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secara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optimal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sesuai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kebutuhan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just"/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1430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TAHAPAN IMPLEMENTASI SISTEM </a:t>
            </a:r>
            <a:br>
              <a:rPr lang="en-GB" sz="2400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400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(WHITTEN, BENTLEY &amp; BARLOW, 1993) :</a:t>
            </a:r>
            <a:br>
              <a:rPr lang="en-GB" sz="2400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en-GB" sz="20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1. </a:t>
            </a:r>
            <a:r>
              <a:rPr lang="en-GB" sz="2000" dirty="0" err="1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Membuat</a:t>
            </a:r>
            <a:r>
              <a:rPr lang="en-GB" sz="20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menguji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basis data &amp;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jaringan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Membuat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menguji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program.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3.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Memasang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menguji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4.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Mengirim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kedalam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operasi</a:t>
            </a:r>
            <a:r>
              <a:rPr lang="en-GB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0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Membuat</a:t>
            </a:r>
            <a:r>
              <a:rPr lang="en-GB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menguji</a:t>
            </a:r>
            <a:r>
              <a:rPr lang="en-GB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basis data &amp; </a:t>
            </a:r>
            <a:r>
              <a:rPr lang="en-GB" sz="32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jaringan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273050" lvl="0" indent="-2730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2999"/>
              <a:buFont typeface="Noto Sans Symbols"/>
              <a:buChar char="⦿"/>
            </a:pP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Penerapan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perbaikan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dibuat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pada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basis data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jaringan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telah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ada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2999"/>
              <a:buFont typeface="Noto Sans Symbols"/>
              <a:buChar char="⦿"/>
            </a:pP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Jika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penerapan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memerlukan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basis data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jaringan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dimodifikasi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maka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ini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biasanya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harus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diimplementasikan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sebelum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pemasangan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program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komputer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392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2999"/>
              <a:buFont typeface="Noto Sans Symbols"/>
              <a:buChar char="⦿"/>
            </a:pP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Merupakan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tahap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pertama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untuk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siklus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pengembangan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spesifik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bagi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programer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2999"/>
              <a:buFont typeface="Noto Sans Symbols"/>
              <a:buChar char="⦿"/>
            </a:pP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Bertujuan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untuk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mengembangkan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rencana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rinci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dalam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pengembangan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pengujian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program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komputer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7305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0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3. </a:t>
            </a:r>
            <a:r>
              <a:rPr lang="en-GB" sz="2400" dirty="0" err="1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masang</a:t>
            </a:r>
            <a:r>
              <a:rPr lang="en-GB" sz="240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menguji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2999"/>
              <a:buFont typeface="Noto Sans Symbols"/>
              <a:buChar char="⦿"/>
            </a:pP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Tahap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dilakukan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menyakinkan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bahwa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kebutuhan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integrasi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terpenuhi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endParaRPr lang="en-GB" sz="2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4.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Mengirim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kedalam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operasi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2999"/>
              <a:buFont typeface="Noto Sans Symbols"/>
              <a:buChar char="⦿"/>
            </a:pP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Tujuan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tahap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adalah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mengubah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secara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perlahan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-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lahan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lama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menjadi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sehingga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perlu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dilakukan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pemasangan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basis data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digunakan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pada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279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TAHAP IMPLEMENTASI SISTEM TERDIRI DARI LANGKAH-LANGKAH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1.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Menerapkan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rencana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implementasi</a:t>
            </a:r>
            <a:endParaRPr lang="en-GB" sz="2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Melakukan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kegiatan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implementasi</a:t>
            </a:r>
            <a:endParaRPr lang="en-GB" sz="2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None/>
            </a:pP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3.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Tindak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lanjut</a:t>
            </a:r>
            <a:r>
              <a:rPr lang="en-GB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implementasi</a:t>
            </a:r>
            <a:endParaRPr lang="en-GB" sz="2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1200"/>
              <a:buNone/>
            </a:pPr>
            <a:endParaRPr lang="en-GB" sz="20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algn="just" eaLnBrk="1" hangingPunct="1"/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7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000"/>
              <a:buFont typeface="Noto Sans Symbols"/>
              <a:buChar char="⦿"/>
            </a:pP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Bagaimanakah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kelengkapan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infrastruktur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sudah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seperti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seluruh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jaringan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kantor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dipakai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komunikasi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penunjang</a:t>
            </a:r>
            <a:endParaRPr lang="en-GB" sz="2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3000"/>
              <a:buFont typeface="Noto Sans Symbols"/>
              <a:buChar char="⦿"/>
            </a:pP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Seberapa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besar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budget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infrastruktur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mencatat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semua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biaya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kebutuhan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infrastruktur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tersebut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3000"/>
              <a:buFont typeface="Noto Sans Symbols"/>
              <a:buChar char="⦿"/>
            </a:pP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semua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biaya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dikeluarkan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kegiatan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implemntasi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perlu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dianggarkan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dalam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bentuk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anggaran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biaya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Anggaran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biaya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selanjutnya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juga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berfungsi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sebagai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pengendalian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terhadap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biaya-biaya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harus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dikeluarkan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3000"/>
              <a:buFont typeface="Noto Sans Symbols"/>
              <a:buChar char="⦿"/>
            </a:pP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infrastruktur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harus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disiapkan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mencatat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semua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kebutuhan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harus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didapatkan</a:t>
            </a:r>
            <a:r>
              <a:rPr lang="en-GB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/ </a:t>
            </a:r>
            <a:r>
              <a:rPr lang="en-GB" sz="2400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dibeli</a:t>
            </a:r>
            <a:endParaRPr lang="en-GB" sz="2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361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12198</TotalTime>
  <Words>427</Words>
  <Application>Microsoft Macintosh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Implementasi Sistem</vt:lpstr>
      <vt:lpstr>Metode Waterfall</vt:lpstr>
      <vt:lpstr>Definisi</vt:lpstr>
      <vt:lpstr>TAHAPAN IMPLEMENTASI SISTEM  (WHITTEN, BENTLEY &amp; BARLOW, 1993) : </vt:lpstr>
      <vt:lpstr>Membuat dan menguji basis data &amp; jaringan</vt:lpstr>
      <vt:lpstr>Membuat dan Menguji Program</vt:lpstr>
      <vt:lpstr>Lanjutan…</vt:lpstr>
      <vt:lpstr>TAHAP IMPLEMENTASI SISTEM TERDIRI DARI LANGKAH-LANGKAH </vt:lpstr>
      <vt:lpstr>Menerapkan Rencana Implementasi</vt:lpstr>
      <vt:lpstr>Melakukan Kegiatan Implementasi</vt:lpstr>
      <vt:lpstr>Tindak Lanjut Implementasi</vt:lpstr>
      <vt:lpstr>Network Diagram</vt:lpstr>
      <vt:lpstr>Gant Chart</vt:lpstr>
      <vt:lpstr>Diagram Rencana Implementasi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Sandfreni sandfreni</cp:lastModifiedBy>
  <cp:revision>253</cp:revision>
  <dcterms:created xsi:type="dcterms:W3CDTF">2010-08-24T06:47:44Z</dcterms:created>
  <dcterms:modified xsi:type="dcterms:W3CDTF">2017-10-03T04:34:59Z</dcterms:modified>
</cp:coreProperties>
</file>