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3" r:id="rId2"/>
    <p:sldId id="395" r:id="rId3"/>
    <p:sldId id="390" r:id="rId4"/>
    <p:sldId id="381" r:id="rId5"/>
    <p:sldId id="382" r:id="rId6"/>
    <p:sldId id="384" r:id="rId7"/>
    <p:sldId id="385" r:id="rId8"/>
    <p:sldId id="386" r:id="rId9"/>
    <p:sldId id="387" r:id="rId10"/>
    <p:sldId id="388" r:id="rId11"/>
    <p:sldId id="389" r:id="rId12"/>
    <p:sldId id="391" r:id="rId13"/>
    <p:sldId id="39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107" d="100"/>
          <a:sy n="107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10/3/17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10/3/17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Kegiatan Implementasi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8801" y="37107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892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Metode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proses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melatih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pengguna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penggunaan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proses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bisnis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fitur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serta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tujuan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pengembangan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kompetensi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menjamin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keberhasilan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operasional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365125" lvl="0" indent="-288925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Alur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tata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cara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menjelaskan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mengapa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metode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dipilih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hati-hati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agar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sesuai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tujuan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sesuai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profil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3613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30797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Resident expert </a:t>
            </a:r>
          </a:p>
          <a:p>
            <a:pPr marL="365125" lvl="0" indent="-28892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sebuah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membutuhkan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tenaga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ahli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bidang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365125" lvl="0" indent="-30797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Computer-aided instruction </a:t>
            </a:r>
          </a:p>
          <a:p>
            <a:pPr marL="365125" lvl="0" indent="-28892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tehnik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menggunakan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instruksi-instruksi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terprogram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melakukan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perancangan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perekaan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dibantu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oleh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computer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terkomputansi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 </a:t>
            </a:r>
          </a:p>
          <a:p>
            <a:pPr marL="365125" lvl="0" indent="-30797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Formal courses </a:t>
            </a:r>
          </a:p>
          <a:p>
            <a:pPr marL="365125" lvl="0" indent="-28892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cara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formal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mencakup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muatan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proses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pembelajaran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bersifat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teori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diskusi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dilaksanakan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didalam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sebuah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secara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formal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beberapa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orang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sekaligus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741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30670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Software help components </a:t>
            </a:r>
          </a:p>
          <a:p>
            <a:pPr marL="365125" lvl="0" indent="-28892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sebuah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perangkat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lunak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membantu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mengeksekusi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instruksi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sebuah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program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kemudian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membantu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mengambil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instruksi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sebuah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komponen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Komponen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terpadu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dirancang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troubleshooting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365125" lvl="0" indent="-30670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Tutorials</a:t>
            </a:r>
          </a:p>
          <a:p>
            <a:pPr marL="365125" lvl="0" indent="-28892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layanan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bantuan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sebuah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pembelajaran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membantu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kelancaran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proses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sebuah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berisi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petunjuk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latihan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pengajaran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pengembangan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kompetensi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pengguna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penggunaan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Petunjuk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latihan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tutorial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dilengkapi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oleh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basis data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menggunakan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riil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365125" lvl="0" indent="-30670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Interactive training manuals </a:t>
            </a:r>
          </a:p>
          <a:p>
            <a:pPr marL="365125" lvl="0" indent="-28892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kombinasi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antara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tutorials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Computer-aided instruction.</a:t>
            </a:r>
          </a:p>
          <a:p>
            <a:pPr marL="365125" lvl="0" indent="-28892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 </a:t>
            </a:r>
          </a:p>
          <a:p>
            <a:pPr marL="365125" lvl="0" indent="-288925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8000"/>
              <a:buNone/>
            </a:pPr>
            <a:endParaRPr lang="en-GB" sz="20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3729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8925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Help desk 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dirty="0" smtClea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Online 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help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Bulletin boards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mekanisme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pendukung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8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89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Tata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letak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Platform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Fasilitas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Alat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pengatur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suhu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(AC)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Alarm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Power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listrik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Pencahayaan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1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31178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Manusia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merupakan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faktor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perlu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dipertimbangkan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365125" lvl="0" indent="-311785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Jika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ingin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sukses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personil-personil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terlibat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diberi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pengertian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pengetahuan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cukup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tentang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posisi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serta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tugas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mereka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365125" lvl="0" indent="-311785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Personil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dipilih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berasal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dua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sumber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yaitu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:</a:t>
            </a:r>
          </a:p>
          <a:p>
            <a:pPr marL="639762" lvl="1" indent="-258762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◦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Karyawan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diperusahaan</a:t>
            </a:r>
            <a:endParaRPr lang="en-GB"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39762" lvl="1" indent="-258762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◦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Calon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karyawan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luar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Pelatihan U</a:t>
            </a:r>
            <a:r>
              <a:rPr lang="en-US" dirty="0" smtClean="0"/>
              <a:t>s</a:t>
            </a:r>
            <a:r>
              <a:rPr lang="id-ID" dirty="0" smtClean="0"/>
              <a:t>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personil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mengoperasikan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seperti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: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kegiatan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mempersiapkan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input,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memproses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mengoperasikan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merawat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menjaga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0" indent="0" algn="just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1430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algn="l"/>
            <a:r>
              <a:rPr lang="en-GB" sz="2400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TAHAPAN IMPLEMENTASI SISTEM </a:t>
            </a:r>
            <a:br>
              <a:rPr lang="en-GB" sz="2400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GB" sz="2400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(WHITTEN, BENTLEY &amp; BARLOW, 1993) :</a:t>
            </a:r>
            <a:br>
              <a:rPr lang="en-GB" sz="2400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None/>
            </a:pPr>
            <a:r>
              <a:rPr lang="en-GB" sz="20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1. </a:t>
            </a:r>
            <a:r>
              <a:rPr lang="en-GB" sz="2000" dirty="0" err="1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Membuat</a:t>
            </a:r>
            <a:r>
              <a:rPr lang="en-GB" sz="20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menguji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basis data &amp;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jaringan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2.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Membuat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menguji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program.</a:t>
            </a: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3.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Memasang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menguji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baru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4.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Mengirim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baru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kedalam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operasi</a:t>
            </a:r>
            <a:r>
              <a:rPr lang="en-GB" sz="2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 err="1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Tiga</a:t>
            </a:r>
            <a:r>
              <a:rPr lang="en-GB" sz="32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Kelompok</a:t>
            </a:r>
            <a:r>
              <a:rPr lang="en-GB" sz="32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Personal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365125" lvl="0" indent="-301625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Teknisi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System Administrator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1800" i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1800" i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seseorang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memelihara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(maintain)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komputer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berbeda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pengoperasian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penanganannya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beserta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sarana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pendukungnya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365125" lvl="0" indent="-3016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Supervisor / direct personal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1800" i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1800" i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jabatan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sangat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strategis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organisasi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memiliki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ganda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Di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pemimpin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membimbing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memotivasi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mengendalikan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karyawan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Di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lain,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wakil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manajemen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mempertanggungjawabkan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semua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tugas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diberikan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bagiannya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Karena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itulah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seorang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supervisor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dituntut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bukan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hanya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menguasai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keterampilan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teknis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tetapi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juga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keterampilan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hubungan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antar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manusia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365125" lvl="0" indent="-3016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General Manager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manajer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memiliki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tanggung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jawab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seluruh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bagian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/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fungsional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perusahaan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organisasi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Manajer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umum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memimpin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beberapa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unit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bidang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pekerjaan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mengepalai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beberapa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seluruh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manajer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fungsional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8888"/>
              <a:buNone/>
            </a:pPr>
            <a:endParaRPr lang="en-GB" sz="1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392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User Training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89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User training plan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seluruh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tenaga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kerja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memenuhi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kebutuhanya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melakukan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sesuatu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dikerjakan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secara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Kelas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Tutorial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meliputi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: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  1.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in-house</a:t>
            </a:r>
            <a:b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2.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disediakan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vendor</a:t>
            </a:r>
            <a:b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3.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jasa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luar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 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06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89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Modul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membantu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mempelajari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cara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menggunakan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sebuah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perangkat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lunak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perencanaan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/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pemodelan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meliputi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:</a:t>
            </a: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Materi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Bantuan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Pelatihan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Computer-base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279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algn="l"/>
            <a:r>
              <a:rPr lang="en-GB" sz="3200" b="1" dirty="0" err="1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Topik</a:t>
            </a:r>
            <a:r>
              <a:rPr lang="en-GB" sz="3200" b="1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3200" b="1" dirty="0" err="1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Untuk</a:t>
            </a:r>
            <a:r>
              <a:rPr lang="en-GB" sz="3200" b="1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3200" b="1" dirty="0" err="1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Pelatihan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8925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Penggunaan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Konsep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umum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komputer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Konsep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Konsep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pengorganisasian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Managemen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88925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Instalasi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1200"/>
              <a:buNone/>
            </a:pPr>
            <a:endParaRPr lang="en-GB" sz="20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algn="just" eaLnBrk="1" hangingPunct="1"/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7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12205</TotalTime>
  <Words>319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Kegiatan Implementasi </vt:lpstr>
      <vt:lpstr>Perencanaan Fisik</vt:lpstr>
      <vt:lpstr>Pemilihan dan Pelatihan User</vt:lpstr>
      <vt:lpstr>Pelatihan User </vt:lpstr>
      <vt:lpstr>TAHAPAN IMPLEMENTASI SISTEM  (WHITTEN, BENTLEY &amp; BARLOW, 1993) : </vt:lpstr>
      <vt:lpstr>Tiga Kelompok Personal</vt:lpstr>
      <vt:lpstr>User Training Plan</vt:lpstr>
      <vt:lpstr>Modul Pelatihan</vt:lpstr>
      <vt:lpstr>Topik Untuk Pelatihan</vt:lpstr>
      <vt:lpstr>Metode Pelatihan</vt:lpstr>
      <vt:lpstr>Metode Pelatihan Meliputi beberapa bagian seperti:</vt:lpstr>
      <vt:lpstr>Lanjutan…</vt:lpstr>
      <vt:lpstr>Dukungan Informasi untuk User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264</cp:revision>
  <dcterms:created xsi:type="dcterms:W3CDTF">2010-08-24T06:47:44Z</dcterms:created>
  <dcterms:modified xsi:type="dcterms:W3CDTF">2017-10-03T04:42:27Z</dcterms:modified>
</cp:coreProperties>
</file>