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3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97" d="100"/>
          <a:sy n="97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1/4/18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1/4/18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Stress Testing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9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8801" y="3710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 weather data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06550"/>
            <a:ext cx="64262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Weather station testing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Thread </a:t>
            </a:r>
            <a:r>
              <a:rPr lang="en-US" sz="2800"/>
              <a:t>pengeksekusian</a:t>
            </a:r>
            <a:r>
              <a:rPr lang="en-GB" sz="2800"/>
              <a:t> method</a:t>
            </a:r>
            <a:r>
              <a:rPr lang="en-US" sz="2800"/>
              <a:t>e</a:t>
            </a:r>
            <a:r>
              <a:rPr lang="en-GB" sz="2800"/>
              <a:t>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latin typeface="Helvetica" charset="0"/>
              </a:rPr>
              <a:t>CommsController:request</a:t>
            </a:r>
            <a:r>
              <a:rPr lang="en-US" sz="1400">
                <a:latin typeface="Helvetica" charset="0"/>
              </a:rPr>
              <a:t> </a:t>
            </a:r>
            <a:r>
              <a:rPr lang="en-GB" sz="1400">
                <a:latin typeface="Symbol" charset="0"/>
              </a:rPr>
              <a:t>®</a:t>
            </a:r>
            <a:r>
              <a:rPr lang="en-GB" sz="1400"/>
              <a:t> </a:t>
            </a:r>
            <a:r>
              <a:rPr lang="en-GB" sz="1400">
                <a:latin typeface="Helvetica" charset="0"/>
              </a:rPr>
              <a:t>WeatherStation:report</a:t>
            </a:r>
            <a:r>
              <a:rPr lang="en-US" sz="1400">
                <a:latin typeface="Helvetica" charset="0"/>
              </a:rPr>
              <a:t> </a:t>
            </a:r>
            <a:r>
              <a:rPr lang="en-GB" sz="1400"/>
              <a:t> </a:t>
            </a:r>
            <a:r>
              <a:rPr lang="en-GB" sz="1400">
                <a:latin typeface="Symbol" charset="0"/>
              </a:rPr>
              <a:t>®</a:t>
            </a:r>
            <a:r>
              <a:rPr lang="en-GB" sz="1400"/>
              <a:t> </a:t>
            </a:r>
            <a:r>
              <a:rPr lang="en-GB" sz="1400">
                <a:latin typeface="Helvetica" charset="0"/>
              </a:rPr>
              <a:t>WeatherData:summarise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Inputs </a:t>
            </a:r>
            <a:r>
              <a:rPr lang="en-US" sz="2800"/>
              <a:t>dan</a:t>
            </a:r>
            <a:r>
              <a:rPr lang="en-GB" sz="2800"/>
              <a:t> outputs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Input report request </a:t>
            </a:r>
            <a:r>
              <a:rPr lang="en-US" sz="2400"/>
              <a:t>dengan</a:t>
            </a:r>
            <a:r>
              <a:rPr lang="en-GB" sz="2400"/>
              <a:t> acknowledge</a:t>
            </a:r>
            <a:r>
              <a:rPr lang="en-US" sz="2400"/>
              <a:t> yg sesuai</a:t>
            </a:r>
            <a:r>
              <a:rPr lang="en-GB" sz="2400"/>
              <a:t> </a:t>
            </a:r>
            <a:r>
              <a:rPr lang="en-US" sz="2400"/>
              <a:t>serta</a:t>
            </a:r>
            <a:r>
              <a:rPr lang="en-GB" sz="2400"/>
              <a:t> </a:t>
            </a:r>
            <a:r>
              <a:rPr lang="en-US" sz="2400"/>
              <a:t>output report akhir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Dapat diujikan dengan membuat </a:t>
            </a:r>
            <a:r>
              <a:rPr lang="en-GB" sz="2400"/>
              <a:t>raw data </a:t>
            </a:r>
            <a:r>
              <a:rPr lang="en-US" sz="2400"/>
              <a:t>dan meyakinkan bahwa dapat menghasilkan kesimpulan (summarize) yg sesuai.</a:t>
            </a:r>
            <a:r>
              <a:rPr lang="en-GB" sz="2400"/>
              <a:t>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Gunakan </a:t>
            </a:r>
            <a:r>
              <a:rPr lang="en-GB" sz="2400"/>
              <a:t>raw data </a:t>
            </a:r>
            <a:r>
              <a:rPr lang="en-US" sz="2400"/>
              <a:t>yg sama untuk menguji object</a:t>
            </a:r>
            <a:r>
              <a:rPr lang="en-GB" sz="2400"/>
              <a:t> WeatherData</a:t>
            </a:r>
          </a:p>
          <a:p>
            <a:pPr lvl="1">
              <a:lnSpc>
                <a:spcPct val="90000"/>
              </a:lnSpc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921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workbenches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Testing </a:t>
            </a:r>
            <a:r>
              <a:rPr lang="en-US" sz="2800"/>
              <a:t>merupakan suatu proses yg cukup mahal. </a:t>
            </a:r>
            <a:r>
              <a:rPr lang="en-GB" sz="2800"/>
              <a:t>Testing workbenches </a:t>
            </a:r>
            <a:r>
              <a:rPr lang="en-US" sz="2800"/>
              <a:t>menyediakan tool-tool untuk mereduksi waktu yg dibutuhkan dan total cost pengujian</a:t>
            </a:r>
            <a:endParaRPr lang="en-GB" sz="2800"/>
          </a:p>
          <a:p>
            <a:pPr>
              <a:lnSpc>
                <a:spcPct val="90000"/>
              </a:lnSpc>
            </a:pPr>
            <a:r>
              <a:rPr lang="en-US" sz="2800"/>
              <a:t>Kebanyakan </a:t>
            </a:r>
            <a:r>
              <a:rPr lang="en-GB" sz="2800"/>
              <a:t>testing workbenches </a:t>
            </a:r>
            <a:r>
              <a:rPr lang="en-US" sz="2800"/>
              <a:t>merupakan </a:t>
            </a:r>
            <a:r>
              <a:rPr lang="en-GB" sz="2800"/>
              <a:t> open systems </a:t>
            </a:r>
            <a:r>
              <a:rPr lang="en-US" sz="2800"/>
              <a:t>karena kebutuhan </a:t>
            </a:r>
            <a:r>
              <a:rPr lang="en-GB" sz="2800"/>
              <a:t>testing </a:t>
            </a:r>
            <a:r>
              <a:rPr lang="en-US" sz="2800"/>
              <a:t>membutuhkan tergantung dr spesifikasi organisasi</a:t>
            </a:r>
            <a:endParaRPr lang="en-GB" sz="2800"/>
          </a:p>
          <a:p>
            <a:pPr>
              <a:lnSpc>
                <a:spcPct val="90000"/>
              </a:lnSpc>
            </a:pPr>
            <a:r>
              <a:rPr lang="en-US" sz="2800"/>
              <a:t>Sulit diintegrasikan dengan </a:t>
            </a:r>
            <a:r>
              <a:rPr lang="en-GB" sz="2800"/>
              <a:t>closed design </a:t>
            </a:r>
            <a:r>
              <a:rPr lang="en-US" sz="2800"/>
              <a:t>dan</a:t>
            </a:r>
            <a:r>
              <a:rPr lang="en-GB" sz="2800"/>
              <a:t> analysis workbenches</a:t>
            </a:r>
          </a:p>
        </p:txBody>
      </p:sp>
    </p:spTree>
    <p:extLst>
      <p:ext uri="{BB962C8B-B14F-4D97-AF65-F5344CB8AC3E}">
        <p14:creationId xmlns:p14="http://schemas.microsoft.com/office/powerpoint/2010/main" val="124197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testing workbench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452563"/>
            <a:ext cx="7192962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0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Tetsing workbench adaptation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Scripts </a:t>
            </a:r>
            <a:r>
              <a:rPr lang="en-US"/>
              <a:t>dibuat untuk user interface simulator dan model test data generator</a:t>
            </a:r>
            <a:endParaRPr lang="en-GB"/>
          </a:p>
          <a:p>
            <a:r>
              <a:rPr lang="en-GB"/>
              <a:t>Test outputs </a:t>
            </a:r>
            <a:r>
              <a:rPr lang="en-US"/>
              <a:t>harus disiapkan secara manual sebagai pembanding.</a:t>
            </a:r>
            <a:endParaRPr lang="en-GB"/>
          </a:p>
          <a:p>
            <a:r>
              <a:rPr lang="en-GB"/>
              <a:t>Special-purpose file comparators </a:t>
            </a:r>
            <a:r>
              <a:rPr lang="en-US"/>
              <a:t>harus dibuat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Stress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Menguji sistem dengan nilai yg melebihi maksimum load. </a:t>
            </a:r>
            <a:r>
              <a:rPr lang="en-GB" sz="2800"/>
              <a:t>Stressing </a:t>
            </a:r>
            <a:r>
              <a:rPr lang="en-US" sz="2800"/>
              <a:t>suatu</a:t>
            </a:r>
            <a:r>
              <a:rPr lang="en-GB" sz="2800"/>
              <a:t> system </a:t>
            </a:r>
            <a:r>
              <a:rPr lang="en-US" sz="2800"/>
              <a:t>menyebabkan tidak mudah kerusakan.</a:t>
            </a: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Stressing </a:t>
            </a:r>
            <a:r>
              <a:rPr lang="en-US" sz="2800"/>
              <a:t>suatu</a:t>
            </a:r>
            <a:r>
              <a:rPr lang="en-GB" sz="2800"/>
              <a:t> system test failure behaviour. Systems </a:t>
            </a:r>
            <a:r>
              <a:rPr lang="en-US" sz="2800"/>
              <a:t>seharusnya tidak gagal total.</a:t>
            </a:r>
            <a:r>
              <a:rPr lang="en-GB" sz="2800"/>
              <a:t> Stress testing </a:t>
            </a:r>
            <a:r>
              <a:rPr lang="en-US" sz="2800"/>
              <a:t>mencek kehilangan service yg tidak diduga ataupun data yg hilang.</a:t>
            </a:r>
            <a:endParaRPr lang="en-GB" sz="2800"/>
          </a:p>
          <a:p>
            <a:pPr>
              <a:lnSpc>
                <a:spcPct val="90000"/>
              </a:lnSpc>
            </a:pPr>
            <a:r>
              <a:rPr lang="en-US" sz="2800"/>
              <a:t>Khusus untuk sistem terdistribusi dapat menyebabkan degradasi jaringan sehingga overload.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0443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GB"/>
              <a:t>omponents </a:t>
            </a:r>
            <a:r>
              <a:rPr lang="en-US"/>
              <a:t>yang diuji adalah class object yang diinstantiate ke object.</a:t>
            </a:r>
            <a:endParaRPr lang="en-GB"/>
          </a:p>
          <a:p>
            <a:r>
              <a:rPr lang="en-US"/>
              <a:t>Lebih besar dibandingkan pengujian sebuah function sehingga pendekatan </a:t>
            </a:r>
            <a:r>
              <a:rPr lang="en-GB"/>
              <a:t> white-box testing </a:t>
            </a:r>
            <a:r>
              <a:rPr lang="en-US"/>
              <a:t>perlu diperluas.</a:t>
            </a:r>
            <a:endParaRPr lang="en-GB"/>
          </a:p>
          <a:p>
            <a:r>
              <a:rPr lang="en-US"/>
              <a:t>Tidak jelasnya</a:t>
            </a:r>
            <a:r>
              <a:rPr lang="en-GB"/>
              <a:t> ‘top’ </a:t>
            </a:r>
            <a:r>
              <a:rPr lang="en-US"/>
              <a:t>suatu </a:t>
            </a:r>
            <a:r>
              <a:rPr lang="en-GB"/>
              <a:t>system </a:t>
            </a:r>
            <a:r>
              <a:rPr lang="en-US"/>
              <a:t>untuk</a:t>
            </a:r>
            <a:r>
              <a:rPr lang="en-GB"/>
              <a:t> top-down integration </a:t>
            </a:r>
            <a:r>
              <a:rPr lang="en-US"/>
              <a:t>dan</a:t>
            </a:r>
            <a:r>
              <a:rPr lang="en-GB"/>
              <a:t> testing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Object-oriented testing</a:t>
            </a:r>
          </a:p>
        </p:txBody>
      </p:sp>
    </p:spTree>
    <p:extLst>
      <p:ext uri="{BB962C8B-B14F-4D97-AF65-F5344CB8AC3E}">
        <p14:creationId xmlns:p14="http://schemas.microsoft.com/office/powerpoint/2010/main" val="178857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levels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Testing operations </a:t>
            </a:r>
            <a:r>
              <a:rPr lang="en-US"/>
              <a:t>pada</a:t>
            </a:r>
            <a:r>
              <a:rPr lang="en-GB"/>
              <a:t> objects</a:t>
            </a:r>
          </a:p>
          <a:p>
            <a:r>
              <a:rPr lang="en-GB"/>
              <a:t>Testing object classes</a:t>
            </a:r>
          </a:p>
          <a:p>
            <a:r>
              <a:rPr lang="en-GB"/>
              <a:t>Testing clusters cooperating objects</a:t>
            </a:r>
          </a:p>
          <a:p>
            <a:r>
              <a:rPr lang="en-GB"/>
              <a:t>Testing OO system</a:t>
            </a:r>
            <a:r>
              <a:rPr lang="en-US"/>
              <a:t> secara lengkap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8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 class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Complete test </a:t>
            </a:r>
            <a:r>
              <a:rPr lang="en-US" sz="2800"/>
              <a:t>yang menguji class melibatkan</a:t>
            </a:r>
            <a:endParaRPr lang="en-GB" sz="2800"/>
          </a:p>
          <a:p>
            <a:pPr lvl="1"/>
            <a:r>
              <a:rPr lang="en-GB" sz="2400"/>
              <a:t>Testing </a:t>
            </a:r>
            <a:r>
              <a:rPr lang="en-US" sz="2400"/>
              <a:t>semua</a:t>
            </a:r>
            <a:r>
              <a:rPr lang="en-GB" sz="2400"/>
              <a:t> operations </a:t>
            </a:r>
            <a:r>
              <a:rPr lang="en-US" sz="2400"/>
              <a:t>suatu</a:t>
            </a:r>
            <a:r>
              <a:rPr lang="en-GB" sz="2400"/>
              <a:t> object</a:t>
            </a:r>
          </a:p>
          <a:p>
            <a:pPr lvl="1"/>
            <a:r>
              <a:rPr lang="en-GB" sz="2400"/>
              <a:t>Setting </a:t>
            </a:r>
            <a:r>
              <a:rPr lang="en-US" sz="2400"/>
              <a:t>dan</a:t>
            </a:r>
            <a:r>
              <a:rPr lang="en-GB" sz="2400"/>
              <a:t> interrogating </a:t>
            </a:r>
            <a:r>
              <a:rPr lang="en-US" sz="2400"/>
              <a:t>semua attribute</a:t>
            </a:r>
            <a:r>
              <a:rPr lang="en-GB" sz="2400"/>
              <a:t> object</a:t>
            </a:r>
          </a:p>
          <a:p>
            <a:pPr lvl="1"/>
            <a:r>
              <a:rPr lang="en-US" sz="2400"/>
              <a:t>Menguji object untuk semua state(keadaan) yg mungkin</a:t>
            </a:r>
            <a:endParaRPr lang="en-GB" sz="2400"/>
          </a:p>
          <a:p>
            <a:r>
              <a:rPr lang="en-GB" sz="2800"/>
              <a:t>Inheritance </a:t>
            </a:r>
            <a:r>
              <a:rPr lang="en-US" sz="2800"/>
              <a:t>akan mengakibatkan sulitnya perancangan </a:t>
            </a:r>
            <a:r>
              <a:rPr lang="en-GB" sz="2800"/>
              <a:t>object class tests </a:t>
            </a:r>
            <a:r>
              <a:rPr lang="en-US" sz="2800"/>
              <a:t>seperti </a:t>
            </a:r>
            <a:r>
              <a:rPr lang="en-GB" sz="2800"/>
              <a:t> information</a:t>
            </a:r>
            <a:r>
              <a:rPr lang="en-US" sz="2800"/>
              <a:t> yg diuji sulit dilokalisasi.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5515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Contoh: </a:t>
            </a:r>
            <a:r>
              <a:rPr lang="en-GB"/>
              <a:t>Weather station object interface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2325" y="1600200"/>
            <a:ext cx="5002213" cy="293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 cases </a:t>
            </a:r>
            <a:r>
              <a:rPr lang="en-US" sz="2000"/>
              <a:t>dibutuhkan untuk semua </a:t>
            </a:r>
            <a:r>
              <a:rPr lang="en-GB" sz="2000"/>
              <a:t> operations</a:t>
            </a:r>
          </a:p>
          <a:p>
            <a:pPr>
              <a:lnSpc>
                <a:spcPct val="90000"/>
              </a:lnSpc>
            </a:pPr>
            <a:r>
              <a:rPr lang="en-US" sz="2000"/>
              <a:t>Menggunakan</a:t>
            </a:r>
            <a:r>
              <a:rPr lang="en-GB" sz="2000"/>
              <a:t> state model </a:t>
            </a:r>
            <a:r>
              <a:rPr lang="en-US" sz="2000"/>
              <a:t>untuk mengidentifikasi state </a:t>
            </a:r>
            <a:r>
              <a:rPr lang="en-GB" sz="2000"/>
              <a:t>transitions testing</a:t>
            </a:r>
          </a:p>
          <a:p>
            <a:pPr>
              <a:lnSpc>
                <a:spcPct val="90000"/>
              </a:lnSpc>
            </a:pPr>
            <a:r>
              <a:rPr lang="en-US" sz="2000"/>
              <a:t>Contoh </a:t>
            </a:r>
            <a:r>
              <a:rPr lang="en-GB" sz="2000"/>
              <a:t>testing sequences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/>
              <a:t>Shutdown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Waiting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Shutdown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/>
              <a:t>Waiting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Calibrating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Testing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Transmitting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Waiting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/>
              <a:t>Waiting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Collecting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Waiting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Summarising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Transmitting </a:t>
            </a:r>
            <a:r>
              <a:rPr lang="en-GB" sz="2000">
                <a:latin typeface="Symbol" charset="0"/>
              </a:rPr>
              <a:t>®</a:t>
            </a:r>
            <a:r>
              <a:rPr lang="en-GB" sz="2000"/>
              <a:t> Waiting</a:t>
            </a:r>
          </a:p>
          <a:p>
            <a:pPr lvl="1">
              <a:lnSpc>
                <a:spcPct val="90000"/>
              </a:lnSpc>
            </a:pPr>
            <a:endParaRPr lang="en-GB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52400" y="1835150"/>
          <a:ext cx="344487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346200" imgH="1117600" progId="Word.Document.8">
                  <p:embed/>
                </p:oleObj>
              </mc:Choice>
              <mc:Fallback>
                <p:oleObj name="Document" r:id="rId3" imgW="1346200" imgH="111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35150"/>
                        <a:ext cx="344487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28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Integrasi </a:t>
            </a:r>
            <a:r>
              <a:rPr lang="en-GB"/>
              <a:t>Object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Levels integra</a:t>
            </a:r>
            <a:r>
              <a:rPr lang="en-US" sz="2800"/>
              <a:t>si sedikit berbeda untuk sistem yang berorientasi object.</a:t>
            </a:r>
            <a:r>
              <a:rPr lang="en-GB" sz="2800"/>
              <a:t> </a:t>
            </a:r>
          </a:p>
          <a:p>
            <a:r>
              <a:rPr lang="en-GB" sz="2800"/>
              <a:t>Cluster testing </a:t>
            </a:r>
            <a:r>
              <a:rPr lang="en-US" sz="2800"/>
              <a:t>digunakan untuk test integrasi</a:t>
            </a:r>
            <a:r>
              <a:rPr lang="en-GB" sz="2800"/>
              <a:t> and testing clusters </a:t>
            </a:r>
            <a:r>
              <a:rPr lang="en-US" sz="2800"/>
              <a:t>terhadap</a:t>
            </a:r>
            <a:r>
              <a:rPr lang="en-GB" sz="2800"/>
              <a:t> cooperating objects</a:t>
            </a:r>
          </a:p>
          <a:p>
            <a:r>
              <a:rPr lang="en-US" sz="2800"/>
              <a:t>Identifikasi</a:t>
            </a:r>
            <a:r>
              <a:rPr lang="en-GB" sz="2800"/>
              <a:t> clusters </a:t>
            </a:r>
            <a:r>
              <a:rPr lang="en-US" sz="2800"/>
              <a:t>menggunakan</a:t>
            </a:r>
            <a:r>
              <a:rPr lang="en-GB" sz="2800"/>
              <a:t> knowledge </a:t>
            </a:r>
            <a:r>
              <a:rPr lang="en-US" sz="2800"/>
              <a:t>dari</a:t>
            </a:r>
            <a:r>
              <a:rPr lang="en-GB" sz="2800"/>
              <a:t> operation objects </a:t>
            </a:r>
            <a:r>
              <a:rPr lang="en-US" sz="2800"/>
              <a:t>dan</a:t>
            </a:r>
            <a:r>
              <a:rPr lang="en-GB" sz="2800"/>
              <a:t> system features </a:t>
            </a:r>
            <a:r>
              <a:rPr lang="en-US" sz="2800"/>
              <a:t>yang diimplementasikan oleh cluster tersebut.</a:t>
            </a:r>
            <a:endParaRPr lang="en-GB" sz="28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76209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Approaches cluster testing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Use-case </a:t>
            </a:r>
            <a:r>
              <a:rPr lang="en-US"/>
              <a:t>atau</a:t>
            </a:r>
            <a:r>
              <a:rPr lang="en-GB"/>
              <a:t> scenario testing</a:t>
            </a:r>
          </a:p>
          <a:p>
            <a:pPr lvl="1">
              <a:lnSpc>
                <a:spcPct val="90000"/>
              </a:lnSpc>
            </a:pPr>
            <a:r>
              <a:rPr lang="en-GB"/>
              <a:t>Testing </a:t>
            </a:r>
            <a:r>
              <a:rPr lang="en-US"/>
              <a:t>berdasarkan pada interaksi user dengan sistem.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US"/>
              <a:t>Keuntungannya diujikan oleh user yg berpengalaman. 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Object interaction testing</a:t>
            </a:r>
          </a:p>
          <a:p>
            <a:pPr lvl="1">
              <a:lnSpc>
                <a:spcPct val="90000"/>
              </a:lnSpc>
            </a:pPr>
            <a:r>
              <a:rPr lang="en-GB"/>
              <a:t>Tests </a:t>
            </a:r>
            <a:r>
              <a:rPr lang="en-US"/>
              <a:t>barisan interaksi object</a:t>
            </a:r>
            <a:r>
              <a:rPr lang="en-GB"/>
              <a:t> </a:t>
            </a:r>
            <a:r>
              <a:rPr lang="en-US"/>
              <a:t>yang berhenti ketika suatu operation object tidak memanggil service dari object lain.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9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Scenario-based testing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Identifikasi </a:t>
            </a:r>
            <a:r>
              <a:rPr lang="en-GB"/>
              <a:t> scenarios </a:t>
            </a:r>
            <a:r>
              <a:rPr lang="en-US"/>
              <a:t>dari</a:t>
            </a:r>
            <a:r>
              <a:rPr lang="en-GB"/>
              <a:t> use-cases </a:t>
            </a:r>
            <a:r>
              <a:rPr lang="en-US"/>
              <a:t>dan</a:t>
            </a:r>
            <a:r>
              <a:rPr lang="en-GB"/>
              <a:t> </a:t>
            </a:r>
            <a:r>
              <a:rPr lang="en-US"/>
              <a:t>menambahkannya dengan diagram interaksi yang menunjukkan object-object yang terlibat </a:t>
            </a:r>
            <a:r>
              <a:rPr lang="en-GB"/>
              <a:t> </a:t>
            </a:r>
            <a:r>
              <a:rPr lang="en-US"/>
              <a:t>dalam scenario</a:t>
            </a:r>
            <a:endParaRPr lang="en-GB"/>
          </a:p>
          <a:p>
            <a:r>
              <a:rPr lang="en-US"/>
              <a:t>Lihat contoh scenario berikut ini pada sistem</a:t>
            </a:r>
            <a:r>
              <a:rPr lang="en-GB"/>
              <a:t> weather station </a:t>
            </a:r>
            <a:r>
              <a:rPr lang="en-US"/>
              <a:t>ketika suatu </a:t>
            </a:r>
            <a:r>
              <a:rPr lang="en-GB"/>
              <a:t>report </a:t>
            </a:r>
            <a:r>
              <a:rPr lang="en-US"/>
              <a:t>dibuat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12206</TotalTime>
  <Words>488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97 - 2004 Document</vt:lpstr>
      <vt:lpstr>Stress Testing</vt:lpstr>
      <vt:lpstr>Stress testing</vt:lpstr>
      <vt:lpstr>Object-oriented testing</vt:lpstr>
      <vt:lpstr>Testing levels</vt:lpstr>
      <vt:lpstr>Object class testing</vt:lpstr>
      <vt:lpstr>Contoh: Weather station object interface</vt:lpstr>
      <vt:lpstr>Integrasi Object</vt:lpstr>
      <vt:lpstr>Approaches cluster testing</vt:lpstr>
      <vt:lpstr>Scenario-based testing</vt:lpstr>
      <vt:lpstr>Collect weather data</vt:lpstr>
      <vt:lpstr>Weather station testing</vt:lpstr>
      <vt:lpstr>Testing workbenches</vt:lpstr>
      <vt:lpstr>A testing workbench</vt:lpstr>
      <vt:lpstr>Tetsing workbench adaptation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267</cp:revision>
  <dcterms:created xsi:type="dcterms:W3CDTF">2010-08-24T06:47:44Z</dcterms:created>
  <dcterms:modified xsi:type="dcterms:W3CDTF">2018-01-04T08:02:11Z</dcterms:modified>
</cp:coreProperties>
</file>