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0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8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4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1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IoT</a:t>
            </a:r>
            <a:r>
              <a:rPr lang="en-US" sz="6000" dirty="0"/>
              <a:t> </a:t>
            </a:r>
            <a:r>
              <a:rPr lang="en-US" sz="6000" dirty="0" smtClean="0"/>
              <a:t>Paradigm</a:t>
            </a:r>
            <a:endParaRPr lang="en-US" sz="6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CSI 421</a:t>
            </a:r>
            <a:r>
              <a:rPr lang="en-US" i="1" dirty="0"/>
              <a:t>-Internet Of </a:t>
            </a:r>
            <a:r>
              <a:rPr lang="en-US" i="1" dirty="0" smtClean="0"/>
              <a:t>Things</a:t>
            </a:r>
          </a:p>
          <a:p>
            <a:r>
              <a:rPr lang="en-US" i="1" dirty="0" err="1" smtClean="0"/>
              <a:t>Universitas</a:t>
            </a:r>
            <a:r>
              <a:rPr lang="en-US" i="1" dirty="0" smtClean="0"/>
              <a:t> </a:t>
            </a:r>
            <a:r>
              <a:rPr lang="en-US" i="1" dirty="0" err="1" smtClean="0"/>
              <a:t>Esa</a:t>
            </a:r>
            <a:r>
              <a:rPr lang="en-US" i="1" dirty="0" smtClean="0"/>
              <a:t> </a:t>
            </a:r>
            <a:r>
              <a:rPr lang="en-US" i="1" dirty="0" err="1" smtClean="0"/>
              <a:t>Unggul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29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integration of cyber and physical worlds. </a:t>
            </a:r>
            <a:endParaRPr lang="en-US" dirty="0"/>
          </a:p>
        </p:txBody>
      </p:sp>
      <p:pic>
        <p:nvPicPr>
          <p:cNvPr id="3" name="Picture 2" descr="Screen Shot 2018-05-05 at 2.11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8" y="1655448"/>
            <a:ext cx="8929806" cy="369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04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futuristic integrated environments. </a:t>
            </a:r>
            <a:endParaRPr lang="en-US" dirty="0"/>
          </a:p>
        </p:txBody>
      </p:sp>
      <p:pic>
        <p:nvPicPr>
          <p:cNvPr id="4" name="Picture 3" descr="Screen Shot 2018-05-05 at 2.12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73" y="1894477"/>
            <a:ext cx="8728170" cy="306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3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</a:t>
            </a:r>
            <a:r>
              <a:rPr lang="en-US" b="1" dirty="0" err="1"/>
              <a:t>IoT</a:t>
            </a:r>
            <a:r>
              <a:rPr lang="en-US" b="1" dirty="0"/>
              <a:t>: The Key Application Domains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New business </a:t>
            </a:r>
            <a:r>
              <a:rPr lang="en-US" i="1" dirty="0" smtClean="0"/>
              <a:t>possibilities</a:t>
            </a:r>
            <a:endParaRPr lang="en-US" dirty="0"/>
          </a:p>
          <a:p>
            <a:r>
              <a:rPr lang="en-US" i="1" dirty="0"/>
              <a:t>Tending toward the insights as a service </a:t>
            </a:r>
            <a:r>
              <a:rPr lang="en-US" b="1" dirty="0"/>
              <a:t>(</a:t>
            </a:r>
            <a:r>
              <a:rPr lang="en-US" i="1" dirty="0" err="1"/>
              <a:t>IaaS</a:t>
            </a:r>
            <a:r>
              <a:rPr lang="en-US" b="1" dirty="0"/>
              <a:t>) </a:t>
            </a:r>
            <a:r>
              <a:rPr lang="en-US" i="1" dirty="0" smtClean="0"/>
              <a:t>era</a:t>
            </a:r>
            <a:endParaRPr lang="en-US" dirty="0"/>
          </a:p>
          <a:p>
            <a:r>
              <a:rPr lang="en-US" i="1" dirty="0"/>
              <a:t>Fresh revenue </a:t>
            </a:r>
            <a:r>
              <a:rPr lang="en-US" i="1" dirty="0" smtClean="0"/>
              <a:t>opportunities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i="1" dirty="0"/>
              <a:t>Automation at its </a:t>
            </a:r>
            <a:r>
              <a:rPr lang="en-US" i="1" dirty="0" smtClean="0"/>
              <a:t>peak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1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The </a:t>
            </a:r>
            <a:r>
              <a:rPr lang="en-US" b="1" i="1" dirty="0" err="1"/>
              <a:t>IoT</a:t>
            </a:r>
            <a:r>
              <a:rPr lang="en-US" b="1" i="1" dirty="0"/>
              <a:t> Challenges and the Research Domains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Energy-</a:t>
            </a:r>
            <a:r>
              <a:rPr lang="en-US" i="1" dirty="0" smtClean="0"/>
              <a:t>efficient </a:t>
            </a:r>
            <a:r>
              <a:rPr lang="en-US" i="1" dirty="0"/>
              <a:t>device </a:t>
            </a:r>
            <a:r>
              <a:rPr lang="en-US" i="1" dirty="0" smtClean="0"/>
              <a:t>architectures</a:t>
            </a:r>
          </a:p>
          <a:p>
            <a:r>
              <a:rPr lang="en-US" i="1" dirty="0"/>
              <a:t>Elastic </a:t>
            </a:r>
            <a:r>
              <a:rPr lang="en-US" i="1" dirty="0" err="1"/>
              <a:t>IoT</a:t>
            </a:r>
            <a:r>
              <a:rPr lang="en-US" i="1" dirty="0"/>
              <a:t> infrastructures </a:t>
            </a:r>
            <a:endParaRPr lang="en-US" dirty="0"/>
          </a:p>
          <a:p>
            <a:r>
              <a:rPr lang="en-US" i="1" dirty="0"/>
              <a:t>Highly optimized communication </a:t>
            </a:r>
            <a:r>
              <a:rPr lang="en-US" i="1" dirty="0" smtClean="0"/>
              <a:t>protocol</a:t>
            </a:r>
          </a:p>
          <a:p>
            <a:r>
              <a:rPr lang="en-US" i="1" dirty="0"/>
              <a:t>Data </a:t>
            </a:r>
            <a:r>
              <a:rPr lang="en-US" i="1" dirty="0" err="1"/>
              <a:t>deduplication</a:t>
            </a:r>
            <a:r>
              <a:rPr lang="en-US" i="1" dirty="0"/>
              <a:t> and compression </a:t>
            </a:r>
            <a:r>
              <a:rPr lang="en-US" i="1" dirty="0" smtClean="0"/>
              <a:t>mechanisms</a:t>
            </a:r>
            <a:endParaRPr lang="en-US" i="1" dirty="0"/>
          </a:p>
          <a:p>
            <a:r>
              <a:rPr lang="en-US" i="1" dirty="0"/>
              <a:t>Data reliability </a:t>
            </a:r>
            <a:endParaRPr lang="en-US" dirty="0"/>
          </a:p>
          <a:p>
            <a:r>
              <a:rPr lang="en-US" i="1" dirty="0"/>
              <a:t>Device security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65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The Industrial Internet of Things (</a:t>
            </a:r>
            <a:r>
              <a:rPr lang="en-US" b="1" i="1" dirty="0" err="1"/>
              <a:t>IIoT</a:t>
            </a:r>
            <a:r>
              <a:rPr lang="en-US" b="1" i="1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Improving operational </a:t>
            </a:r>
            <a:r>
              <a:rPr lang="en-US" i="1" dirty="0" err="1" smtClean="0"/>
              <a:t>effciency</a:t>
            </a:r>
            <a:endParaRPr lang="en-US" i="1" dirty="0" smtClean="0"/>
          </a:p>
          <a:p>
            <a:r>
              <a:rPr lang="en-US" i="1" dirty="0"/>
              <a:t>Optimizing </a:t>
            </a:r>
            <a:r>
              <a:rPr lang="en-US" i="1" dirty="0" smtClean="0"/>
              <a:t>assets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i="1" dirty="0"/>
              <a:t>Envisioning next-gen </a:t>
            </a:r>
            <a:r>
              <a:rPr lang="en-US" i="1" dirty="0" smtClean="0"/>
              <a:t>services</a:t>
            </a:r>
          </a:p>
          <a:p>
            <a:r>
              <a:rPr lang="en-US" i="1" dirty="0"/>
              <a:t>Exploring fresh avenues for higher </a:t>
            </a:r>
            <a:r>
              <a:rPr lang="en-US" i="1" dirty="0" smtClean="0"/>
              <a:t>revenues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8681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</a:t>
            </a:r>
            <a:r>
              <a:rPr lang="en-US" dirty="0" smtClean="0"/>
              <a:t>ew </a:t>
            </a:r>
            <a:r>
              <a:rPr lang="en-US" dirty="0"/>
              <a:t>sectors wherein the </a:t>
            </a:r>
            <a:r>
              <a:rPr lang="en-US" dirty="0" err="1"/>
              <a:t>IoT</a:t>
            </a:r>
            <a:r>
              <a:rPr lang="en-US" dirty="0"/>
              <a:t> is bound to make waves of distinct automation: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Automotive </a:t>
            </a:r>
            <a:r>
              <a:rPr lang="en-US" i="1" dirty="0" smtClean="0"/>
              <a:t>industry</a:t>
            </a:r>
          </a:p>
          <a:p>
            <a:r>
              <a:rPr lang="en-US" i="1" dirty="0"/>
              <a:t>Energy industry </a:t>
            </a:r>
            <a:endParaRPr lang="en-US" dirty="0"/>
          </a:p>
          <a:p>
            <a:r>
              <a:rPr lang="en-US" i="1" dirty="0"/>
              <a:t>Health care </a:t>
            </a:r>
            <a:endParaRPr lang="en-US" i="1" dirty="0" smtClean="0"/>
          </a:p>
          <a:p>
            <a:r>
              <a:rPr lang="en-US" i="1" dirty="0" smtClean="0"/>
              <a:t>Industrial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Retail</a:t>
            </a:r>
          </a:p>
          <a:p>
            <a:r>
              <a:rPr lang="en-US" i="1" dirty="0"/>
              <a:t>Smart </a:t>
            </a:r>
            <a:r>
              <a:rPr lang="en-US" i="1" dirty="0" smtClean="0"/>
              <a:t>buildings</a:t>
            </a:r>
            <a:endParaRPr lang="en-US" dirty="0"/>
          </a:p>
          <a:p>
            <a:endParaRPr lang="en-US" dirty="0"/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09093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Device-to-cloud integration by AWS </a:t>
            </a:r>
            <a:r>
              <a:rPr lang="en-US" sz="3600" b="1" dirty="0" err="1"/>
              <a:t>IoT</a:t>
            </a:r>
            <a:r>
              <a:rPr lang="en-US" sz="3600" b="1" dirty="0"/>
              <a:t>. </a:t>
            </a:r>
            <a:endParaRPr lang="en-US" sz="3600" dirty="0"/>
          </a:p>
        </p:txBody>
      </p:sp>
      <p:pic>
        <p:nvPicPr>
          <p:cNvPr id="5" name="Picture 4" descr="Screen Shot 2018-05-05 at 2.20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53" y="2389135"/>
            <a:ext cx="8511315" cy="210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428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Consumer </a:t>
            </a:r>
            <a:r>
              <a:rPr lang="en-US" dirty="0" err="1"/>
              <a:t>IoT</a:t>
            </a:r>
            <a:r>
              <a:rPr lang="en-US" dirty="0"/>
              <a:t> market are as follows: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9640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400" dirty="0" smtClean="0"/>
              <a:t>Revenue </a:t>
            </a:r>
            <a:r>
              <a:rPr lang="en-US" sz="2400" dirty="0"/>
              <a:t>generation solutions 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An </a:t>
            </a:r>
            <a:r>
              <a:rPr lang="en-US" sz="2400" dirty="0"/>
              <a:t>ecosystem of developers to create great apps 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Help </a:t>
            </a:r>
            <a:r>
              <a:rPr lang="en-US" sz="2400" dirty="0"/>
              <a:t>at the design stage to make apps an integral part of a manufacturer’s </a:t>
            </a:r>
            <a:r>
              <a:rPr lang="en-US" sz="2400" dirty="0" err="1"/>
              <a:t>IoT</a:t>
            </a:r>
            <a:r>
              <a:rPr lang="en-US" sz="2400" dirty="0"/>
              <a:t> strategy 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A </a:t>
            </a:r>
            <a:r>
              <a:rPr lang="en-US" sz="2400" dirty="0"/>
              <a:t>global highly scalable cloud platform to handle connections with millions of connected </a:t>
            </a:r>
            <a:r>
              <a:rPr lang="en-US" sz="2400" dirty="0" smtClean="0"/>
              <a:t>devices </a:t>
            </a:r>
            <a:endParaRPr lang="en-US" sz="2400" dirty="0"/>
          </a:p>
          <a:p>
            <a:pPr>
              <a:lnSpc>
                <a:spcPct val="70000"/>
              </a:lnSpc>
            </a:pPr>
            <a:r>
              <a:rPr lang="en-US" sz="2400" dirty="0" smtClean="0"/>
              <a:t>Security </a:t>
            </a:r>
            <a:r>
              <a:rPr lang="en-US" sz="2400" dirty="0"/>
              <a:t>solutions for authentication and data protection 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Compelling </a:t>
            </a:r>
            <a:r>
              <a:rPr lang="en-US" sz="2400" dirty="0"/>
              <a:t>on-device and companion app store experience 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Web </a:t>
            </a:r>
            <a:r>
              <a:rPr lang="en-US" sz="2400" dirty="0"/>
              <a:t>stores for ease of viewing </a:t>
            </a:r>
            <a:r>
              <a:rPr lang="en-US" sz="2400" dirty="0" err="1"/>
              <a:t>IoT</a:t>
            </a:r>
            <a:r>
              <a:rPr lang="en-US" sz="2400" dirty="0"/>
              <a:t> app catalog on regular devices 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Software </a:t>
            </a:r>
            <a:r>
              <a:rPr lang="en-US" sz="2400" dirty="0"/>
              <a:t>updating and management solutions 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An </a:t>
            </a:r>
            <a:r>
              <a:rPr lang="en-US" sz="2400" dirty="0"/>
              <a:t>app supply chain compatible with, and tested for, each device 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Integrations </a:t>
            </a:r>
            <a:r>
              <a:rPr lang="en-US" sz="2400" dirty="0"/>
              <a:t>with the device and the manufacturer’s back-end systems 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Support </a:t>
            </a:r>
            <a:r>
              <a:rPr lang="en-US" sz="2400" dirty="0"/>
              <a:t>for the lifecycle of the device software </a:t>
            </a:r>
          </a:p>
          <a:p>
            <a:pPr>
              <a:lnSpc>
                <a:spcPct val="7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1812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393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Device-to-device (D2D) integration </a:t>
            </a:r>
            <a:endParaRPr lang="en-US" dirty="0"/>
          </a:p>
        </p:txBody>
      </p:sp>
      <p:pic>
        <p:nvPicPr>
          <p:cNvPr id="4" name="Picture 3" descr="Screen Shot 2018-05-07 at 9.36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124" y="1128235"/>
            <a:ext cx="6390275" cy="555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07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9167"/>
          </a:xfrm>
        </p:spPr>
        <p:txBody>
          <a:bodyPr>
            <a:noAutofit/>
          </a:bodyPr>
          <a:lstStyle/>
          <a:p>
            <a:r>
              <a:rPr lang="en-US" sz="2800" b="1" dirty="0"/>
              <a:t>The semantic </a:t>
            </a:r>
            <a:r>
              <a:rPr lang="en-US" sz="2800" b="1" dirty="0" err="1"/>
              <a:t>IoT</a:t>
            </a:r>
            <a:r>
              <a:rPr lang="en-US" sz="2800" b="1" dirty="0"/>
              <a:t> platform architecture for weather information service engine </a:t>
            </a:r>
            <a:endParaRPr lang="en-US" sz="2800" dirty="0"/>
          </a:p>
        </p:txBody>
      </p:sp>
      <p:pic>
        <p:nvPicPr>
          <p:cNvPr id="3" name="Picture 2" descr="Screen Shot 2018-05-07 at 9.38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01" y="1456018"/>
            <a:ext cx="8730587" cy="464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44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 Paradigm</a:t>
            </a:r>
          </a:p>
          <a:p>
            <a:endParaRPr lang="en-US" dirty="0"/>
          </a:p>
          <a:p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mengacu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buku</a:t>
            </a:r>
            <a:r>
              <a:rPr lang="en-US" b="1" dirty="0"/>
              <a:t> : </a:t>
            </a:r>
            <a:r>
              <a:rPr lang="en-US" dirty="0"/>
              <a:t>The Internet of Things: Enabling Technologies, Platforms, and Use Cases [</a:t>
            </a:r>
            <a:r>
              <a:rPr lang="en-US" dirty="0" err="1"/>
              <a:t>Pethuru</a:t>
            </a:r>
            <a:r>
              <a:rPr lang="en-US" dirty="0"/>
              <a:t> Raj, </a:t>
            </a:r>
            <a:r>
              <a:rPr lang="en-US" dirty="0" err="1"/>
              <a:t>Anupama</a:t>
            </a:r>
            <a:r>
              <a:rPr lang="en-US" dirty="0"/>
              <a:t> C. Raman] 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1658" y="2245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0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Why the </a:t>
            </a:r>
            <a:r>
              <a:rPr lang="en-US" b="1" dirty="0" err="1"/>
              <a:t>IoT</a:t>
            </a:r>
            <a:r>
              <a:rPr lang="en-US" b="1" dirty="0"/>
              <a:t> Is Strategically Sound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IoT</a:t>
            </a:r>
            <a:r>
              <a:rPr lang="en-US" b="1" i="1" dirty="0"/>
              <a:t> Leads to Smarter Computing </a:t>
            </a:r>
            <a:endParaRPr lang="en-US" dirty="0"/>
          </a:p>
          <a:p>
            <a:r>
              <a:rPr lang="en-US" b="1" i="1" dirty="0" err="1"/>
              <a:t>IoT</a:t>
            </a:r>
            <a:r>
              <a:rPr lang="en-US" b="1" i="1" dirty="0"/>
              <a:t> Delivers Smarter Environments </a:t>
            </a:r>
            <a:endParaRPr lang="en-US" dirty="0"/>
          </a:p>
          <a:p>
            <a:r>
              <a:rPr lang="en-US" b="1" i="1" dirty="0" err="1"/>
              <a:t>IoT</a:t>
            </a:r>
            <a:r>
              <a:rPr lang="en-US" b="1" i="1" dirty="0"/>
              <a:t> Prescribes the Shift toward People IT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9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</a:t>
            </a:r>
            <a:r>
              <a:rPr lang="en-US" dirty="0" smtClean="0"/>
              <a:t>nterprise </a:t>
            </a:r>
            <a:r>
              <a:rPr lang="en-US" dirty="0"/>
              <a:t>transformation happens by doing the following </a:t>
            </a:r>
            <a:r>
              <a:rPr lang="en-US" dirty="0" err="1"/>
              <a:t>ve</a:t>
            </a:r>
            <a:r>
              <a:rPr lang="en-US" dirty="0"/>
              <a:t> things: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Infrastructure optimization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Process excellence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Architecture assimilation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Technology </a:t>
            </a:r>
            <a:r>
              <a:rPr lang="en-US" dirty="0"/>
              <a:t>adaption and </a:t>
            </a:r>
            <a:r>
              <a:rPr lang="en-US" dirty="0" smtClean="0"/>
              <a:t>adoption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Leverage </a:t>
            </a:r>
            <a:r>
              <a:rPr lang="en-US" dirty="0"/>
              <a:t>data (internal as well as external) toward actionable insights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7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The Diversity of </a:t>
            </a:r>
            <a:r>
              <a:rPr lang="en-US" b="1" i="1" dirty="0" err="1"/>
              <a:t>IoT</a:t>
            </a:r>
            <a:r>
              <a:rPr lang="en-US" b="1" i="1" dirty="0"/>
              <a:t> Data 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Data from passive sources </a:t>
            </a:r>
            <a:endParaRPr lang="en-US" i="1" dirty="0" smtClean="0"/>
          </a:p>
          <a:p>
            <a:r>
              <a:rPr lang="en-US" i="1" dirty="0"/>
              <a:t>Data from active sources </a:t>
            </a:r>
            <a:endParaRPr lang="en-US" dirty="0"/>
          </a:p>
          <a:p>
            <a:r>
              <a:rPr lang="en-US" i="1" dirty="0"/>
              <a:t>Data from dynamic sources (fog devices) </a:t>
            </a:r>
            <a:endParaRPr lang="en-US" dirty="0"/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88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evolution of the Internet paradigm </a:t>
            </a:r>
            <a:endParaRPr lang="en-US" dirty="0"/>
          </a:p>
        </p:txBody>
      </p:sp>
      <p:pic>
        <p:nvPicPr>
          <p:cNvPr id="5" name="Picture 4" descr="Screen Shot 2018-05-05 at 2.03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3" y="2040483"/>
            <a:ext cx="8874738" cy="274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437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676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The Popular M2M Applications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95314"/>
            <a:ext cx="8229600" cy="5746666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/>
              <a:t>Smart </a:t>
            </a:r>
            <a:r>
              <a:rPr lang="en-US" b="1" i="1" dirty="0" smtClean="0"/>
              <a:t>Energy</a:t>
            </a:r>
          </a:p>
          <a:p>
            <a:r>
              <a:rPr lang="en-US" b="1" i="1" dirty="0"/>
              <a:t>Smart Health Care </a:t>
            </a:r>
            <a:endParaRPr lang="en-US" dirty="0"/>
          </a:p>
          <a:p>
            <a:r>
              <a:rPr lang="en-US" b="1" i="1" dirty="0" smtClean="0"/>
              <a:t> </a:t>
            </a:r>
            <a:r>
              <a:rPr lang="en-US" b="1" i="1" dirty="0"/>
              <a:t>Smart Home Security </a:t>
            </a:r>
            <a:endParaRPr lang="en-US" b="1" i="1" dirty="0" smtClean="0"/>
          </a:p>
          <a:p>
            <a:r>
              <a:rPr lang="en-US" b="1" i="1" dirty="0"/>
              <a:t>Smart Cargo Handling </a:t>
            </a:r>
            <a:endParaRPr lang="en-US" dirty="0"/>
          </a:p>
          <a:p>
            <a:r>
              <a:rPr lang="en-US" b="1" i="1" dirty="0"/>
              <a:t>Smart </a:t>
            </a:r>
            <a:r>
              <a:rPr lang="en-US" b="1" i="1" dirty="0" smtClean="0"/>
              <a:t>Traffic </a:t>
            </a:r>
            <a:r>
              <a:rPr lang="en-US" b="1" i="1" dirty="0"/>
              <a:t>Management </a:t>
            </a:r>
            <a:endParaRPr lang="en-US" dirty="0"/>
          </a:p>
          <a:p>
            <a:r>
              <a:rPr lang="en-US" b="1" i="1" dirty="0"/>
              <a:t>Smart Inventory and Replenishment Management </a:t>
            </a:r>
            <a:endParaRPr lang="en-US" dirty="0"/>
          </a:p>
          <a:p>
            <a:r>
              <a:rPr lang="en-US" b="1" i="1" dirty="0"/>
              <a:t>Smart Cash Payment </a:t>
            </a:r>
            <a:endParaRPr lang="en-US" b="1" i="1" dirty="0" smtClean="0"/>
          </a:p>
          <a:p>
            <a:r>
              <a:rPr lang="en-US" b="1" i="1" dirty="0"/>
              <a:t>Smart Tracking </a:t>
            </a:r>
            <a:endParaRPr lang="en-US" b="1" i="1" dirty="0" smtClean="0"/>
          </a:p>
          <a:p>
            <a:r>
              <a:rPr lang="en-US" b="1" i="1" dirty="0"/>
              <a:t>Smart Displays </a:t>
            </a:r>
            <a:endParaRPr lang="en-US" b="1" i="1" dirty="0" smtClean="0"/>
          </a:p>
          <a:p>
            <a:r>
              <a:rPr lang="en-US" b="1" i="1" dirty="0"/>
              <a:t>Smart Cargo Handling </a:t>
            </a:r>
            <a:endParaRPr lang="en-US" dirty="0"/>
          </a:p>
          <a:p>
            <a:r>
              <a:rPr lang="en-US" b="1" i="1" dirty="0"/>
              <a:t>Smart </a:t>
            </a:r>
            <a:r>
              <a:rPr lang="en-US" b="1" i="1" dirty="0" smtClean="0"/>
              <a:t>Traffic </a:t>
            </a:r>
            <a:r>
              <a:rPr lang="en-US" b="1" i="1" dirty="0"/>
              <a:t>Management </a:t>
            </a:r>
            <a:endParaRPr lang="en-US" dirty="0"/>
          </a:p>
          <a:p>
            <a:r>
              <a:rPr lang="en-US" b="1" i="1" dirty="0"/>
              <a:t>Smart Inventory and Replenishment Management </a:t>
            </a:r>
            <a:endParaRPr lang="en-US" dirty="0"/>
          </a:p>
          <a:p>
            <a:r>
              <a:rPr lang="en-US" b="1" i="1" dirty="0"/>
              <a:t>Smart Cash Payment </a:t>
            </a:r>
            <a:endParaRPr lang="en-US" b="1" i="1" dirty="0" smtClean="0"/>
          </a:p>
          <a:p>
            <a:r>
              <a:rPr lang="en-US" b="1" i="1" dirty="0"/>
              <a:t>Smart Tracking </a:t>
            </a:r>
            <a:endParaRPr lang="en-US" b="1" i="1" dirty="0" smtClean="0"/>
          </a:p>
          <a:p>
            <a:r>
              <a:rPr lang="en-US" b="1" i="1" dirty="0"/>
              <a:t>Smart Displays </a:t>
            </a:r>
            <a:endParaRPr lang="en-US" dirty="0"/>
          </a:p>
          <a:p>
            <a:r>
              <a:rPr lang="en-US" b="1" i="1" dirty="0"/>
              <a:t>Smarter Manufacturing </a:t>
            </a:r>
            <a:endParaRPr lang="en-US" dirty="0" smtClean="0"/>
          </a:p>
          <a:p>
            <a:r>
              <a:rPr lang="en-US" b="1" i="1" dirty="0"/>
              <a:t>Smart Asset Management </a:t>
            </a:r>
            <a:endParaRPr lang="en-US" dirty="0"/>
          </a:p>
          <a:p>
            <a:r>
              <a:rPr lang="en-US" b="1" i="1" dirty="0"/>
              <a:t>Smarter Retailing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8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 cloud-based integrated environment </a:t>
            </a:r>
            <a:endParaRPr lang="en-US" dirty="0"/>
          </a:p>
        </p:txBody>
      </p:sp>
      <p:pic>
        <p:nvPicPr>
          <p:cNvPr id="6" name="Picture 5" descr="Screen Shot 2018-05-05 at 2.09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76" y="1485899"/>
            <a:ext cx="6813915" cy="490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2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Google cloud platform architecture for stream processing from millions of intelligent devices. </a:t>
            </a:r>
            <a:endParaRPr lang="en-US" sz="3200" dirty="0"/>
          </a:p>
        </p:txBody>
      </p:sp>
      <p:pic>
        <p:nvPicPr>
          <p:cNvPr id="3" name="Picture 2" descr="Screen Shot 2018-05-05 at 2.10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9" y="2186231"/>
            <a:ext cx="8840164" cy="251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9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2762</TotalTime>
  <Words>458</Words>
  <Application>Microsoft Macintosh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IoT Paradigm</vt:lpstr>
      <vt:lpstr>PowerPoint Presentation</vt:lpstr>
      <vt:lpstr>Why the IoT Is Strategically Sound </vt:lpstr>
      <vt:lpstr>Enterprise transformation happens by doing the following ve things: </vt:lpstr>
      <vt:lpstr>The Diversity of IoT Data Sources </vt:lpstr>
      <vt:lpstr>The evolution of the Internet paradigm </vt:lpstr>
      <vt:lpstr>The Popular M2M Applications </vt:lpstr>
      <vt:lpstr>A cloud-based integrated environment </vt:lpstr>
      <vt:lpstr>Google cloud platform architecture for stream processing from millions of intelligent devices. </vt:lpstr>
      <vt:lpstr>The integration of cyber and physical worlds. </vt:lpstr>
      <vt:lpstr>The futuristic integrated environments. </vt:lpstr>
      <vt:lpstr>The IoT: The Key Application Domains </vt:lpstr>
      <vt:lpstr>The IoT Challenges and the Research Domains </vt:lpstr>
      <vt:lpstr>The Industrial Internet of Things (IIoT) </vt:lpstr>
      <vt:lpstr>Few sectors wherein the IoT is bound to make waves of distinct automation: </vt:lpstr>
      <vt:lpstr>Device-to-cloud integration by AWS IoT. </vt:lpstr>
      <vt:lpstr>Consumer IoT market are as follows: </vt:lpstr>
      <vt:lpstr>Device-to-device (D2D) integration </vt:lpstr>
      <vt:lpstr>The semantic IoT platform architecture for weather information service engine 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firmansyah</dc:creator>
  <cp:lastModifiedBy>gerry firmansyah</cp:lastModifiedBy>
  <cp:revision>13</cp:revision>
  <dcterms:created xsi:type="dcterms:W3CDTF">2018-05-05T04:49:57Z</dcterms:created>
  <dcterms:modified xsi:type="dcterms:W3CDTF">2018-05-17T03:02:11Z</dcterms:modified>
</cp:coreProperties>
</file>