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2" d="100"/>
          <a:sy n="42" d="100"/>
        </p:scale>
        <p:origin x="-91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36130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3937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418224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75268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88375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347894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71D94F04-B42E-B043-A137-04D716DF1CF0}" type="datetimeFigureOut">
              <a:rPr lang="en-US" smtClean="0"/>
              <a:t>5/17/18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09351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71D94F04-B42E-B043-A137-04D716DF1CF0}" type="datetimeFigureOut">
              <a:rPr lang="en-US" smtClean="0"/>
              <a:t>5/17/18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0227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94F04-B42E-B043-A137-04D716DF1CF0}" type="datetimeFigureOut">
              <a:rPr lang="en-US" smtClean="0"/>
              <a:t>5/17/18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60079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40691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9928529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94F04-B42E-B043-A137-04D716DF1CF0}" type="datetimeFigureOut">
              <a:rPr lang="en-US" smtClean="0"/>
              <a:t>5/17/18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48760-9238-424E-8533-5809BFE5CCF2}" type="slidenum">
              <a:rPr lang="en-US" smtClean="0"/>
              <a:t>‹#›</a:t>
            </a:fld>
            <a:endParaRPr lang="en-US"/>
          </a:p>
        </p:txBody>
      </p:sp>
    </p:spTree>
    <p:extLst>
      <p:ext uri="{BB962C8B-B14F-4D97-AF65-F5344CB8AC3E}">
        <p14:creationId xmlns:p14="http://schemas.microsoft.com/office/powerpoint/2010/main" val="358820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i="1"/>
              <a:t>Futuristic Smart</a:t>
            </a:r>
            <a:r>
              <a:rPr lang="en-US"/>
              <a:t/>
            </a:r>
            <a:br>
              <a:rPr lang="en-US"/>
            </a:br>
            <a:r>
              <a:rPr lang="en-US" i="1"/>
              <a:t>Case : smart </a:t>
            </a:r>
            <a:r>
              <a:rPr lang="en-US" i="1"/>
              <a:t>airport</a:t>
            </a:r>
            <a:r>
              <a:rPr lang="en-US"/>
              <a:t> </a:t>
            </a:r>
            <a:endParaRPr lang="en-US"/>
          </a:p>
        </p:txBody>
      </p:sp>
      <p:sp>
        <p:nvSpPr>
          <p:cNvPr id="7" name="Subtitle 6"/>
          <p:cNvSpPr>
            <a:spLocks noGrp="1"/>
          </p:cNvSpPr>
          <p:nvPr>
            <p:ph type="subTitle" idx="1"/>
          </p:nvPr>
        </p:nvSpPr>
        <p:spPr/>
        <p:txBody>
          <a:bodyPr/>
          <a:lstStyle/>
          <a:p>
            <a:r>
              <a:rPr lang="en-US" i="1" dirty="0"/>
              <a:t>CSI 421-Internet Of Things</a:t>
            </a:r>
          </a:p>
          <a:p>
            <a:r>
              <a:rPr lang="en-US" i="1" dirty="0" err="1"/>
              <a:t>Universitas</a:t>
            </a:r>
            <a:r>
              <a:rPr lang="en-US" i="1" dirty="0"/>
              <a:t> </a:t>
            </a:r>
            <a:r>
              <a:rPr lang="en-US" i="1" dirty="0" err="1"/>
              <a:t>Esa</a:t>
            </a:r>
            <a:r>
              <a:rPr lang="en-US" i="1" dirty="0"/>
              <a:t> </a:t>
            </a:r>
            <a:r>
              <a:rPr lang="en-US" i="1"/>
              <a:t>Unggul</a:t>
            </a:r>
            <a:endParaRPr lang="en-US" dirty="0"/>
          </a:p>
        </p:txBody>
      </p:sp>
    </p:spTree>
    <p:extLst>
      <p:ext uri="{BB962C8B-B14F-4D97-AF65-F5344CB8AC3E}">
        <p14:creationId xmlns:p14="http://schemas.microsoft.com/office/powerpoint/2010/main" val="167182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580"/>
          </a:xfrm>
        </p:spPr>
        <p:txBody>
          <a:bodyPr>
            <a:noAutofit/>
          </a:bodyPr>
          <a:lstStyle/>
          <a:p>
            <a:r>
              <a:rPr lang="en-US" sz="3200" b="1" dirty="0"/>
              <a:t>Recent studies of </a:t>
            </a:r>
            <a:r>
              <a:rPr lang="en-US" sz="3200" b="1" dirty="0" err="1"/>
              <a:t>IoT</a:t>
            </a:r>
            <a:r>
              <a:rPr lang="en-US" sz="3200" b="1" dirty="0"/>
              <a:t> integration in airports </a:t>
            </a:r>
            <a:endParaRPr lang="en-US" sz="3200" dirty="0"/>
          </a:p>
        </p:txBody>
      </p:sp>
      <p:pic>
        <p:nvPicPr>
          <p:cNvPr id="3" name="Picture 2" descr="Screen Shot 2018-05-07 at 10.52.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36233"/>
            <a:ext cx="8240812" cy="3984393"/>
          </a:xfrm>
          <a:prstGeom prst="rect">
            <a:avLst/>
          </a:prstGeom>
        </p:spPr>
      </p:pic>
    </p:spTree>
    <p:extLst>
      <p:ext uri="{BB962C8B-B14F-4D97-AF65-F5344CB8AC3E}">
        <p14:creationId xmlns:p14="http://schemas.microsoft.com/office/powerpoint/2010/main" val="100066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6704"/>
          </a:xfrm>
        </p:spPr>
        <p:txBody>
          <a:bodyPr>
            <a:normAutofit/>
          </a:bodyPr>
          <a:lstStyle/>
          <a:p>
            <a:r>
              <a:rPr lang="en-US" sz="3600" b="1" dirty="0"/>
              <a:t>Components of </a:t>
            </a:r>
            <a:r>
              <a:rPr lang="en-US" sz="3600" b="1" dirty="0" err="1"/>
              <a:t>IoT</a:t>
            </a:r>
            <a:r>
              <a:rPr lang="en-US" sz="3600" b="1" dirty="0"/>
              <a:t> ecosystem in airports </a:t>
            </a:r>
            <a:endParaRPr lang="en-US" sz="3600" dirty="0"/>
          </a:p>
        </p:txBody>
      </p:sp>
      <p:pic>
        <p:nvPicPr>
          <p:cNvPr id="3" name="Picture 2" descr="Screen Shot 2018-05-07 at 10.53.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380910"/>
            <a:ext cx="8229600" cy="4096180"/>
          </a:xfrm>
          <a:prstGeom prst="rect">
            <a:avLst/>
          </a:prstGeom>
        </p:spPr>
      </p:pic>
    </p:spTree>
    <p:extLst>
      <p:ext uri="{BB962C8B-B14F-4D97-AF65-F5344CB8AC3E}">
        <p14:creationId xmlns:p14="http://schemas.microsoft.com/office/powerpoint/2010/main" val="893913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mobile devices in airports </a:t>
            </a:r>
            <a:endParaRPr lang="en-US" dirty="0"/>
          </a:p>
        </p:txBody>
      </p:sp>
      <p:pic>
        <p:nvPicPr>
          <p:cNvPr id="3" name="Picture 2" descr="Screen Shot 2018-05-07 at 10.54.1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87009"/>
            <a:ext cx="8229600" cy="4209756"/>
          </a:xfrm>
          <a:prstGeom prst="rect">
            <a:avLst/>
          </a:prstGeom>
        </p:spPr>
      </p:pic>
    </p:spTree>
    <p:extLst>
      <p:ext uri="{BB962C8B-B14F-4D97-AF65-F5344CB8AC3E}">
        <p14:creationId xmlns:p14="http://schemas.microsoft.com/office/powerpoint/2010/main" val="2008239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Uses of social media for airports </a:t>
            </a:r>
            <a:endParaRPr lang="en-US" dirty="0"/>
          </a:p>
        </p:txBody>
      </p:sp>
      <p:pic>
        <p:nvPicPr>
          <p:cNvPr id="3" name="Picture 2" descr="Screen Shot 2018-05-07 at 10.54.5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47425"/>
            <a:ext cx="8215991" cy="5307224"/>
          </a:xfrm>
          <a:prstGeom prst="rect">
            <a:avLst/>
          </a:prstGeom>
        </p:spPr>
      </p:pic>
    </p:spTree>
    <p:extLst>
      <p:ext uri="{BB962C8B-B14F-4D97-AF65-F5344CB8AC3E}">
        <p14:creationId xmlns:p14="http://schemas.microsoft.com/office/powerpoint/2010/main" val="562378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Biometric applications in airports </a:t>
            </a:r>
            <a:endParaRPr lang="en-US" dirty="0"/>
          </a:p>
        </p:txBody>
      </p:sp>
      <p:pic>
        <p:nvPicPr>
          <p:cNvPr id="3" name="Picture 2" descr="Screen Shot 2018-05-07 at 10.56.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1346199"/>
            <a:ext cx="8071053" cy="5095047"/>
          </a:xfrm>
          <a:prstGeom prst="rect">
            <a:avLst/>
          </a:prstGeom>
        </p:spPr>
      </p:pic>
    </p:spTree>
    <p:extLst>
      <p:ext uri="{BB962C8B-B14F-4D97-AF65-F5344CB8AC3E}">
        <p14:creationId xmlns:p14="http://schemas.microsoft.com/office/powerpoint/2010/main" val="132727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Futuristic Smart</a:t>
            </a:r>
            <a:endParaRPr lang="en-US" dirty="0"/>
          </a:p>
          <a:p>
            <a:r>
              <a:rPr lang="en-US" i="1" dirty="0"/>
              <a:t>Case : smart airport</a:t>
            </a:r>
            <a:r>
              <a:rPr lang="en-US" dirty="0" smtClean="0">
                <a:effectLst/>
              </a:rPr>
              <a:t> </a:t>
            </a:r>
          </a:p>
          <a:p>
            <a:endParaRPr lang="en-US" dirty="0"/>
          </a:p>
          <a:p>
            <a:r>
              <a:rPr lang="en-US" b="1" dirty="0" err="1"/>
              <a:t>Semua</a:t>
            </a:r>
            <a:r>
              <a:rPr lang="en-US" b="1" dirty="0"/>
              <a:t> </a:t>
            </a:r>
            <a:r>
              <a:rPr lang="en-US" b="1" dirty="0" err="1"/>
              <a:t>Bahan</a:t>
            </a:r>
            <a:r>
              <a:rPr lang="en-US" b="1" dirty="0"/>
              <a:t> </a:t>
            </a:r>
            <a:r>
              <a:rPr lang="en-US" b="1" dirty="0" err="1"/>
              <a:t>mengacu</a:t>
            </a:r>
            <a:r>
              <a:rPr lang="en-US" b="1" dirty="0"/>
              <a:t> </a:t>
            </a:r>
            <a:r>
              <a:rPr lang="en-US" b="1" dirty="0" err="1"/>
              <a:t>kepada</a:t>
            </a:r>
            <a:r>
              <a:rPr lang="en-US" b="1" dirty="0"/>
              <a:t> </a:t>
            </a:r>
            <a:r>
              <a:rPr lang="en-US" b="1" dirty="0" err="1"/>
              <a:t>buku</a:t>
            </a:r>
            <a:r>
              <a:rPr lang="en-US" b="1" dirty="0"/>
              <a:t> : </a:t>
            </a:r>
            <a:r>
              <a:rPr lang="en-US" dirty="0"/>
              <a:t>The Internet of Things: Enabling Technologies, Platforms, and Use Cases [</a:t>
            </a:r>
            <a:r>
              <a:rPr lang="en-US" dirty="0" err="1"/>
              <a:t>Pethuru</a:t>
            </a:r>
            <a:r>
              <a:rPr lang="en-US" dirty="0"/>
              <a:t> Raj, </a:t>
            </a:r>
            <a:r>
              <a:rPr lang="en-US" dirty="0" err="1"/>
              <a:t>Anupama</a:t>
            </a:r>
            <a:r>
              <a:rPr lang="en-US" dirty="0"/>
              <a:t> C. Raman] </a:t>
            </a:r>
            <a:r>
              <a:rPr lang="en-US" b="1" dirty="0"/>
              <a:t> </a:t>
            </a:r>
            <a:endParaRPr lang="en-US" dirty="0"/>
          </a:p>
          <a:p>
            <a:endParaRPr lang="en-US" dirty="0"/>
          </a:p>
        </p:txBody>
      </p:sp>
    </p:spTree>
    <p:extLst>
      <p:ext uri="{BB962C8B-B14F-4D97-AF65-F5344CB8AC3E}">
        <p14:creationId xmlns:p14="http://schemas.microsoft.com/office/powerpoint/2010/main" val="356521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3610"/>
            <a:ext cx="8229600" cy="5672554"/>
          </a:xfrm>
        </p:spPr>
        <p:txBody>
          <a:bodyPr>
            <a:normAutofit/>
          </a:bodyPr>
          <a:lstStyle/>
          <a:p>
            <a:r>
              <a:rPr lang="en-US" sz="3600" baseline="30000" dirty="0"/>
              <a:t>Present day airports are at the forefront of technological innovation.  is is mainly due to the fact that the number of air travel passengers is exponentially increasing every year, and the present day airports do not have the infrastructure to support this ever-increasing number of passengers and o </a:t>
            </a:r>
            <a:r>
              <a:rPr lang="en-US" sz="3600" baseline="30000" dirty="0" err="1"/>
              <a:t>er</a:t>
            </a:r>
            <a:r>
              <a:rPr lang="en-US" sz="3600" baseline="30000" dirty="0"/>
              <a:t> them a pleasurable travel experience. </a:t>
            </a:r>
            <a:endParaRPr lang="en-US" sz="3600" baseline="30000" dirty="0" smtClean="0"/>
          </a:p>
          <a:p>
            <a:r>
              <a:rPr lang="en-US" sz="3600" baseline="30000" dirty="0" smtClean="0"/>
              <a:t>Travel </a:t>
            </a:r>
            <a:r>
              <a:rPr lang="en-US" sz="3600" baseline="30000" dirty="0"/>
              <a:t>experience of the passengers plays a vital role in determining the revenue which is generated by the aviation sector. </a:t>
            </a:r>
            <a:endParaRPr lang="en-US" sz="3600" baseline="30000" dirty="0" smtClean="0"/>
          </a:p>
          <a:p>
            <a:r>
              <a:rPr lang="en-US" sz="3600" baseline="30000" dirty="0" smtClean="0"/>
              <a:t>In </a:t>
            </a:r>
            <a:r>
              <a:rPr lang="en-US" sz="3600" baseline="30000" dirty="0"/>
              <a:t>order to boost the revenue by apt adoption of processes and technological interventions, present day airport authorities have become frontrunners in the adoption of all cutting edge technologies like cloud computing, big data analytics, and Internet of  </a:t>
            </a:r>
            <a:r>
              <a:rPr lang="en-US" sz="3600" baseline="30000" dirty="0" smtClean="0"/>
              <a:t>Things </a:t>
            </a:r>
            <a:r>
              <a:rPr lang="en-US" sz="3600" baseline="30000" dirty="0"/>
              <a:t>(</a:t>
            </a:r>
            <a:r>
              <a:rPr lang="en-US" sz="3600" baseline="30000" dirty="0" err="1"/>
              <a:t>IoT</a:t>
            </a:r>
            <a:r>
              <a:rPr lang="en-US" sz="3600" baseline="30000" dirty="0"/>
              <a:t>). </a:t>
            </a:r>
            <a:endParaRPr lang="en-US" sz="3600" dirty="0"/>
          </a:p>
        </p:txBody>
      </p:sp>
    </p:spTree>
    <p:extLst>
      <p:ext uri="{BB962C8B-B14F-4D97-AF65-F5344CB8AC3E}">
        <p14:creationId xmlns:p14="http://schemas.microsoft.com/office/powerpoint/2010/main" val="8062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core pillars of this airport </a:t>
            </a:r>
          </a:p>
        </p:txBody>
      </p:sp>
      <p:sp>
        <p:nvSpPr>
          <p:cNvPr id="3" name="Content Placeholder 2"/>
          <p:cNvSpPr>
            <a:spLocks noGrp="1"/>
          </p:cNvSpPr>
          <p:nvPr>
            <p:ph idx="1"/>
          </p:nvPr>
        </p:nvSpPr>
        <p:spPr/>
        <p:txBody>
          <a:bodyPr/>
          <a:lstStyle/>
          <a:p>
            <a:r>
              <a:rPr lang="en-US" dirty="0"/>
              <a:t>◾ </a:t>
            </a:r>
            <a:r>
              <a:rPr lang="en-US" dirty="0" err="1" smtClean="0"/>
              <a:t>Mobiledevices</a:t>
            </a:r>
            <a:endParaRPr lang="en-US" dirty="0"/>
          </a:p>
          <a:p>
            <a:r>
              <a:rPr lang="en-US" dirty="0" smtClean="0"/>
              <a:t>◾ </a:t>
            </a:r>
            <a:r>
              <a:rPr lang="en-US" dirty="0" err="1"/>
              <a:t>Mobiletechnology</a:t>
            </a:r>
            <a:r>
              <a:rPr lang="en-US" dirty="0"/>
              <a:t> </a:t>
            </a:r>
            <a:endParaRPr lang="en-US" dirty="0" smtClean="0"/>
          </a:p>
          <a:p>
            <a:r>
              <a:rPr lang="en-US" dirty="0" smtClean="0"/>
              <a:t>◾ </a:t>
            </a:r>
            <a:r>
              <a:rPr lang="en-US" dirty="0" err="1" smtClean="0"/>
              <a:t>Wearables</a:t>
            </a:r>
            <a:endParaRPr lang="en-US" dirty="0"/>
          </a:p>
          <a:p>
            <a:r>
              <a:rPr lang="en-US" dirty="0" smtClean="0"/>
              <a:t>◾ </a:t>
            </a:r>
            <a:r>
              <a:rPr lang="en-US" dirty="0"/>
              <a:t>RFID/</a:t>
            </a:r>
            <a:r>
              <a:rPr lang="en-US" dirty="0" smtClean="0"/>
              <a:t>sensors</a:t>
            </a:r>
          </a:p>
          <a:p>
            <a:r>
              <a:rPr lang="en-US" dirty="0" smtClean="0"/>
              <a:t>◾ </a:t>
            </a:r>
            <a:r>
              <a:rPr lang="en-US" dirty="0"/>
              <a:t>Beacons </a:t>
            </a:r>
            <a:endParaRPr lang="en-US" dirty="0">
              <a:effectLst/>
            </a:endParaRPr>
          </a:p>
        </p:txBody>
      </p:sp>
    </p:spTree>
    <p:extLst>
      <p:ext uri="{BB962C8B-B14F-4D97-AF65-F5344CB8AC3E}">
        <p14:creationId xmlns:p14="http://schemas.microsoft.com/office/powerpoint/2010/main" val="164289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burning issues faced by passengers </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a:t>◾ </a:t>
            </a:r>
            <a:r>
              <a:rPr lang="en-US" i="1" dirty="0"/>
              <a:t>Baggage issues</a:t>
            </a:r>
            <a:r>
              <a:rPr lang="en-US" dirty="0"/>
              <a:t>: Missing, lost or mishandled baggage, delay in baggage claiming and tracking </a:t>
            </a:r>
          </a:p>
          <a:p>
            <a:r>
              <a:rPr lang="en-US" dirty="0"/>
              <a:t>◾ </a:t>
            </a:r>
            <a:r>
              <a:rPr lang="en-US" i="1" dirty="0"/>
              <a:t>Check-in delays</a:t>
            </a:r>
            <a:r>
              <a:rPr lang="en-US" dirty="0"/>
              <a:t>: Delays for check-in at airport entrance and check-in counters especially in peak travel and holiday season </a:t>
            </a:r>
          </a:p>
          <a:p>
            <a:r>
              <a:rPr lang="en-US" dirty="0"/>
              <a:t>◾ </a:t>
            </a:r>
            <a:r>
              <a:rPr lang="en-US" i="1" dirty="0"/>
              <a:t>Disruption management</a:t>
            </a:r>
            <a:r>
              <a:rPr lang="en-US" dirty="0"/>
              <a:t>: Passenger inconvenience caused due to delayed and cancelled </a:t>
            </a:r>
            <a:r>
              <a:rPr lang="en-US" dirty="0" err="1"/>
              <a:t>ights</a:t>
            </a:r>
            <a:r>
              <a:rPr lang="en-US" dirty="0"/>
              <a:t> </a:t>
            </a:r>
          </a:p>
        </p:txBody>
      </p:sp>
    </p:spTree>
    <p:extLst>
      <p:ext uri="{BB962C8B-B14F-4D97-AF65-F5344CB8AC3E}">
        <p14:creationId xmlns:p14="http://schemas.microsoft.com/office/powerpoint/2010/main" val="176028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5-07 at 10.48.4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800" y="241300"/>
            <a:ext cx="7251700" cy="6362700"/>
          </a:xfrm>
          <a:prstGeom prst="rect">
            <a:avLst/>
          </a:prstGeom>
        </p:spPr>
      </p:pic>
    </p:spTree>
    <p:extLst>
      <p:ext uri="{BB962C8B-B14F-4D97-AF65-F5344CB8AC3E}">
        <p14:creationId xmlns:p14="http://schemas.microsoft.com/office/powerpoint/2010/main" val="5229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Operational model of manual airport </a:t>
            </a:r>
            <a:endParaRPr lang="en-US" dirty="0"/>
          </a:p>
        </p:txBody>
      </p:sp>
      <p:pic>
        <p:nvPicPr>
          <p:cNvPr id="3" name="Picture 2" descr="Screen Shot 2018-05-07 at 10.50.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1793" y="1124750"/>
            <a:ext cx="4126025" cy="5565980"/>
          </a:xfrm>
          <a:prstGeom prst="rect">
            <a:avLst/>
          </a:prstGeom>
        </p:spPr>
      </p:pic>
    </p:spTree>
    <p:extLst>
      <p:ext uri="{BB962C8B-B14F-4D97-AF65-F5344CB8AC3E}">
        <p14:creationId xmlns:p14="http://schemas.microsoft.com/office/powerpoint/2010/main" val="202088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a:t>
            </a:r>
            <a:r>
              <a:rPr lang="en-US" b="1" dirty="0"/>
              <a:t>of airports </a:t>
            </a:r>
            <a:endParaRPr lang="en-US" dirty="0"/>
          </a:p>
        </p:txBody>
      </p:sp>
      <p:pic>
        <p:nvPicPr>
          <p:cNvPr id="3" name="Picture 2" descr="Screen Shot 2018-05-07 at 10.50.4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733" y="1417638"/>
            <a:ext cx="8460275" cy="4161752"/>
          </a:xfrm>
          <a:prstGeom prst="rect">
            <a:avLst/>
          </a:prstGeom>
        </p:spPr>
      </p:pic>
    </p:spTree>
    <p:extLst>
      <p:ext uri="{BB962C8B-B14F-4D97-AF65-F5344CB8AC3E}">
        <p14:creationId xmlns:p14="http://schemas.microsoft.com/office/powerpoint/2010/main" val="185033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Features of automated airports </a:t>
            </a:r>
            <a:r>
              <a:rPr lang="en-US" dirty="0"/>
              <a:t/>
            </a:r>
            <a:br>
              <a:rPr lang="en-US" dirty="0"/>
            </a:br>
            <a:r>
              <a:rPr lang="en-US" dirty="0" smtClean="0"/>
              <a:t>(</a:t>
            </a:r>
            <a:r>
              <a:rPr lang="en-US" i="1" dirty="0"/>
              <a:t>Airport 3.0 </a:t>
            </a:r>
            <a:r>
              <a:rPr lang="en-US" dirty="0" smtClean="0"/>
              <a:t>)</a:t>
            </a:r>
            <a:endParaRPr lang="en-US" dirty="0"/>
          </a:p>
        </p:txBody>
      </p:sp>
      <p:pic>
        <p:nvPicPr>
          <p:cNvPr id="3" name="Picture 2" descr="Screen Shot 2018-05-07 at 10.51.4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0810" y="1417638"/>
            <a:ext cx="3592868" cy="5205052"/>
          </a:xfrm>
          <a:prstGeom prst="rect">
            <a:avLst/>
          </a:prstGeom>
        </p:spPr>
      </p:pic>
    </p:spTree>
    <p:extLst>
      <p:ext uri="{BB962C8B-B14F-4D97-AF65-F5344CB8AC3E}">
        <p14:creationId xmlns:p14="http://schemas.microsoft.com/office/powerpoint/2010/main" val="2086255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293</Words>
  <Application>Microsoft Macintosh PowerPoint</Application>
  <PresentationFormat>On-screen Show (4:3)</PresentationFormat>
  <Paragraphs>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Futuristic Smart Case : smart airport </vt:lpstr>
      <vt:lpstr>PowerPoint Presentation</vt:lpstr>
      <vt:lpstr>PowerPoint Presentation</vt:lpstr>
      <vt:lpstr>the core pillars of this airport </vt:lpstr>
      <vt:lpstr>the burning issues faced by passengers  :</vt:lpstr>
      <vt:lpstr>PowerPoint Presentation</vt:lpstr>
      <vt:lpstr>Operational model of manual airport </vt:lpstr>
      <vt:lpstr>Classification of airports </vt:lpstr>
      <vt:lpstr>Features of automated airports  (Airport 3.0 )</vt:lpstr>
      <vt:lpstr>Recent studies of IoT integration in airports </vt:lpstr>
      <vt:lpstr>Components of IoT ecosystem in airports </vt:lpstr>
      <vt:lpstr>Role of mobile devices in airports </vt:lpstr>
      <vt:lpstr>Uses of social media for airports </vt:lpstr>
      <vt:lpstr>Biometric applications in airports </vt:lpstr>
    </vt:vector>
  </TitlesOfParts>
  <Company>cyberoffice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gerry firmansyah</dc:creator>
  <cp:lastModifiedBy>gerry firmansyah</cp:lastModifiedBy>
  <cp:revision>16</cp:revision>
  <dcterms:created xsi:type="dcterms:W3CDTF">2018-05-05T04:49:57Z</dcterms:created>
  <dcterms:modified xsi:type="dcterms:W3CDTF">2018-05-17T02:59:00Z</dcterms:modified>
</cp:coreProperties>
</file>