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1" d="100"/>
          <a:sy n="31" d="100"/>
        </p:scale>
        <p:origin x="-13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36130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3937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418224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7526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8837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347894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1D94F04-B42E-B043-A137-04D716DF1CF0}" type="datetimeFigureOut">
              <a:rPr lang="en-US" smtClean="0"/>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935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1D94F04-B42E-B043-A137-04D716DF1CF0}" type="datetimeFigureOut">
              <a:rPr lang="en-US" smtClean="0"/>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22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94F04-B42E-B043-A137-04D716DF1CF0}" type="datetimeFigureOut">
              <a:rPr lang="en-US" smtClean="0"/>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60079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40691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992852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94F04-B42E-B043-A137-04D716DF1CF0}" type="datetimeFigureOut">
              <a:rPr lang="en-US" smtClean="0"/>
              <a:t>5/17/18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48760-9238-424E-8533-5809BFE5CCF2}" type="slidenum">
              <a:rPr lang="en-US" smtClean="0"/>
              <a:t>‹#›</a:t>
            </a:fld>
            <a:endParaRPr lang="en-US"/>
          </a:p>
        </p:txBody>
      </p:sp>
    </p:spTree>
    <p:extLst>
      <p:ext uri="{BB962C8B-B14F-4D97-AF65-F5344CB8AC3E}">
        <p14:creationId xmlns:p14="http://schemas.microsoft.com/office/powerpoint/2010/main" val="358820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i="1"/>
              <a:t>Futuristic Smart</a:t>
            </a:r>
            <a:r>
              <a:rPr lang="en-US"/>
              <a:t/>
            </a:r>
            <a:br>
              <a:rPr lang="en-US"/>
            </a:br>
            <a:r>
              <a:rPr lang="en-US" i="1"/>
              <a:t>Case : smart Health </a:t>
            </a:r>
            <a:r>
              <a:rPr lang="en-US" i="1"/>
              <a:t>Care</a:t>
            </a:r>
            <a:r>
              <a:rPr lang="en-US"/>
              <a:t> </a:t>
            </a:r>
            <a:endParaRPr lang="en-US"/>
          </a:p>
        </p:txBody>
      </p:sp>
      <p:sp>
        <p:nvSpPr>
          <p:cNvPr id="7" name="Subtitle 6"/>
          <p:cNvSpPr>
            <a:spLocks noGrp="1"/>
          </p:cNvSpPr>
          <p:nvPr>
            <p:ph type="subTitle" idx="1"/>
          </p:nvPr>
        </p:nvSpPr>
        <p:spPr/>
        <p:txBody>
          <a:bodyPr/>
          <a:lstStyle/>
          <a:p>
            <a:r>
              <a:rPr lang="en-US" i="1" dirty="0"/>
              <a:t>CSI 421-Internet Of Things</a:t>
            </a:r>
          </a:p>
          <a:p>
            <a:r>
              <a:rPr lang="en-US" i="1" dirty="0" err="1"/>
              <a:t>Universitas</a:t>
            </a:r>
            <a:r>
              <a:rPr lang="en-US" i="1" dirty="0"/>
              <a:t> </a:t>
            </a:r>
            <a:r>
              <a:rPr lang="en-US" i="1" dirty="0" err="1"/>
              <a:t>Esa</a:t>
            </a:r>
            <a:r>
              <a:rPr lang="en-US" i="1" dirty="0"/>
              <a:t> </a:t>
            </a:r>
            <a:r>
              <a:rPr lang="en-US" i="1"/>
              <a:t>Unggul</a:t>
            </a:r>
            <a:endParaRPr lang="en-US" dirty="0"/>
          </a:p>
        </p:txBody>
      </p:sp>
    </p:spTree>
    <p:extLst>
      <p:ext uri="{BB962C8B-B14F-4D97-AF65-F5344CB8AC3E}">
        <p14:creationId xmlns:p14="http://schemas.microsoft.com/office/powerpoint/2010/main" val="1671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Architecture for telemedicine </a:t>
            </a:r>
            <a:endParaRPr lang="en-US" dirty="0"/>
          </a:p>
        </p:txBody>
      </p:sp>
      <p:pic>
        <p:nvPicPr>
          <p:cNvPr id="6" name="Picture 5" descr="Screen Shot 2018-05-07 at 11.04.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393882"/>
            <a:ext cx="8462669" cy="4185508"/>
          </a:xfrm>
          <a:prstGeom prst="rect">
            <a:avLst/>
          </a:prstGeom>
        </p:spPr>
      </p:pic>
    </p:spTree>
    <p:extLst>
      <p:ext uri="{BB962C8B-B14F-4D97-AF65-F5344CB8AC3E}">
        <p14:creationId xmlns:p14="http://schemas.microsoft.com/office/powerpoint/2010/main" val="25497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Architecture of ingestible sensor. </a:t>
            </a:r>
            <a:endParaRPr lang="en-US" dirty="0"/>
          </a:p>
        </p:txBody>
      </p:sp>
      <p:pic>
        <p:nvPicPr>
          <p:cNvPr id="3" name="Picture 2" descr="Screen Shot 2018-05-07 at 11.05.1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244" y="1395979"/>
            <a:ext cx="7983852" cy="5090142"/>
          </a:xfrm>
          <a:prstGeom prst="rect">
            <a:avLst/>
          </a:prstGeom>
        </p:spPr>
      </p:pic>
    </p:spTree>
    <p:extLst>
      <p:ext uri="{BB962C8B-B14F-4D97-AF65-F5344CB8AC3E}">
        <p14:creationId xmlns:p14="http://schemas.microsoft.com/office/powerpoint/2010/main" val="1553099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Amount of data generated by various industry sectors </a:t>
            </a:r>
            <a:endParaRPr lang="en-US" dirty="0"/>
          </a:p>
        </p:txBody>
      </p:sp>
      <p:pic>
        <p:nvPicPr>
          <p:cNvPr id="3" name="Picture 2" descr="Screen Shot 2018-05-07 at 11.06.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517" y="1588323"/>
            <a:ext cx="8231301" cy="5144563"/>
          </a:xfrm>
          <a:prstGeom prst="rect">
            <a:avLst/>
          </a:prstGeom>
        </p:spPr>
      </p:pic>
    </p:spTree>
    <p:extLst>
      <p:ext uri="{BB962C8B-B14F-4D97-AF65-F5344CB8AC3E}">
        <p14:creationId xmlns:p14="http://schemas.microsoft.com/office/powerpoint/2010/main" val="224966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Use cases of cloud computing in health care </a:t>
            </a:r>
            <a:endParaRPr lang="en-US" dirty="0"/>
          </a:p>
        </p:txBody>
      </p:sp>
      <p:pic>
        <p:nvPicPr>
          <p:cNvPr id="3" name="Picture 2" descr="Screen Shot 2018-05-07 at 11.07.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628" y="1639200"/>
            <a:ext cx="8047115" cy="4940554"/>
          </a:xfrm>
          <a:prstGeom prst="rect">
            <a:avLst/>
          </a:prstGeom>
        </p:spPr>
      </p:pic>
    </p:spTree>
    <p:extLst>
      <p:ext uri="{BB962C8B-B14F-4D97-AF65-F5344CB8AC3E}">
        <p14:creationId xmlns:p14="http://schemas.microsoft.com/office/powerpoint/2010/main" val="156656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5-07 at 11.07.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230" y="1295399"/>
            <a:ext cx="5577040" cy="5338705"/>
          </a:xfrm>
          <a:prstGeom prst="rect">
            <a:avLst/>
          </a:prstGeom>
        </p:spPr>
      </p:pic>
      <p:sp>
        <p:nvSpPr>
          <p:cNvPr id="2" name="Title 1"/>
          <p:cNvSpPr>
            <a:spLocks noGrp="1"/>
          </p:cNvSpPr>
          <p:nvPr>
            <p:ph type="title"/>
          </p:nvPr>
        </p:nvSpPr>
        <p:spPr/>
        <p:txBody>
          <a:bodyPr>
            <a:normAutofit fontScale="90000"/>
          </a:bodyPr>
          <a:lstStyle/>
          <a:p>
            <a:r>
              <a:rPr lang="en-US" b="1" dirty="0"/>
              <a:t>Stakeholders of big data analytics in health care sector </a:t>
            </a:r>
            <a:endParaRPr lang="en-US" dirty="0"/>
          </a:p>
        </p:txBody>
      </p:sp>
    </p:spTree>
    <p:extLst>
      <p:ext uri="{BB962C8B-B14F-4D97-AF65-F5344CB8AC3E}">
        <p14:creationId xmlns:p14="http://schemas.microsoft.com/office/powerpoint/2010/main" val="3605115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Use cases of big data analytics in health care </a:t>
            </a:r>
            <a:endParaRPr lang="en-US" dirty="0"/>
          </a:p>
        </p:txBody>
      </p:sp>
      <p:pic>
        <p:nvPicPr>
          <p:cNvPr id="3" name="Picture 2" descr="Screen Shot 2018-05-07 at 11.08.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85677"/>
            <a:ext cx="8257224" cy="4932887"/>
          </a:xfrm>
          <a:prstGeom prst="rect">
            <a:avLst/>
          </a:prstGeom>
        </p:spPr>
      </p:pic>
    </p:spTree>
    <p:extLst>
      <p:ext uri="{BB962C8B-B14F-4D97-AF65-F5344CB8AC3E}">
        <p14:creationId xmlns:p14="http://schemas.microsoft.com/office/powerpoint/2010/main" val="356845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Process steps in GNS Healthcare </a:t>
            </a:r>
            <a:endParaRPr lang="en-US" dirty="0"/>
          </a:p>
        </p:txBody>
      </p:sp>
      <p:pic>
        <p:nvPicPr>
          <p:cNvPr id="3" name="Picture 2" descr="Screen Shot 2018-05-07 at 11.09.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939" y="1417638"/>
            <a:ext cx="6866674" cy="5440362"/>
          </a:xfrm>
          <a:prstGeom prst="rect">
            <a:avLst/>
          </a:prstGeom>
        </p:spPr>
      </p:pic>
    </p:spTree>
    <p:extLst>
      <p:ext uri="{BB962C8B-B14F-4D97-AF65-F5344CB8AC3E}">
        <p14:creationId xmlns:p14="http://schemas.microsoft.com/office/powerpoint/2010/main" val="2002809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Architecture of NLP System </a:t>
            </a:r>
            <a:endParaRPr lang="en-US" dirty="0"/>
          </a:p>
        </p:txBody>
      </p:sp>
      <p:pic>
        <p:nvPicPr>
          <p:cNvPr id="3" name="Picture 2" descr="Screen Shot 2018-05-07 at 11.09.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47583"/>
            <a:ext cx="8946771" cy="4073043"/>
          </a:xfrm>
          <a:prstGeom prst="rect">
            <a:avLst/>
          </a:prstGeom>
        </p:spPr>
      </p:pic>
    </p:spTree>
    <p:extLst>
      <p:ext uri="{BB962C8B-B14F-4D97-AF65-F5344CB8AC3E}">
        <p14:creationId xmlns:p14="http://schemas.microsoft.com/office/powerpoint/2010/main" val="410627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8-05-07 at 11.10.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600" y="713940"/>
            <a:ext cx="6896100" cy="6019800"/>
          </a:xfrm>
          <a:prstGeom prst="rect">
            <a:avLst/>
          </a:prstGeom>
        </p:spPr>
      </p:pic>
      <p:sp>
        <p:nvSpPr>
          <p:cNvPr id="2" name="Title 1"/>
          <p:cNvSpPr>
            <a:spLocks noGrp="1"/>
          </p:cNvSpPr>
          <p:nvPr>
            <p:ph type="title"/>
          </p:nvPr>
        </p:nvSpPr>
        <p:spPr>
          <a:xfrm>
            <a:off x="457200" y="206598"/>
            <a:ext cx="8229600" cy="700621"/>
          </a:xfrm>
        </p:spPr>
        <p:txBody>
          <a:bodyPr>
            <a:normAutofit fontScale="90000"/>
          </a:bodyPr>
          <a:lstStyle/>
          <a:p>
            <a:r>
              <a:rPr lang="en-US" b="1" dirty="0"/>
              <a:t>Platform of One Health Solutions </a:t>
            </a:r>
            <a:endParaRPr lang="en-US" dirty="0"/>
          </a:p>
        </p:txBody>
      </p:sp>
    </p:spTree>
    <p:extLst>
      <p:ext uri="{BB962C8B-B14F-4D97-AF65-F5344CB8AC3E}">
        <p14:creationId xmlns:p14="http://schemas.microsoft.com/office/powerpoint/2010/main" val="232069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Futuristic Smart</a:t>
            </a:r>
            <a:endParaRPr lang="en-US" dirty="0"/>
          </a:p>
          <a:p>
            <a:r>
              <a:rPr lang="en-US" i="1" dirty="0"/>
              <a:t>Case : smart Health Care</a:t>
            </a:r>
            <a:r>
              <a:rPr lang="en-US" dirty="0" smtClean="0">
                <a:effectLst/>
              </a:rPr>
              <a:t> </a:t>
            </a:r>
          </a:p>
          <a:p>
            <a:endParaRPr lang="en-US" dirty="0"/>
          </a:p>
          <a:p>
            <a:r>
              <a:rPr lang="en-US" b="1" dirty="0" err="1"/>
              <a:t>Semua</a:t>
            </a:r>
            <a:r>
              <a:rPr lang="en-US" b="1" dirty="0"/>
              <a:t> </a:t>
            </a:r>
            <a:r>
              <a:rPr lang="en-US" b="1" dirty="0" err="1"/>
              <a:t>Bahan</a:t>
            </a:r>
            <a:r>
              <a:rPr lang="en-US" b="1" dirty="0"/>
              <a:t> </a:t>
            </a:r>
            <a:r>
              <a:rPr lang="en-US" b="1" dirty="0" err="1"/>
              <a:t>mengacu</a:t>
            </a:r>
            <a:r>
              <a:rPr lang="en-US" b="1" dirty="0"/>
              <a:t> </a:t>
            </a:r>
            <a:r>
              <a:rPr lang="en-US" b="1" dirty="0" err="1"/>
              <a:t>kepada</a:t>
            </a:r>
            <a:r>
              <a:rPr lang="en-US" b="1" dirty="0"/>
              <a:t> </a:t>
            </a:r>
            <a:r>
              <a:rPr lang="en-US" b="1" dirty="0" err="1"/>
              <a:t>buku</a:t>
            </a:r>
            <a:r>
              <a:rPr lang="en-US" b="1" dirty="0"/>
              <a:t> : </a:t>
            </a:r>
            <a:r>
              <a:rPr lang="en-US" dirty="0"/>
              <a:t>The Internet of Things: Enabling Technologies, Platforms, and Use Cases [</a:t>
            </a:r>
            <a:r>
              <a:rPr lang="en-US" dirty="0" err="1"/>
              <a:t>Pethuru</a:t>
            </a:r>
            <a:r>
              <a:rPr lang="en-US" dirty="0"/>
              <a:t> Raj, </a:t>
            </a:r>
            <a:r>
              <a:rPr lang="en-US" dirty="0" err="1"/>
              <a:t>Anupama</a:t>
            </a:r>
            <a:r>
              <a:rPr lang="en-US" dirty="0"/>
              <a:t> C. Raman] </a:t>
            </a:r>
            <a:r>
              <a:rPr lang="en-US" b="1" dirty="0"/>
              <a:t> </a:t>
            </a:r>
            <a:endParaRPr lang="en-US" dirty="0"/>
          </a:p>
          <a:p>
            <a:endParaRPr lang="en-US" dirty="0"/>
          </a:p>
        </p:txBody>
      </p:sp>
      <p:sp>
        <p:nvSpPr>
          <p:cNvPr id="4" name="TextBox 3"/>
          <p:cNvSpPr txBox="1"/>
          <p:nvPr/>
        </p:nvSpPr>
        <p:spPr>
          <a:xfrm>
            <a:off x="5646264" y="23134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521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1650"/>
            <a:ext cx="8229600" cy="5604513"/>
          </a:xfrm>
        </p:spPr>
        <p:txBody>
          <a:bodyPr>
            <a:normAutofit fontScale="92500" lnSpcReduction="20000"/>
          </a:bodyPr>
          <a:lstStyle/>
          <a:p>
            <a:r>
              <a:rPr lang="en-US" dirty="0" smtClean="0"/>
              <a:t>The </a:t>
            </a:r>
            <a:r>
              <a:rPr lang="en-US" dirty="0"/>
              <a:t>health care sector is amidst an era of technological revolution in an attempt to overcome the various issues which are faced by them due to various aspects like aging infrastructure and lack of adoption of appropriate technologies at correct points in time in the past. </a:t>
            </a:r>
            <a:endParaRPr lang="en-US" dirty="0" smtClean="0"/>
          </a:p>
          <a:p>
            <a:r>
              <a:rPr lang="en-US" dirty="0" smtClean="0"/>
              <a:t>Another </a:t>
            </a:r>
            <a:r>
              <a:rPr lang="en-US" dirty="0"/>
              <a:t>critical problem which is faced by the health care sector is the huge amounts of large-sized data sets which are generated by them. </a:t>
            </a:r>
            <a:endParaRPr lang="en-US" dirty="0" smtClean="0"/>
          </a:p>
          <a:p>
            <a:r>
              <a:rPr lang="en-US" dirty="0" smtClean="0"/>
              <a:t>Traditional </a:t>
            </a:r>
            <a:r>
              <a:rPr lang="en-US" dirty="0"/>
              <a:t>storage infrastructure and technologies are not </a:t>
            </a:r>
            <a:r>
              <a:rPr lang="en-US" dirty="0" smtClean="0"/>
              <a:t>efficient </a:t>
            </a:r>
            <a:r>
              <a:rPr lang="en-US" dirty="0"/>
              <a:t>to handle these huge amounts of data. </a:t>
            </a:r>
          </a:p>
        </p:txBody>
      </p:sp>
    </p:spTree>
    <p:extLst>
      <p:ext uri="{BB962C8B-B14F-4D97-AF65-F5344CB8AC3E}">
        <p14:creationId xmlns:p14="http://schemas.microsoft.com/office/powerpoint/2010/main" val="216299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n-US" dirty="0" smtClean="0"/>
              <a:t>romising </a:t>
            </a:r>
            <a:r>
              <a:rPr lang="en-US" dirty="0" err="1"/>
              <a:t>bene</a:t>
            </a:r>
            <a:r>
              <a:rPr lang="en-US" dirty="0"/>
              <a:t> </a:t>
            </a:r>
            <a:r>
              <a:rPr lang="en-US" dirty="0" err="1"/>
              <a:t>ts</a:t>
            </a:r>
            <a:r>
              <a:rPr lang="en-US" dirty="0"/>
              <a:t> to the health care organizations </a:t>
            </a:r>
          </a:p>
        </p:txBody>
      </p:sp>
      <p:sp>
        <p:nvSpPr>
          <p:cNvPr id="3" name="Content Placeholder 2"/>
          <p:cNvSpPr>
            <a:spLocks noGrp="1"/>
          </p:cNvSpPr>
          <p:nvPr>
            <p:ph idx="1"/>
          </p:nvPr>
        </p:nvSpPr>
        <p:spPr/>
        <p:txBody>
          <a:bodyPr/>
          <a:lstStyle/>
          <a:p>
            <a:r>
              <a:rPr lang="en-US" dirty="0"/>
              <a:t>◾  Drastic reduction in the infrastructure cost of health care organizations </a:t>
            </a:r>
          </a:p>
          <a:p>
            <a:r>
              <a:rPr lang="en-US" dirty="0"/>
              <a:t>◾  Scalable infrastructure which can store the huge piles of data which are </a:t>
            </a:r>
            <a:r>
              <a:rPr lang="en-US" dirty="0" smtClean="0"/>
              <a:t>generated </a:t>
            </a:r>
            <a:r>
              <a:rPr lang="en-US" dirty="0"/>
              <a:t>by the health care sector </a:t>
            </a:r>
          </a:p>
          <a:p>
            <a:r>
              <a:rPr lang="en-US" dirty="0"/>
              <a:t>◾  24/7 availability of the infrastructure components which can o </a:t>
            </a:r>
            <a:r>
              <a:rPr lang="en-US" dirty="0" err="1"/>
              <a:t>er</a:t>
            </a:r>
            <a:r>
              <a:rPr lang="en-US" dirty="0"/>
              <a:t> enhanced </a:t>
            </a:r>
            <a:r>
              <a:rPr lang="en-US" dirty="0" smtClean="0"/>
              <a:t>experience </a:t>
            </a:r>
            <a:r>
              <a:rPr lang="en-US" dirty="0"/>
              <a:t>for the patients </a:t>
            </a:r>
            <a:endParaRPr lang="en-US" dirty="0">
              <a:effectLst/>
            </a:endParaRPr>
          </a:p>
        </p:txBody>
      </p:sp>
    </p:spTree>
    <p:extLst>
      <p:ext uri="{BB962C8B-B14F-4D97-AF65-F5344CB8AC3E}">
        <p14:creationId xmlns:p14="http://schemas.microsoft.com/office/powerpoint/2010/main" val="394900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main drivers </a:t>
            </a:r>
          </a:p>
        </p:txBody>
      </p:sp>
      <p:sp>
        <p:nvSpPr>
          <p:cNvPr id="3" name="Content Placeholder 2"/>
          <p:cNvSpPr>
            <a:spLocks noGrp="1"/>
          </p:cNvSpPr>
          <p:nvPr>
            <p:ph idx="1"/>
          </p:nvPr>
        </p:nvSpPr>
        <p:spPr/>
        <p:txBody>
          <a:bodyPr/>
          <a:lstStyle/>
          <a:p>
            <a:r>
              <a:rPr lang="en-US" dirty="0"/>
              <a:t>◾  Provide quick access to health care </a:t>
            </a:r>
          </a:p>
          <a:p>
            <a:r>
              <a:rPr lang="en-US" dirty="0"/>
              <a:t>◾  Increase the quality of health care facility </a:t>
            </a:r>
          </a:p>
          <a:p>
            <a:r>
              <a:rPr lang="en-US" dirty="0"/>
              <a:t>◾  Reduce the time required to get good-quality health care </a:t>
            </a:r>
            <a:endParaRPr lang="en-US" dirty="0">
              <a:effectLst/>
            </a:endParaRPr>
          </a:p>
        </p:txBody>
      </p:sp>
    </p:spTree>
    <p:extLst>
      <p:ext uri="{BB962C8B-B14F-4D97-AF65-F5344CB8AC3E}">
        <p14:creationId xmlns:p14="http://schemas.microsoft.com/office/powerpoint/2010/main" val="268740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Role of </a:t>
            </a:r>
            <a:r>
              <a:rPr lang="en-US" b="1" dirty="0" err="1"/>
              <a:t>IoT</a:t>
            </a:r>
            <a:r>
              <a:rPr lang="en-US" b="1" dirty="0"/>
              <a:t>, cloud, and big data analytics in smart health care </a:t>
            </a:r>
            <a:endParaRPr lang="en-US" dirty="0"/>
          </a:p>
        </p:txBody>
      </p:sp>
      <p:pic>
        <p:nvPicPr>
          <p:cNvPr id="4" name="Picture 3" descr="Screen Shot 2018-05-07 at 11.00.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973" y="1727200"/>
            <a:ext cx="6410994" cy="4759408"/>
          </a:xfrm>
          <a:prstGeom prst="rect">
            <a:avLst/>
          </a:prstGeom>
        </p:spPr>
      </p:pic>
    </p:spTree>
    <p:extLst>
      <p:ext uri="{BB962C8B-B14F-4D97-AF65-F5344CB8AC3E}">
        <p14:creationId xmlns:p14="http://schemas.microsoft.com/office/powerpoint/2010/main" val="25814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care system </a:t>
            </a:r>
            <a:endParaRPr lang="en-US" dirty="0"/>
          </a:p>
        </p:txBody>
      </p:sp>
      <p:pic>
        <p:nvPicPr>
          <p:cNvPr id="4" name="Picture 3" descr="Screen Shot 2018-05-07 at 11.01.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813" y="1610312"/>
            <a:ext cx="8732648" cy="3651552"/>
          </a:xfrm>
          <a:prstGeom prst="rect">
            <a:avLst/>
          </a:prstGeom>
        </p:spPr>
      </p:pic>
    </p:spTree>
    <p:extLst>
      <p:ext uri="{BB962C8B-B14F-4D97-AF65-F5344CB8AC3E}">
        <p14:creationId xmlns:p14="http://schemas.microsoft.com/office/powerpoint/2010/main" val="62839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Different types of monitoring devices </a:t>
            </a:r>
            <a:endParaRPr lang="en-US" dirty="0"/>
          </a:p>
        </p:txBody>
      </p:sp>
      <p:pic>
        <p:nvPicPr>
          <p:cNvPr id="4" name="Picture 3" descr="Screen Shot 2018-05-07 at 11.02.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82" y="1183348"/>
            <a:ext cx="8783204" cy="4509444"/>
          </a:xfrm>
          <a:prstGeom prst="rect">
            <a:avLst/>
          </a:prstGeom>
        </p:spPr>
      </p:pic>
    </p:spTree>
    <p:extLst>
      <p:ext uri="{BB962C8B-B14F-4D97-AF65-F5344CB8AC3E}">
        <p14:creationId xmlns:p14="http://schemas.microsoft.com/office/powerpoint/2010/main" val="387124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different </a:t>
            </a:r>
            <a:r>
              <a:rPr lang="en-US" dirty="0"/>
              <a:t>types of sensors and devices </a:t>
            </a:r>
            <a:r>
              <a:rPr lang="en-US" dirty="0" smtClean="0"/>
              <a:t>used :</a:t>
            </a:r>
            <a:endParaRPr lang="en-US" dirty="0"/>
          </a:p>
        </p:txBody>
      </p:sp>
      <p:sp>
        <p:nvSpPr>
          <p:cNvPr id="3" name="Content Placeholder 2"/>
          <p:cNvSpPr>
            <a:spLocks noGrp="1"/>
          </p:cNvSpPr>
          <p:nvPr>
            <p:ph idx="1"/>
          </p:nvPr>
        </p:nvSpPr>
        <p:spPr/>
        <p:txBody>
          <a:bodyPr/>
          <a:lstStyle/>
          <a:p>
            <a:r>
              <a:rPr lang="en-US" dirty="0"/>
              <a:t>◾ Weight </a:t>
            </a:r>
            <a:r>
              <a:rPr lang="en-US" dirty="0" smtClean="0"/>
              <a:t>sensors</a:t>
            </a:r>
          </a:p>
          <a:p>
            <a:r>
              <a:rPr lang="en-US" dirty="0" smtClean="0"/>
              <a:t>◾ </a:t>
            </a:r>
            <a:r>
              <a:rPr lang="en-US" dirty="0" err="1" smtClean="0"/>
              <a:t>Activitymonitors</a:t>
            </a:r>
            <a:endParaRPr lang="en-US" dirty="0"/>
          </a:p>
          <a:p>
            <a:r>
              <a:rPr lang="en-US" dirty="0" smtClean="0"/>
              <a:t>◾ </a:t>
            </a:r>
            <a:r>
              <a:rPr lang="en-US" dirty="0"/>
              <a:t>Heart rate and pressure monitors </a:t>
            </a:r>
            <a:endParaRPr lang="en-US" dirty="0" smtClean="0"/>
          </a:p>
          <a:p>
            <a:r>
              <a:rPr lang="en-US" dirty="0" smtClean="0"/>
              <a:t>◾ </a:t>
            </a:r>
            <a:r>
              <a:rPr lang="en-US" dirty="0" err="1"/>
              <a:t>Connectedtreadmill</a:t>
            </a:r>
            <a:r>
              <a:rPr lang="en-US" dirty="0"/>
              <a:t> </a:t>
            </a:r>
          </a:p>
        </p:txBody>
      </p:sp>
    </p:spTree>
    <p:extLst>
      <p:ext uri="{BB962C8B-B14F-4D97-AF65-F5344CB8AC3E}">
        <p14:creationId xmlns:p14="http://schemas.microsoft.com/office/powerpoint/2010/main" val="2271541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249</Words>
  <Application>Microsoft Macintosh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Futuristic Smart Case : smart Health Care </vt:lpstr>
      <vt:lpstr>PowerPoint Presentation</vt:lpstr>
      <vt:lpstr>PowerPoint Presentation</vt:lpstr>
      <vt:lpstr>Promising bene ts to the health care organizations </vt:lpstr>
      <vt:lpstr>The main drivers </vt:lpstr>
      <vt:lpstr>Role of IoT, cloud, and big data analytics in smart health care </vt:lpstr>
      <vt:lpstr>Clinical care system </vt:lpstr>
      <vt:lpstr>Different types of monitoring devices </vt:lpstr>
      <vt:lpstr>The different types of sensors and devices used :</vt:lpstr>
      <vt:lpstr>Architecture for telemedicine </vt:lpstr>
      <vt:lpstr>Architecture of ingestible sensor. </vt:lpstr>
      <vt:lpstr>Amount of data generated by various industry sectors </vt:lpstr>
      <vt:lpstr>Use cases of cloud computing in health care </vt:lpstr>
      <vt:lpstr>Stakeholders of big data analytics in health care sector </vt:lpstr>
      <vt:lpstr>Use cases of big data analytics in health care </vt:lpstr>
      <vt:lpstr>Process steps in GNS Healthcare </vt:lpstr>
      <vt:lpstr>Architecture of NLP System </vt:lpstr>
      <vt:lpstr>Platform of One Health Solutions </vt:lpstr>
    </vt:vector>
  </TitlesOfParts>
  <Company>cyberoffice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 firmansyah</dc:creator>
  <cp:lastModifiedBy>gerry firmansyah</cp:lastModifiedBy>
  <cp:revision>16</cp:revision>
  <dcterms:created xsi:type="dcterms:W3CDTF">2018-05-05T04:49:57Z</dcterms:created>
  <dcterms:modified xsi:type="dcterms:W3CDTF">2018-05-17T02:58:37Z</dcterms:modified>
</cp:coreProperties>
</file>