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Futuristic Smart</a:t>
            </a:r>
            <a:r>
              <a:rPr lang="en-US"/>
              <a:t/>
            </a:r>
            <a:br>
              <a:rPr lang="en-US"/>
            </a:br>
            <a:r>
              <a:rPr lang="en-US" i="1"/>
              <a:t>Case : smart use case in Home </a:t>
            </a:r>
            <a:r>
              <a:rPr lang="en-US" i="1"/>
              <a:t>living</a:t>
            </a:r>
            <a:r>
              <a:rPr lang="en-US"/>
              <a:t> 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CSI 421-Internet Of Things</a:t>
            </a:r>
          </a:p>
          <a:p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Architecture for intelligent energy conservation </a:t>
            </a:r>
            <a:endParaRPr lang="en-US" dirty="0"/>
          </a:p>
        </p:txBody>
      </p:sp>
      <p:pic>
        <p:nvPicPr>
          <p:cNvPr id="3" name="Picture 2" descr="Screen Shot 2018-05-07 at 11.1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91" y="1417638"/>
            <a:ext cx="6984134" cy="52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2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Connected Car. </a:t>
            </a:r>
            <a:endParaRPr lang="en-US" dirty="0"/>
          </a:p>
        </p:txBody>
      </p:sp>
      <p:pic>
        <p:nvPicPr>
          <p:cNvPr id="3" name="Picture 2" descr="Screen Shot 2018-05-07 at 11.17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90" y="1417637"/>
            <a:ext cx="6255443" cy="525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1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cases of smart homes </a:t>
            </a:r>
            <a:endParaRPr lang="en-US" dirty="0"/>
          </a:p>
        </p:txBody>
      </p:sp>
      <p:pic>
        <p:nvPicPr>
          <p:cNvPr id="3" name="Picture 2" descr="Screen Shot 2018-05-07 at 11.19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993" y="1181100"/>
            <a:ext cx="5135303" cy="541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8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Futuristic Smart</a:t>
            </a:r>
            <a:endParaRPr lang="en-US" dirty="0"/>
          </a:p>
          <a:p>
            <a:r>
              <a:rPr lang="en-US" i="1" dirty="0"/>
              <a:t>Case : smart use case in Home living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mengacu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By the year 2020, we are expected to have 7.6 billion people and approximately about 50–75 billion connected objects.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does this </a:t>
            </a:r>
            <a:r>
              <a:rPr lang="en-US" dirty="0" smtClean="0"/>
              <a:t>figure </a:t>
            </a:r>
            <a:r>
              <a:rPr lang="en-US" dirty="0"/>
              <a:t>indicate? e number of connected devices will soon surpass the number of human beings who are present on earth. is </a:t>
            </a:r>
            <a:r>
              <a:rPr lang="en-US" dirty="0" err="1"/>
              <a:t>gure</a:t>
            </a:r>
            <a:r>
              <a:rPr lang="en-US" dirty="0"/>
              <a:t> itself throws light on the plethora of opportunities that </a:t>
            </a:r>
            <a:r>
              <a:rPr lang="en-US" dirty="0" err="1"/>
              <a:t>IoT</a:t>
            </a:r>
            <a:r>
              <a:rPr lang="en-US" dirty="0"/>
              <a:t> and its allied technologies o </a:t>
            </a:r>
            <a:r>
              <a:rPr lang="en-US" dirty="0" err="1"/>
              <a:t>er</a:t>
            </a:r>
            <a:r>
              <a:rPr lang="en-US" dirty="0"/>
              <a:t> to mankind.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objective of using the </a:t>
            </a:r>
            <a:r>
              <a:rPr lang="en-US" dirty="0" err="1"/>
              <a:t>IoT</a:t>
            </a:r>
            <a:r>
              <a:rPr lang="en-US" dirty="0"/>
              <a:t> technology is for the transformation of objects into smart objects, which can make our lives easy.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2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three broad categories, which we have considered in this chapter, are the following: </a:t>
            </a:r>
          </a:p>
          <a:p>
            <a:r>
              <a:rPr lang="en-US" dirty="0"/>
              <a:t>◾  </a:t>
            </a:r>
            <a:r>
              <a:rPr lang="en-US" dirty="0" err="1"/>
              <a:t>Industrialusecases</a:t>
            </a:r>
            <a:r>
              <a:rPr lang="en-US" dirty="0"/>
              <a:t> </a:t>
            </a:r>
          </a:p>
          <a:p>
            <a:r>
              <a:rPr lang="en-US" dirty="0"/>
              <a:t>◾  Consumer use cases </a:t>
            </a:r>
          </a:p>
          <a:p>
            <a:r>
              <a:rPr lang="en-US" dirty="0"/>
              <a:t>◾  </a:t>
            </a:r>
            <a:r>
              <a:rPr lang="en-US" dirty="0" err="1"/>
              <a:t>Governanceusecases</a:t>
            </a:r>
            <a:r>
              <a:rPr lang="en-US" dirty="0"/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024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industrial use cases, we have mainly focused on two broad use cases: </a:t>
            </a:r>
          </a:p>
          <a:p>
            <a:r>
              <a:rPr lang="en-US" dirty="0"/>
              <a:t>◾ Smart energy </a:t>
            </a:r>
          </a:p>
          <a:p>
            <a:r>
              <a:rPr lang="en-US" dirty="0"/>
              <a:t>◾ </a:t>
            </a:r>
            <a:r>
              <a:rPr lang="en-US" dirty="0" err="1"/>
              <a:t>Smarttransportationsystems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554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consumer use cases, we have mainly focused on the following: </a:t>
            </a:r>
          </a:p>
          <a:p>
            <a:r>
              <a:rPr lang="en-US" dirty="0"/>
              <a:t>◾  </a:t>
            </a:r>
            <a:r>
              <a:rPr lang="en-US" dirty="0" err="1"/>
              <a:t>Smarthomes</a:t>
            </a:r>
            <a:r>
              <a:rPr lang="en-US" dirty="0"/>
              <a:t> </a:t>
            </a:r>
          </a:p>
          <a:p>
            <a:r>
              <a:rPr lang="en-US" dirty="0"/>
              <a:t>◾  </a:t>
            </a:r>
            <a:r>
              <a:rPr lang="en-US" dirty="0" err="1"/>
              <a:t>Smartbuildings</a:t>
            </a:r>
            <a:r>
              <a:rPr lang="en-US" dirty="0"/>
              <a:t> </a:t>
            </a:r>
          </a:p>
          <a:p>
            <a:r>
              <a:rPr lang="en-US" dirty="0"/>
              <a:t>◾  Smart education systems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645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Smart use cases of </a:t>
            </a:r>
            <a:r>
              <a:rPr lang="en-US" b="1" dirty="0" err="1"/>
              <a:t>IoT</a:t>
            </a:r>
            <a:r>
              <a:rPr lang="en-US" b="1" dirty="0"/>
              <a:t> </a:t>
            </a:r>
            <a:endParaRPr lang="en-US" dirty="0"/>
          </a:p>
        </p:txBody>
      </p:sp>
      <p:pic>
        <p:nvPicPr>
          <p:cNvPr id="6" name="Picture 5" descr="Screen Shot 2018-05-07 at 11.14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91" y="1080402"/>
            <a:ext cx="5884219" cy="531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0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Technologies for building smart cities </a:t>
            </a:r>
            <a:endParaRPr lang="en-US" dirty="0"/>
          </a:p>
        </p:txBody>
      </p:sp>
      <p:pic>
        <p:nvPicPr>
          <p:cNvPr id="3" name="Picture 2" descr="Screen Shot 2018-05-07 at 11.14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51" y="1206500"/>
            <a:ext cx="7499657" cy="53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3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Strategic governance framework for smart city </a:t>
            </a:r>
            <a:endParaRPr lang="en-US" dirty="0"/>
          </a:p>
        </p:txBody>
      </p:sp>
      <p:pic>
        <p:nvPicPr>
          <p:cNvPr id="3" name="Picture 2" descr="Screen Shot 2018-05-07 at 11.15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06" y="1445021"/>
            <a:ext cx="6081589" cy="492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0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224</Words>
  <Application>Microsoft Macintosh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Futuristic Smart Case : smart use case in Home living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Smart use cases of IoT </vt:lpstr>
      <vt:lpstr>Technologies for building smart cities </vt:lpstr>
      <vt:lpstr>Strategic governance framework for smart city </vt:lpstr>
      <vt:lpstr>Architecture for intelligent energy conservation </vt:lpstr>
      <vt:lpstr>Connected Car. </vt:lpstr>
      <vt:lpstr>Use cases of smart homes 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20</cp:revision>
  <dcterms:created xsi:type="dcterms:W3CDTF">2018-05-05T04:49:57Z</dcterms:created>
  <dcterms:modified xsi:type="dcterms:W3CDTF">2018-05-17T02:58:15Z</dcterms:modified>
</cp:coreProperties>
</file>