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1" d="100"/>
          <a:sy n="3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BE97-8EE0-824C-AB44-60C5B4F3628B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3B6A-EC11-A945-A43C-4DEA949A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2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BE97-8EE0-824C-AB44-60C5B4F3628B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3B6A-EC11-A945-A43C-4DEA949A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5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BE97-8EE0-824C-AB44-60C5B4F3628B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3B6A-EC11-A945-A43C-4DEA949A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0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BE97-8EE0-824C-AB44-60C5B4F3628B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3B6A-EC11-A945-A43C-4DEA949A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6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BE97-8EE0-824C-AB44-60C5B4F3628B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3B6A-EC11-A945-A43C-4DEA949A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4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BE97-8EE0-824C-AB44-60C5B4F3628B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3B6A-EC11-A945-A43C-4DEA949A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7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BE97-8EE0-824C-AB44-60C5B4F3628B}" type="datetimeFigureOut">
              <a:rPr lang="en-US" smtClean="0"/>
              <a:t>5/17/18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3B6A-EC11-A945-A43C-4DEA949A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9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BE97-8EE0-824C-AB44-60C5B4F3628B}" type="datetimeFigureOut">
              <a:rPr lang="en-US" smtClean="0"/>
              <a:t>5/17/18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3B6A-EC11-A945-A43C-4DEA949A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24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BE97-8EE0-824C-AB44-60C5B4F3628B}" type="datetimeFigureOut">
              <a:rPr lang="en-US" smtClean="0"/>
              <a:t>5/17/18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3B6A-EC11-A945-A43C-4DEA949A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9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BE97-8EE0-824C-AB44-60C5B4F3628B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3B6A-EC11-A945-A43C-4DEA949A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9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BE97-8EE0-824C-AB44-60C5B4F3628B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3B6A-EC11-A945-A43C-4DEA949A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5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BE97-8EE0-824C-AB44-60C5B4F3628B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B3B6A-EC11-A945-A43C-4DEA949A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9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Security Management of an </a:t>
            </a:r>
            <a:r>
              <a:rPr lang="en-US" b="1" dirty="0" err="1"/>
              <a:t>IoT</a:t>
            </a:r>
            <a:r>
              <a:rPr lang="en-US" b="1"/>
              <a:t> </a:t>
            </a:r>
            <a:r>
              <a:rPr lang="en-US" b="1" smtClean="0"/>
              <a:t>Ecosystem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CSI 421-Internet Of Things</a:t>
            </a:r>
          </a:p>
          <a:p>
            <a:r>
              <a:rPr lang="en-US" i="1" dirty="0" err="1"/>
              <a:t>Universitas</a:t>
            </a:r>
            <a:r>
              <a:rPr lang="en-US" i="1" dirty="0"/>
              <a:t> </a:t>
            </a:r>
            <a:r>
              <a:rPr lang="en-US" i="1" dirty="0" err="1"/>
              <a:t>Esa</a:t>
            </a:r>
            <a:r>
              <a:rPr lang="en-US" i="1" dirty="0"/>
              <a:t> </a:t>
            </a:r>
            <a:r>
              <a:rPr lang="en-US" i="1" dirty="0" err="1"/>
              <a:t>Unggul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838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inter-VM attacks happen </a:t>
            </a:r>
            <a:endParaRPr lang="en-US" dirty="0"/>
          </a:p>
        </p:txBody>
      </p:sp>
      <p:pic>
        <p:nvPicPr>
          <p:cNvPr id="4" name="Picture 3" descr="Screen Shot 2018-05-07 at 11.27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64" y="1246213"/>
            <a:ext cx="6598646" cy="498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646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Instant-on gaps </a:t>
            </a:r>
            <a:endParaRPr lang="en-US" dirty="0"/>
          </a:p>
        </p:txBody>
      </p:sp>
      <p:pic>
        <p:nvPicPr>
          <p:cNvPr id="3" name="Picture 2" descr="Screen Shot 2018-05-07 at 11.28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96" y="1237313"/>
            <a:ext cx="7161855" cy="54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842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Security threats for big data. </a:t>
            </a:r>
            <a:endParaRPr lang="en-US" dirty="0"/>
          </a:p>
        </p:txBody>
      </p:sp>
      <p:pic>
        <p:nvPicPr>
          <p:cNvPr id="3" name="Picture 2" descr="Screen Shot 2018-05-07 at 11.29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399" y="1435099"/>
            <a:ext cx="5111707" cy="5047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72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Security management framework for big data </a:t>
            </a:r>
            <a:endParaRPr lang="en-US" dirty="0"/>
          </a:p>
        </p:txBody>
      </p:sp>
      <p:pic>
        <p:nvPicPr>
          <p:cNvPr id="3" name="Picture 2" descr="Screen Shot 2018-05-07 at 11.30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418" y="1417638"/>
            <a:ext cx="5332095" cy="529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581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Security concerns in </a:t>
            </a:r>
            <a:r>
              <a:rPr lang="en-US" b="1" dirty="0" err="1"/>
              <a:t>IoT</a:t>
            </a:r>
            <a:r>
              <a:rPr lang="en-US" b="1" dirty="0"/>
              <a:t> devices </a:t>
            </a:r>
            <a:endParaRPr lang="en-US" dirty="0"/>
          </a:p>
        </p:txBody>
      </p:sp>
      <p:pic>
        <p:nvPicPr>
          <p:cNvPr id="4" name="Picture 3" descr="Screen Shot 2018-05-07 at 11.31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1417638"/>
            <a:ext cx="6718300" cy="523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41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Security threats in different </a:t>
            </a:r>
            <a:r>
              <a:rPr lang="en-US" b="1" dirty="0" err="1"/>
              <a:t>IoT</a:t>
            </a:r>
            <a:r>
              <a:rPr lang="en-US" b="1" dirty="0"/>
              <a:t> use cases. </a:t>
            </a:r>
            <a:endParaRPr lang="en-US" dirty="0"/>
          </a:p>
        </p:txBody>
      </p:sp>
      <p:pic>
        <p:nvPicPr>
          <p:cNvPr id="3" name="Picture 2" descr="Screen Shot 2018-05-07 at 11.31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512" y="1744467"/>
            <a:ext cx="6725410" cy="498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16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Security Management of an </a:t>
            </a:r>
            <a:r>
              <a:rPr lang="en-US" b="1" dirty="0" err="1"/>
              <a:t>IoT</a:t>
            </a:r>
            <a:r>
              <a:rPr lang="en-US" b="1" dirty="0"/>
              <a:t> </a:t>
            </a:r>
            <a:r>
              <a:rPr lang="en-US" b="1" dirty="0" smtClean="0"/>
              <a:t>Ecosystem</a:t>
            </a:r>
          </a:p>
          <a:p>
            <a:endParaRPr lang="en-US" b="1" dirty="0"/>
          </a:p>
          <a:p>
            <a:r>
              <a:rPr lang="en-US" b="1" dirty="0" err="1" smtClean="0"/>
              <a:t>Semua</a:t>
            </a:r>
            <a:r>
              <a:rPr lang="en-US" b="1" dirty="0" smtClean="0"/>
              <a:t> </a:t>
            </a:r>
            <a:r>
              <a:rPr lang="en-US" b="1" dirty="0" err="1" smtClean="0"/>
              <a:t>Bahan</a:t>
            </a:r>
            <a:r>
              <a:rPr lang="en-US" b="1" dirty="0" smtClean="0"/>
              <a:t> </a:t>
            </a:r>
            <a:r>
              <a:rPr lang="en-US" b="1" dirty="0" err="1" smtClean="0"/>
              <a:t>mengacu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buku</a:t>
            </a:r>
            <a:r>
              <a:rPr lang="en-US" b="1" dirty="0" smtClean="0"/>
              <a:t> : </a:t>
            </a:r>
            <a:r>
              <a:rPr lang="en-US" dirty="0"/>
              <a:t>The Internet of Things: Enabling Technologies, Platforms, and Use Cases [</a:t>
            </a:r>
            <a:r>
              <a:rPr lang="en-US" dirty="0" err="1"/>
              <a:t>Pethuru</a:t>
            </a:r>
            <a:r>
              <a:rPr lang="en-US" dirty="0"/>
              <a:t> Raj, </a:t>
            </a:r>
            <a:r>
              <a:rPr lang="en-US" dirty="0" err="1"/>
              <a:t>Anupama</a:t>
            </a:r>
            <a:r>
              <a:rPr lang="en-US" dirty="0"/>
              <a:t> C. Raman]</a:t>
            </a:r>
            <a:r>
              <a:rPr lang="en-US" dirty="0" smtClean="0">
                <a:effectLst/>
              </a:rPr>
              <a:t> </a:t>
            </a:r>
            <a:r>
              <a:rPr lang="en-US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17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/>
              <a:t>IoT</a:t>
            </a:r>
            <a:r>
              <a:rPr lang="en-US" dirty="0"/>
              <a:t> infrastructure in its entirety contains a wide gamut of technologies like cloud, big data, mobile devices, and Internet of </a:t>
            </a:r>
            <a:r>
              <a:rPr lang="en-US" dirty="0" smtClean="0"/>
              <a:t>things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of these technological components are susceptible to various types of security vulnerabilities and threats, which can render them </a:t>
            </a:r>
            <a:r>
              <a:rPr lang="en-US" dirty="0" err="1"/>
              <a:t>ine</a:t>
            </a:r>
            <a:r>
              <a:rPr lang="en-US" dirty="0"/>
              <a:t> </a:t>
            </a:r>
            <a:r>
              <a:rPr lang="en-US" dirty="0" err="1"/>
              <a:t>ective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 is very important to ensure that the </a:t>
            </a:r>
            <a:r>
              <a:rPr lang="en-US" dirty="0" err="1"/>
              <a:t>IoT</a:t>
            </a:r>
            <a:r>
              <a:rPr lang="en-US" dirty="0"/>
              <a:t> infrastructure components are adequately safeguarded from various security breaches.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crux of this chapter is the techniques to be adopted for securing the </a:t>
            </a:r>
            <a:r>
              <a:rPr lang="en-US" dirty="0" err="1"/>
              <a:t>IoT</a:t>
            </a:r>
            <a:r>
              <a:rPr lang="en-US" dirty="0"/>
              <a:t> platforms and technologies, which form a part of the </a:t>
            </a:r>
            <a:r>
              <a:rPr lang="en-US" dirty="0" err="1"/>
              <a:t>IoT</a:t>
            </a:r>
            <a:r>
              <a:rPr lang="en-US" dirty="0"/>
              <a:t> ecosystem. </a:t>
            </a:r>
          </a:p>
        </p:txBody>
      </p:sp>
    </p:spTree>
    <p:extLst>
      <p:ext uri="{BB962C8B-B14F-4D97-AF65-F5344CB8AC3E}">
        <p14:creationId xmlns:p14="http://schemas.microsoft.com/office/powerpoint/2010/main" val="1099025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identify security threats based on the four key platforms and technologies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◾  Security concerns in mobile devices and platforms, which are used by </a:t>
            </a:r>
            <a:r>
              <a:rPr lang="en-US" dirty="0" err="1"/>
              <a:t>IoT</a:t>
            </a:r>
            <a:r>
              <a:rPr lang="en-US" dirty="0"/>
              <a:t> applications </a:t>
            </a:r>
            <a:endParaRPr lang="en-US" dirty="0" smtClean="0">
              <a:effectLst/>
            </a:endParaRPr>
          </a:p>
          <a:p>
            <a:r>
              <a:rPr lang="en-US" dirty="0"/>
              <a:t>◾  Security concerns in big data platforms </a:t>
            </a:r>
            <a:endParaRPr lang="en-US" dirty="0" smtClean="0">
              <a:effectLst/>
            </a:endParaRPr>
          </a:p>
          <a:p>
            <a:r>
              <a:rPr lang="en-US" dirty="0"/>
              <a:t>◾  Security concerns in cloud </a:t>
            </a:r>
            <a:endParaRPr lang="en-US" dirty="0" smtClean="0">
              <a:effectLst/>
            </a:endParaRPr>
          </a:p>
          <a:p>
            <a:r>
              <a:rPr lang="en-US" dirty="0"/>
              <a:t>◾  Security concerns in </a:t>
            </a:r>
            <a:r>
              <a:rPr lang="en-US" dirty="0" err="1"/>
              <a:t>IoT</a:t>
            </a:r>
            <a:r>
              <a:rPr lang="en-US" dirty="0"/>
              <a:t> platforms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02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CIA triad. </a:t>
            </a:r>
            <a:endParaRPr lang="en-US" dirty="0"/>
          </a:p>
        </p:txBody>
      </p:sp>
      <p:pic>
        <p:nvPicPr>
          <p:cNvPr id="5" name="Picture 4" descr="Screen Shot 2018-05-07 at 11.23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75" y="1192205"/>
            <a:ext cx="7333183" cy="497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16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Architecture of defense-in-depth </a:t>
            </a:r>
            <a:endParaRPr lang="en-US" dirty="0"/>
          </a:p>
        </p:txBody>
      </p:sp>
      <p:pic>
        <p:nvPicPr>
          <p:cNvPr id="3" name="Picture 2" descr="Screen Shot 2018-05-07 at 11.24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86" y="1247425"/>
            <a:ext cx="7574021" cy="508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420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Cloud security architecture. </a:t>
            </a:r>
            <a:endParaRPr lang="en-US" dirty="0"/>
          </a:p>
        </p:txBody>
      </p:sp>
      <p:pic>
        <p:nvPicPr>
          <p:cNvPr id="3" name="Picture 2" descr="Screen Shot 2018-05-07 at 11.25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26" y="1295399"/>
            <a:ext cx="8564059" cy="5077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732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Architecture of </a:t>
            </a:r>
            <a:r>
              <a:rPr lang="en-US" b="1" dirty="0" err="1"/>
              <a:t>Imperva</a:t>
            </a:r>
            <a:r>
              <a:rPr lang="en-US" b="1" dirty="0"/>
              <a:t> </a:t>
            </a:r>
            <a:r>
              <a:rPr lang="en-US" b="1" dirty="0" err="1"/>
              <a:t>SecureSphere</a:t>
            </a:r>
            <a:r>
              <a:rPr lang="en-US" b="1" dirty="0"/>
              <a:t>. </a:t>
            </a:r>
            <a:endParaRPr lang="en-US" dirty="0"/>
          </a:p>
        </p:txBody>
      </p:sp>
      <p:pic>
        <p:nvPicPr>
          <p:cNvPr id="3" name="Picture 2" descr="Screen Shot 2018-05-07 at 11.26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70" y="1568193"/>
            <a:ext cx="7754030" cy="462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3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8-05-07 at 11.27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447" y="1282700"/>
            <a:ext cx="6011525" cy="54313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Virtual machine based security threats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37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217</Words>
  <Application>Microsoft Macintosh PowerPoint</Application>
  <PresentationFormat>On-screen Show (4:3)</PresentationFormat>
  <Paragraphs>26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Security Management of an IoT Ecosystem</vt:lpstr>
      <vt:lpstr>PowerPoint Presentation</vt:lpstr>
      <vt:lpstr>PowerPoint Presentation</vt:lpstr>
      <vt:lpstr>identify security threats based on the four key platforms and technologies </vt:lpstr>
      <vt:lpstr>CIA triad. </vt:lpstr>
      <vt:lpstr>Architecture of defense-in-depth </vt:lpstr>
      <vt:lpstr>Cloud security architecture. </vt:lpstr>
      <vt:lpstr>Architecture of Imperva SecureSphere. </vt:lpstr>
      <vt:lpstr>Virtual machine based security threats </vt:lpstr>
      <vt:lpstr>How inter-VM attacks happen </vt:lpstr>
      <vt:lpstr>Instant-on gaps </vt:lpstr>
      <vt:lpstr>Security threats for big data. </vt:lpstr>
      <vt:lpstr>Security management framework for big data </vt:lpstr>
      <vt:lpstr>Security concerns in IoT devices </vt:lpstr>
      <vt:lpstr>Security threats in different IoT use cases. </vt:lpstr>
    </vt:vector>
  </TitlesOfParts>
  <Company>cyberoffice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gerry firmansyah</dc:creator>
  <cp:lastModifiedBy>gerry firmansyah</cp:lastModifiedBy>
  <cp:revision>5</cp:revision>
  <dcterms:created xsi:type="dcterms:W3CDTF">2018-05-07T16:20:40Z</dcterms:created>
  <dcterms:modified xsi:type="dcterms:W3CDTF">2018-05-17T02:57:50Z</dcterms:modified>
</cp:coreProperties>
</file>