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0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1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Enablement Platform for </a:t>
            </a:r>
            <a:r>
              <a:rPr lang="en-US" i="1" dirty="0" err="1"/>
              <a:t>IoT</a:t>
            </a:r>
            <a:r>
              <a:rPr lang="en-US" i="1"/>
              <a:t> Application and </a:t>
            </a:r>
            <a:r>
              <a:rPr lang="en-US" i="1"/>
              <a:t>Analytics</a:t>
            </a:r>
            <a:r>
              <a:rPr lang="en-US"/>
              <a:t> 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CSI 421-Internet Of Things</a:t>
            </a:r>
          </a:p>
          <a:p>
            <a:r>
              <a:rPr lang="en-US" i="1" dirty="0" err="1"/>
              <a:t>Universitas</a:t>
            </a:r>
            <a:r>
              <a:rPr lang="en-US" i="1" dirty="0"/>
              <a:t> </a:t>
            </a:r>
            <a:r>
              <a:rPr lang="en-US" i="1" dirty="0" err="1"/>
              <a:t>Esa</a:t>
            </a:r>
            <a:r>
              <a:rPr lang="en-US" i="1" dirty="0"/>
              <a:t> </a:t>
            </a:r>
            <a:r>
              <a:rPr lang="en-US" i="1"/>
              <a:t>Unggul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2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system architecture for the Microsoft Azure </a:t>
            </a:r>
            <a:r>
              <a:rPr lang="en-US" b="1" dirty="0" err="1"/>
              <a:t>IoT</a:t>
            </a:r>
            <a:r>
              <a:rPr lang="en-US" b="1" dirty="0"/>
              <a:t> hub </a:t>
            </a:r>
            <a:endParaRPr lang="en-US" dirty="0"/>
          </a:p>
        </p:txBody>
      </p:sp>
      <p:pic>
        <p:nvPicPr>
          <p:cNvPr id="3" name="Picture 2" descr="Screen Shot 2018-05-07 at 1.55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9" y="2070100"/>
            <a:ext cx="8877273" cy="321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30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794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AWS </a:t>
            </a:r>
            <a:r>
              <a:rPr lang="en-US" b="1" dirty="0" err="1"/>
              <a:t>IoT</a:t>
            </a:r>
            <a:r>
              <a:rPr lang="en-US" b="1" dirty="0"/>
              <a:t> platform architecture. </a:t>
            </a:r>
            <a:endParaRPr lang="en-US" dirty="0"/>
          </a:p>
        </p:txBody>
      </p:sp>
      <p:pic>
        <p:nvPicPr>
          <p:cNvPr id="3" name="Picture 2" descr="Screen Shot 2018-05-07 at 1.56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33" y="1389950"/>
            <a:ext cx="8635961" cy="388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98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68663"/>
          </a:xfrm>
        </p:spPr>
        <p:txBody>
          <a:bodyPr>
            <a:normAutofit/>
          </a:bodyPr>
          <a:lstStyle/>
          <a:p>
            <a:r>
              <a:rPr lang="en-US" sz="3600" b="1" dirty="0"/>
              <a:t>The </a:t>
            </a:r>
            <a:r>
              <a:rPr lang="en-US" sz="3600" b="1" dirty="0" err="1"/>
              <a:t>vitria</a:t>
            </a:r>
            <a:r>
              <a:rPr lang="en-US" sz="3600" b="1" dirty="0"/>
              <a:t> </a:t>
            </a:r>
            <a:r>
              <a:rPr lang="en-US" sz="3600" b="1" dirty="0" err="1"/>
              <a:t>IoT</a:t>
            </a:r>
            <a:r>
              <a:rPr lang="en-US" sz="3600" b="1" dirty="0"/>
              <a:t> analytics platform architecture </a:t>
            </a:r>
            <a:endParaRPr lang="en-US" sz="3600" dirty="0"/>
          </a:p>
        </p:txBody>
      </p:sp>
      <p:pic>
        <p:nvPicPr>
          <p:cNvPr id="3" name="Picture 2" descr="Screen Shot 2018-05-07 at 1.57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750" y="1043300"/>
            <a:ext cx="6785205" cy="55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7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Enablement Platform for </a:t>
            </a:r>
            <a:r>
              <a:rPr lang="en-US" i="1" dirty="0" err="1"/>
              <a:t>IoT</a:t>
            </a:r>
            <a:r>
              <a:rPr lang="en-US" i="1" dirty="0"/>
              <a:t> Application and Analytics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  <a:p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mengacu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buku</a:t>
            </a:r>
            <a:r>
              <a:rPr lang="en-US" b="1" dirty="0"/>
              <a:t> : </a:t>
            </a:r>
            <a:r>
              <a:rPr lang="en-US" dirty="0"/>
              <a:t>The Internet of Things: Enabling Technologies, Platforms, and Use Cases [</a:t>
            </a:r>
            <a:r>
              <a:rPr lang="en-US" dirty="0" err="1"/>
              <a:t>Pethuru</a:t>
            </a:r>
            <a:r>
              <a:rPr lang="en-US" dirty="0"/>
              <a:t> Raj, </a:t>
            </a:r>
            <a:r>
              <a:rPr lang="en-US" dirty="0" err="1"/>
              <a:t>Anupama</a:t>
            </a:r>
            <a:r>
              <a:rPr lang="en-US" dirty="0"/>
              <a:t> C. Raman] 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1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Internet of </a:t>
            </a:r>
            <a:r>
              <a:rPr lang="en-US" dirty="0" err="1"/>
              <a:t>ings</a:t>
            </a:r>
            <a:r>
              <a:rPr lang="en-US" dirty="0"/>
              <a:t> (</a:t>
            </a:r>
            <a:r>
              <a:rPr lang="en-US" dirty="0" err="1"/>
              <a:t>IoT</a:t>
            </a:r>
            <a:r>
              <a:rPr lang="en-US" dirty="0"/>
              <a:t>) paradigm is de </a:t>
            </a:r>
            <a:r>
              <a:rPr lang="en-US" dirty="0" err="1"/>
              <a:t>nitely</a:t>
            </a:r>
            <a:r>
              <a:rPr lang="en-US" dirty="0"/>
              <a:t> on fast track. ere are a number of viable and value-adding business and technical cases being unearthed and articulated well by business as well as IT professionals for enabling worldwide governments and organizations to deeply focus on bringing forth a well-intended </a:t>
            </a:r>
            <a:r>
              <a:rPr lang="en-US" dirty="0" err="1"/>
              <a:t>IoT</a:t>
            </a:r>
            <a:r>
              <a:rPr lang="en-US" dirty="0"/>
              <a:t> strategy. </a:t>
            </a:r>
          </a:p>
        </p:txBody>
      </p:sp>
    </p:spTree>
    <p:extLst>
      <p:ext uri="{BB962C8B-B14F-4D97-AF65-F5344CB8AC3E}">
        <p14:creationId xmlns:p14="http://schemas.microsoft.com/office/powerpoint/2010/main" val="410340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Describing the </a:t>
            </a:r>
            <a:r>
              <a:rPr lang="en-US" b="1" dirty="0" err="1"/>
              <a:t>IoT</a:t>
            </a:r>
            <a:r>
              <a:rPr lang="en-US" b="1" dirty="0"/>
              <a:t> Journey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IoT</a:t>
            </a:r>
            <a:r>
              <a:rPr lang="en-US" dirty="0"/>
              <a:t> idea is percolating into every industry vertical.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professionals and computer science professors are actively working on making it pervasive and persuasive.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several forecasts from world-leading market researchers that by 2020, all kinds of tangible things in our everyday environments will be technologically modernized to be web-enabled.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unequivocally read- </a:t>
            </a:r>
            <a:r>
              <a:rPr lang="en-US" dirty="0" err="1"/>
              <a:t>ing</a:t>
            </a:r>
            <a:r>
              <a:rPr lang="en-US" dirty="0"/>
              <a:t> a lot of distinct advantages of our ordinary articles getting hooked to the Internet. </a:t>
            </a:r>
            <a:r>
              <a:rPr lang="en-US" dirty="0" smtClean="0"/>
              <a:t>E’</a:t>
            </a:r>
          </a:p>
          <a:p>
            <a:r>
              <a:rPr lang="en-US" dirty="0" smtClean="0"/>
              <a:t>There </a:t>
            </a:r>
            <a:r>
              <a:rPr lang="en-US" dirty="0"/>
              <a:t>are unique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ts</a:t>
            </a:r>
            <a:r>
              <a:rPr lang="en-US" dirty="0"/>
              <a:t> for end users and technical professionals whereas newer business models are being talked about in order to explore fresh revenue-generating avenues through such kinds of web- enablement.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5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dirty="0" err="1"/>
              <a:t>IoT</a:t>
            </a:r>
            <a:r>
              <a:rPr lang="en-US" b="1" dirty="0"/>
              <a:t> Building Blocks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Digitized Entities and Connected Devices </a:t>
            </a:r>
            <a:endParaRPr lang="en-US" b="1" i="1" dirty="0" smtClean="0"/>
          </a:p>
          <a:p>
            <a:r>
              <a:rPr lang="en-US" b="1" i="1" dirty="0" err="1"/>
              <a:t>IoT</a:t>
            </a:r>
            <a:r>
              <a:rPr lang="en-US" b="1" i="1" dirty="0"/>
              <a:t> or Sensor Data Gateway </a:t>
            </a:r>
            <a:endParaRPr lang="en-US" dirty="0"/>
          </a:p>
          <a:p>
            <a:r>
              <a:rPr lang="en-US" b="1" i="1" dirty="0"/>
              <a:t>Application Enablement Platforms </a:t>
            </a:r>
            <a:endParaRPr lang="en-US" dirty="0"/>
          </a:p>
          <a:p>
            <a:r>
              <a:rPr lang="en-US" b="1" i="1" dirty="0"/>
              <a:t>Data Analytics Platforms </a:t>
            </a:r>
            <a:endParaRPr lang="en-US" dirty="0"/>
          </a:p>
          <a:p>
            <a:r>
              <a:rPr lang="en-US" b="1" i="1" dirty="0"/>
              <a:t>Knowledge Discovery and Dissemination </a:t>
            </a:r>
            <a:endParaRPr lang="en-US" dirty="0"/>
          </a:p>
          <a:p>
            <a:r>
              <a:rPr lang="en-US" b="1" i="1" dirty="0"/>
              <a:t>Storage, Backup, and Archival </a:t>
            </a:r>
            <a:endParaRPr lang="en-US" b="1" i="1" dirty="0" smtClean="0"/>
          </a:p>
          <a:p>
            <a:r>
              <a:rPr lang="en-US" b="1" i="1" dirty="0"/>
              <a:t>Cognitive Clouds </a:t>
            </a:r>
            <a:endParaRPr lang="en-US" dirty="0"/>
          </a:p>
          <a:p>
            <a:r>
              <a:rPr lang="en-US" b="1" i="1" dirty="0"/>
              <a:t>The Major Players in the </a:t>
            </a:r>
            <a:r>
              <a:rPr lang="en-US" b="1" i="1" dirty="0" err="1"/>
              <a:t>IoT</a:t>
            </a:r>
            <a:r>
              <a:rPr lang="en-US" b="1" i="1" dirty="0"/>
              <a:t> Space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7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453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Cloud-based </a:t>
            </a:r>
            <a:r>
              <a:rPr lang="en-US" b="1" dirty="0" err="1"/>
              <a:t>IoT</a:t>
            </a:r>
            <a:r>
              <a:rPr lang="en-US" b="1" dirty="0"/>
              <a:t> data processing and application development. </a:t>
            </a:r>
            <a:endParaRPr lang="en-US" dirty="0"/>
          </a:p>
        </p:txBody>
      </p:sp>
      <p:pic>
        <p:nvPicPr>
          <p:cNvPr id="5" name="Picture 4" descr="Screen Shot 2018-05-07 at 1.51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3" y="1244600"/>
            <a:ext cx="8571246" cy="494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89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1343"/>
          </a:xfrm>
        </p:spPr>
        <p:txBody>
          <a:bodyPr>
            <a:normAutofit/>
          </a:bodyPr>
          <a:lstStyle/>
          <a:p>
            <a:r>
              <a:rPr lang="en-US" sz="3600" b="1" dirty="0"/>
              <a:t>The principal building blocks of </a:t>
            </a:r>
            <a:r>
              <a:rPr lang="en-US" sz="3600" b="1" dirty="0" err="1"/>
              <a:t>IoT</a:t>
            </a:r>
            <a:r>
              <a:rPr lang="en-US" sz="3600" b="1" dirty="0"/>
              <a:t> AEPs </a:t>
            </a:r>
            <a:endParaRPr lang="en-US" sz="3600" dirty="0"/>
          </a:p>
        </p:txBody>
      </p:sp>
      <p:pic>
        <p:nvPicPr>
          <p:cNvPr id="3" name="Picture 2" descr="Screen Shot 2018-05-07 at 1.52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45" y="1065980"/>
            <a:ext cx="8796653" cy="52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IoT</a:t>
            </a:r>
            <a:r>
              <a:rPr lang="en-US" b="1" dirty="0"/>
              <a:t> and M2M sensor data platform by </a:t>
            </a:r>
            <a:r>
              <a:rPr lang="en-US" b="1" dirty="0" err="1"/>
              <a:t>AerCloud</a:t>
            </a:r>
            <a:r>
              <a:rPr lang="en-US" b="1" dirty="0"/>
              <a:t> </a:t>
            </a:r>
            <a:endParaRPr lang="en-US" dirty="0"/>
          </a:p>
        </p:txBody>
      </p:sp>
      <p:pic>
        <p:nvPicPr>
          <p:cNvPr id="3" name="Picture 2" descr="Screen Shot 2018-05-07 at 1.53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2" y="1610312"/>
            <a:ext cx="8916228" cy="376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5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system architecture of the </a:t>
            </a:r>
            <a:r>
              <a:rPr lang="en-US" b="1" dirty="0" err="1"/>
              <a:t>ThingWorx</a:t>
            </a:r>
            <a:r>
              <a:rPr lang="en-US" b="1" dirty="0"/>
              <a:t> </a:t>
            </a:r>
            <a:r>
              <a:rPr lang="en-US" b="1" dirty="0" err="1"/>
              <a:t>IoT</a:t>
            </a:r>
            <a:r>
              <a:rPr lang="en-US" b="1" dirty="0"/>
              <a:t> AEP. </a:t>
            </a:r>
            <a:endParaRPr lang="en-US" dirty="0"/>
          </a:p>
        </p:txBody>
      </p:sp>
      <p:pic>
        <p:nvPicPr>
          <p:cNvPr id="3" name="Picture 2" descr="Screen Shot 2018-05-07 at 1.54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30" y="1422399"/>
            <a:ext cx="8792660" cy="470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2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327</Words>
  <Application>Microsoft Macintosh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Enablement Platform for IoT Application and Analytics </vt:lpstr>
      <vt:lpstr>PowerPoint Presentation</vt:lpstr>
      <vt:lpstr>PowerPoint Presentation</vt:lpstr>
      <vt:lpstr>Describing the IoT Journey </vt:lpstr>
      <vt:lpstr>The IoT Building Blocks </vt:lpstr>
      <vt:lpstr>Cloud-based IoT data processing and application development. </vt:lpstr>
      <vt:lpstr>The principal building blocks of IoT AEPs </vt:lpstr>
      <vt:lpstr>IoT and M2M sensor data platform by AerCloud </vt:lpstr>
      <vt:lpstr>The system architecture of the ThingWorx IoT AEP. </vt:lpstr>
      <vt:lpstr>The system architecture for the Microsoft Azure IoT hub </vt:lpstr>
      <vt:lpstr>The AWS IoT platform architecture. </vt:lpstr>
      <vt:lpstr>The vitria IoT analytics platform architecture 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firmansyah</dc:creator>
  <cp:lastModifiedBy>gerry firmansyah</cp:lastModifiedBy>
  <cp:revision>11</cp:revision>
  <dcterms:created xsi:type="dcterms:W3CDTF">2018-05-05T04:49:57Z</dcterms:created>
  <dcterms:modified xsi:type="dcterms:W3CDTF">2018-05-17T03:06:08Z</dcterms:modified>
</cp:coreProperties>
</file>