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0015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TRAINING TESTING AND AUDITING IN BCP &amp; DRP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90900" y="219459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 </a:t>
            </a:r>
            <a:r>
              <a:rPr lang="en-US" dirty="0" err="1" smtClean="0"/>
              <a:t>Yulhendri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52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45200" y="3743325"/>
            <a:ext cx="793750" cy="642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45258" y="603503"/>
            <a:ext cx="300483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In</a:t>
            </a:r>
            <a:r>
              <a:rPr sz="2700" b="1" spc="-25" baseline="3034" dirty="0" smtClean="0"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rn</a:t>
            </a:r>
            <a:r>
              <a:rPr sz="2700" b="1" spc="-9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t</a:t>
            </a:r>
            <a:r>
              <a:rPr sz="2700" b="1" spc="-9" baseline="3034" dirty="0" smtClean="0">
                <a:latin typeface="Calibri"/>
                <a:cs typeface="Calibri"/>
              </a:rPr>
              <a:t>i</a:t>
            </a:r>
            <a:r>
              <a:rPr sz="2700" b="1" spc="-4" baseline="3034" dirty="0" smtClean="0"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latin typeface="Calibri"/>
                <a:cs typeface="Calibri"/>
              </a:rPr>
              <a:t>n</a:t>
            </a:r>
            <a:r>
              <a:rPr sz="2700" b="1" spc="-9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-4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u</a:t>
            </a:r>
            <a:r>
              <a:rPr sz="2700" b="1" spc="0" baseline="3034" dirty="0" smtClean="0">
                <a:latin typeface="Calibri"/>
                <a:cs typeface="Calibri"/>
              </a:rPr>
              <a:t>sa</a:t>
            </a:r>
            <a:r>
              <a:rPr sz="2700" b="1" spc="-25" baseline="3034" dirty="0" smtClean="0">
                <a:latin typeface="Calibri"/>
                <a:cs typeface="Calibri"/>
              </a:rPr>
              <a:t>g</a:t>
            </a:r>
            <a:r>
              <a:rPr sz="2700" b="1" spc="0" baseline="3034" dirty="0" smtClean="0">
                <a:latin typeface="Calibri"/>
                <a:cs typeface="Calibri"/>
              </a:rPr>
              <a:t>e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BS25999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1778" y="1157604"/>
            <a:ext cx="34725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B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3238" y="1454317"/>
            <a:ext cx="114554" cy="4597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328"/>
              </a:spcBef>
            </a:pPr>
            <a:r>
              <a:rPr sz="14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5366" y="1465072"/>
            <a:ext cx="3599404" cy="459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SI</a:t>
            </a:r>
            <a:r>
              <a:rPr sz="2100" spc="-2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100" spc="-25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sl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tions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nt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 F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ch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, 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an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100" spc="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Spa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ish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ct val="101725"/>
              </a:lnSpc>
              <a:spcBef>
                <a:spcPts val="228"/>
              </a:spcBef>
            </a:pP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400" spc="-2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1400" spc="1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ld</a:t>
            </a:r>
            <a:r>
              <a:rPr sz="1400" spc="-19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14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1400" spc="19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SI</a:t>
            </a:r>
            <a:r>
              <a:rPr sz="1400" spc="-29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1400" spc="-9" dirty="0" smtClean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r>
              <a:rPr sz="1400" spc="-1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0 </a:t>
            </a:r>
            <a:r>
              <a:rPr sz="1400" spc="-14" dirty="0" smtClean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ou</a:t>
            </a:r>
            <a:r>
              <a:rPr sz="1400" spc="-19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tries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1778" y="2291715"/>
            <a:ext cx="30877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O</a:t>
            </a:r>
            <a:r>
              <a:rPr sz="2700" spc="-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h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r N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onal S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an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25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ds</a:t>
            </a:r>
            <a:r>
              <a:rPr sz="2700" spc="4" baseline="3034" dirty="0" smtClean="0">
                <a:latin typeface="Calibri"/>
                <a:cs typeface="Calibri"/>
              </a:rPr>
              <a:t> B</a:t>
            </a:r>
            <a:r>
              <a:rPr sz="2700" spc="0" baseline="3034" dirty="0" smtClean="0">
                <a:latin typeface="Calibri"/>
                <a:cs typeface="Calibri"/>
              </a:rPr>
              <a:t>odies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3238" y="2588427"/>
            <a:ext cx="114553" cy="459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28"/>
              </a:spcBef>
            </a:pPr>
            <a:r>
              <a:rPr sz="14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5366" y="2599182"/>
            <a:ext cx="4097459" cy="459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Adop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2100" spc="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outsi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 the UK 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azil,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Spain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et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28"/>
              </a:spcBef>
            </a:pP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Lo</a:t>
            </a:r>
            <a:r>
              <a:rPr sz="1400" spc="-14" dirty="0" smtClean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al</a:t>
            </a:r>
            <a:r>
              <a:rPr sz="1400" spc="-1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1400" spc="-25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sl</a:t>
            </a:r>
            <a:r>
              <a:rPr sz="1400" spc="-9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tion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/d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1400" spc="-9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tri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bu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tion</a:t>
            </a:r>
            <a:r>
              <a:rPr sz="1400" spc="2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J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ap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1400" spc="1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Ch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1400" spc="1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ia,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1400" spc="-14" dirty="0" smtClean="0">
                <a:solidFill>
                  <a:srgbClr val="585858"/>
                </a:solidFill>
                <a:latin typeface="Calibri"/>
                <a:cs typeface="Calibri"/>
              </a:rPr>
              <a:t>et</a:t>
            </a:r>
            <a:r>
              <a:rPr sz="1400" spc="-4" dirty="0" smtClean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1400" spc="4" dirty="0" smtClean="0">
                <a:solidFill>
                  <a:srgbClr val="585858"/>
                </a:solidFill>
                <a:latin typeface="Calibri"/>
                <a:cs typeface="Calibri"/>
              </a:rPr>
              <a:t>.</a:t>
            </a:r>
            <a:r>
              <a:rPr sz="1400" spc="0" dirty="0" smtClean="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1778" y="3133115"/>
            <a:ext cx="31047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US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3238" y="3430056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5366" y="3440811"/>
            <a:ext cx="5474841" cy="41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As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art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100" spc="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‘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100" spc="9" baseline="195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ep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og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’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 US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art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100" spc="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or</a:t>
            </a:r>
            <a:r>
              <a:rPr sz="2100" spc="-25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ela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d Se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cu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rity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om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ed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3 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nd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100" spc="9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-19" baseline="1950" dirty="0" smtClean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or</a:t>
            </a:r>
            <a:r>
              <a:rPr sz="2100" spc="-25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M, 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nc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lu</a:t>
            </a:r>
            <a:r>
              <a:rPr sz="2100" spc="-9" baseline="1950" dirty="0" smtClean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ing</a:t>
            </a:r>
            <a:r>
              <a:rPr sz="2100" spc="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4" baseline="1950" dirty="0" smtClean="0">
                <a:solidFill>
                  <a:srgbClr val="585858"/>
                </a:solidFill>
                <a:latin typeface="Calibri"/>
                <a:cs typeface="Calibri"/>
              </a:rPr>
              <a:t>B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100" spc="-14" baseline="195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2100" spc="-4" baseline="1950" dirty="0" smtClean="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sz="2100" spc="0" baseline="1950" dirty="0" smtClean="0">
                <a:solidFill>
                  <a:srgbClr val="585858"/>
                </a:solidFill>
                <a:latin typeface="Calibri"/>
                <a:cs typeface="Calibri"/>
              </a:rPr>
              <a:t>9.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9287" y="1063625"/>
            <a:ext cx="6911975" cy="3140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38044" y="3511296"/>
            <a:ext cx="1409700" cy="425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3800" y="3511296"/>
            <a:ext cx="365760" cy="425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878316" y="260287"/>
            <a:ext cx="153493" cy="127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800" spc="-4" dirty="0" smtClean="0">
                <a:solidFill>
                  <a:srgbClr val="00396C"/>
                </a:solidFill>
                <a:latin typeface="Arial"/>
                <a:cs typeface="Arial"/>
              </a:rPr>
              <a:t>18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99257" y="971676"/>
            <a:ext cx="187126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The</a:t>
            </a:r>
            <a:r>
              <a:rPr sz="2700" b="1" spc="-1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w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ISO 22</a:t>
            </a:r>
            <a:r>
              <a:rPr sz="2700" b="1" spc="-4" baseline="3034" dirty="0" smtClean="0">
                <a:latin typeface="Calibri"/>
                <a:cs typeface="Calibri"/>
              </a:rPr>
              <a:t>3</a:t>
            </a:r>
            <a:r>
              <a:rPr sz="2700" b="1" spc="0" baseline="3034" dirty="0" smtClean="0">
                <a:latin typeface="Calibri"/>
                <a:cs typeface="Calibri"/>
              </a:rPr>
              <a:t>01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528" y="1827211"/>
            <a:ext cx="13985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800" y="1841017"/>
            <a:ext cx="7010420" cy="1077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157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The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g</a:t>
            </a:r>
            <a:r>
              <a:rPr sz="2700" spc="-25" baseline="3034" dirty="0" smtClean="0">
                <a:latin typeface="Calibri"/>
                <a:cs typeface="Calibri"/>
              </a:rPr>
              <a:t>r</a:t>
            </a:r>
            <a:r>
              <a:rPr sz="2700" spc="-14" baseline="3034" dirty="0" smtClean="0">
                <a:latin typeface="Calibri"/>
                <a:cs typeface="Calibri"/>
              </a:rPr>
              <a:t>o</a:t>
            </a:r>
            <a:r>
              <a:rPr sz="2700" spc="0" baseline="3034" dirty="0" smtClean="0">
                <a:latin typeface="Calibri"/>
                <a:cs typeface="Calibri"/>
              </a:rPr>
              <a:t>w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ng</a:t>
            </a:r>
            <a:r>
              <a:rPr sz="2700" spc="2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suc</a:t>
            </a:r>
            <a:r>
              <a:rPr sz="2700" spc="-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of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the BSI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-4" baseline="3034" dirty="0" smtClean="0">
                <a:latin typeface="Calibri"/>
                <a:cs typeface="Calibri"/>
              </a:rPr>
              <a:t>e</a:t>
            </a:r>
            <a:r>
              <a:rPr sz="2700" spc="-9" baseline="3034" dirty="0" smtClean="0">
                <a:latin typeface="Calibri"/>
                <a:cs typeface="Calibri"/>
              </a:rPr>
              <a:t>v</a:t>
            </a:r>
            <a:r>
              <a:rPr sz="2700" spc="0" baseline="3034" dirty="0" smtClean="0">
                <a:latin typeface="Calibri"/>
                <a:cs typeface="Calibri"/>
              </a:rPr>
              <a:t>el</a:t>
            </a:r>
            <a:r>
              <a:rPr sz="2700" spc="-4" baseline="3034" dirty="0" smtClean="0">
                <a:latin typeface="Calibri"/>
                <a:cs typeface="Calibri"/>
              </a:rPr>
              <a:t>o</a:t>
            </a:r>
            <a:r>
              <a:rPr sz="2700" spc="0" baseline="3034" dirty="0" smtClean="0">
                <a:latin typeface="Calibri"/>
                <a:cs typeface="Calibri"/>
              </a:rPr>
              <a:t>ped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BS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25</a:t>
            </a:r>
            <a:r>
              <a:rPr sz="2700" spc="-4" baseline="3034" dirty="0" smtClean="0">
                <a:latin typeface="Calibri"/>
                <a:cs typeface="Calibri"/>
              </a:rPr>
              <a:t>9</a:t>
            </a:r>
            <a:r>
              <a:rPr sz="2700" spc="0" baseline="3034" dirty="0" smtClean="0">
                <a:latin typeface="Calibri"/>
                <a:cs typeface="Calibri"/>
              </a:rPr>
              <a:t>99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has p</a:t>
            </a:r>
            <a:r>
              <a:rPr sz="2700" spc="-25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om</a:t>
            </a:r>
            <a:r>
              <a:rPr sz="2700" spc="-14" baseline="3034" dirty="0" smtClean="0">
                <a:latin typeface="Calibri"/>
                <a:cs typeface="Calibri"/>
              </a:rPr>
              <a:t>p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ed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ISO</a:t>
            </a:r>
            <a:r>
              <a:rPr sz="2700" spc="-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the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50462"/>
              </a:lnSpc>
              <a:spcBef>
                <a:spcPts val="434"/>
              </a:spcBef>
            </a:pPr>
            <a:r>
              <a:rPr sz="1800" spc="0" dirty="0" smtClean="0">
                <a:latin typeface="Calibri"/>
                <a:cs typeface="Calibri"/>
              </a:rPr>
              <a:t>I</a:t>
            </a:r>
            <a:r>
              <a:rPr sz="1800" spc="-9" dirty="0" smtClean="0">
                <a:latin typeface="Calibri"/>
                <a:cs typeface="Calibri"/>
              </a:rPr>
              <a:t>n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ern</a:t>
            </a:r>
            <a:r>
              <a:rPr sz="1800" spc="-4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onal O</a:t>
            </a:r>
            <a:r>
              <a:rPr sz="1800" spc="-29" dirty="0" smtClean="0">
                <a:latin typeface="Calibri"/>
                <a:cs typeface="Calibri"/>
              </a:rPr>
              <a:t>rg</a:t>
            </a:r>
            <a:r>
              <a:rPr sz="1800" spc="0" dirty="0" smtClean="0">
                <a:latin typeface="Calibri"/>
                <a:cs typeface="Calibri"/>
              </a:rPr>
              <a:t>anis</a:t>
            </a:r>
            <a:r>
              <a:rPr sz="1800" spc="-4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 </a:t>
            </a:r>
            <a:r>
              <a:rPr sz="1800" spc="-29" dirty="0" smtClean="0">
                <a:latin typeface="Calibri"/>
                <a:cs typeface="Calibri"/>
              </a:rPr>
              <a:t>f</a:t>
            </a:r>
            <a:r>
              <a:rPr sz="1800" spc="0" dirty="0" smtClean="0">
                <a:latin typeface="Calibri"/>
                <a:cs typeface="Calibri"/>
              </a:rPr>
              <a:t>or S</a:t>
            </a:r>
            <a:r>
              <a:rPr sz="1800" spc="-29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an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di</a:t>
            </a:r>
            <a:r>
              <a:rPr sz="1800" spc="-29" dirty="0" smtClean="0">
                <a:latin typeface="Calibri"/>
                <a:cs typeface="Calibri"/>
              </a:rPr>
              <a:t>z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on)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b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gin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ork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on 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ub</a:t>
            </a:r>
            <a:r>
              <a:rPr sz="1800" spc="-4" dirty="0" smtClean="0">
                <a:latin typeface="Calibri"/>
                <a:cs typeface="Calibri"/>
              </a:rPr>
              <a:t>li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h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ng an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ISO 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1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og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9" dirty="0" smtClean="0">
                <a:latin typeface="Calibri"/>
                <a:cs typeface="Calibri"/>
              </a:rPr>
              <a:t>s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an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d whi</a:t>
            </a:r>
            <a:r>
              <a:rPr sz="1800" spc="-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1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xp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c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be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elea</a:t>
            </a:r>
            <a:r>
              <a:rPr sz="1800" spc="9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ed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in </a:t>
            </a:r>
            <a:r>
              <a:rPr sz="1800" b="1" spc="-366" dirty="0" smtClean="0">
                <a:latin typeface="Calibri"/>
                <a:cs typeface="Calibri"/>
              </a:rPr>
              <a:t> </a:t>
            </a:r>
            <a:r>
              <a:rPr sz="1800" b="1" u="heavy" spc="0" dirty="0" smtClean="0">
                <a:latin typeface="Calibri"/>
                <a:cs typeface="Calibri"/>
              </a:rPr>
              <a:t>M</a:t>
            </a:r>
            <a:r>
              <a:rPr sz="1800" b="1" u="heavy" spc="-34" dirty="0" smtClean="0">
                <a:latin typeface="Calibri"/>
                <a:cs typeface="Calibri"/>
              </a:rPr>
              <a:t>a</a:t>
            </a:r>
            <a:r>
              <a:rPr sz="1800" b="1" u="heavy" spc="0" dirty="0" smtClean="0">
                <a:latin typeface="Calibri"/>
                <a:cs typeface="Calibri"/>
              </a:rPr>
              <a:t>y</a:t>
            </a:r>
            <a:r>
              <a:rPr sz="1800" b="1" u="heavy" spc="9" dirty="0" smtClean="0">
                <a:latin typeface="Calibri"/>
                <a:cs typeface="Calibri"/>
              </a:rPr>
              <a:t> </a:t>
            </a:r>
            <a:r>
              <a:rPr sz="1800" b="1" u="heavy" spc="0" dirty="0" smtClean="0">
                <a:latin typeface="Calibri"/>
                <a:cs typeface="Calibri"/>
              </a:rPr>
              <a:t>2012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528" y="3192969"/>
            <a:ext cx="13985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800" y="3206775"/>
            <a:ext cx="6970106" cy="665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BSI</a:t>
            </a:r>
            <a:r>
              <a:rPr sz="2700" spc="-19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s </a:t>
            </a:r>
            <a:r>
              <a:rPr sz="2700" spc="-9" baseline="3034" dirty="0" smtClean="0">
                <a:latin typeface="Calibri"/>
                <a:cs typeface="Calibri"/>
              </a:rPr>
              <a:t>w</a:t>
            </a:r>
            <a:r>
              <a:rPr sz="2700" spc="0" baseline="3034" dirty="0" smtClean="0">
                <a:latin typeface="Calibri"/>
                <a:cs typeface="Calibri"/>
              </a:rPr>
              <a:t>ell pla</a:t>
            </a:r>
            <a:r>
              <a:rPr sz="2700" spc="-9" baseline="3034" dirty="0" smtClean="0">
                <a:latin typeface="Calibri"/>
                <a:cs typeface="Calibri"/>
              </a:rPr>
              <a:t>c</a:t>
            </a:r>
            <a:r>
              <a:rPr sz="2700" spc="0" baseline="3034" dirty="0" smtClean="0">
                <a:latin typeface="Calibri"/>
                <a:cs typeface="Calibri"/>
              </a:rPr>
              <a:t>ed</a:t>
            </a:r>
            <a:r>
              <a:rPr sz="2700" spc="29" baseline="3034" dirty="0" smtClean="0">
                <a:latin typeface="Calibri"/>
                <a:cs typeface="Calibri"/>
              </a:rPr>
              <a:t> 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 as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1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cli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4" baseline="3034" dirty="0" smtClean="0">
                <a:latin typeface="Calibri"/>
                <a:cs typeface="Calibri"/>
              </a:rPr>
              <a:t>n</a:t>
            </a:r>
            <a:r>
              <a:rPr sz="2700" spc="0" baseline="3034" dirty="0" smtClean="0">
                <a:latin typeface="Calibri"/>
                <a:cs typeface="Calibri"/>
              </a:rPr>
              <a:t>ts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n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mak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ng a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smooth </a:t>
            </a:r>
            <a:r>
              <a:rPr sz="2700" spc="-4" baseline="3034" dirty="0" smtClean="0">
                <a:latin typeface="Calibri"/>
                <a:cs typeface="Calibri"/>
              </a:rPr>
              <a:t>t</a:t>
            </a:r>
            <a:r>
              <a:rPr sz="2700" spc="-3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an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1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 the n</a:t>
            </a:r>
            <a:r>
              <a:rPr sz="2700" spc="-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w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ct val="101725"/>
              </a:lnSpc>
              <a:spcBef>
                <a:spcPts val="945"/>
              </a:spcBef>
            </a:pPr>
            <a:r>
              <a:rPr sz="1800" spc="0" dirty="0" smtClean="0">
                <a:latin typeface="Calibri"/>
                <a:cs typeface="Calibri"/>
              </a:rPr>
              <a:t>ISO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-19" dirty="0" smtClean="0">
                <a:latin typeface="Calibri"/>
                <a:cs typeface="Calibri"/>
              </a:rPr>
              <a:t>s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an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d in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2012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(ISO</a:t>
            </a:r>
            <a:r>
              <a:rPr sz="1800" b="1" spc="-9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22301)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07826" y="2708656"/>
            <a:ext cx="531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64486" y="792479"/>
            <a:ext cx="2366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4.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96413" y="792479"/>
            <a:ext cx="2483312" cy="4391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4" baseline="3034" dirty="0" smtClean="0">
                <a:latin typeface="Calibri"/>
                <a:cs typeface="Calibri"/>
              </a:rPr>
              <a:t>G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-25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ti</a:t>
            </a:r>
            <a:r>
              <a:rPr sz="2700" b="1" spc="4" baseline="3034" dirty="0" smtClean="0"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latin typeface="Calibri"/>
                <a:cs typeface="Calibri"/>
              </a:rPr>
              <a:t>g</a:t>
            </a:r>
            <a:r>
              <a:rPr sz="2700" b="1" spc="-25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S</a:t>
            </a:r>
            <a:r>
              <a:rPr sz="2700" b="1" spc="-9" baseline="3034" dirty="0" smtClean="0">
                <a:latin typeface="Calibri"/>
                <a:cs typeface="Calibri"/>
              </a:rPr>
              <a:t>t</a:t>
            </a:r>
            <a:r>
              <a:rPr sz="2700" b="1" spc="0" baseline="3034" dirty="0" smtClean="0">
                <a:latin typeface="Calibri"/>
                <a:cs typeface="Calibri"/>
              </a:rPr>
              <a:t>ar</a:t>
            </a:r>
            <a:r>
              <a:rPr sz="2700" b="1" spc="-29" baseline="3034" dirty="0" smtClean="0"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d</a:t>
            </a:r>
            <a:r>
              <a:rPr sz="2700" b="1" spc="-19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with B</a:t>
            </a:r>
            <a:r>
              <a:rPr sz="2700" b="1" spc="-4" baseline="3034" dirty="0" smtClean="0">
                <a:latin typeface="Calibri"/>
                <a:cs typeface="Calibri"/>
              </a:rPr>
              <a:t>C</a:t>
            </a:r>
            <a:r>
              <a:rPr sz="2700" b="1" spc="0" baseline="3034" dirty="0" smtClean="0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  <a:p>
            <a:pPr marL="467410" marR="34289">
              <a:lnSpc>
                <a:spcPts val="1445"/>
              </a:lnSpc>
            </a:pPr>
            <a:r>
              <a:rPr sz="1800" b="1" spc="-14" baseline="2275" dirty="0" smtClean="0">
                <a:latin typeface="Calibri"/>
                <a:cs typeface="Calibri"/>
              </a:rPr>
              <a:t>R</a:t>
            </a:r>
            <a:r>
              <a:rPr sz="1800" b="1" spc="-4" baseline="2275" dirty="0" smtClean="0">
                <a:latin typeface="Calibri"/>
                <a:cs typeface="Calibri"/>
              </a:rPr>
              <a:t>e</a:t>
            </a:r>
            <a:r>
              <a:rPr sz="1800" b="1" spc="0" baseline="2275" dirty="0" smtClean="0">
                <a:latin typeface="Calibri"/>
                <a:cs typeface="Calibri"/>
              </a:rPr>
              <a:t>c</a:t>
            </a:r>
            <a:r>
              <a:rPr sz="1800" b="1" spc="4" baseline="2275" dirty="0" smtClean="0">
                <a:latin typeface="Calibri"/>
                <a:cs typeface="Calibri"/>
              </a:rPr>
              <a:t>o</a:t>
            </a:r>
            <a:r>
              <a:rPr sz="1800" b="1" spc="-4" baseline="2275" dirty="0" smtClean="0">
                <a:latin typeface="Calibri"/>
                <a:cs typeface="Calibri"/>
              </a:rPr>
              <a:t>mme</a:t>
            </a:r>
            <a:r>
              <a:rPr sz="1800" b="1" spc="4" baseline="2275" dirty="0" smtClean="0">
                <a:latin typeface="Calibri"/>
                <a:cs typeface="Calibri"/>
              </a:rPr>
              <a:t>nd</a:t>
            </a:r>
            <a:r>
              <a:rPr sz="1800" b="1" spc="-14" baseline="2275" dirty="0" smtClean="0">
                <a:latin typeface="Calibri"/>
                <a:cs typeface="Calibri"/>
              </a:rPr>
              <a:t>a</a:t>
            </a:r>
            <a:r>
              <a:rPr sz="1800" b="1" spc="0" baseline="2275" dirty="0" smtClean="0">
                <a:latin typeface="Calibri"/>
                <a:cs typeface="Calibri"/>
              </a:rPr>
              <a:t>t</a:t>
            </a:r>
            <a:r>
              <a:rPr sz="1800" b="1" spc="9" baseline="2275" dirty="0" smtClean="0">
                <a:latin typeface="Calibri"/>
                <a:cs typeface="Calibri"/>
              </a:rPr>
              <a:t>i</a:t>
            </a:r>
            <a:r>
              <a:rPr sz="1800" b="1" spc="0" baseline="2275" dirty="0" smtClean="0">
                <a:latin typeface="Calibri"/>
                <a:cs typeface="Calibri"/>
              </a:rPr>
              <a:t>o</a:t>
            </a:r>
            <a:r>
              <a:rPr sz="1800" b="1" spc="4" baseline="2275" dirty="0" smtClean="0">
                <a:latin typeface="Calibri"/>
                <a:cs typeface="Calibri"/>
              </a:rPr>
              <a:t>n</a:t>
            </a:r>
            <a:r>
              <a:rPr sz="1800" b="1" spc="0" baseline="2275" dirty="0" smtClean="0">
                <a:latin typeface="Calibri"/>
                <a:cs typeface="Calibri"/>
              </a:rPr>
              <a:t>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4580" y="1513768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5852" y="1527555"/>
            <a:ext cx="7072850" cy="2668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57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Se</a:t>
            </a:r>
            <a:r>
              <a:rPr sz="2700" spc="4" baseline="3034" dirty="0" smtClean="0">
                <a:latin typeface="Calibri"/>
                <a:cs typeface="Calibri"/>
              </a:rPr>
              <a:t>n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or manage</a:t>
            </a:r>
            <a:r>
              <a:rPr sz="2700" spc="-3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mu</a:t>
            </a:r>
            <a:r>
              <a:rPr sz="2700" spc="-1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 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59" baseline="3034" dirty="0" smtClean="0">
                <a:latin typeface="Calibri"/>
                <a:cs typeface="Calibri"/>
              </a:rPr>
              <a:t>k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ul</a:t>
            </a:r>
            <a:r>
              <a:rPr sz="2700" spc="-4" baseline="3034" dirty="0" smtClean="0">
                <a:latin typeface="Calibri"/>
                <a:cs typeface="Calibri"/>
              </a:rPr>
              <a:t>ti</a:t>
            </a:r>
            <a:r>
              <a:rPr sz="2700" spc="0" baseline="3034" dirty="0" smtClean="0">
                <a:latin typeface="Calibri"/>
                <a:cs typeface="Calibri"/>
              </a:rPr>
              <a:t>m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pon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bi</a:t>
            </a:r>
            <a:r>
              <a:rPr sz="2700" spc="-9" baseline="3034" dirty="0" smtClean="0">
                <a:latin typeface="Calibri"/>
                <a:cs typeface="Calibri"/>
              </a:rPr>
              <a:t>l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ty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34" baseline="3034" dirty="0" smtClean="0">
                <a:latin typeface="Calibri"/>
                <a:cs typeface="Calibri"/>
              </a:rPr>
              <a:t>f</a:t>
            </a:r>
            <a:r>
              <a:rPr sz="2700" spc="0" baseline="3034" dirty="0" smtClean="0">
                <a:latin typeface="Calibri"/>
                <a:cs typeface="Calibri"/>
              </a:rPr>
              <a:t>or </a:t>
            </a:r>
            <a:r>
              <a:rPr sz="2700" spc="-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he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qual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ty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ts val="2160"/>
              </a:lnSpc>
              <a:spcBef>
                <a:spcPts val="11"/>
              </a:spcBef>
            </a:pP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obu</a:t>
            </a:r>
            <a:r>
              <a:rPr sz="2700" spc="-1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tne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-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of th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r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o</a:t>
            </a:r>
            <a:r>
              <a:rPr sz="2700" spc="-29" baseline="1517" dirty="0" smtClean="0">
                <a:latin typeface="Calibri"/>
                <a:cs typeface="Calibri"/>
              </a:rPr>
              <a:t>rg</a:t>
            </a:r>
            <a:r>
              <a:rPr sz="2700" spc="0" baseline="1517" dirty="0" smtClean="0">
                <a:latin typeface="Calibri"/>
                <a:cs typeface="Calibri"/>
              </a:rPr>
              <a:t>ani</a:t>
            </a:r>
            <a:r>
              <a:rPr sz="2700" spc="-29" baseline="1517" dirty="0" smtClean="0">
                <a:latin typeface="Calibri"/>
                <a:cs typeface="Calibri"/>
              </a:rPr>
              <a:t>z</a:t>
            </a:r>
            <a:r>
              <a:rPr sz="2700" spc="-9" baseline="1517" dirty="0" smtClean="0">
                <a:latin typeface="Calibri"/>
                <a:cs typeface="Calibri"/>
              </a:rPr>
              <a:t>a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ons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B</a:t>
            </a:r>
            <a:r>
              <a:rPr sz="2700" spc="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M.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ct val="101725"/>
              </a:lnSpc>
              <a:spcBef>
                <a:spcPts val="286"/>
              </a:spcBef>
            </a:pPr>
            <a:r>
              <a:rPr sz="1800" spc="0" dirty="0" smtClean="0">
                <a:latin typeface="Calibri"/>
                <a:cs typeface="Calibri"/>
              </a:rPr>
              <a:t>Use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B</a:t>
            </a:r>
            <a:r>
              <a:rPr sz="1800" spc="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-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ba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ed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 </a:t>
            </a:r>
            <a:r>
              <a:rPr sz="1800" spc="-1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ommon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f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ame</a:t>
            </a:r>
            <a:r>
              <a:rPr sz="1800" spc="-19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ork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(such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as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BS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25999)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as p</a:t>
            </a:r>
            <a:r>
              <a:rPr sz="1800" spc="4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rt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of a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latin typeface="Calibri"/>
                <a:cs typeface="Calibri"/>
              </a:rPr>
              <a:t>w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der p</a:t>
            </a:r>
            <a:r>
              <a:rPr sz="2700" spc="-25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og</a:t>
            </a: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amme a</a:t>
            </a:r>
            <a:r>
              <a:rPr sz="2700" spc="4" baseline="1517" dirty="0" smtClean="0">
                <a:latin typeface="Calibri"/>
                <a:cs typeface="Calibri"/>
              </a:rPr>
              <a:t>n</a:t>
            </a:r>
            <a:r>
              <a:rPr sz="2700" spc="0" baseline="1517" dirty="0" smtClean="0">
                <a:latin typeface="Calibri"/>
                <a:cs typeface="Calibri"/>
              </a:rPr>
              <a:t>d</a:t>
            </a:r>
            <a:r>
              <a:rPr sz="2700" spc="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44" baseline="1517" dirty="0" smtClean="0">
                <a:latin typeface="Calibri"/>
                <a:cs typeface="Calibri"/>
              </a:rPr>
              <a:t>r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n em</a:t>
            </a:r>
            <a:r>
              <a:rPr sz="2700" spc="4" baseline="1517" dirty="0" smtClean="0">
                <a:latin typeface="Calibri"/>
                <a:cs typeface="Calibri"/>
              </a:rPr>
              <a:t>p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-14" baseline="1517" dirty="0" smtClean="0">
                <a:latin typeface="Calibri"/>
                <a:cs typeface="Calibri"/>
              </a:rPr>
              <a:t>o</a:t>
            </a:r>
            <a:r>
              <a:rPr sz="2700" spc="-25" baseline="1517" dirty="0" smtClean="0">
                <a:latin typeface="Calibri"/>
                <a:cs typeface="Calibri"/>
              </a:rPr>
              <a:t>y</a:t>
            </a:r>
            <a:r>
              <a:rPr sz="2700" spc="0" baseline="1517" dirty="0" smtClean="0">
                <a:latin typeface="Calibri"/>
                <a:cs typeface="Calibri"/>
              </a:rPr>
              <a:t>ees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ct val="101725"/>
              </a:lnSpc>
              <a:spcBef>
                <a:spcPts val="287"/>
              </a:spcBef>
            </a:pP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9" dirty="0" smtClean="0">
                <a:latin typeface="Calibri"/>
                <a:cs typeface="Calibri"/>
              </a:rPr>
              <a:t>ev</a:t>
            </a:r>
            <a:r>
              <a:rPr sz="1800" spc="0" dirty="0" smtClean="0">
                <a:latin typeface="Calibri"/>
                <a:cs typeface="Calibri"/>
              </a:rPr>
              <a:t>elop a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cl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r</a:t>
            </a:r>
            <a:r>
              <a:rPr sz="1800" spc="-9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y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-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fined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ap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oach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-34" dirty="0" smtClean="0">
                <a:latin typeface="Calibri"/>
                <a:cs typeface="Calibri"/>
              </a:rPr>
              <a:t>f</a:t>
            </a:r>
            <a:r>
              <a:rPr sz="1800" spc="0" dirty="0" smtClean="0">
                <a:latin typeface="Calibri"/>
                <a:cs typeface="Calibri"/>
              </a:rPr>
              <a:t>or 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pon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ng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the </a:t>
            </a:r>
            <a:r>
              <a:rPr sz="1800" spc="4" dirty="0" smtClean="0">
                <a:latin typeface="Calibri"/>
                <a:cs typeface="Calibri"/>
              </a:rPr>
              <a:t>m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a;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B</a:t>
            </a:r>
            <a:r>
              <a:rPr sz="1800" spc="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M 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latin typeface="Calibri"/>
                <a:cs typeface="Calibri"/>
              </a:rPr>
              <a:t>“m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4" baseline="1517" dirty="0" smtClean="0">
                <a:latin typeface="Calibri"/>
                <a:cs typeface="Calibri"/>
              </a:rPr>
              <a:t>l</a:t>
            </a:r>
            <a:r>
              <a:rPr sz="2700" spc="0" baseline="1517" dirty="0" smtClean="0">
                <a:latin typeface="Calibri"/>
                <a:cs typeface="Calibri"/>
              </a:rPr>
              <a:t>t</a:t>
            </a:r>
            <a:r>
              <a:rPr sz="2700" spc="-9" baseline="1517" dirty="0" smtClean="0">
                <a:latin typeface="Calibri"/>
                <a:cs typeface="Calibri"/>
              </a:rPr>
              <a:t>i</a:t>
            </a:r>
            <a:r>
              <a:rPr sz="2700" spc="0" baseline="1517" dirty="0" smtClean="0">
                <a:latin typeface="Calibri"/>
                <a:cs typeface="Calibri"/>
              </a:rPr>
              <a:t>-f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0" baseline="1517" dirty="0" smtClean="0">
                <a:latin typeface="Calibri"/>
                <a:cs typeface="Calibri"/>
              </a:rPr>
              <a:t>nc</a:t>
            </a:r>
            <a:r>
              <a:rPr sz="2700" spc="-4" baseline="1517" dirty="0" smtClean="0">
                <a:latin typeface="Calibri"/>
                <a:cs typeface="Calibri"/>
              </a:rPr>
              <a:t>ti</a:t>
            </a:r>
            <a:r>
              <a:rPr sz="2700" spc="0" baseline="1517" dirty="0" smtClean="0">
                <a:latin typeface="Calibri"/>
                <a:cs typeface="Calibri"/>
              </a:rPr>
              <a:t>onal”</a:t>
            </a:r>
            <a:r>
              <a:rPr sz="2700" spc="1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not j</a:t>
            </a:r>
            <a:r>
              <a:rPr sz="2700" spc="4" baseline="1517" dirty="0" smtClean="0">
                <a:latin typeface="Calibri"/>
                <a:cs typeface="Calibri"/>
              </a:rPr>
              <a:t>u</a:t>
            </a:r>
            <a:r>
              <a:rPr sz="2700" spc="-19" baseline="1517" dirty="0" smtClean="0">
                <a:latin typeface="Calibri"/>
                <a:cs typeface="Calibri"/>
              </a:rPr>
              <a:t>s</a:t>
            </a:r>
            <a:r>
              <a:rPr sz="2700" spc="0" baseline="1517" dirty="0" smtClean="0">
                <a:latin typeface="Calibri"/>
                <a:cs typeface="Calibri"/>
              </a:rPr>
              <a:t>t IT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86"/>
              </a:spcBef>
            </a:pP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-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vi</a:t>
            </a:r>
            <a:r>
              <a:rPr sz="1800" spc="-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w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wh</a:t>
            </a:r>
            <a:r>
              <a:rPr sz="1800" spc="-4" dirty="0" smtClean="0">
                <a:latin typeface="Calibri"/>
                <a:cs typeface="Calibri"/>
              </a:rPr>
              <a:t>ic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u</a:t>
            </a:r>
            <a:r>
              <a:rPr sz="1800" spc="0" dirty="0" smtClean="0">
                <a:latin typeface="Calibri"/>
                <a:cs typeface="Calibri"/>
              </a:rPr>
              <a:t>pp</a:t>
            </a:r>
            <a:r>
              <a:rPr sz="1800" spc="-4" dirty="0" smtClean="0">
                <a:latin typeface="Calibri"/>
                <a:cs typeface="Calibri"/>
              </a:rPr>
              <a:t>li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 cr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-1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al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25" dirty="0" smtClean="0">
                <a:latin typeface="Calibri"/>
                <a:cs typeface="Calibri"/>
              </a:rPr>
              <a:t>y</a:t>
            </a:r>
            <a:r>
              <a:rPr sz="1800" spc="0" dirty="0" smtClean="0">
                <a:latin typeface="Calibri"/>
                <a:cs typeface="Calibri"/>
              </a:rPr>
              <a:t>our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op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ons a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k</a:t>
            </a:r>
            <a:r>
              <a:rPr sz="1800" spc="-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wh</a:t>
            </a:r>
            <a:r>
              <a:rPr sz="1800" spc="-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ther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th</a:t>
            </a:r>
            <a:r>
              <a:rPr sz="1800" spc="-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y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ts val="2160"/>
              </a:lnSpc>
              <a:spcBef>
                <a:spcPts val="108"/>
              </a:spcBef>
            </a:pPr>
            <a:r>
              <a:rPr sz="2700" spc="0" baseline="1517" dirty="0" smtClean="0">
                <a:latin typeface="Calibri"/>
                <a:cs typeface="Calibri"/>
              </a:rPr>
              <a:t>h</a:t>
            </a:r>
            <a:r>
              <a:rPr sz="2700" spc="-19" baseline="1517" dirty="0" smtClean="0">
                <a:latin typeface="Calibri"/>
                <a:cs typeface="Calibri"/>
              </a:rPr>
              <a:t>a</a:t>
            </a:r>
            <a:r>
              <a:rPr sz="2700" spc="-9" baseline="1517" dirty="0" smtClean="0">
                <a:latin typeface="Calibri"/>
                <a:cs typeface="Calibri"/>
              </a:rPr>
              <a:t>v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-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BCM</a:t>
            </a:r>
            <a:endParaRPr sz="1800" dirty="0">
              <a:latin typeface="Calibri"/>
              <a:cs typeface="Calibri"/>
            </a:endParaRPr>
          </a:p>
          <a:p>
            <a:pPr marL="12700" marR="41857">
              <a:lnSpc>
                <a:spcPct val="101725"/>
              </a:lnSpc>
              <a:spcBef>
                <a:spcPts val="286"/>
              </a:spcBef>
            </a:pPr>
            <a:r>
              <a:rPr sz="1800" spc="-15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1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14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y</a:t>
            </a:r>
            <a:r>
              <a:rPr sz="1800" spc="0" dirty="0" smtClean="0">
                <a:latin typeface="Calibri"/>
                <a:cs typeface="Calibri"/>
              </a:rPr>
              <a:t>our BCM th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ou</a:t>
            </a:r>
            <a:r>
              <a:rPr sz="1800" spc="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ular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-19" dirty="0" smtClean="0">
                <a:latin typeface="Calibri"/>
                <a:cs typeface="Calibri"/>
              </a:rPr>
              <a:t>e</a:t>
            </a:r>
            <a:r>
              <a:rPr sz="1800" spc="-44" dirty="0" smtClean="0">
                <a:latin typeface="Calibri"/>
                <a:cs typeface="Calibri"/>
              </a:rPr>
              <a:t>x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-4" dirty="0" smtClean="0">
                <a:latin typeface="Calibri"/>
                <a:cs typeface="Calibri"/>
              </a:rPr>
              <a:t>ci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4580" y="2117272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4580" y="2721157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4580" y="3324661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580" y="3928444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60012" y="530352"/>
            <a:ext cx="86264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A</a:t>
            </a:r>
            <a:r>
              <a:rPr sz="3000" b="1" spc="-29" baseline="2730" dirty="0" smtClean="0">
                <a:latin typeface="Calibri"/>
                <a:cs typeface="Calibri"/>
              </a:rPr>
              <a:t>g</a:t>
            </a:r>
            <a:r>
              <a:rPr sz="3000" b="1" spc="0" baseline="2730" dirty="0" smtClean="0">
                <a:latin typeface="Calibri"/>
                <a:cs typeface="Calibri"/>
              </a:rPr>
              <a:t>en</a:t>
            </a:r>
            <a:r>
              <a:rPr sz="3000" b="1" spc="4" baseline="2730" dirty="0" smtClean="0">
                <a:latin typeface="Calibri"/>
                <a:cs typeface="Calibri"/>
              </a:rPr>
              <a:t>d</a:t>
            </a:r>
            <a:r>
              <a:rPr sz="3000" b="1" spc="0" baseline="2730" dirty="0" smtClean="0">
                <a:latin typeface="Calibri"/>
                <a:cs typeface="Calibri"/>
              </a:rPr>
              <a:t>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25392" y="1391158"/>
            <a:ext cx="2607470" cy="769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BSI: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oduction</a:t>
            </a:r>
            <a:endParaRPr sz="2400">
              <a:latin typeface="Calibri"/>
              <a:cs typeface="Calibri"/>
            </a:endParaRPr>
          </a:p>
          <a:p>
            <a:pPr marL="58420">
              <a:lnSpc>
                <a:spcPct val="101725"/>
              </a:lnSpc>
              <a:spcBef>
                <a:spcPts val="399"/>
              </a:spcBef>
            </a:pPr>
            <a:r>
              <a:rPr sz="2400" spc="0" dirty="0" smtClean="0">
                <a:latin typeface="Calibri"/>
                <a:cs typeface="Calibri"/>
              </a:rPr>
              <a:t>W</a:t>
            </a:r>
            <a:r>
              <a:rPr sz="2400" spc="-50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y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w</a:t>
            </a:r>
            <a:r>
              <a:rPr sz="2400" spc="0" dirty="0" smtClean="0">
                <a:latin typeface="Calibri"/>
                <a:cs typeface="Calibri"/>
              </a:rPr>
              <a:t>e n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ed B</a:t>
            </a:r>
            <a:r>
              <a:rPr sz="2400" spc="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M?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5747" y="1830070"/>
            <a:ext cx="30132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solidFill>
                  <a:srgbClr val="FFC000"/>
                </a:solidFill>
                <a:latin typeface="Calibri"/>
                <a:cs typeface="Calibri"/>
              </a:rPr>
              <a:t>1.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5683" y="2269134"/>
            <a:ext cx="30129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solidFill>
                  <a:srgbClr val="FFC000"/>
                </a:solidFill>
                <a:latin typeface="Calibri"/>
                <a:cs typeface="Calibri"/>
              </a:rPr>
              <a:t>2.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1049" y="2269134"/>
            <a:ext cx="20614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Ben</a:t>
            </a:r>
            <a:r>
              <a:rPr sz="3600" spc="-14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fits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of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BCM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41347" y="2708275"/>
            <a:ext cx="30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solidFill>
                  <a:srgbClr val="FFC000"/>
                </a:solidFill>
                <a:latin typeface="Calibri"/>
                <a:cs typeface="Calibri"/>
              </a:rPr>
              <a:t>3.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56459" y="2708275"/>
            <a:ext cx="439043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er</a:t>
            </a:r>
            <a:r>
              <a:rPr sz="3600" spc="4" baseline="3413" dirty="0" smtClean="0">
                <a:latin typeface="Calibri"/>
                <a:cs typeface="Calibri"/>
              </a:rPr>
              <a:t>n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tional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4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elopm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-25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t </a:t>
            </a:r>
            <a:r>
              <a:rPr sz="3600" spc="-9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34183" y="3147187"/>
            <a:ext cx="30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solidFill>
                  <a:srgbClr val="FFC000"/>
                </a:solidFill>
                <a:latin typeface="Calibri"/>
                <a:cs typeface="Calibri"/>
              </a:rPr>
              <a:t>4.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9295" y="3147187"/>
            <a:ext cx="32041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G</a:t>
            </a:r>
            <a:r>
              <a:rPr sz="3600" spc="-9" baseline="3413" dirty="0" smtClean="0">
                <a:latin typeface="Calibri"/>
                <a:cs typeface="Calibri"/>
              </a:rPr>
              <a:t>e</a:t>
            </a:r>
            <a:r>
              <a:rPr sz="3600" spc="-34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ting</a:t>
            </a:r>
            <a:r>
              <a:rPr sz="3600" spc="-29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ar</a:t>
            </a:r>
            <a:r>
              <a:rPr sz="3600" spc="-1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1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with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B</a:t>
            </a:r>
            <a:r>
              <a:rPr sz="3600" spc="4" baseline="3413" dirty="0" smtClean="0">
                <a:latin typeface="Calibri"/>
                <a:cs typeface="Calibri"/>
              </a:rPr>
              <a:t>C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7066" y="3586353"/>
            <a:ext cx="301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" baseline="3413" dirty="0" smtClean="0">
                <a:solidFill>
                  <a:srgbClr val="FFC000"/>
                </a:solidFill>
                <a:latin typeface="Calibri"/>
                <a:cs typeface="Calibri"/>
              </a:rPr>
              <a:t>5.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2558" y="3586353"/>
            <a:ext cx="50521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el</a:t>
            </a:r>
            <a:r>
              <a:rPr sz="3600" spc="-14" baseline="3413" dirty="0" smtClean="0">
                <a:latin typeface="Calibri"/>
                <a:cs typeface="Calibri"/>
              </a:rPr>
              <a:t>a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ed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st</a:t>
            </a:r>
            <a:r>
              <a:rPr sz="3600" spc="0" baseline="3413" dirty="0" smtClean="0">
                <a:latin typeface="Calibri"/>
                <a:cs typeface="Calibri"/>
              </a:rPr>
              <a:t>anda</a:t>
            </a:r>
            <a:r>
              <a:rPr sz="3600" spc="-2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d</a:t>
            </a:r>
            <a:r>
              <a:rPr sz="3600" spc="-14" baseline="3413" dirty="0" smtClean="0">
                <a:latin typeface="Calibri"/>
                <a:cs typeface="Calibri"/>
              </a:rPr>
              <a:t> </a:t>
            </a:r>
            <a:r>
              <a:rPr sz="3600" spc="-25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o BCM:</a:t>
            </a:r>
            <a:r>
              <a:rPr sz="3600" spc="-3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ISO</a:t>
            </a:r>
            <a:r>
              <a:rPr sz="3600" spc="-9" baseline="3413" dirty="0" smtClean="0">
                <a:latin typeface="Calibri"/>
                <a:cs typeface="Calibri"/>
              </a:rPr>
              <a:t>/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25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C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2</a:t>
            </a:r>
            <a:r>
              <a:rPr sz="3600" spc="-9" baseline="3413" dirty="0" smtClean="0">
                <a:latin typeface="Calibri"/>
                <a:cs typeface="Calibri"/>
              </a:rPr>
              <a:t>7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r>
              <a:rPr sz="3600" spc="-9" baseline="3413" dirty="0" smtClean="0">
                <a:latin typeface="Calibri"/>
                <a:cs typeface="Calibri"/>
              </a:rPr>
              <a:t>0</a:t>
            </a:r>
            <a:r>
              <a:rPr sz="3600" spc="0" baseline="3413" dirty="0" smtClean="0">
                <a:latin typeface="Calibri"/>
                <a:cs typeface="Calibri"/>
              </a:rPr>
              <a:t>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1570" y="3586353"/>
            <a:ext cx="7904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alibri"/>
                <a:cs typeface="Calibri"/>
              </a:rPr>
              <a:t>seri</a:t>
            </a:r>
            <a:r>
              <a:rPr sz="3600" spc="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4725" y="1203325"/>
            <a:ext cx="2808351" cy="184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5401" y="3232057"/>
            <a:ext cx="8225887" cy="9202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20"/>
              </a:lnSpc>
              <a:spcBef>
                <a:spcPts val="171"/>
              </a:spcBef>
            </a:pPr>
            <a:r>
              <a:rPr sz="3200" spc="4" dirty="0" smtClean="0">
                <a:latin typeface="Tahoma"/>
                <a:cs typeface="Tahoma"/>
              </a:rPr>
              <a:t>B</a:t>
            </a:r>
            <a:r>
              <a:rPr sz="3200" spc="0" dirty="0" smtClean="0">
                <a:latin typeface="Tahoma"/>
                <a:cs typeface="Tahoma"/>
              </a:rPr>
              <a:t>usiness</a:t>
            </a:r>
            <a:r>
              <a:rPr sz="3200" spc="-19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Con</a:t>
            </a:r>
            <a:r>
              <a:rPr sz="3200" spc="-9" dirty="0" smtClean="0">
                <a:latin typeface="Tahoma"/>
                <a:cs typeface="Tahoma"/>
              </a:rPr>
              <a:t>t</a:t>
            </a:r>
            <a:r>
              <a:rPr sz="3200" spc="0" dirty="0" smtClean="0">
                <a:latin typeface="Tahoma"/>
                <a:cs typeface="Tahoma"/>
              </a:rPr>
              <a:t>inui</a:t>
            </a:r>
            <a:r>
              <a:rPr sz="3200" spc="-29" dirty="0" smtClean="0">
                <a:latin typeface="Tahoma"/>
                <a:cs typeface="Tahoma"/>
              </a:rPr>
              <a:t>t</a:t>
            </a:r>
            <a:r>
              <a:rPr sz="3200" spc="0" dirty="0" smtClean="0">
                <a:latin typeface="Tahoma"/>
                <a:cs typeface="Tahoma"/>
              </a:rPr>
              <a:t>y</a:t>
            </a:r>
            <a:r>
              <a:rPr sz="3200" spc="29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Management</a:t>
            </a:r>
            <a:r>
              <a:rPr sz="3200" spc="-25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(BCM) </a:t>
            </a:r>
            <a:r>
              <a:rPr sz="3200" spc="-34" dirty="0" smtClean="0">
                <a:latin typeface="Tahoma"/>
                <a:cs typeface="Tahoma"/>
              </a:rPr>
              <a:t>f</a:t>
            </a:r>
            <a:r>
              <a:rPr sz="3200" spc="0" dirty="0" smtClean="0">
                <a:latin typeface="Tahoma"/>
                <a:cs typeface="Tahoma"/>
              </a:rPr>
              <a:t>acts</a:t>
            </a:r>
            <a:endParaRPr sz="3200">
              <a:latin typeface="Tahoma"/>
              <a:cs typeface="Tahoma"/>
            </a:endParaRPr>
          </a:p>
          <a:p>
            <a:pPr marL="284276" marR="61081">
              <a:lnSpc>
                <a:spcPts val="3829"/>
              </a:lnSpc>
              <a:spcBef>
                <a:spcPts val="20"/>
              </a:spcBef>
            </a:pPr>
            <a:r>
              <a:rPr sz="4800" spc="0" baseline="-1725" dirty="0" smtClean="0">
                <a:latin typeface="Tahoma"/>
                <a:cs typeface="Tahoma"/>
              </a:rPr>
              <a:t>and </a:t>
            </a:r>
            <a:r>
              <a:rPr sz="4800" spc="-34" baseline="-1725" dirty="0" smtClean="0">
                <a:latin typeface="Tahoma"/>
                <a:cs typeface="Tahoma"/>
              </a:rPr>
              <a:t>f</a:t>
            </a:r>
            <a:r>
              <a:rPr sz="4800" spc="0" baseline="-1725" dirty="0" smtClean="0">
                <a:latin typeface="Tahoma"/>
                <a:cs typeface="Tahoma"/>
              </a:rPr>
              <a:t>utu</a:t>
            </a:r>
            <a:r>
              <a:rPr sz="4800" spc="-14" baseline="-1725" dirty="0" smtClean="0">
                <a:latin typeface="Tahoma"/>
                <a:cs typeface="Tahoma"/>
              </a:rPr>
              <a:t>r</a:t>
            </a:r>
            <a:r>
              <a:rPr sz="4800" spc="0" baseline="-1725" dirty="0" smtClean="0">
                <a:latin typeface="Tahoma"/>
                <a:cs typeface="Tahoma"/>
              </a:rPr>
              <a:t>e</a:t>
            </a:r>
            <a:r>
              <a:rPr sz="4800" spc="14" baseline="-1725" dirty="0" smtClean="0">
                <a:latin typeface="Tahoma"/>
                <a:cs typeface="Tahoma"/>
              </a:rPr>
              <a:t> </a:t>
            </a:r>
            <a:r>
              <a:rPr sz="4800" spc="0" baseline="-1725" dirty="0" smtClean="0">
                <a:latin typeface="Tahoma"/>
                <a:cs typeface="Tahoma"/>
              </a:rPr>
              <a:t>t</a:t>
            </a:r>
            <a:r>
              <a:rPr sz="4800" spc="-19" baseline="-1725" dirty="0" smtClean="0">
                <a:latin typeface="Tahoma"/>
                <a:cs typeface="Tahoma"/>
              </a:rPr>
              <a:t>r</a:t>
            </a:r>
            <a:r>
              <a:rPr sz="4800" spc="0" baseline="-1725" dirty="0" smtClean="0">
                <a:latin typeface="Tahoma"/>
                <a:cs typeface="Tahoma"/>
              </a:rPr>
              <a:t>en</a:t>
            </a:r>
            <a:r>
              <a:rPr sz="4800" spc="4" baseline="-1725" dirty="0" smtClean="0">
                <a:latin typeface="Tahoma"/>
                <a:cs typeface="Tahoma"/>
              </a:rPr>
              <a:t>d</a:t>
            </a:r>
            <a:r>
              <a:rPr sz="4800" spc="0" baseline="-1725" dirty="0" smtClean="0">
                <a:latin typeface="Tahoma"/>
                <a:cs typeface="Tahoma"/>
              </a:rPr>
              <a:t>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81427" y="949705"/>
            <a:ext cx="3522610" cy="785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254"/>
              </a:lnSpc>
              <a:spcBef>
                <a:spcPts val="162"/>
              </a:spcBef>
            </a:pPr>
            <a:r>
              <a:rPr sz="4650" spc="0" baseline="3523" dirty="0" smtClean="0">
                <a:latin typeface="Calibri"/>
                <a:cs typeface="Calibri"/>
              </a:rPr>
              <a:t>1.</a:t>
            </a:r>
            <a:r>
              <a:rPr sz="4650" spc="400" baseline="3523" dirty="0" smtClean="0">
                <a:latin typeface="Calibri"/>
                <a:cs typeface="Calibri"/>
              </a:rPr>
              <a:t> </a:t>
            </a:r>
            <a:r>
              <a:rPr sz="4650" spc="0" baseline="3523" dirty="0" smtClean="0">
                <a:latin typeface="Calibri"/>
                <a:cs typeface="Calibri"/>
              </a:rPr>
              <a:t>W</a:t>
            </a:r>
            <a:r>
              <a:rPr sz="4650" spc="-50" baseline="3523" dirty="0" smtClean="0">
                <a:latin typeface="Calibri"/>
                <a:cs typeface="Calibri"/>
              </a:rPr>
              <a:t>h</a:t>
            </a:r>
            <a:r>
              <a:rPr sz="4650" spc="0" baseline="3523" dirty="0" smtClean="0">
                <a:latin typeface="Calibri"/>
                <a:cs typeface="Calibri"/>
              </a:rPr>
              <a:t>y</a:t>
            </a:r>
            <a:r>
              <a:rPr sz="4650" spc="-58" baseline="3523" dirty="0" smtClean="0">
                <a:latin typeface="Calibri"/>
                <a:cs typeface="Calibri"/>
              </a:rPr>
              <a:t> </a:t>
            </a:r>
            <a:r>
              <a:rPr sz="4650" spc="-29" baseline="3523" dirty="0" smtClean="0">
                <a:latin typeface="Calibri"/>
                <a:cs typeface="Calibri"/>
              </a:rPr>
              <a:t>w</a:t>
            </a:r>
            <a:r>
              <a:rPr sz="4650" spc="0" baseline="3523" dirty="0" smtClean="0">
                <a:latin typeface="Calibri"/>
                <a:cs typeface="Calibri"/>
              </a:rPr>
              <a:t>e</a:t>
            </a:r>
            <a:r>
              <a:rPr sz="4650" spc="-47" baseline="3523" dirty="0" smtClean="0">
                <a:latin typeface="Calibri"/>
                <a:cs typeface="Calibri"/>
              </a:rPr>
              <a:t> </a:t>
            </a:r>
            <a:r>
              <a:rPr sz="4650" spc="0" baseline="3523" dirty="0" smtClean="0">
                <a:latin typeface="Calibri"/>
                <a:cs typeface="Calibri"/>
              </a:rPr>
              <a:t>need</a:t>
            </a:r>
            <a:r>
              <a:rPr sz="4650" spc="-63" baseline="3523" dirty="0" smtClean="0">
                <a:latin typeface="Calibri"/>
                <a:cs typeface="Calibri"/>
              </a:rPr>
              <a:t> </a:t>
            </a:r>
            <a:r>
              <a:rPr sz="4650" spc="0" baseline="3523" dirty="0" smtClean="0">
                <a:latin typeface="Calibri"/>
                <a:cs typeface="Calibri"/>
              </a:rPr>
              <a:t>BCM</a:t>
            </a:r>
            <a:endParaRPr sz="3100">
              <a:latin typeface="Calibri"/>
              <a:cs typeface="Calibri"/>
            </a:endParaRPr>
          </a:p>
          <a:p>
            <a:pPr marL="1100559" marR="1128211" algn="ctr">
              <a:lnSpc>
                <a:spcPts val="2875"/>
              </a:lnSpc>
            </a:pPr>
            <a:r>
              <a:rPr sz="3600" spc="0" baseline="1137" dirty="0" smtClean="0">
                <a:latin typeface="Calibri"/>
                <a:cs typeface="Calibri"/>
              </a:rPr>
              <a:t>D</a:t>
            </a:r>
            <a:r>
              <a:rPr sz="3600" spc="-19" baseline="1137" dirty="0" smtClean="0">
                <a:latin typeface="Calibri"/>
                <a:cs typeface="Calibri"/>
              </a:rPr>
              <a:t>e</a:t>
            </a:r>
            <a:r>
              <a:rPr sz="3600" spc="0" baseline="1137" dirty="0" smtClean="0">
                <a:latin typeface="Calibri"/>
                <a:cs typeface="Calibri"/>
              </a:rPr>
              <a:t>finiti</a:t>
            </a:r>
            <a:r>
              <a:rPr sz="3600" spc="-9" baseline="1137" dirty="0" smtClean="0">
                <a:latin typeface="Calibri"/>
                <a:cs typeface="Calibri"/>
              </a:rPr>
              <a:t>o</a:t>
            </a:r>
            <a:r>
              <a:rPr sz="3600" spc="0" baseline="1137" dirty="0" smtClean="0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525" y="2018411"/>
            <a:ext cx="6832925" cy="149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9829" marR="273615" algn="ctr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“B</a:t>
            </a:r>
            <a:r>
              <a:rPr sz="3000" spc="4" baseline="2730" dirty="0" smtClean="0">
                <a:latin typeface="Calibri"/>
                <a:cs typeface="Calibri"/>
              </a:rPr>
              <a:t>u</a:t>
            </a:r>
            <a:r>
              <a:rPr sz="3000" spc="0" baseline="2730" dirty="0" smtClean="0">
                <a:latin typeface="Calibri"/>
                <a:cs typeface="Calibri"/>
              </a:rPr>
              <a:t>s</a:t>
            </a:r>
            <a:r>
              <a:rPr sz="3000" spc="-9" baseline="2730" dirty="0" smtClean="0">
                <a:latin typeface="Calibri"/>
                <a:cs typeface="Calibri"/>
              </a:rPr>
              <a:t>i</a:t>
            </a:r>
            <a:r>
              <a:rPr sz="3000" spc="0" baseline="2730" dirty="0" smtClean="0">
                <a:latin typeface="Calibri"/>
                <a:cs typeface="Calibri"/>
              </a:rPr>
              <a:t>ness Co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tinuity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Ma</a:t>
            </a:r>
            <a:r>
              <a:rPr sz="3000" spc="4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-9" baseline="2730" dirty="0" smtClean="0">
                <a:latin typeface="Calibri"/>
                <a:cs typeface="Calibri"/>
              </a:rPr>
              <a:t>g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9" baseline="2730" dirty="0" smtClean="0">
                <a:latin typeface="Calibri"/>
                <a:cs typeface="Calibri"/>
              </a:rPr>
              <a:t>m</a:t>
            </a:r>
            <a:r>
              <a:rPr sz="3000" spc="0" baseline="2730" dirty="0" smtClean="0">
                <a:latin typeface="Calibri"/>
                <a:cs typeface="Calibri"/>
              </a:rPr>
              <a:t>e</a:t>
            </a:r>
            <a:r>
              <a:rPr sz="3000" spc="-19" baseline="2730" dirty="0" smtClean="0">
                <a:latin typeface="Calibri"/>
                <a:cs typeface="Calibri"/>
              </a:rPr>
              <a:t>n</a:t>
            </a:r>
            <a:r>
              <a:rPr sz="3000" spc="0" baseline="2730" dirty="0" smtClean="0">
                <a:latin typeface="Calibri"/>
                <a:cs typeface="Calibri"/>
              </a:rPr>
              <a:t>t</a:t>
            </a:r>
            <a:r>
              <a:rPr sz="3000" spc="-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(</a:t>
            </a:r>
            <a:r>
              <a:rPr sz="3000" spc="4" baseline="2730" dirty="0" smtClean="0">
                <a:latin typeface="Calibri"/>
                <a:cs typeface="Calibri"/>
              </a:rPr>
              <a:t>B</a:t>
            </a:r>
            <a:r>
              <a:rPr sz="3000" spc="0" baseline="2730" dirty="0" smtClean="0">
                <a:latin typeface="Calibri"/>
                <a:cs typeface="Calibri"/>
              </a:rPr>
              <a:t>CM)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is</a:t>
            </a:r>
            <a:r>
              <a:rPr sz="3000" spc="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a</a:t>
            </a:r>
            <a:r>
              <a:rPr sz="3000" spc="19" baseline="2730" dirty="0" smtClean="0">
                <a:latin typeface="Calibri"/>
                <a:cs typeface="Calibri"/>
              </a:rPr>
              <a:t> </a:t>
            </a:r>
            <a:r>
              <a:rPr sz="3000" b="1" spc="0" baseline="2730" dirty="0" smtClean="0">
                <a:latin typeface="Calibri"/>
                <a:cs typeface="Calibri"/>
              </a:rPr>
              <a:t>f</a:t>
            </a:r>
            <a:r>
              <a:rPr sz="3000" b="1" spc="-50" baseline="2730" dirty="0" smtClean="0">
                <a:latin typeface="Calibri"/>
                <a:cs typeface="Calibri"/>
              </a:rPr>
              <a:t>r</a:t>
            </a:r>
            <a:r>
              <a:rPr sz="3000" b="1" spc="0" baseline="2730" dirty="0" smtClean="0">
                <a:latin typeface="Calibri"/>
                <a:cs typeface="Calibri"/>
              </a:rPr>
              <a:t>am</a:t>
            </a:r>
            <a:r>
              <a:rPr sz="3000" b="1" spc="-14" baseline="2730" dirty="0" smtClean="0">
                <a:latin typeface="Calibri"/>
                <a:cs typeface="Calibri"/>
              </a:rPr>
              <a:t>ew</a:t>
            </a:r>
            <a:r>
              <a:rPr sz="3000" b="1" spc="0" baseline="2730" dirty="0" smtClean="0">
                <a:latin typeface="Calibri"/>
                <a:cs typeface="Calibri"/>
              </a:rPr>
              <a:t>ork </a:t>
            </a:r>
            <a:r>
              <a:rPr sz="3000" spc="-34" baseline="2730" dirty="0" smtClean="0">
                <a:latin typeface="Calibri"/>
                <a:cs typeface="Calibri"/>
              </a:rPr>
              <a:t>f</a:t>
            </a:r>
            <a:r>
              <a:rPr sz="3000" spc="0" baseline="2730" dirty="0" smtClean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310121" marR="327881" algn="ctr">
              <a:lnSpc>
                <a:spcPts val="2400"/>
              </a:lnSpc>
              <a:spcBef>
                <a:spcPts val="13"/>
              </a:spcBef>
            </a:pPr>
            <a:r>
              <a:rPr sz="3000" spc="0" baseline="1365" dirty="0" smtClean="0">
                <a:latin typeface="Calibri"/>
                <a:cs typeface="Calibri"/>
              </a:rPr>
              <a:t>ide</a:t>
            </a:r>
            <a:r>
              <a:rPr sz="3000" spc="-25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ti</a:t>
            </a:r>
            <a:r>
              <a:rPr sz="3000" spc="4" baseline="1365" dirty="0" smtClean="0">
                <a:latin typeface="Calibri"/>
                <a:cs typeface="Calibri"/>
              </a:rPr>
              <a:t>f</a:t>
            </a:r>
            <a:r>
              <a:rPr sz="3000" spc="0" baseline="1365" dirty="0" smtClean="0">
                <a:latin typeface="Calibri"/>
                <a:cs typeface="Calibri"/>
              </a:rPr>
              <a:t>ying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po</a:t>
            </a:r>
            <a:r>
              <a:rPr sz="3000" spc="-1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0" baseline="1365" dirty="0" smtClean="0">
                <a:latin typeface="Calibri"/>
                <a:cs typeface="Calibri"/>
              </a:rPr>
              <a:t>tial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</a:t>
            </a:r>
            <a:r>
              <a:rPr sz="3000" spc="4" baseline="1365" dirty="0" smtClean="0">
                <a:latin typeface="Calibri"/>
                <a:cs typeface="Calibri"/>
              </a:rPr>
              <a:t>h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ts</a:t>
            </a:r>
            <a:r>
              <a:rPr sz="3000" spc="25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an</a:t>
            </a:r>
            <a:r>
              <a:rPr sz="3000" spc="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29" baseline="1365" dirty="0" smtClean="0">
                <a:latin typeface="Calibri"/>
                <a:cs typeface="Calibri"/>
              </a:rPr>
              <a:t>rg</a:t>
            </a:r>
            <a:r>
              <a:rPr sz="3000" spc="0" baseline="1365" dirty="0" smtClean="0">
                <a:latin typeface="Calibri"/>
                <a:cs typeface="Calibri"/>
              </a:rPr>
              <a:t>ani</a:t>
            </a:r>
            <a:r>
              <a:rPr sz="3000" spc="-34" baseline="1365" dirty="0" smtClean="0">
                <a:latin typeface="Calibri"/>
                <a:cs typeface="Calibri"/>
              </a:rPr>
              <a:t>z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tion</a:t>
            </a:r>
            <a:r>
              <a:rPr sz="3000" spc="-1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and b</a:t>
            </a:r>
            <a:r>
              <a:rPr sz="3000" spc="4" baseline="1365" dirty="0" smtClean="0">
                <a:latin typeface="Calibri"/>
                <a:cs typeface="Calibri"/>
              </a:rPr>
              <a:t>u</a:t>
            </a:r>
            <a:r>
              <a:rPr sz="3000" spc="0" baseline="1365" dirty="0" smtClean="0">
                <a:latin typeface="Calibri"/>
                <a:cs typeface="Calibri"/>
              </a:rPr>
              <a:t>i</a:t>
            </a:r>
            <a:r>
              <a:rPr sz="3000" spc="-9" baseline="1365" dirty="0" smtClean="0">
                <a:latin typeface="Calibri"/>
                <a:cs typeface="Calibri"/>
              </a:rPr>
              <a:t>l</a:t>
            </a:r>
            <a:r>
              <a:rPr sz="3000" spc="0" baseline="1365" dirty="0" smtClean="0">
                <a:latin typeface="Calibri"/>
                <a:cs typeface="Calibri"/>
              </a:rPr>
              <a:t>ding</a:t>
            </a:r>
            <a:endParaRPr sz="2000">
              <a:latin typeface="Calibri"/>
              <a:cs typeface="Calibri"/>
            </a:endParaRPr>
          </a:p>
          <a:p>
            <a:pPr marL="130263" marR="147516"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29" baseline="1365" dirty="0" smtClean="0">
                <a:latin typeface="Calibri"/>
                <a:cs typeface="Calibri"/>
              </a:rPr>
              <a:t>rg</a:t>
            </a:r>
            <a:r>
              <a:rPr sz="3000" spc="0" baseline="1365" dirty="0" smtClean="0">
                <a:latin typeface="Calibri"/>
                <a:cs typeface="Calibri"/>
              </a:rPr>
              <a:t>ani</a:t>
            </a:r>
            <a:r>
              <a:rPr sz="3000" spc="-34" baseline="1365" dirty="0" smtClean="0">
                <a:latin typeface="Calibri"/>
                <a:cs typeface="Calibri"/>
              </a:rPr>
              <a:t>z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tional</a:t>
            </a:r>
            <a:r>
              <a:rPr sz="3000" spc="-25" baseline="1365" dirty="0" smtClean="0">
                <a:latin typeface="Calibri"/>
                <a:cs typeface="Calibri"/>
              </a:rPr>
              <a:t> </a:t>
            </a:r>
            <a:r>
              <a:rPr sz="3000" spc="-9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apa</a:t>
            </a:r>
            <a:r>
              <a:rPr sz="3000" spc="4" baseline="1365" dirty="0" smtClean="0">
                <a:latin typeface="Calibri"/>
                <a:cs typeface="Calibri"/>
              </a:rPr>
              <a:t>b</a:t>
            </a:r>
            <a:r>
              <a:rPr sz="3000" spc="0" baseline="1365" dirty="0" smtClean="0">
                <a:latin typeface="Calibri"/>
                <a:cs typeface="Calibri"/>
              </a:rPr>
              <a:t>i</a:t>
            </a:r>
            <a:r>
              <a:rPr sz="3000" spc="-9" baseline="1365" dirty="0" smtClean="0">
                <a:latin typeface="Calibri"/>
                <a:cs typeface="Calibri"/>
              </a:rPr>
              <a:t>l</a:t>
            </a:r>
            <a:r>
              <a:rPr sz="3000" spc="0" baseline="1365" dirty="0" smtClean="0">
                <a:latin typeface="Calibri"/>
                <a:cs typeface="Calibri"/>
              </a:rPr>
              <a:t>ity </a:t>
            </a:r>
            <a:r>
              <a:rPr sz="3000" spc="-19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espond</a:t>
            </a:r>
            <a:r>
              <a:rPr sz="3000" spc="-4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 su</a:t>
            </a:r>
            <a:r>
              <a:rPr sz="3000" spc="4" baseline="1365" dirty="0" smtClean="0">
                <a:latin typeface="Calibri"/>
                <a:cs typeface="Calibri"/>
              </a:rPr>
              <a:t>c</a:t>
            </a:r>
            <a:r>
              <a:rPr sz="3000" spc="0" baseline="1365" dirty="0" smtClean="0">
                <a:latin typeface="Calibri"/>
                <a:cs typeface="Calibri"/>
              </a:rPr>
              <a:t>h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th</a:t>
            </a:r>
            <a:r>
              <a:rPr sz="3000" spc="-19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ts,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in o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der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o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ts val="2400"/>
              </a:lnSpc>
            </a:pPr>
            <a:r>
              <a:rPr sz="3000" spc="0" baseline="1365" dirty="0" smtClean="0">
                <a:latin typeface="Calibri"/>
                <a:cs typeface="Calibri"/>
              </a:rPr>
              <a:t>s</a:t>
            </a:r>
            <a:r>
              <a:rPr sz="3000" spc="-14" baseline="1365" dirty="0" smtClean="0">
                <a:latin typeface="Calibri"/>
                <a:cs typeface="Calibri"/>
              </a:rPr>
              <a:t>a</a:t>
            </a:r>
            <a:r>
              <a:rPr sz="3000" spc="-50" baseline="1365" dirty="0" smtClean="0">
                <a:latin typeface="Calibri"/>
                <a:cs typeface="Calibri"/>
              </a:rPr>
              <a:t>f</a:t>
            </a:r>
            <a:r>
              <a:rPr sz="3000" spc="0" baseline="1365" dirty="0" smtClean="0">
                <a:latin typeface="Calibri"/>
                <a:cs typeface="Calibri"/>
              </a:rPr>
              <a:t>eg</a:t>
            </a:r>
            <a:r>
              <a:rPr sz="3000" spc="4" baseline="1365" dirty="0" smtClean="0">
                <a:latin typeface="Calibri"/>
                <a:cs typeface="Calibri"/>
              </a:rPr>
              <a:t>u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d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the i</a:t>
            </a:r>
            <a:r>
              <a:rPr sz="3000" spc="-19" baseline="1365" dirty="0" smtClean="0">
                <a:latin typeface="Calibri"/>
                <a:cs typeface="Calibri"/>
              </a:rPr>
              <a:t>n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29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</a:t>
            </a:r>
            <a:r>
              <a:rPr sz="3000" spc="-29" baseline="1365" dirty="0" smtClean="0">
                <a:latin typeface="Calibri"/>
                <a:cs typeface="Calibri"/>
              </a:rPr>
              <a:t>s</a:t>
            </a:r>
            <a:r>
              <a:rPr sz="3000" spc="0" baseline="1365" dirty="0" smtClean="0">
                <a:latin typeface="Calibri"/>
                <a:cs typeface="Calibri"/>
              </a:rPr>
              <a:t>ts</a:t>
            </a:r>
            <a:r>
              <a:rPr sz="3000" spc="25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of</a:t>
            </a:r>
            <a:r>
              <a:rPr sz="3000" spc="-9" baseline="1365" dirty="0" smtClean="0">
                <a:latin typeface="Calibri"/>
                <a:cs typeface="Calibri"/>
              </a:rPr>
              <a:t> </a:t>
            </a:r>
            <a:r>
              <a:rPr sz="3000" spc="-59" baseline="1365" dirty="0" smtClean="0">
                <a:latin typeface="Calibri"/>
                <a:cs typeface="Calibri"/>
              </a:rPr>
              <a:t>k</a:t>
            </a:r>
            <a:r>
              <a:rPr sz="3000" spc="-14" baseline="1365" dirty="0" smtClean="0">
                <a:latin typeface="Calibri"/>
                <a:cs typeface="Calibri"/>
              </a:rPr>
              <a:t>e</a:t>
            </a:r>
            <a:r>
              <a:rPr sz="3000" spc="0" baseline="1365" dirty="0" smtClean="0">
                <a:latin typeface="Calibri"/>
                <a:cs typeface="Calibri"/>
              </a:rPr>
              <a:t>y </a:t>
            </a:r>
            <a:r>
              <a:rPr sz="3000" spc="-29" baseline="1365" dirty="0" smtClean="0">
                <a:latin typeface="Calibri"/>
                <a:cs typeface="Calibri"/>
              </a:rPr>
              <a:t>s</a:t>
            </a:r>
            <a:r>
              <a:rPr sz="3000" spc="-25" baseline="1365" dirty="0" smtClean="0">
                <a:latin typeface="Calibri"/>
                <a:cs typeface="Calibri"/>
              </a:rPr>
              <a:t>t</a:t>
            </a:r>
            <a:r>
              <a:rPr sz="3000" spc="0" baseline="1365" dirty="0" smtClean="0">
                <a:latin typeface="Calibri"/>
                <a:cs typeface="Calibri"/>
              </a:rPr>
              <a:t>a</a:t>
            </a:r>
            <a:r>
              <a:rPr sz="3000" spc="-59" baseline="1365" dirty="0" smtClean="0">
                <a:latin typeface="Calibri"/>
                <a:cs typeface="Calibri"/>
              </a:rPr>
              <a:t>k</a:t>
            </a:r>
            <a:r>
              <a:rPr sz="3000" spc="0" baseline="1365" dirty="0" smtClean="0">
                <a:latin typeface="Calibri"/>
                <a:cs typeface="Calibri"/>
              </a:rPr>
              <a:t>eholde</a:t>
            </a:r>
            <a:r>
              <a:rPr sz="3000" spc="-39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s,</a:t>
            </a:r>
            <a:r>
              <a:rPr sz="3000" spc="14" baseline="1365" dirty="0" smtClean="0">
                <a:latin typeface="Calibri"/>
                <a:cs typeface="Calibri"/>
              </a:rPr>
              <a:t> </a:t>
            </a:r>
            <a:r>
              <a:rPr sz="3000" spc="-25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epu</a:t>
            </a:r>
            <a:r>
              <a:rPr sz="3000" spc="-19" baseline="1365" dirty="0" smtClean="0">
                <a:latin typeface="Calibri"/>
                <a:cs typeface="Calibri"/>
              </a:rPr>
              <a:t>t</a:t>
            </a:r>
            <a:r>
              <a:rPr sz="3000" spc="-25" baseline="1365" dirty="0" smtClean="0">
                <a:latin typeface="Calibri"/>
                <a:cs typeface="Calibri"/>
              </a:rPr>
              <a:t>a</a:t>
            </a:r>
            <a:r>
              <a:rPr sz="3000" spc="0" baseline="1365" dirty="0" smtClean="0">
                <a:latin typeface="Calibri"/>
                <a:cs typeface="Calibri"/>
              </a:rPr>
              <a:t>tion, b</a:t>
            </a:r>
            <a:r>
              <a:rPr sz="3000" spc="-34" baseline="1365" dirty="0" smtClean="0">
                <a:latin typeface="Calibri"/>
                <a:cs typeface="Calibri"/>
              </a:rPr>
              <a:t>r</a:t>
            </a:r>
            <a:r>
              <a:rPr sz="3000" spc="0" baseline="1365" dirty="0" smtClean="0">
                <a:latin typeface="Calibri"/>
                <a:cs typeface="Calibri"/>
              </a:rPr>
              <a:t>and</a:t>
            </a:r>
            <a:r>
              <a:rPr sz="3000" spc="-14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2030971" marR="2047960" algn="ctr">
              <a:lnSpc>
                <a:spcPts val="2400"/>
              </a:lnSpc>
            </a:pPr>
            <a:r>
              <a:rPr sz="3000" spc="-29" baseline="1365" dirty="0" smtClean="0">
                <a:latin typeface="Calibri"/>
                <a:cs typeface="Calibri"/>
              </a:rPr>
              <a:t>v</a:t>
            </a:r>
            <a:r>
              <a:rPr sz="3000" spc="0" baseline="1365" dirty="0" smtClean="0">
                <a:latin typeface="Calibri"/>
                <a:cs typeface="Calibri"/>
              </a:rPr>
              <a:t>alue-ad</a:t>
            </a:r>
            <a:r>
              <a:rPr sz="3000" spc="4" baseline="1365" dirty="0" smtClean="0">
                <a:latin typeface="Calibri"/>
                <a:cs typeface="Calibri"/>
              </a:rPr>
              <a:t>d</a:t>
            </a:r>
            <a:r>
              <a:rPr sz="3000" spc="0" baseline="1365" dirty="0" smtClean="0">
                <a:latin typeface="Calibri"/>
                <a:cs typeface="Calibri"/>
              </a:rPr>
              <a:t>ing</a:t>
            </a:r>
            <a:r>
              <a:rPr sz="3000" spc="-29" baseline="1365" dirty="0" smtClean="0">
                <a:latin typeface="Calibri"/>
                <a:cs typeface="Calibri"/>
              </a:rPr>
              <a:t> </a:t>
            </a:r>
            <a:r>
              <a:rPr sz="3000" spc="0" baseline="1365" dirty="0" smtClean="0">
                <a:latin typeface="Calibri"/>
                <a:cs typeface="Calibri"/>
              </a:rPr>
              <a:t>activ</a:t>
            </a:r>
            <a:r>
              <a:rPr sz="3000" spc="-9" baseline="1365" dirty="0" smtClean="0">
                <a:latin typeface="Calibri"/>
                <a:cs typeface="Calibri"/>
              </a:rPr>
              <a:t>i</a:t>
            </a:r>
            <a:r>
              <a:rPr sz="3000" spc="0" baseline="1365" dirty="0" smtClean="0">
                <a:latin typeface="Calibri"/>
                <a:cs typeface="Calibri"/>
              </a:rPr>
              <a:t>ti</a:t>
            </a:r>
            <a:r>
              <a:rPr sz="3000" spc="-4" baseline="1365" dirty="0" smtClean="0">
                <a:latin typeface="Calibri"/>
                <a:cs typeface="Calibri"/>
              </a:rPr>
              <a:t>e</a:t>
            </a:r>
            <a:r>
              <a:rPr sz="3000" spc="0" baseline="1365" dirty="0" smtClean="0">
                <a:latin typeface="Calibri"/>
                <a:cs typeface="Calibri"/>
              </a:rPr>
              <a:t>s”(</a:t>
            </a:r>
            <a:r>
              <a:rPr sz="3000" spc="4" baseline="1365" dirty="0" smtClean="0">
                <a:latin typeface="Calibri"/>
                <a:cs typeface="Calibri"/>
              </a:rPr>
              <a:t>1</a:t>
            </a:r>
            <a:r>
              <a:rPr sz="3000" spc="0" baseline="1365" dirty="0" smtClean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7180" y="3945813"/>
            <a:ext cx="6328759" cy="417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1)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Joi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-25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t: 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100" i="1" spc="-19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-25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34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tit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tion,</a:t>
            </a:r>
            <a:r>
              <a:rPr sz="2100" i="1" spc="24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us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2100" i="1" spc="4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Co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tin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ity</a:t>
            </a:r>
            <a:r>
              <a:rPr sz="2100" i="1" spc="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tit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2100" i="1" spc="19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Cabi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offi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2100" i="1" spc="-39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ered</a:t>
            </a:r>
            <a:r>
              <a:rPr sz="2100" i="1" spc="-9" baseline="19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geme</a:t>
            </a:r>
            <a:r>
              <a:rPr sz="2100" i="1" spc="-14" baseline="1950" dirty="0" smtClean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 I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ns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2100" i="1" spc="-4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100" i="1" spc="-19" baseline="1950" dirty="0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100" i="1" spc="0" baseline="1950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59675" y="3706812"/>
            <a:ext cx="1368425" cy="1247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84826" y="1465326"/>
            <a:ext cx="3771900" cy="3055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91400" y="3395472"/>
            <a:ext cx="1179576" cy="868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17308" y="3421379"/>
            <a:ext cx="1179576" cy="868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24801" y="3429000"/>
            <a:ext cx="1138174" cy="827087"/>
          </a:xfrm>
          <a:custGeom>
            <a:avLst/>
            <a:gdLst/>
            <a:ahLst/>
            <a:cxnLst/>
            <a:rect l="l" t="t" r="r" b="b"/>
            <a:pathLst>
              <a:path w="1138174" h="827087">
                <a:moveTo>
                  <a:pt x="0" y="413512"/>
                </a:moveTo>
                <a:lnTo>
                  <a:pt x="1886" y="447433"/>
                </a:lnTo>
                <a:lnTo>
                  <a:pt x="7447" y="480598"/>
                </a:lnTo>
                <a:lnTo>
                  <a:pt x="16537" y="512902"/>
                </a:lnTo>
                <a:lnTo>
                  <a:pt x="29009" y="544237"/>
                </a:lnTo>
                <a:lnTo>
                  <a:pt x="44717" y="574498"/>
                </a:lnTo>
                <a:lnTo>
                  <a:pt x="63515" y="603578"/>
                </a:lnTo>
                <a:lnTo>
                  <a:pt x="85255" y="631370"/>
                </a:lnTo>
                <a:lnTo>
                  <a:pt x="109793" y="657768"/>
                </a:lnTo>
                <a:lnTo>
                  <a:pt x="136980" y="682666"/>
                </a:lnTo>
                <a:lnTo>
                  <a:pt x="166671" y="705958"/>
                </a:lnTo>
                <a:lnTo>
                  <a:pt x="198720" y="727536"/>
                </a:lnTo>
                <a:lnTo>
                  <a:pt x="232979" y="747294"/>
                </a:lnTo>
                <a:lnTo>
                  <a:pt x="269304" y="765126"/>
                </a:lnTo>
                <a:lnTo>
                  <a:pt x="307546" y="780926"/>
                </a:lnTo>
                <a:lnTo>
                  <a:pt x="347561" y="794588"/>
                </a:lnTo>
                <a:lnTo>
                  <a:pt x="389201" y="806004"/>
                </a:lnTo>
                <a:lnTo>
                  <a:pt x="432320" y="815068"/>
                </a:lnTo>
                <a:lnTo>
                  <a:pt x="476771" y="821674"/>
                </a:lnTo>
                <a:lnTo>
                  <a:pt x="522409" y="825716"/>
                </a:lnTo>
                <a:lnTo>
                  <a:pt x="569087" y="827087"/>
                </a:lnTo>
                <a:lnTo>
                  <a:pt x="615764" y="825716"/>
                </a:lnTo>
                <a:lnTo>
                  <a:pt x="661402" y="821674"/>
                </a:lnTo>
                <a:lnTo>
                  <a:pt x="705853" y="815068"/>
                </a:lnTo>
                <a:lnTo>
                  <a:pt x="748972" y="806004"/>
                </a:lnTo>
                <a:lnTo>
                  <a:pt x="790612" y="794588"/>
                </a:lnTo>
                <a:lnTo>
                  <a:pt x="830627" y="780926"/>
                </a:lnTo>
                <a:lnTo>
                  <a:pt x="868869" y="765126"/>
                </a:lnTo>
                <a:lnTo>
                  <a:pt x="905194" y="747294"/>
                </a:lnTo>
                <a:lnTo>
                  <a:pt x="939453" y="727536"/>
                </a:lnTo>
                <a:lnTo>
                  <a:pt x="971502" y="705958"/>
                </a:lnTo>
                <a:lnTo>
                  <a:pt x="1001193" y="682666"/>
                </a:lnTo>
                <a:lnTo>
                  <a:pt x="1028380" y="657768"/>
                </a:lnTo>
                <a:lnTo>
                  <a:pt x="1052918" y="631370"/>
                </a:lnTo>
                <a:lnTo>
                  <a:pt x="1074658" y="603578"/>
                </a:lnTo>
                <a:lnTo>
                  <a:pt x="1093456" y="574498"/>
                </a:lnTo>
                <a:lnTo>
                  <a:pt x="1109164" y="544237"/>
                </a:lnTo>
                <a:lnTo>
                  <a:pt x="1121636" y="512902"/>
                </a:lnTo>
                <a:lnTo>
                  <a:pt x="1130726" y="480598"/>
                </a:lnTo>
                <a:lnTo>
                  <a:pt x="1136287" y="447433"/>
                </a:lnTo>
                <a:lnTo>
                  <a:pt x="1138174" y="413512"/>
                </a:lnTo>
                <a:lnTo>
                  <a:pt x="1136287" y="379601"/>
                </a:lnTo>
                <a:lnTo>
                  <a:pt x="1130726" y="346445"/>
                </a:lnTo>
                <a:lnTo>
                  <a:pt x="1121636" y="314150"/>
                </a:lnTo>
                <a:lnTo>
                  <a:pt x="1109164" y="282821"/>
                </a:lnTo>
                <a:lnTo>
                  <a:pt x="1093456" y="252567"/>
                </a:lnTo>
                <a:lnTo>
                  <a:pt x="1074658" y="223492"/>
                </a:lnTo>
                <a:lnTo>
                  <a:pt x="1052918" y="195704"/>
                </a:lnTo>
                <a:lnTo>
                  <a:pt x="1028380" y="169310"/>
                </a:lnTo>
                <a:lnTo>
                  <a:pt x="1001193" y="144415"/>
                </a:lnTo>
                <a:lnTo>
                  <a:pt x="971502" y="121126"/>
                </a:lnTo>
                <a:lnTo>
                  <a:pt x="939453" y="99549"/>
                </a:lnTo>
                <a:lnTo>
                  <a:pt x="905194" y="79792"/>
                </a:lnTo>
                <a:lnTo>
                  <a:pt x="868869" y="61960"/>
                </a:lnTo>
                <a:lnTo>
                  <a:pt x="830627" y="46161"/>
                </a:lnTo>
                <a:lnTo>
                  <a:pt x="790612" y="32500"/>
                </a:lnTo>
                <a:lnTo>
                  <a:pt x="748972" y="21084"/>
                </a:lnTo>
                <a:lnTo>
                  <a:pt x="705853" y="12019"/>
                </a:lnTo>
                <a:lnTo>
                  <a:pt x="661402" y="5412"/>
                </a:lnTo>
                <a:lnTo>
                  <a:pt x="615764" y="1370"/>
                </a:lnTo>
                <a:lnTo>
                  <a:pt x="569087" y="0"/>
                </a:lnTo>
                <a:lnTo>
                  <a:pt x="522409" y="1370"/>
                </a:lnTo>
                <a:lnTo>
                  <a:pt x="476771" y="5412"/>
                </a:lnTo>
                <a:lnTo>
                  <a:pt x="432320" y="12019"/>
                </a:lnTo>
                <a:lnTo>
                  <a:pt x="389201" y="21084"/>
                </a:lnTo>
                <a:lnTo>
                  <a:pt x="347561" y="32500"/>
                </a:lnTo>
                <a:lnTo>
                  <a:pt x="307546" y="46161"/>
                </a:lnTo>
                <a:lnTo>
                  <a:pt x="269304" y="61960"/>
                </a:lnTo>
                <a:lnTo>
                  <a:pt x="232979" y="79792"/>
                </a:lnTo>
                <a:lnTo>
                  <a:pt x="198720" y="99549"/>
                </a:lnTo>
                <a:lnTo>
                  <a:pt x="166671" y="121126"/>
                </a:lnTo>
                <a:lnTo>
                  <a:pt x="136980" y="144415"/>
                </a:lnTo>
                <a:lnTo>
                  <a:pt x="109793" y="169310"/>
                </a:lnTo>
                <a:lnTo>
                  <a:pt x="85255" y="195704"/>
                </a:lnTo>
                <a:lnTo>
                  <a:pt x="63515" y="223492"/>
                </a:lnTo>
                <a:lnTo>
                  <a:pt x="44717" y="252567"/>
                </a:lnTo>
                <a:lnTo>
                  <a:pt x="29009" y="282821"/>
                </a:lnTo>
                <a:lnTo>
                  <a:pt x="16537" y="314150"/>
                </a:lnTo>
                <a:lnTo>
                  <a:pt x="7447" y="346445"/>
                </a:lnTo>
                <a:lnTo>
                  <a:pt x="1886" y="379601"/>
                </a:lnTo>
                <a:lnTo>
                  <a:pt x="0" y="4135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24801" y="3429000"/>
            <a:ext cx="1138174" cy="827087"/>
          </a:xfrm>
          <a:custGeom>
            <a:avLst/>
            <a:gdLst/>
            <a:ahLst/>
            <a:cxnLst/>
            <a:rect l="l" t="t" r="r" b="b"/>
            <a:pathLst>
              <a:path w="1138174" h="827087">
                <a:moveTo>
                  <a:pt x="0" y="413512"/>
                </a:moveTo>
                <a:lnTo>
                  <a:pt x="1886" y="379601"/>
                </a:lnTo>
                <a:lnTo>
                  <a:pt x="7447" y="346445"/>
                </a:lnTo>
                <a:lnTo>
                  <a:pt x="16537" y="314150"/>
                </a:lnTo>
                <a:lnTo>
                  <a:pt x="29009" y="282821"/>
                </a:lnTo>
                <a:lnTo>
                  <a:pt x="44717" y="252567"/>
                </a:lnTo>
                <a:lnTo>
                  <a:pt x="63515" y="223492"/>
                </a:lnTo>
                <a:lnTo>
                  <a:pt x="85255" y="195704"/>
                </a:lnTo>
                <a:lnTo>
                  <a:pt x="109793" y="169310"/>
                </a:lnTo>
                <a:lnTo>
                  <a:pt x="136980" y="144415"/>
                </a:lnTo>
                <a:lnTo>
                  <a:pt x="166671" y="121126"/>
                </a:lnTo>
                <a:lnTo>
                  <a:pt x="198720" y="99549"/>
                </a:lnTo>
                <a:lnTo>
                  <a:pt x="232979" y="79792"/>
                </a:lnTo>
                <a:lnTo>
                  <a:pt x="269304" y="61960"/>
                </a:lnTo>
                <a:lnTo>
                  <a:pt x="307546" y="46161"/>
                </a:lnTo>
                <a:lnTo>
                  <a:pt x="347561" y="32500"/>
                </a:lnTo>
                <a:lnTo>
                  <a:pt x="389201" y="21084"/>
                </a:lnTo>
                <a:lnTo>
                  <a:pt x="432320" y="12019"/>
                </a:lnTo>
                <a:lnTo>
                  <a:pt x="476771" y="5412"/>
                </a:lnTo>
                <a:lnTo>
                  <a:pt x="522409" y="1370"/>
                </a:lnTo>
                <a:lnTo>
                  <a:pt x="569087" y="0"/>
                </a:lnTo>
                <a:lnTo>
                  <a:pt x="615764" y="1370"/>
                </a:lnTo>
                <a:lnTo>
                  <a:pt x="661402" y="5412"/>
                </a:lnTo>
                <a:lnTo>
                  <a:pt x="705853" y="12019"/>
                </a:lnTo>
                <a:lnTo>
                  <a:pt x="748972" y="21084"/>
                </a:lnTo>
                <a:lnTo>
                  <a:pt x="790612" y="32500"/>
                </a:lnTo>
                <a:lnTo>
                  <a:pt x="830627" y="46161"/>
                </a:lnTo>
                <a:lnTo>
                  <a:pt x="868869" y="61960"/>
                </a:lnTo>
                <a:lnTo>
                  <a:pt x="905194" y="79792"/>
                </a:lnTo>
                <a:lnTo>
                  <a:pt x="939453" y="99549"/>
                </a:lnTo>
                <a:lnTo>
                  <a:pt x="971502" y="121126"/>
                </a:lnTo>
                <a:lnTo>
                  <a:pt x="1001193" y="144415"/>
                </a:lnTo>
                <a:lnTo>
                  <a:pt x="1028380" y="169310"/>
                </a:lnTo>
                <a:lnTo>
                  <a:pt x="1052918" y="195704"/>
                </a:lnTo>
                <a:lnTo>
                  <a:pt x="1074658" y="223492"/>
                </a:lnTo>
                <a:lnTo>
                  <a:pt x="1093456" y="252567"/>
                </a:lnTo>
                <a:lnTo>
                  <a:pt x="1109164" y="282821"/>
                </a:lnTo>
                <a:lnTo>
                  <a:pt x="1121636" y="314150"/>
                </a:lnTo>
                <a:lnTo>
                  <a:pt x="1130726" y="346445"/>
                </a:lnTo>
                <a:lnTo>
                  <a:pt x="1136287" y="379601"/>
                </a:lnTo>
                <a:lnTo>
                  <a:pt x="1138174" y="413512"/>
                </a:lnTo>
                <a:lnTo>
                  <a:pt x="1136287" y="447433"/>
                </a:lnTo>
                <a:lnTo>
                  <a:pt x="1130726" y="480598"/>
                </a:lnTo>
                <a:lnTo>
                  <a:pt x="1121636" y="512902"/>
                </a:lnTo>
                <a:lnTo>
                  <a:pt x="1109164" y="544237"/>
                </a:lnTo>
                <a:lnTo>
                  <a:pt x="1093456" y="574498"/>
                </a:lnTo>
                <a:lnTo>
                  <a:pt x="1074658" y="603578"/>
                </a:lnTo>
                <a:lnTo>
                  <a:pt x="1052918" y="631370"/>
                </a:lnTo>
                <a:lnTo>
                  <a:pt x="1028380" y="657768"/>
                </a:lnTo>
                <a:lnTo>
                  <a:pt x="1001193" y="682666"/>
                </a:lnTo>
                <a:lnTo>
                  <a:pt x="971502" y="705958"/>
                </a:lnTo>
                <a:lnTo>
                  <a:pt x="939453" y="727536"/>
                </a:lnTo>
                <a:lnTo>
                  <a:pt x="905194" y="747294"/>
                </a:lnTo>
                <a:lnTo>
                  <a:pt x="868869" y="765126"/>
                </a:lnTo>
                <a:lnTo>
                  <a:pt x="830627" y="780926"/>
                </a:lnTo>
                <a:lnTo>
                  <a:pt x="790612" y="794588"/>
                </a:lnTo>
                <a:lnTo>
                  <a:pt x="748972" y="806004"/>
                </a:lnTo>
                <a:lnTo>
                  <a:pt x="705853" y="815068"/>
                </a:lnTo>
                <a:lnTo>
                  <a:pt x="661402" y="821674"/>
                </a:lnTo>
                <a:lnTo>
                  <a:pt x="615764" y="825716"/>
                </a:lnTo>
                <a:lnTo>
                  <a:pt x="569087" y="827087"/>
                </a:lnTo>
                <a:lnTo>
                  <a:pt x="522409" y="825716"/>
                </a:lnTo>
                <a:lnTo>
                  <a:pt x="476771" y="821674"/>
                </a:lnTo>
                <a:lnTo>
                  <a:pt x="432320" y="815068"/>
                </a:lnTo>
                <a:lnTo>
                  <a:pt x="389201" y="806004"/>
                </a:lnTo>
                <a:lnTo>
                  <a:pt x="347561" y="794588"/>
                </a:lnTo>
                <a:lnTo>
                  <a:pt x="307546" y="780926"/>
                </a:lnTo>
                <a:lnTo>
                  <a:pt x="269304" y="765126"/>
                </a:lnTo>
                <a:lnTo>
                  <a:pt x="232979" y="747294"/>
                </a:lnTo>
                <a:lnTo>
                  <a:pt x="198720" y="727536"/>
                </a:lnTo>
                <a:lnTo>
                  <a:pt x="166671" y="705958"/>
                </a:lnTo>
                <a:lnTo>
                  <a:pt x="136980" y="682666"/>
                </a:lnTo>
                <a:lnTo>
                  <a:pt x="109793" y="657768"/>
                </a:lnTo>
                <a:lnTo>
                  <a:pt x="85255" y="631370"/>
                </a:lnTo>
                <a:lnTo>
                  <a:pt x="63515" y="603578"/>
                </a:lnTo>
                <a:lnTo>
                  <a:pt x="44717" y="574498"/>
                </a:lnTo>
                <a:lnTo>
                  <a:pt x="29009" y="544237"/>
                </a:lnTo>
                <a:lnTo>
                  <a:pt x="16537" y="512902"/>
                </a:lnTo>
                <a:lnTo>
                  <a:pt x="7447" y="480598"/>
                </a:lnTo>
                <a:lnTo>
                  <a:pt x="1886" y="447433"/>
                </a:lnTo>
                <a:lnTo>
                  <a:pt x="0" y="413512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88935" y="3546348"/>
            <a:ext cx="995172" cy="586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13320" y="3572255"/>
            <a:ext cx="995172" cy="586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98573" y="757681"/>
            <a:ext cx="2002180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54"/>
              </a:lnSpc>
              <a:spcBef>
                <a:spcPts val="162"/>
              </a:spcBef>
            </a:pPr>
            <a:r>
              <a:rPr sz="4650" spc="0" baseline="3523" dirty="0" smtClean="0">
                <a:solidFill>
                  <a:srgbClr val="00396C"/>
                </a:solidFill>
                <a:latin typeface="Calibri"/>
                <a:cs typeface="Calibri"/>
              </a:rPr>
              <a:t>E</a:t>
            </a:r>
            <a:r>
              <a:rPr sz="4650" spc="-54" baseline="3523" dirty="0" smtClean="0">
                <a:solidFill>
                  <a:srgbClr val="00396C"/>
                </a:solidFill>
                <a:latin typeface="Calibri"/>
                <a:cs typeface="Calibri"/>
              </a:rPr>
              <a:t>x</a:t>
            </a:r>
            <a:r>
              <a:rPr sz="4650" spc="0" baseline="3523" dirty="0" smtClean="0">
                <a:solidFill>
                  <a:srgbClr val="00396C"/>
                </a:solidFill>
                <a:latin typeface="Calibri"/>
                <a:cs typeface="Calibri"/>
              </a:rPr>
              <a:t>am</a:t>
            </a:r>
            <a:r>
              <a:rPr sz="4650" spc="4" baseline="3523" dirty="0" smtClean="0">
                <a:solidFill>
                  <a:srgbClr val="00396C"/>
                </a:solidFill>
                <a:latin typeface="Calibri"/>
                <a:cs typeface="Calibri"/>
              </a:rPr>
              <a:t>p</a:t>
            </a:r>
            <a:r>
              <a:rPr sz="4650" spc="0" baseline="3523" dirty="0" smtClean="0">
                <a:solidFill>
                  <a:srgbClr val="00396C"/>
                </a:solidFill>
                <a:latin typeface="Calibri"/>
                <a:cs typeface="Calibri"/>
              </a:rPr>
              <a:t>l</a:t>
            </a:r>
            <a:r>
              <a:rPr sz="4650" spc="-4" baseline="3523" dirty="0" smtClean="0">
                <a:solidFill>
                  <a:srgbClr val="00396C"/>
                </a:solidFill>
                <a:latin typeface="Calibri"/>
                <a:cs typeface="Calibri"/>
              </a:rPr>
              <a:t>e</a:t>
            </a:r>
            <a:r>
              <a:rPr sz="4650" spc="0" baseline="3523" dirty="0" smtClean="0">
                <a:solidFill>
                  <a:srgbClr val="00396C"/>
                </a:solidFill>
                <a:latin typeface="Calibri"/>
                <a:cs typeface="Calibri"/>
              </a:rPr>
              <a:t>s</a:t>
            </a:r>
            <a:r>
              <a:rPr sz="4650" spc="-111" baseline="3523" dirty="0" smtClean="0">
                <a:solidFill>
                  <a:srgbClr val="00396C"/>
                </a:solidFill>
                <a:latin typeface="Calibri"/>
                <a:cs typeface="Calibri"/>
              </a:rPr>
              <a:t> </a:t>
            </a:r>
            <a:r>
              <a:rPr sz="4650" spc="0" baseline="3523" dirty="0" smtClean="0">
                <a:solidFill>
                  <a:srgbClr val="00396C"/>
                </a:solidFill>
                <a:latin typeface="Calibri"/>
                <a:cs typeface="Calibri"/>
              </a:rPr>
              <a:t>of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06211" y="757681"/>
            <a:ext cx="1756404" cy="418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54"/>
              </a:lnSpc>
              <a:spcBef>
                <a:spcPts val="162"/>
              </a:spcBef>
            </a:pPr>
            <a:r>
              <a:rPr sz="4650" spc="0" baseline="3523" dirty="0" smtClean="0">
                <a:solidFill>
                  <a:srgbClr val="00396C"/>
                </a:solidFill>
                <a:latin typeface="Calibri"/>
                <a:cs typeface="Calibri"/>
              </a:rPr>
              <a:t>Disruption</a:t>
            </a:r>
            <a:endParaRPr sz="3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00" y="1221910"/>
            <a:ext cx="3683639" cy="2961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3804" marR="23284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u</a:t>
            </a:r>
            <a:r>
              <a:rPr sz="1200" spc="-19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l 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d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rs</a:t>
            </a:r>
            <a:endParaRPr sz="1200">
              <a:latin typeface="Tahoma"/>
              <a:cs typeface="Tahoma"/>
            </a:endParaRPr>
          </a:p>
          <a:p>
            <a:pPr marL="463804">
              <a:lnSpc>
                <a:spcPct val="100585"/>
              </a:lnSpc>
              <a:spcBef>
                <a:spcPts val="202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Ec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nomic disr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u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p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ion</a:t>
            </a:r>
            <a:r>
              <a:rPr sz="1200" spc="1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nd</a:t>
            </a:r>
            <a:r>
              <a:rPr sz="1200" spc="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m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k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t 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urb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l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nce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-125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ri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m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P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h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y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ic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l</a:t>
            </a:r>
            <a:r>
              <a:rPr sz="1200" spc="-1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curi</a:t>
            </a:r>
            <a:r>
              <a:rPr sz="1200" spc="-1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y</a:t>
            </a:r>
            <a:r>
              <a:rPr sz="1200" spc="25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disr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u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p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ions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5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Inf</a:t>
            </a:r>
            <a:r>
              <a:rPr sz="1200" spc="-25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ruc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ure</a:t>
            </a:r>
            <a:r>
              <a:rPr sz="1200" spc="1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or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IT 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f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il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u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F</a:t>
            </a:r>
            <a:r>
              <a:rPr sz="1200" spc="-25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ud</a:t>
            </a:r>
            <a:r>
              <a:rPr sz="1200" spc="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or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h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cki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g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w</a:t>
            </a:r>
            <a:r>
              <a:rPr sz="1200" spc="-1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gul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ions</a:t>
            </a:r>
            <a:endParaRPr sz="1200">
              <a:latin typeface="Tahoma"/>
              <a:cs typeface="Tahoma"/>
            </a:endParaRPr>
          </a:p>
          <a:p>
            <a:pPr marR="662737" algn="ctr">
              <a:lnSpc>
                <a:spcPct val="100585"/>
              </a:lnSpc>
              <a:spcBef>
                <a:spcPts val="465"/>
              </a:spcBef>
            </a:pPr>
            <a:r>
              <a:rPr sz="2000" spc="0" dirty="0" smtClean="0">
                <a:solidFill>
                  <a:srgbClr val="FF2B1F"/>
                </a:solidFill>
                <a:latin typeface="Arial"/>
                <a:cs typeface="Arial"/>
              </a:rPr>
              <a:t>• </a:t>
            </a:r>
            <a:r>
              <a:rPr sz="2000" spc="328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2000" spc="-50" dirty="0" smtClean="0">
                <a:latin typeface="Tahoma"/>
                <a:cs typeface="Tahoma"/>
              </a:rPr>
              <a:t>P</a:t>
            </a:r>
            <a:r>
              <a:rPr sz="2000" spc="0" dirty="0" smtClean="0">
                <a:latin typeface="Tahoma"/>
                <a:cs typeface="Tahoma"/>
              </a:rPr>
              <a:t>o</a:t>
            </a:r>
            <a:r>
              <a:rPr sz="2000" spc="4" dirty="0" smtClean="0">
                <a:latin typeface="Tahoma"/>
                <a:cs typeface="Tahoma"/>
              </a:rPr>
              <a:t>t</a:t>
            </a:r>
            <a:r>
              <a:rPr sz="2000" spc="0" dirty="0" smtClean="0">
                <a:latin typeface="Tahoma"/>
                <a:cs typeface="Tahoma"/>
              </a:rPr>
              <a:t>ential</a:t>
            </a:r>
            <a:r>
              <a:rPr sz="2000" spc="-9" dirty="0" smtClean="0">
                <a:latin typeface="Tahoma"/>
                <a:cs typeface="Tahoma"/>
              </a:rPr>
              <a:t> </a:t>
            </a:r>
            <a:r>
              <a:rPr sz="2000" spc="0" dirty="0" smtClean="0">
                <a:latin typeface="Tahoma"/>
                <a:cs typeface="Tahoma"/>
              </a:rPr>
              <a:t>con</a:t>
            </a:r>
            <a:r>
              <a:rPr sz="2000" spc="4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equence</a:t>
            </a:r>
            <a:r>
              <a:rPr sz="2000" spc="-9" dirty="0" smtClean="0">
                <a:latin typeface="Tahoma"/>
                <a:cs typeface="Tahoma"/>
              </a:rPr>
              <a:t>s</a:t>
            </a:r>
            <a:r>
              <a:rPr sz="2000" spc="0" dirty="0" smtClean="0"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6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mp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l</a:t>
            </a:r>
            <a:r>
              <a:rPr sz="1200" spc="-14" dirty="0" smtClean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y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ee</a:t>
            </a:r>
            <a:r>
              <a:rPr sz="1200" spc="1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f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-1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y</a:t>
            </a:r>
            <a:r>
              <a:rPr sz="1200" spc="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je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opa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d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z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ed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-25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duced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cu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omer</a:t>
            </a:r>
            <a:r>
              <a:rPr sz="1200" spc="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f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ide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ce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Lo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in im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ge</a:t>
            </a:r>
            <a:r>
              <a:rPr sz="1200" spc="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or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b</a:t>
            </a:r>
            <a:r>
              <a:rPr sz="1200" spc="-29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nd</a:t>
            </a:r>
            <a:r>
              <a:rPr sz="1200" spc="1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qui</a:t>
            </a:r>
            <a:r>
              <a:rPr sz="1200" spc="-14" dirty="0" smtClean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y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D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cli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in</a:t>
            </a:r>
            <a:r>
              <a:rPr sz="1200" spc="1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v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ue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endParaRPr sz="1200">
              <a:latin typeface="Tahoma"/>
              <a:cs typeface="Tahoma"/>
            </a:endParaRPr>
          </a:p>
          <a:p>
            <a:pPr marL="463804" marR="23284">
              <a:lnSpc>
                <a:spcPct val="100585"/>
              </a:lnSpc>
              <a:spcBef>
                <a:spcPts val="270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</a:t>
            </a:r>
            <a:r>
              <a:rPr sz="1200" spc="317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D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cli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in</a:t>
            </a:r>
            <a:r>
              <a:rPr sz="1200" spc="14" dirty="0" smtClean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m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1200" spc="-9" dirty="0" smtClean="0">
                <a:solidFill>
                  <a:srgbClr val="585858"/>
                </a:solidFill>
                <a:latin typeface="Tahoma"/>
                <a:cs typeface="Tahoma"/>
              </a:rPr>
              <a:t>k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t </a:t>
            </a:r>
            <a:r>
              <a:rPr sz="1200" spc="4" dirty="0" smtClean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h</a:t>
            </a:r>
            <a:r>
              <a:rPr sz="1200" spc="-4" dirty="0" smtClean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1200" spc="0" dirty="0" smtClean="0">
                <a:solidFill>
                  <a:srgbClr val="585858"/>
                </a:solidFill>
                <a:latin typeface="Tahoma"/>
                <a:cs typeface="Tahoma"/>
              </a:rPr>
              <a:t>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31379" y="3619440"/>
            <a:ext cx="563660" cy="5591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2324" marR="28620">
              <a:lnSpc>
                <a:spcPts val="1635"/>
              </a:lnSpc>
              <a:spcBef>
                <a:spcPts val="81"/>
              </a:spcBef>
            </a:pPr>
            <a:r>
              <a:rPr sz="1500" b="1" spc="-4" dirty="0" smtClean="0">
                <a:latin typeface="Arial"/>
                <a:cs typeface="Arial"/>
              </a:rPr>
              <a:t>BCM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895"/>
              </a:spcBef>
            </a:pPr>
            <a:r>
              <a:rPr sz="1500" b="1" spc="-4" dirty="0" smtClean="0">
                <a:latin typeface="Arial"/>
                <a:cs typeface="Arial"/>
              </a:rPr>
              <a:t>R</a:t>
            </a:r>
            <a:r>
              <a:rPr sz="1500" b="1" spc="0" dirty="0" smtClean="0">
                <a:latin typeface="Arial"/>
                <a:cs typeface="Arial"/>
              </a:rPr>
              <a:t>i</a:t>
            </a:r>
            <a:r>
              <a:rPr sz="1500" b="1" spc="4" dirty="0" smtClean="0">
                <a:latin typeface="Arial"/>
                <a:cs typeface="Arial"/>
              </a:rPr>
              <a:t>sk</a:t>
            </a:r>
            <a:r>
              <a:rPr sz="1500" b="1" spc="0" dirty="0" smtClean="0"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2528" y="1043952"/>
            <a:ext cx="2767691" cy="35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-28" dirty="0" smtClean="0">
                <a:latin typeface="Tahoma"/>
                <a:cs typeface="Tahoma"/>
              </a:rPr>
              <a:t> </a:t>
            </a:r>
            <a:r>
              <a:rPr sz="1600" spc="-14" dirty="0" smtClean="0">
                <a:latin typeface="Tahoma"/>
                <a:cs typeface="Tahoma"/>
              </a:rPr>
              <a:t>y</a:t>
            </a:r>
            <a:r>
              <a:rPr sz="1600" spc="0" dirty="0" smtClean="0">
                <a:latin typeface="Tahoma"/>
                <a:cs typeface="Tahoma"/>
              </a:rPr>
              <a:t>ou</a:t>
            </a:r>
            <a:r>
              <a:rPr sz="1600" spc="-15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</a:t>
            </a:r>
            <a:r>
              <a:rPr sz="1600" spc="4" dirty="0" smtClean="0">
                <a:latin typeface="Tahoma"/>
                <a:cs typeface="Tahoma"/>
              </a:rPr>
              <a:t>p</a:t>
            </a:r>
            <a:r>
              <a:rPr sz="1600" spc="0" dirty="0" smtClean="0">
                <a:latin typeface="Tahoma"/>
                <a:cs typeface="Tahoma"/>
              </a:rPr>
              <a:t>a</a:t>
            </a:r>
            <a:r>
              <a:rPr sz="1600" spc="-9" dirty="0" smtClean="0">
                <a:latin typeface="Tahoma"/>
                <a:cs typeface="Tahoma"/>
              </a:rPr>
              <a:t>r</a:t>
            </a:r>
            <a:r>
              <a:rPr sz="1600" spc="0" dirty="0" smtClean="0">
                <a:latin typeface="Tahoma"/>
                <a:cs typeface="Tahoma"/>
              </a:rPr>
              <a:t>ed</a:t>
            </a:r>
            <a:r>
              <a:rPr sz="1600" spc="-63" dirty="0" smtClean="0">
                <a:latin typeface="Tahoma"/>
                <a:cs typeface="Tahoma"/>
              </a:rPr>
              <a:t> </a:t>
            </a:r>
            <a:r>
              <a:rPr sz="1600" spc="-9" dirty="0" smtClean="0">
                <a:latin typeface="Tahoma"/>
                <a:cs typeface="Tahoma"/>
              </a:rPr>
              <a:t>f</a:t>
            </a:r>
            <a:r>
              <a:rPr sz="1600" spc="0" dirty="0" smtClean="0">
                <a:latin typeface="Tahoma"/>
                <a:cs typeface="Tahoma"/>
              </a:rPr>
              <a:t>or</a:t>
            </a:r>
            <a:r>
              <a:rPr sz="1600" spc="-19" dirty="0" smtClean="0">
                <a:latin typeface="Tahoma"/>
                <a:cs typeface="Tahoma"/>
              </a:rPr>
              <a:t> </a:t>
            </a:r>
            <a:r>
              <a:rPr sz="1600" spc="4" dirty="0" smtClean="0">
                <a:latin typeface="Tahoma"/>
                <a:cs typeface="Tahoma"/>
              </a:rPr>
              <a:t>d</a:t>
            </a:r>
            <a:r>
              <a:rPr sz="1600" spc="-4" dirty="0" smtClean="0">
                <a:latin typeface="Tahoma"/>
                <a:cs typeface="Tahoma"/>
              </a:rPr>
              <a:t>i</a:t>
            </a:r>
            <a:r>
              <a:rPr sz="1600" spc="0" dirty="0" smtClean="0">
                <a:latin typeface="Tahoma"/>
                <a:cs typeface="Tahoma"/>
              </a:rPr>
              <a:t>sa</a:t>
            </a:r>
            <a:r>
              <a:rPr sz="1600" spc="-4" dirty="0" smtClean="0">
                <a:latin typeface="Tahoma"/>
                <a:cs typeface="Tahoma"/>
              </a:rPr>
              <a:t>st</a:t>
            </a:r>
            <a:r>
              <a:rPr sz="1600" spc="0" dirty="0" smtClean="0">
                <a:latin typeface="Tahoma"/>
                <a:cs typeface="Tahoma"/>
              </a:rPr>
              <a:t>er?</a:t>
            </a:r>
            <a:endParaRPr sz="1600">
              <a:latin typeface="Tahoma"/>
              <a:cs typeface="Tahoma"/>
            </a:endParaRPr>
          </a:p>
          <a:p>
            <a:pPr marL="12700" marR="30403">
              <a:lnSpc>
                <a:spcPts val="950"/>
              </a:lnSpc>
            </a:pPr>
            <a:r>
              <a:rPr sz="800" spc="-4" dirty="0" smtClean="0">
                <a:latin typeface="Tahoma"/>
                <a:cs typeface="Tahoma"/>
              </a:rPr>
              <a:t>C</a:t>
            </a:r>
            <a:r>
              <a:rPr sz="800" spc="4" dirty="0" smtClean="0">
                <a:latin typeface="Tahoma"/>
                <a:cs typeface="Tahoma"/>
              </a:rPr>
              <a:t>M</a:t>
            </a:r>
            <a:r>
              <a:rPr sz="800" spc="0" dirty="0" smtClean="0">
                <a:latin typeface="Tahoma"/>
                <a:cs typeface="Tahoma"/>
              </a:rPr>
              <a:t>I</a:t>
            </a:r>
            <a:r>
              <a:rPr sz="800" spc="4" dirty="0" smtClean="0">
                <a:latin typeface="Tahoma"/>
                <a:cs typeface="Tahoma"/>
              </a:rPr>
              <a:t>/</a:t>
            </a:r>
            <a:r>
              <a:rPr sz="800" spc="-4" dirty="0" smtClean="0">
                <a:latin typeface="Tahoma"/>
                <a:cs typeface="Tahoma"/>
              </a:rPr>
              <a:t>BS</a:t>
            </a:r>
            <a:r>
              <a:rPr sz="800" spc="0" dirty="0" smtClean="0">
                <a:latin typeface="Tahoma"/>
                <a:cs typeface="Tahoma"/>
              </a:rPr>
              <a:t>I</a:t>
            </a:r>
            <a:r>
              <a:rPr sz="800" spc="-19" dirty="0" smtClean="0">
                <a:latin typeface="Tahoma"/>
                <a:cs typeface="Tahoma"/>
              </a:rPr>
              <a:t> </a:t>
            </a:r>
            <a:r>
              <a:rPr sz="800" spc="0" dirty="0" smtClean="0">
                <a:latin typeface="Tahoma"/>
                <a:cs typeface="Tahoma"/>
              </a:rPr>
              <a:t>UK s</a:t>
            </a:r>
            <a:r>
              <a:rPr sz="800" spc="-4" dirty="0" smtClean="0">
                <a:latin typeface="Tahoma"/>
                <a:cs typeface="Tahoma"/>
              </a:rPr>
              <a:t>u</a:t>
            </a:r>
            <a:r>
              <a:rPr sz="800" spc="0" dirty="0" smtClean="0">
                <a:latin typeface="Tahoma"/>
                <a:cs typeface="Tahoma"/>
              </a:rPr>
              <a:t>r</a:t>
            </a:r>
            <a:r>
              <a:rPr sz="800" spc="-4" dirty="0" smtClean="0">
                <a:latin typeface="Tahoma"/>
                <a:cs typeface="Tahoma"/>
              </a:rPr>
              <a:t>ve</a:t>
            </a:r>
            <a:r>
              <a:rPr sz="800" spc="0" dirty="0" smtClean="0">
                <a:latin typeface="Tahoma"/>
                <a:cs typeface="Tahoma"/>
              </a:rPr>
              <a:t>y</a:t>
            </a:r>
            <a:r>
              <a:rPr sz="800" spc="9" dirty="0" smtClean="0">
                <a:latin typeface="Tahoma"/>
                <a:cs typeface="Tahoma"/>
              </a:rPr>
              <a:t> </a:t>
            </a:r>
            <a:r>
              <a:rPr sz="800" spc="0" dirty="0" smtClean="0">
                <a:latin typeface="Tahoma"/>
                <a:cs typeface="Tahoma"/>
              </a:rPr>
              <a:t>–</a:t>
            </a:r>
            <a:r>
              <a:rPr sz="800" spc="4" dirty="0" smtClean="0">
                <a:latin typeface="Tahoma"/>
                <a:cs typeface="Tahoma"/>
              </a:rPr>
              <a:t> M</a:t>
            </a:r>
            <a:r>
              <a:rPr sz="800" spc="0" dirty="0" smtClean="0">
                <a:latin typeface="Tahoma"/>
                <a:cs typeface="Tahoma"/>
              </a:rPr>
              <a:t>a</a:t>
            </a:r>
            <a:r>
              <a:rPr sz="800" spc="-4" dirty="0" smtClean="0">
                <a:latin typeface="Tahoma"/>
                <a:cs typeface="Tahoma"/>
              </a:rPr>
              <a:t>r</a:t>
            </a:r>
            <a:r>
              <a:rPr sz="800" spc="0" dirty="0" smtClean="0">
                <a:latin typeface="Tahoma"/>
                <a:cs typeface="Tahoma"/>
              </a:rPr>
              <a:t>ch </a:t>
            </a:r>
            <a:r>
              <a:rPr sz="800" spc="4" dirty="0" smtClean="0">
                <a:latin typeface="Tahoma"/>
                <a:cs typeface="Tahoma"/>
              </a:rPr>
              <a:t>201</a:t>
            </a:r>
            <a:r>
              <a:rPr sz="800" spc="0" dirty="0" smtClean="0">
                <a:latin typeface="Tahoma"/>
                <a:cs typeface="Tahoma"/>
              </a:rPr>
              <a:t>1</a:t>
            </a:r>
            <a:endParaRPr sz="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753" y="1842432"/>
            <a:ext cx="3996129" cy="180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 </a:t>
            </a:r>
            <a:r>
              <a:rPr sz="1200" spc="54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Tahoma"/>
                <a:cs typeface="Tahoma"/>
              </a:rPr>
              <a:t>84</a:t>
            </a:r>
            <a:r>
              <a:rPr sz="1200" spc="0" dirty="0" smtClean="0">
                <a:latin typeface="Tahoma"/>
                <a:cs typeface="Tahoma"/>
              </a:rPr>
              <a:t>%</a:t>
            </a:r>
            <a:r>
              <a:rPr sz="1200" spc="-3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of</a:t>
            </a:r>
            <a:r>
              <a:rPr sz="1200" spc="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gers</a:t>
            </a:r>
            <a:r>
              <a:rPr sz="1200" spc="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lize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he</a:t>
            </a:r>
            <a:r>
              <a:rPr sz="1200" spc="1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ben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0" dirty="0" smtClean="0">
                <a:latin typeface="Tahoma"/>
                <a:cs typeface="Tahoma"/>
              </a:rPr>
              <a:t>f</a:t>
            </a:r>
            <a:r>
              <a:rPr sz="1200" spc="4" dirty="0" smtClean="0">
                <a:latin typeface="Tahoma"/>
                <a:cs typeface="Tahoma"/>
              </a:rPr>
              <a:t>i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s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of</a:t>
            </a:r>
            <a:r>
              <a:rPr sz="1200" spc="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BCM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pl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4" dirty="0" smtClean="0">
                <a:latin typeface="Tahoma"/>
                <a:cs typeface="Tahoma"/>
              </a:rPr>
              <a:t>n</a:t>
            </a:r>
            <a:r>
              <a:rPr sz="1200" spc="0" dirty="0" smtClean="0">
                <a:latin typeface="Tahoma"/>
                <a:cs typeface="Tahoma"/>
              </a:rPr>
              <a:t>ing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4753" y="2189904"/>
            <a:ext cx="7329309" cy="180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 </a:t>
            </a:r>
            <a:r>
              <a:rPr sz="1200" spc="54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4" dirty="0" smtClean="0">
                <a:latin typeface="Tahoma"/>
                <a:cs typeface="Tahoma"/>
              </a:rPr>
              <a:t>58</a:t>
            </a:r>
            <a:r>
              <a:rPr sz="1200" spc="0" dirty="0" smtClean="0">
                <a:latin typeface="Tahoma"/>
                <a:cs typeface="Tahoma"/>
              </a:rPr>
              <a:t>%</a:t>
            </a:r>
            <a:r>
              <a:rPr sz="1200" spc="-3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of</a:t>
            </a:r>
            <a:r>
              <a:rPr sz="1200" spc="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m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gers</a:t>
            </a:r>
            <a:r>
              <a:rPr sz="1200" spc="25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0" dirty="0" smtClean="0">
                <a:latin typeface="Tahoma"/>
                <a:cs typeface="Tahoma"/>
              </a:rPr>
              <a:t>p</a:t>
            </a:r>
            <a:r>
              <a:rPr sz="1200" spc="-4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rt 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</a:t>
            </a:r>
            <a:r>
              <a:rPr sz="1200" spc="14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0" dirty="0" smtClean="0">
                <a:latin typeface="Tahoma"/>
                <a:cs typeface="Tahoma"/>
              </a:rPr>
              <a:t>ir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or</a:t>
            </a:r>
            <a:r>
              <a:rPr sz="1200" spc="-4" dirty="0" smtClean="0">
                <a:latin typeface="Tahoma"/>
                <a:cs typeface="Tahoma"/>
              </a:rPr>
              <a:t>ga</a:t>
            </a:r>
            <a:r>
              <a:rPr sz="1200" spc="0" dirty="0" smtClean="0">
                <a:latin typeface="Tahoma"/>
                <a:cs typeface="Tahoma"/>
              </a:rPr>
              <a:t>niz</a:t>
            </a:r>
            <a:r>
              <a:rPr sz="1200" spc="-4" dirty="0" smtClean="0">
                <a:latin typeface="Tahoma"/>
                <a:cs typeface="Tahoma"/>
              </a:rPr>
              <a:t>at</a:t>
            </a:r>
            <a:r>
              <a:rPr sz="1200" spc="0" dirty="0" smtClean="0">
                <a:latin typeface="Tahoma"/>
                <a:cs typeface="Tahoma"/>
              </a:rPr>
              <a:t>ion</a:t>
            </a:r>
            <a:r>
              <a:rPr sz="1200" spc="1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s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BCM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in</a:t>
            </a:r>
            <a:r>
              <a:rPr sz="1200" spc="1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pl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ce </a:t>
            </a:r>
            <a:r>
              <a:rPr sz="1200" spc="-4" dirty="0" smtClean="0">
                <a:latin typeface="Tahoma"/>
                <a:cs typeface="Tahoma"/>
              </a:rPr>
              <a:t>(</a:t>
            </a:r>
            <a:r>
              <a:rPr sz="1200" spc="4" dirty="0" smtClean="0">
                <a:latin typeface="Tahoma"/>
                <a:cs typeface="Tahoma"/>
              </a:rPr>
              <a:t>s</a:t>
            </a:r>
            <a:r>
              <a:rPr sz="1200" spc="0" dirty="0" smtClean="0">
                <a:latin typeface="Tahoma"/>
                <a:cs typeface="Tahoma"/>
              </a:rPr>
              <a:t>igni</a:t>
            </a:r>
            <a:r>
              <a:rPr sz="1200" spc="4" dirty="0" smtClean="0">
                <a:latin typeface="Tahoma"/>
                <a:cs typeface="Tahoma"/>
              </a:rPr>
              <a:t>f</a:t>
            </a:r>
            <a:r>
              <a:rPr sz="1200" spc="0" dirty="0" smtClean="0">
                <a:latin typeface="Tahoma"/>
                <a:cs typeface="Tahoma"/>
              </a:rPr>
              <a:t>ic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nt</a:t>
            </a:r>
            <a:r>
              <a:rPr sz="1200" spc="19" dirty="0" smtClean="0">
                <a:latin typeface="Tahoma"/>
                <a:cs typeface="Tahoma"/>
              </a:rPr>
              <a:t> </a:t>
            </a:r>
            <a:r>
              <a:rPr sz="1200" spc="-64" dirty="0" smtClean="0">
                <a:latin typeface="Tahoma"/>
                <a:cs typeface="Tahoma"/>
              </a:rPr>
              <a:t>Y</a:t>
            </a:r>
            <a:r>
              <a:rPr sz="1200" spc="0" dirty="0" smtClean="0">
                <a:latin typeface="Tahoma"/>
                <a:cs typeface="Tahoma"/>
              </a:rPr>
              <a:t>oY</a:t>
            </a:r>
            <a:r>
              <a:rPr sz="1200" spc="-1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gr</a:t>
            </a:r>
            <a:r>
              <a:rPr sz="1200" spc="-4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w</a:t>
            </a:r>
            <a:r>
              <a:rPr sz="1200" spc="-9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in SMB </a:t>
            </a:r>
            <a:r>
              <a:rPr sz="1200" spc="4" dirty="0" smtClean="0">
                <a:latin typeface="Tahoma"/>
                <a:cs typeface="Tahoma"/>
              </a:rPr>
              <a:t>se</a:t>
            </a:r>
            <a:r>
              <a:rPr sz="1200" spc="0" dirty="0" smtClean="0">
                <a:latin typeface="Tahoma"/>
                <a:cs typeface="Tahoma"/>
              </a:rPr>
              <a:t>c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or)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753" y="2537376"/>
            <a:ext cx="6072408" cy="180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 </a:t>
            </a:r>
            <a:r>
              <a:rPr sz="1200" spc="54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Only</a:t>
            </a:r>
            <a:r>
              <a:rPr sz="1200" b="1" spc="-25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5</a:t>
            </a:r>
            <a:r>
              <a:rPr sz="1200" b="1" spc="4" dirty="0" smtClean="0">
                <a:latin typeface="Tahoma"/>
                <a:cs typeface="Tahoma"/>
              </a:rPr>
              <a:t>0</a:t>
            </a:r>
            <a:r>
              <a:rPr sz="1200" b="1" spc="0" dirty="0" smtClean="0">
                <a:latin typeface="Tahoma"/>
                <a:cs typeface="Tahoma"/>
              </a:rPr>
              <a:t>%</a:t>
            </a:r>
            <a:r>
              <a:rPr sz="1200" b="1" spc="-1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of</a:t>
            </a:r>
            <a:r>
              <a:rPr sz="1200" b="1" spc="-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o</a:t>
            </a:r>
            <a:r>
              <a:rPr sz="1200" b="1" spc="-4" dirty="0" smtClean="0">
                <a:latin typeface="Tahoma"/>
                <a:cs typeface="Tahoma"/>
              </a:rPr>
              <a:t>r</a:t>
            </a:r>
            <a:r>
              <a:rPr sz="1200" b="1" spc="0" dirty="0" smtClean="0">
                <a:latin typeface="Tahoma"/>
                <a:cs typeface="Tahoma"/>
              </a:rPr>
              <a:t>gani</a:t>
            </a:r>
            <a:r>
              <a:rPr sz="1200" b="1" spc="4" dirty="0" smtClean="0">
                <a:latin typeface="Tahoma"/>
                <a:cs typeface="Tahoma"/>
              </a:rPr>
              <a:t>z</a:t>
            </a:r>
            <a:r>
              <a:rPr sz="1200" b="1" spc="0" dirty="0" smtClean="0">
                <a:latin typeface="Tahoma"/>
                <a:cs typeface="Tahoma"/>
              </a:rPr>
              <a:t>a</a:t>
            </a:r>
            <a:r>
              <a:rPr sz="1200" b="1" spc="4" dirty="0" smtClean="0">
                <a:latin typeface="Tahoma"/>
                <a:cs typeface="Tahoma"/>
              </a:rPr>
              <a:t>t</a:t>
            </a:r>
            <a:r>
              <a:rPr sz="1200" b="1" spc="0" dirty="0" smtClean="0">
                <a:latin typeface="Tahoma"/>
                <a:cs typeface="Tahoma"/>
              </a:rPr>
              <a:t>ions</a:t>
            </a:r>
            <a:r>
              <a:rPr sz="1200" b="1" spc="-4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with</a:t>
            </a:r>
            <a:r>
              <a:rPr sz="1200" b="1" spc="-9" dirty="0" smtClean="0">
                <a:latin typeface="Tahoma"/>
                <a:cs typeface="Tahoma"/>
              </a:rPr>
              <a:t> </a:t>
            </a:r>
            <a:r>
              <a:rPr sz="1200" b="1" spc="4" dirty="0" smtClean="0">
                <a:latin typeface="Tahoma"/>
                <a:cs typeface="Tahoma"/>
              </a:rPr>
              <a:t>B</a:t>
            </a:r>
            <a:r>
              <a:rPr sz="1200" b="1" spc="0" dirty="0" smtClean="0">
                <a:latin typeface="Tahoma"/>
                <a:cs typeface="Tahoma"/>
              </a:rPr>
              <a:t>CM</a:t>
            </a:r>
            <a:r>
              <a:rPr sz="1200" b="1" spc="-4" dirty="0" smtClean="0">
                <a:latin typeface="Tahoma"/>
                <a:cs typeface="Tahoma"/>
              </a:rPr>
              <a:t> </a:t>
            </a:r>
            <a:r>
              <a:rPr sz="1200" b="1" spc="4" dirty="0" smtClean="0">
                <a:latin typeface="Tahoma"/>
                <a:cs typeface="Tahoma"/>
              </a:rPr>
              <a:t>t</a:t>
            </a:r>
            <a:r>
              <a:rPr sz="1200" b="1" spc="-4" dirty="0" smtClean="0">
                <a:latin typeface="Tahoma"/>
                <a:cs typeface="Tahoma"/>
              </a:rPr>
              <a:t>es</a:t>
            </a:r>
            <a:r>
              <a:rPr sz="1200" b="1" spc="0" dirty="0" smtClean="0">
                <a:latin typeface="Tahoma"/>
                <a:cs typeface="Tahoma"/>
              </a:rPr>
              <a:t>t </a:t>
            </a:r>
            <a:r>
              <a:rPr sz="1200" b="1" spc="4" dirty="0" smtClean="0">
                <a:latin typeface="Tahoma"/>
                <a:cs typeface="Tahoma"/>
              </a:rPr>
              <a:t>t</a:t>
            </a:r>
            <a:r>
              <a:rPr sz="1200" b="1" spc="0" dirty="0" smtClean="0">
                <a:latin typeface="Tahoma"/>
                <a:cs typeface="Tahoma"/>
              </a:rPr>
              <a:t>h</a:t>
            </a:r>
            <a:r>
              <a:rPr sz="1200" b="1" spc="-4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ir </a:t>
            </a:r>
            <a:r>
              <a:rPr sz="1200" b="1" spc="4" dirty="0" smtClean="0">
                <a:latin typeface="Tahoma"/>
                <a:cs typeface="Tahoma"/>
              </a:rPr>
              <a:t>B</a:t>
            </a:r>
            <a:r>
              <a:rPr sz="1200" b="1" spc="0" dirty="0" smtClean="0">
                <a:latin typeface="Tahoma"/>
                <a:cs typeface="Tahoma"/>
              </a:rPr>
              <a:t>C</a:t>
            </a:r>
            <a:r>
              <a:rPr sz="1200" b="1" spc="-1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plan</a:t>
            </a:r>
            <a:r>
              <a:rPr sz="1200" b="1" spc="-1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once</a:t>
            </a:r>
            <a:r>
              <a:rPr sz="1200" b="1" spc="-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a</a:t>
            </a:r>
            <a:r>
              <a:rPr sz="1200" b="1" spc="-14" dirty="0" smtClean="0">
                <a:latin typeface="Tahoma"/>
                <a:cs typeface="Tahoma"/>
              </a:rPr>
              <a:t> </a:t>
            </a:r>
            <a:r>
              <a:rPr sz="1200" b="1" spc="4" dirty="0" smtClean="0">
                <a:latin typeface="Tahoma"/>
                <a:cs typeface="Tahoma"/>
              </a:rPr>
              <a:t>y</a:t>
            </a:r>
            <a:r>
              <a:rPr sz="1200" b="1" spc="-4" dirty="0" smtClean="0">
                <a:latin typeface="Tahoma"/>
                <a:cs typeface="Tahoma"/>
              </a:rPr>
              <a:t>e</a:t>
            </a:r>
            <a:r>
              <a:rPr sz="1200" b="1" spc="0" dirty="0" smtClean="0">
                <a:latin typeface="Tahoma"/>
                <a:cs typeface="Tahoma"/>
              </a:rPr>
              <a:t>ar</a:t>
            </a:r>
            <a:r>
              <a:rPr sz="1200" b="1" spc="-4" dirty="0" smtClean="0">
                <a:latin typeface="Tahoma"/>
                <a:cs typeface="Tahoma"/>
              </a:rPr>
              <a:t> </a:t>
            </a:r>
            <a:r>
              <a:rPr sz="1200" b="1" spc="0" dirty="0" smtClean="0">
                <a:latin typeface="Tahoma"/>
                <a:cs typeface="Tahoma"/>
              </a:rPr>
              <a:t>or</a:t>
            </a:r>
            <a:r>
              <a:rPr sz="1200" b="1" spc="4" dirty="0" smtClean="0">
                <a:latin typeface="Tahoma"/>
                <a:cs typeface="Tahoma"/>
              </a:rPr>
              <a:t> </a:t>
            </a:r>
            <a:r>
              <a:rPr sz="1200" b="1" spc="-4" dirty="0" smtClean="0">
                <a:latin typeface="Tahoma"/>
                <a:cs typeface="Tahoma"/>
              </a:rPr>
              <a:t>m</a:t>
            </a:r>
            <a:r>
              <a:rPr sz="1200" b="1" spc="0" dirty="0" smtClean="0">
                <a:latin typeface="Tahoma"/>
                <a:cs typeface="Tahoma"/>
              </a:rPr>
              <a:t>o</a:t>
            </a:r>
            <a:r>
              <a:rPr sz="1200" b="1" spc="-4" dirty="0" smtClean="0">
                <a:latin typeface="Tahoma"/>
                <a:cs typeface="Tahoma"/>
              </a:rPr>
              <a:t>r</a:t>
            </a:r>
            <a:r>
              <a:rPr sz="1200" b="1" spc="0" dirty="0" smtClean="0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753" y="2884595"/>
            <a:ext cx="4641145" cy="180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 </a:t>
            </a:r>
            <a:r>
              <a:rPr sz="1200" spc="54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6</a:t>
            </a:r>
            <a:r>
              <a:rPr sz="1200" spc="4" dirty="0" smtClean="0">
                <a:latin typeface="Tahoma"/>
                <a:cs typeface="Tahoma"/>
              </a:rPr>
              <a:t>0</a:t>
            </a:r>
            <a:r>
              <a:rPr sz="1200" spc="0" dirty="0" smtClean="0">
                <a:latin typeface="Tahoma"/>
                <a:cs typeface="Tahoma"/>
              </a:rPr>
              <a:t>%</a:t>
            </a:r>
            <a:r>
              <a:rPr sz="1200" spc="-34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f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-4" dirty="0" smtClean="0">
                <a:latin typeface="Tahoma"/>
                <a:cs typeface="Tahoma"/>
              </a:rPr>
              <a:t>ga</a:t>
            </a:r>
            <a:r>
              <a:rPr sz="1200" spc="0" dirty="0" smtClean="0">
                <a:latin typeface="Tahoma"/>
                <a:cs typeface="Tahoma"/>
              </a:rPr>
              <a:t>ni</a:t>
            </a:r>
            <a:r>
              <a:rPr sz="1200" spc="-4" dirty="0" smtClean="0">
                <a:latin typeface="Tahoma"/>
                <a:cs typeface="Tahoma"/>
              </a:rPr>
              <a:t>zat</a:t>
            </a:r>
            <a:r>
              <a:rPr sz="1200" spc="0" dirty="0" smtClean="0">
                <a:latin typeface="Tahoma"/>
                <a:cs typeface="Tahoma"/>
              </a:rPr>
              <a:t>i</a:t>
            </a:r>
            <a:r>
              <a:rPr sz="1200" spc="-4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ns</a:t>
            </a:r>
            <a:r>
              <a:rPr sz="1200" spc="25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w</a:t>
            </a:r>
            <a:r>
              <a:rPr sz="1200" spc="0" dirty="0" smtClean="0">
                <a:latin typeface="Tahoma"/>
                <a:cs typeface="Tahoma"/>
              </a:rPr>
              <a:t>i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BCM</a:t>
            </a:r>
            <a:r>
              <a:rPr sz="1200" spc="14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p</a:t>
            </a:r>
            <a:r>
              <a:rPr sz="1200" spc="0" dirty="0" smtClean="0">
                <a:latin typeface="Tahoma"/>
                <a:cs typeface="Tahoma"/>
              </a:rPr>
              <a:t>r</a:t>
            </a:r>
            <a:r>
              <a:rPr sz="1200" spc="-19" dirty="0" smtClean="0">
                <a:latin typeface="Tahoma"/>
                <a:cs typeface="Tahoma"/>
              </a:rPr>
              <a:t>o</a:t>
            </a:r>
            <a:r>
              <a:rPr sz="1200" spc="0" dirty="0" smtClean="0">
                <a:latin typeface="Tahoma"/>
                <a:cs typeface="Tahoma"/>
              </a:rPr>
              <a:t>vide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-25" dirty="0" smtClean="0">
                <a:latin typeface="Tahoma"/>
                <a:cs typeface="Tahoma"/>
              </a:rPr>
              <a:t>r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ining</a:t>
            </a:r>
            <a:r>
              <a:rPr sz="1200" spc="19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o rel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-25" dirty="0" smtClean="0">
                <a:latin typeface="Tahoma"/>
                <a:cs typeface="Tahoma"/>
              </a:rPr>
              <a:t>v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nt s</a:t>
            </a:r>
            <a:r>
              <a:rPr sz="1200" spc="-4" dirty="0" smtClean="0">
                <a:latin typeface="Tahoma"/>
                <a:cs typeface="Tahoma"/>
              </a:rPr>
              <a:t>ta</a:t>
            </a:r>
            <a:r>
              <a:rPr sz="1200" spc="-9" dirty="0" smtClean="0">
                <a:latin typeface="Tahoma"/>
                <a:cs typeface="Tahoma"/>
              </a:rPr>
              <a:t>f</a:t>
            </a:r>
            <a:r>
              <a:rPr sz="1200" spc="0" dirty="0" smtClean="0">
                <a:latin typeface="Tahoma"/>
                <a:cs typeface="Tahoma"/>
              </a:rPr>
              <a:t>f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753" y="3232701"/>
            <a:ext cx="5839395" cy="180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50"/>
              </a:lnSpc>
              <a:spcBef>
                <a:spcPts val="67"/>
              </a:spcBef>
            </a:pPr>
            <a:r>
              <a:rPr sz="1200" spc="0" dirty="0" smtClean="0">
                <a:solidFill>
                  <a:srgbClr val="FF2B1F"/>
                </a:solidFill>
                <a:latin typeface="Arial"/>
                <a:cs typeface="Arial"/>
              </a:rPr>
              <a:t>•    </a:t>
            </a:r>
            <a:r>
              <a:rPr sz="1200" spc="54" dirty="0" smtClean="0">
                <a:solidFill>
                  <a:srgbClr val="FF2B1F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</a:t>
            </a:r>
            <a:r>
              <a:rPr sz="1200" spc="4" dirty="0" smtClean="0">
                <a:latin typeface="Tahoma"/>
                <a:cs typeface="Tahoma"/>
              </a:rPr>
              <a:t>n</a:t>
            </a:r>
            <a:r>
              <a:rPr sz="1200" spc="0" dirty="0" smtClean="0">
                <a:latin typeface="Tahoma"/>
                <a:cs typeface="Tahoma"/>
              </a:rPr>
              <a:t>ly</a:t>
            </a:r>
            <a:r>
              <a:rPr sz="1200" spc="-9" dirty="0" smtClean="0">
                <a:latin typeface="Tahoma"/>
                <a:cs typeface="Tahoma"/>
              </a:rPr>
              <a:t> </a:t>
            </a:r>
            <a:r>
              <a:rPr sz="1200" spc="4" dirty="0" smtClean="0">
                <a:latin typeface="Tahoma"/>
                <a:cs typeface="Tahoma"/>
              </a:rPr>
              <a:t>55</a:t>
            </a:r>
            <a:r>
              <a:rPr sz="1200" spc="0" dirty="0" smtClean="0">
                <a:latin typeface="Tahoma"/>
                <a:cs typeface="Tahoma"/>
              </a:rPr>
              <a:t>%</a:t>
            </a:r>
            <a:r>
              <a:rPr sz="1200" spc="-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of</a:t>
            </a:r>
            <a:r>
              <a:rPr sz="1200" spc="-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or</a:t>
            </a:r>
            <a:r>
              <a:rPr sz="1200" spc="-4" dirty="0" smtClean="0">
                <a:latin typeface="Tahoma"/>
                <a:cs typeface="Tahoma"/>
              </a:rPr>
              <a:t>ga</a:t>
            </a:r>
            <a:r>
              <a:rPr sz="1200" spc="0" dirty="0" smtClean="0">
                <a:latin typeface="Tahoma"/>
                <a:cs typeface="Tahoma"/>
              </a:rPr>
              <a:t>niz</a:t>
            </a:r>
            <a:r>
              <a:rPr sz="1200" spc="-4" dirty="0" smtClean="0">
                <a:latin typeface="Tahoma"/>
                <a:cs typeface="Tahoma"/>
              </a:rPr>
              <a:t>at</a:t>
            </a:r>
            <a:r>
              <a:rPr sz="1200" spc="0" dirty="0" smtClean="0">
                <a:latin typeface="Tahoma"/>
                <a:cs typeface="Tahoma"/>
              </a:rPr>
              <a:t>ions</a:t>
            </a:r>
            <a:r>
              <a:rPr sz="1200" spc="34" dirty="0" smtClean="0">
                <a:latin typeface="Tahoma"/>
                <a:cs typeface="Tahoma"/>
              </a:rPr>
              <a:t> 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0" dirty="0" smtClean="0">
                <a:latin typeface="Tahoma"/>
                <a:cs typeface="Tahoma"/>
              </a:rPr>
              <a:t>n</a:t>
            </a:r>
            <a:r>
              <a:rPr sz="1200" spc="4" dirty="0" smtClean="0">
                <a:latin typeface="Tahoma"/>
                <a:cs typeface="Tahoma"/>
              </a:rPr>
              <a:t>s</a:t>
            </a:r>
            <a:r>
              <a:rPr sz="1200" spc="0" dirty="0" smtClean="0">
                <a:latin typeface="Tahoma"/>
                <a:cs typeface="Tahoma"/>
              </a:rPr>
              <a:t>ure</a:t>
            </a:r>
            <a:r>
              <a:rPr sz="1200" spc="4" dirty="0" smtClean="0">
                <a:latin typeface="Tahoma"/>
                <a:cs typeface="Tahoma"/>
              </a:rPr>
              <a:t> </a:t>
            </a:r>
            <a:r>
              <a:rPr sz="1200" spc="-9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t</a:t>
            </a:r>
            <a:r>
              <a:rPr sz="1200" spc="14" dirty="0" smtClean="0">
                <a:latin typeface="Tahoma"/>
                <a:cs typeface="Tahoma"/>
              </a:rPr>
              <a:t> </a:t>
            </a:r>
            <a:r>
              <a:rPr sz="1200" spc="-4" dirty="0" smtClean="0">
                <a:latin typeface="Tahoma"/>
                <a:cs typeface="Tahoma"/>
              </a:rPr>
              <a:t>t</a:t>
            </a:r>
            <a:r>
              <a:rPr sz="1200" spc="0" dirty="0" smtClean="0">
                <a:latin typeface="Tahoma"/>
                <a:cs typeface="Tahoma"/>
              </a:rPr>
              <a:t>h</a:t>
            </a:r>
            <a:r>
              <a:rPr sz="1200" spc="4" dirty="0" smtClean="0">
                <a:latin typeface="Tahoma"/>
                <a:cs typeface="Tahoma"/>
              </a:rPr>
              <a:t>e</a:t>
            </a:r>
            <a:r>
              <a:rPr sz="1200" spc="0" dirty="0" smtClean="0">
                <a:latin typeface="Tahoma"/>
                <a:cs typeface="Tahoma"/>
              </a:rPr>
              <a:t>ir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4" dirty="0" smtClean="0">
                <a:latin typeface="Tahoma"/>
                <a:cs typeface="Tahoma"/>
              </a:rPr>
              <a:t>s</a:t>
            </a:r>
            <a:r>
              <a:rPr sz="1200" spc="0" dirty="0" smtClean="0">
                <a:latin typeface="Tahoma"/>
                <a:cs typeface="Tahoma"/>
              </a:rPr>
              <a:t>up</a:t>
            </a:r>
            <a:r>
              <a:rPr sz="1200" spc="-4" dirty="0" smtClean="0">
                <a:latin typeface="Tahoma"/>
                <a:cs typeface="Tahoma"/>
              </a:rPr>
              <a:t>p</a:t>
            </a:r>
            <a:r>
              <a:rPr sz="1200" spc="0" dirty="0" smtClean="0">
                <a:latin typeface="Tahoma"/>
                <a:cs typeface="Tahoma"/>
              </a:rPr>
              <a:t>ly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ch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in h</a:t>
            </a:r>
            <a:r>
              <a:rPr sz="1200" spc="-14" dirty="0" smtClean="0">
                <a:latin typeface="Tahoma"/>
                <a:cs typeface="Tahoma"/>
              </a:rPr>
              <a:t>a</a:t>
            </a:r>
            <a:r>
              <a:rPr sz="1200" spc="-9" dirty="0" smtClean="0">
                <a:latin typeface="Tahoma"/>
                <a:cs typeface="Tahoma"/>
              </a:rPr>
              <a:t>v</a:t>
            </a:r>
            <a:r>
              <a:rPr sz="1200" spc="0" dirty="0" smtClean="0">
                <a:latin typeface="Tahoma"/>
                <a:cs typeface="Tahoma"/>
              </a:rPr>
              <a:t>e</a:t>
            </a:r>
            <a:r>
              <a:rPr sz="1200" spc="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BCM</a:t>
            </a:r>
            <a:r>
              <a:rPr sz="1200" spc="19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pl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ns</a:t>
            </a:r>
            <a:r>
              <a:rPr sz="1200" spc="14" dirty="0" smtClean="0">
                <a:latin typeface="Tahoma"/>
                <a:cs typeface="Tahoma"/>
              </a:rPr>
              <a:t> </a:t>
            </a:r>
            <a:r>
              <a:rPr sz="1200" spc="0" dirty="0" smtClean="0">
                <a:latin typeface="Tahoma"/>
                <a:cs typeface="Tahoma"/>
              </a:rPr>
              <a:t>in </a:t>
            </a:r>
            <a:r>
              <a:rPr sz="1200" spc="-4" dirty="0" smtClean="0">
                <a:latin typeface="Tahoma"/>
                <a:cs typeface="Tahoma"/>
              </a:rPr>
              <a:t>p</a:t>
            </a:r>
            <a:r>
              <a:rPr sz="1200" spc="0" dirty="0" smtClean="0">
                <a:latin typeface="Tahoma"/>
                <a:cs typeface="Tahoma"/>
              </a:rPr>
              <a:t>l</a:t>
            </a:r>
            <a:r>
              <a:rPr sz="1200" spc="-4" dirty="0" smtClean="0">
                <a:latin typeface="Tahoma"/>
                <a:cs typeface="Tahoma"/>
              </a:rPr>
              <a:t>a</a:t>
            </a:r>
            <a:r>
              <a:rPr sz="1200" spc="0" dirty="0" smtClean="0">
                <a:latin typeface="Tahoma"/>
                <a:cs typeface="Tahoma"/>
              </a:rPr>
              <a:t>ce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68118" y="988948"/>
            <a:ext cx="325089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-4" baseline="3413" dirty="0" smtClean="0">
                <a:latin typeface="Calibri"/>
                <a:cs typeface="Calibri"/>
              </a:rPr>
              <a:t>2</a:t>
            </a:r>
            <a:r>
              <a:rPr sz="2400" b="1" spc="0" baseline="3413" dirty="0" smtClean="0">
                <a:latin typeface="Calibri"/>
                <a:cs typeface="Calibri"/>
              </a:rPr>
              <a:t>.</a:t>
            </a:r>
            <a:r>
              <a:rPr sz="2400" b="1" spc="349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BCM:</a:t>
            </a:r>
            <a:r>
              <a:rPr sz="2400" b="1" spc="-25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The</a:t>
            </a:r>
            <a:r>
              <a:rPr sz="2400" b="1" spc="-2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Ben</a:t>
            </a:r>
            <a:r>
              <a:rPr sz="2400" b="1" spc="-14" baseline="3413" dirty="0" smtClean="0">
                <a:latin typeface="Calibri"/>
                <a:cs typeface="Calibri"/>
              </a:rPr>
              <a:t>e</a:t>
            </a:r>
            <a:r>
              <a:rPr sz="2400" b="1" spc="0" baseline="3413" dirty="0" smtClean="0">
                <a:latin typeface="Calibri"/>
                <a:cs typeface="Calibri"/>
              </a:rPr>
              <a:t>fits</a:t>
            </a:r>
            <a:r>
              <a:rPr sz="2400" b="1" spc="-44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&amp;</a:t>
            </a:r>
            <a:r>
              <a:rPr sz="2400" b="1" spc="-21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Business</a:t>
            </a:r>
            <a:r>
              <a:rPr sz="2400" b="1" spc="-37" baseline="3413" dirty="0" smtClean="0"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latin typeface="Calibri"/>
                <a:cs typeface="Calibri"/>
              </a:rPr>
              <a:t>Case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8703" y="1723191"/>
            <a:ext cx="139852" cy="1900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428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22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22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4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22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9975" y="1736978"/>
            <a:ext cx="4844050" cy="2504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9157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Expe</a:t>
            </a:r>
            <a:r>
              <a:rPr sz="2700" spc="4" baseline="3034" dirty="0" smtClean="0">
                <a:latin typeface="Calibri"/>
                <a:cs typeface="Calibri"/>
              </a:rPr>
              <a:t>d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-14" baseline="3034" dirty="0" smtClean="0">
                <a:latin typeface="Calibri"/>
                <a:cs typeface="Calibri"/>
              </a:rPr>
              <a:t>co</a:t>
            </a:r>
            <a:r>
              <a:rPr sz="2700" spc="-9" baseline="3034" dirty="0" smtClean="0">
                <a:latin typeface="Calibri"/>
                <a:cs typeface="Calibri"/>
              </a:rPr>
              <a:t>v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y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f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er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disru</a:t>
            </a:r>
            <a:r>
              <a:rPr sz="2700" spc="-9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ct val="101725"/>
              </a:lnSpc>
              <a:spcBef>
                <a:spcPts val="298"/>
              </a:spcBef>
            </a:pPr>
            <a:r>
              <a:rPr sz="1800" spc="0" dirty="0" smtClean="0">
                <a:latin typeface="Calibri"/>
                <a:cs typeface="Calibri"/>
              </a:rPr>
              <a:t>Und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-19" dirty="0" smtClean="0">
                <a:latin typeface="Calibri"/>
                <a:cs typeface="Calibri"/>
              </a:rPr>
              <a:t>s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and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o</a:t>
            </a:r>
            <a:r>
              <a:rPr sz="1800" spc="-9" dirty="0" smtClean="0">
                <a:latin typeface="Calibri"/>
                <a:cs typeface="Calibri"/>
              </a:rPr>
              <a:t>v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all busine</a:t>
            </a:r>
            <a:r>
              <a:rPr sz="1800" spc="9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1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xpo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u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  <a:p>
            <a:pPr marL="12700" marR="96360">
              <a:lnSpc>
                <a:spcPts val="2197"/>
              </a:lnSpc>
              <a:spcBef>
                <a:spcPts val="395"/>
              </a:spcBef>
            </a:pP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pond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h</a:t>
            </a:r>
            <a:r>
              <a:rPr sz="1800" spc="0" dirty="0" smtClean="0">
                <a:latin typeface="Calibri"/>
                <a:cs typeface="Calibri"/>
              </a:rPr>
              <a:t>ould the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un</a:t>
            </a:r>
            <a:r>
              <a:rPr sz="1800" spc="-19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xp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c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ed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4" dirty="0" smtClean="0">
                <a:latin typeface="Calibri"/>
                <a:cs typeface="Calibri"/>
              </a:rPr>
              <a:t>cc</a:t>
            </a:r>
            <a:r>
              <a:rPr sz="1800" spc="0" dirty="0" smtClean="0">
                <a:latin typeface="Calibri"/>
                <a:cs typeface="Calibri"/>
              </a:rPr>
              <a:t>u</a:t>
            </a:r>
            <a:r>
              <a:rPr sz="1800" spc="-17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. </a:t>
            </a:r>
            <a:endParaRPr sz="1800">
              <a:latin typeface="Calibri"/>
              <a:cs typeface="Calibri"/>
            </a:endParaRPr>
          </a:p>
          <a:p>
            <a:pPr marL="12700" marR="96360">
              <a:lnSpc>
                <a:spcPts val="2197"/>
              </a:lnSpc>
              <a:spcBef>
                <a:spcPts val="395"/>
              </a:spcBef>
            </a:pPr>
            <a:r>
              <a:rPr sz="1800" spc="0" dirty="0" smtClean="0">
                <a:latin typeface="Calibri"/>
                <a:cs typeface="Calibri"/>
              </a:rPr>
              <a:t>Ra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the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29" dirty="0" smtClean="0">
                <a:latin typeface="Calibri"/>
                <a:cs typeface="Calibri"/>
              </a:rPr>
              <a:t>rg</a:t>
            </a:r>
            <a:r>
              <a:rPr sz="1800" spc="0" dirty="0" smtClean="0">
                <a:latin typeface="Calibri"/>
                <a:cs typeface="Calibri"/>
              </a:rPr>
              <a:t>ani</a:t>
            </a:r>
            <a:r>
              <a:rPr sz="1800" spc="-29" dirty="0" smtClean="0">
                <a:latin typeface="Calibri"/>
                <a:cs typeface="Calibri"/>
              </a:rPr>
              <a:t>z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ct val="101725"/>
              </a:lnSpc>
              <a:spcBef>
                <a:spcPts val="395"/>
              </a:spcBef>
            </a:pPr>
            <a:r>
              <a:rPr sz="1800" spc="-4" dirty="0" smtClean="0">
                <a:latin typeface="Calibri"/>
                <a:cs typeface="Calibri"/>
              </a:rPr>
              <a:t>P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-39" dirty="0" smtClean="0">
                <a:latin typeface="Calibri"/>
                <a:cs typeface="Calibri"/>
              </a:rPr>
              <a:t>o</a:t>
            </a:r>
            <a:r>
              <a:rPr sz="1800" spc="0" dirty="0" smtClean="0">
                <a:latin typeface="Calibri"/>
                <a:cs typeface="Calibri"/>
              </a:rPr>
              <a:t>xy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-34" dirty="0" smtClean="0">
                <a:latin typeface="Calibri"/>
                <a:cs typeface="Calibri"/>
              </a:rPr>
              <a:t>f</a:t>
            </a:r>
            <a:r>
              <a:rPr sz="1800" spc="0" dirty="0" smtClean="0">
                <a:latin typeface="Calibri"/>
                <a:cs typeface="Calibri"/>
              </a:rPr>
              <a:t>or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-9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ood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o</a:t>
            </a:r>
            <a:r>
              <a:rPr sz="1800" spc="-9" dirty="0" smtClean="0">
                <a:latin typeface="Calibri"/>
                <a:cs typeface="Calibri"/>
              </a:rPr>
              <a:t>v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4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l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mana</a:t>
            </a:r>
            <a:r>
              <a:rPr sz="1800" spc="-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eme</a:t>
            </a:r>
            <a:r>
              <a:rPr sz="1800" spc="-4" dirty="0" smtClean="0">
                <a:latin typeface="Calibri"/>
                <a:cs typeface="Calibri"/>
              </a:rPr>
              <a:t>n</a:t>
            </a:r>
            <a:r>
              <a:rPr sz="1800" spc="0" dirty="0" smtClean="0">
                <a:latin typeface="Calibri"/>
                <a:cs typeface="Calibri"/>
              </a:rPr>
              <a:t>t.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97"/>
              </a:lnSpc>
              <a:spcBef>
                <a:spcPts val="395"/>
              </a:spcBef>
            </a:pPr>
            <a:r>
              <a:rPr sz="1800" spc="0" dirty="0" smtClean="0">
                <a:latin typeface="Calibri"/>
                <a:cs typeface="Calibri"/>
              </a:rPr>
              <a:t>Demon</a:t>
            </a:r>
            <a:r>
              <a:rPr sz="1800" spc="-1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es </a:t>
            </a:r>
            <a:r>
              <a:rPr sz="1800" spc="179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spc="169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u</a:t>
            </a:r>
            <a:r>
              <a:rPr sz="1800" spc="-14" dirty="0" smtClean="0">
                <a:latin typeface="Calibri"/>
                <a:cs typeface="Calibri"/>
              </a:rPr>
              <a:t>st</a:t>
            </a:r>
            <a:r>
              <a:rPr sz="1800" spc="0" dirty="0" smtClean="0">
                <a:latin typeface="Calibri"/>
                <a:cs typeface="Calibri"/>
              </a:rPr>
              <a:t>ome</a:t>
            </a:r>
            <a:r>
              <a:rPr sz="1800" spc="-34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s, </a:t>
            </a:r>
            <a:r>
              <a:rPr sz="1800" spc="184" dirty="0" smtClean="0">
                <a:latin typeface="Calibri"/>
                <a:cs typeface="Calibri"/>
              </a:rPr>
              <a:t> </a:t>
            </a:r>
            <a:r>
              <a:rPr sz="1800" spc="9" dirty="0" smtClean="0">
                <a:latin typeface="Calibri"/>
                <a:cs typeface="Calibri"/>
              </a:rPr>
              <a:t>p</a:t>
            </a:r>
            <a:r>
              <a:rPr sz="1800" spc="0" dirty="0" smtClean="0">
                <a:latin typeface="Calibri"/>
                <a:cs typeface="Calibri"/>
              </a:rPr>
              <a:t>ar</a:t>
            </a:r>
            <a:r>
              <a:rPr sz="1800" spc="-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17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and </a:t>
            </a:r>
            <a:r>
              <a:rPr sz="1800" spc="17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r 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97"/>
              </a:lnSpc>
              <a:spcBef>
                <a:spcPts val="177"/>
              </a:spcBef>
            </a:pP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29" dirty="0" smtClean="0">
                <a:latin typeface="Calibri"/>
                <a:cs typeface="Calibri"/>
              </a:rPr>
              <a:t>rg</a:t>
            </a:r>
            <a:r>
              <a:rPr sz="1800" spc="0" dirty="0" smtClean="0">
                <a:latin typeface="Calibri"/>
                <a:cs typeface="Calibri"/>
              </a:rPr>
              <a:t>ani</a:t>
            </a:r>
            <a:r>
              <a:rPr sz="1800" spc="-29" dirty="0" smtClean="0">
                <a:latin typeface="Calibri"/>
                <a:cs typeface="Calibri"/>
              </a:rPr>
              <a:t>z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on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59" dirty="0" smtClean="0">
                <a:latin typeface="Calibri"/>
                <a:cs typeface="Calibri"/>
              </a:rPr>
              <a:t>k</a:t>
            </a:r>
            <a:r>
              <a:rPr sz="1800" spc="0" dirty="0" smtClean="0">
                <a:latin typeface="Calibri"/>
                <a:cs typeface="Calibri"/>
              </a:rPr>
              <a:t>es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 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obu</a:t>
            </a:r>
            <a:r>
              <a:rPr sz="1800" spc="-1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t ap</a:t>
            </a:r>
            <a:r>
              <a:rPr sz="1800" spc="4" dirty="0" smtClean="0">
                <a:latin typeface="Calibri"/>
                <a:cs typeface="Calibri"/>
              </a:rPr>
              <a:t>p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oach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r</a:t>
            </a:r>
            <a:r>
              <a:rPr sz="1800" spc="-9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sk 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97"/>
              </a:lnSpc>
              <a:spcBef>
                <a:spcPts val="177"/>
              </a:spcBef>
            </a:pP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u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ance th</a:t>
            </a:r>
            <a:r>
              <a:rPr sz="1800" spc="-9" dirty="0" smtClean="0">
                <a:latin typeface="Calibri"/>
                <a:cs typeface="Calibri"/>
              </a:rPr>
              <a:t>a</a:t>
            </a:r>
            <a:r>
              <a:rPr sz="1800" spc="0" dirty="0" smtClean="0">
                <a:latin typeface="Calibri"/>
                <a:cs typeface="Calibri"/>
              </a:rPr>
              <a:t>t the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busine</a:t>
            </a:r>
            <a:r>
              <a:rPr sz="1800" spc="9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s </a:t>
            </a:r>
            <a:r>
              <a:rPr sz="1800" spc="-19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an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-59" dirty="0" smtClean="0">
                <a:latin typeface="Calibri"/>
                <a:cs typeface="Calibri"/>
              </a:rPr>
              <a:t>k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p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g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4291" y="3383534"/>
            <a:ext cx="217630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59" baseline="3034" dirty="0" smtClean="0">
                <a:latin typeface="Calibri"/>
                <a:cs typeface="Calibri"/>
              </a:rPr>
              <a:t>k</a:t>
            </a:r>
            <a:r>
              <a:rPr sz="2700" spc="0" baseline="3034" dirty="0" smtClean="0">
                <a:latin typeface="Calibri"/>
                <a:cs typeface="Calibri"/>
              </a:rPr>
              <a:t>e</a:t>
            </a:r>
            <a:r>
              <a:rPr sz="2700" spc="4" baseline="3034" dirty="0" smtClean="0">
                <a:latin typeface="Calibri"/>
                <a:cs typeface="Calibri"/>
              </a:rPr>
              <a:t>h</a:t>
            </a:r>
            <a:r>
              <a:rPr sz="2700" spc="0" baseline="3034" dirty="0" smtClean="0">
                <a:latin typeface="Calibri"/>
                <a:cs typeface="Calibri"/>
              </a:rPr>
              <a:t>o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d</a:t>
            </a:r>
            <a:r>
              <a:rPr sz="2700" spc="14" baseline="3034" dirty="0" smtClean="0">
                <a:latin typeface="Calibri"/>
                <a:cs typeface="Calibri"/>
              </a:rPr>
              <a:t>e</a:t>
            </a:r>
            <a:r>
              <a:rPr sz="2700" spc="-29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s </a:t>
            </a:r>
            <a:r>
              <a:rPr sz="2700" spc="17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th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t </a:t>
            </a:r>
            <a:r>
              <a:rPr sz="2700" spc="16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the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703" y="3973250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4212" y="904811"/>
            <a:ext cx="7054850" cy="3354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15462" y="417575"/>
            <a:ext cx="25486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-19" baseline="3034" dirty="0" smtClean="0">
                <a:latin typeface="Calibri"/>
                <a:cs typeface="Calibri"/>
              </a:rPr>
              <a:t>P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-29" baseline="3034" dirty="0" smtClean="0">
                <a:latin typeface="Calibri"/>
                <a:cs typeface="Calibri"/>
              </a:rPr>
              <a:t>r</a:t>
            </a:r>
            <a:r>
              <a:rPr sz="2700" b="1" spc="0" baseline="3034" dirty="0" smtClean="0">
                <a:latin typeface="Calibri"/>
                <a:cs typeface="Calibri"/>
              </a:rPr>
              <a:t>c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i</a:t>
            </a:r>
            <a:r>
              <a:rPr sz="2700" b="1" spc="-19" baseline="3034" dirty="0" smtClean="0">
                <a:latin typeface="Calibri"/>
                <a:cs typeface="Calibri"/>
              </a:rPr>
              <a:t>v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d ben</a:t>
            </a:r>
            <a:r>
              <a:rPr sz="2700" b="1" spc="-19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fits</a:t>
            </a:r>
            <a:r>
              <a:rPr sz="2700" b="1" spc="-49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f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BCM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6238875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275552" y="759810"/>
            <a:ext cx="16670" cy="16931"/>
          </a:xfrm>
          <a:custGeom>
            <a:avLst/>
            <a:gdLst/>
            <a:ahLst/>
            <a:cxnLst/>
            <a:rect l="l" t="t" r="r" b="b"/>
            <a:pathLst>
              <a:path w="16670" h="16931">
                <a:moveTo>
                  <a:pt x="8335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6" y="16931"/>
                </a:lnTo>
                <a:lnTo>
                  <a:pt x="16670" y="13545"/>
                </a:lnTo>
                <a:lnTo>
                  <a:pt x="16670" y="3386"/>
                </a:lnTo>
                <a:lnTo>
                  <a:pt x="13336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12228" y="759810"/>
            <a:ext cx="17505" cy="16931"/>
          </a:xfrm>
          <a:custGeom>
            <a:avLst/>
            <a:gdLst/>
            <a:ahLst/>
            <a:cxnLst/>
            <a:rect l="l" t="t" r="r" b="b"/>
            <a:pathLst>
              <a:path w="17505" h="16931">
                <a:moveTo>
                  <a:pt x="8335" y="0"/>
                </a:moveTo>
                <a:lnTo>
                  <a:pt x="3334" y="0"/>
                </a:lnTo>
                <a:lnTo>
                  <a:pt x="0" y="3386"/>
                </a:lnTo>
                <a:lnTo>
                  <a:pt x="0" y="13545"/>
                </a:lnTo>
                <a:lnTo>
                  <a:pt x="3334" y="16931"/>
                </a:lnTo>
                <a:lnTo>
                  <a:pt x="13337" y="16931"/>
                </a:lnTo>
                <a:lnTo>
                  <a:pt x="17505" y="13545"/>
                </a:lnTo>
                <a:lnTo>
                  <a:pt x="17505" y="3386"/>
                </a:lnTo>
                <a:lnTo>
                  <a:pt x="13337" y="0"/>
                </a:lnTo>
                <a:lnTo>
                  <a:pt x="8335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58072" y="659910"/>
            <a:ext cx="155041" cy="116832"/>
          </a:xfrm>
          <a:custGeom>
            <a:avLst/>
            <a:gdLst/>
            <a:ahLst/>
            <a:cxnLst/>
            <a:rect l="l" t="t" r="r" b="b"/>
            <a:pathLst>
              <a:path w="155041" h="116832">
                <a:moveTo>
                  <a:pt x="120031" y="11859"/>
                </a:moveTo>
                <a:lnTo>
                  <a:pt x="129748" y="13728"/>
                </a:lnTo>
                <a:lnTo>
                  <a:pt x="138992" y="22311"/>
                </a:lnTo>
                <a:lnTo>
                  <a:pt x="142541" y="38947"/>
                </a:lnTo>
                <a:lnTo>
                  <a:pt x="142541" y="116832"/>
                </a:lnTo>
                <a:lnTo>
                  <a:pt x="155041" y="116832"/>
                </a:lnTo>
                <a:lnTo>
                  <a:pt x="155027" y="35900"/>
                </a:lnTo>
                <a:lnTo>
                  <a:pt x="151967" y="19631"/>
                </a:lnTo>
                <a:lnTo>
                  <a:pt x="144284" y="8475"/>
                </a:lnTo>
                <a:lnTo>
                  <a:pt x="133015" y="2056"/>
                </a:lnTo>
                <a:lnTo>
                  <a:pt x="119197" y="0"/>
                </a:lnTo>
                <a:lnTo>
                  <a:pt x="114567" y="297"/>
                </a:lnTo>
                <a:lnTo>
                  <a:pt x="103034" y="3370"/>
                </a:lnTo>
                <a:lnTo>
                  <a:pt x="91351" y="9563"/>
                </a:lnTo>
                <a:lnTo>
                  <a:pt x="80020" y="18622"/>
                </a:lnTo>
                <a:lnTo>
                  <a:pt x="73046" y="8775"/>
                </a:lnTo>
                <a:lnTo>
                  <a:pt x="62006" y="2159"/>
                </a:lnTo>
                <a:lnTo>
                  <a:pt x="48343" y="0"/>
                </a:lnTo>
                <a:lnTo>
                  <a:pt x="45673" y="99"/>
                </a:lnTo>
                <a:lnTo>
                  <a:pt x="33149" y="2895"/>
                </a:lnTo>
                <a:lnTo>
                  <a:pt x="21235" y="8633"/>
                </a:lnTo>
                <a:lnTo>
                  <a:pt x="10833" y="16086"/>
                </a:lnTo>
                <a:lnTo>
                  <a:pt x="9999" y="2547"/>
                </a:lnTo>
                <a:lnTo>
                  <a:pt x="0" y="2547"/>
                </a:ln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23987" y="16970"/>
                </a:lnTo>
                <a:lnTo>
                  <a:pt x="35979" y="13072"/>
                </a:lnTo>
                <a:lnTo>
                  <a:pt x="48343" y="11859"/>
                </a:lnTo>
                <a:lnTo>
                  <a:pt x="58937" y="13880"/>
                </a:lnTo>
                <a:lnTo>
                  <a:pt x="68201" y="22499"/>
                </a:lnTo>
                <a:lnTo>
                  <a:pt x="71687" y="38947"/>
                </a:lnTo>
                <a:lnTo>
                  <a:pt x="71687" y="116832"/>
                </a:lnTo>
                <a:lnTo>
                  <a:pt x="83354" y="116832"/>
                </a:lnTo>
                <a:lnTo>
                  <a:pt x="83354" y="28790"/>
                </a:lnTo>
                <a:lnTo>
                  <a:pt x="82520" y="25397"/>
                </a:lnTo>
                <a:lnTo>
                  <a:pt x="84093" y="24181"/>
                </a:lnTo>
                <a:lnTo>
                  <a:pt x="95775" y="17225"/>
                </a:lnTo>
                <a:lnTo>
                  <a:pt x="107915" y="13172"/>
                </a:lnTo>
                <a:lnTo>
                  <a:pt x="120031" y="1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539792" y="659910"/>
            <a:ext cx="83354" cy="118525"/>
          </a:xfrm>
          <a:custGeom>
            <a:avLst/>
            <a:gdLst/>
            <a:ahLst/>
            <a:cxnLst/>
            <a:rect l="l" t="t" r="r" b="b"/>
            <a:pathLst>
              <a:path w="83354" h="118525">
                <a:moveTo>
                  <a:pt x="9166" y="16086"/>
                </a:moveTo>
                <a:lnTo>
                  <a:pt x="17220" y="14118"/>
                </a:lnTo>
                <a:lnTo>
                  <a:pt x="30089" y="11915"/>
                </a:lnTo>
                <a:lnTo>
                  <a:pt x="43343" y="11013"/>
                </a:lnTo>
                <a:lnTo>
                  <a:pt x="52510" y="11013"/>
                </a:lnTo>
                <a:lnTo>
                  <a:pt x="60010" y="12704"/>
                </a:lnTo>
                <a:lnTo>
                  <a:pt x="65854" y="16931"/>
                </a:lnTo>
                <a:lnTo>
                  <a:pt x="69187" y="20324"/>
                </a:lnTo>
                <a:lnTo>
                  <a:pt x="70854" y="25397"/>
                </a:lnTo>
                <a:lnTo>
                  <a:pt x="70854" y="51644"/>
                </a:lnTo>
                <a:lnTo>
                  <a:pt x="67419" y="51313"/>
                </a:lnTo>
                <a:lnTo>
                  <a:pt x="54565" y="50359"/>
                </a:lnTo>
                <a:lnTo>
                  <a:pt x="41677" y="49950"/>
                </a:lnTo>
                <a:lnTo>
                  <a:pt x="34590" y="50195"/>
                </a:lnTo>
                <a:lnTo>
                  <a:pt x="21841" y="52539"/>
                </a:lnTo>
                <a:lnTo>
                  <a:pt x="10833" y="58417"/>
                </a:lnTo>
                <a:lnTo>
                  <a:pt x="8599" y="60426"/>
                </a:lnTo>
                <a:lnTo>
                  <a:pt x="2075" y="71407"/>
                </a:lnTo>
                <a:lnTo>
                  <a:pt x="0" y="84661"/>
                </a:lnTo>
                <a:lnTo>
                  <a:pt x="165" y="88408"/>
                </a:lnTo>
                <a:lnTo>
                  <a:pt x="3744" y="101204"/>
                </a:lnTo>
                <a:lnTo>
                  <a:pt x="11666" y="110905"/>
                </a:lnTo>
                <a:lnTo>
                  <a:pt x="12499" y="77042"/>
                </a:lnTo>
                <a:lnTo>
                  <a:pt x="14999" y="71116"/>
                </a:lnTo>
                <a:lnTo>
                  <a:pt x="19166" y="66883"/>
                </a:lnTo>
                <a:lnTo>
                  <a:pt x="21012" y="65412"/>
                </a:lnTo>
                <a:lnTo>
                  <a:pt x="30848" y="61283"/>
                </a:lnTo>
                <a:lnTo>
                  <a:pt x="46676" y="60110"/>
                </a:lnTo>
                <a:lnTo>
                  <a:pt x="63343" y="60110"/>
                </a:lnTo>
                <a:lnTo>
                  <a:pt x="70854" y="60956"/>
                </a:lnTo>
                <a:lnTo>
                  <a:pt x="70854" y="96513"/>
                </a:lnTo>
                <a:lnTo>
                  <a:pt x="61976" y="102777"/>
                </a:lnTo>
                <a:lnTo>
                  <a:pt x="50262" y="107603"/>
                </a:lnTo>
                <a:lnTo>
                  <a:pt x="37510" y="109212"/>
                </a:lnTo>
                <a:lnTo>
                  <a:pt x="30010" y="109212"/>
                </a:lnTo>
                <a:lnTo>
                  <a:pt x="23332" y="106672"/>
                </a:lnTo>
                <a:lnTo>
                  <a:pt x="36677" y="118525"/>
                </a:lnTo>
                <a:lnTo>
                  <a:pt x="49443" y="116988"/>
                </a:lnTo>
                <a:lnTo>
                  <a:pt x="61698" y="112343"/>
                </a:lnTo>
                <a:lnTo>
                  <a:pt x="71687" y="104979"/>
                </a:lnTo>
                <a:lnTo>
                  <a:pt x="73354" y="116832"/>
                </a:lnTo>
                <a:lnTo>
                  <a:pt x="83354" y="116832"/>
                </a:lnTo>
                <a:lnTo>
                  <a:pt x="83352" y="31719"/>
                </a:lnTo>
                <a:lnTo>
                  <a:pt x="80473" y="17636"/>
                </a:lnTo>
                <a:lnTo>
                  <a:pt x="73354" y="8465"/>
                </a:lnTo>
                <a:lnTo>
                  <a:pt x="68227" y="4898"/>
                </a:lnTo>
                <a:lnTo>
                  <a:pt x="56150" y="1012"/>
                </a:lnTo>
                <a:lnTo>
                  <a:pt x="42510" y="0"/>
                </a:lnTo>
                <a:lnTo>
                  <a:pt x="30954" y="645"/>
                </a:lnTo>
                <a:lnTo>
                  <a:pt x="17830" y="2761"/>
                </a:lnTo>
                <a:lnTo>
                  <a:pt x="6666" y="5929"/>
                </a:lnTo>
                <a:lnTo>
                  <a:pt x="9166" y="16086"/>
                </a:lnTo>
                <a:close/>
              </a:path>
              <a:path w="83354" h="118525">
                <a:moveTo>
                  <a:pt x="23332" y="106672"/>
                </a:moveTo>
                <a:lnTo>
                  <a:pt x="19166" y="102439"/>
                </a:lnTo>
                <a:lnTo>
                  <a:pt x="14166" y="97360"/>
                </a:lnTo>
                <a:lnTo>
                  <a:pt x="12499" y="91434"/>
                </a:lnTo>
                <a:lnTo>
                  <a:pt x="12499" y="77042"/>
                </a:lnTo>
                <a:lnTo>
                  <a:pt x="11666" y="110905"/>
                </a:lnTo>
                <a:lnTo>
                  <a:pt x="12169" y="111334"/>
                </a:lnTo>
                <a:lnTo>
                  <a:pt x="22329" y="116727"/>
                </a:lnTo>
                <a:lnTo>
                  <a:pt x="36677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58156" y="617580"/>
            <a:ext cx="87520" cy="159161"/>
          </a:xfrm>
          <a:custGeom>
            <a:avLst/>
            <a:gdLst/>
            <a:ahLst/>
            <a:cxnLst/>
            <a:rect l="l" t="t" r="r" b="b"/>
            <a:pathLst>
              <a:path w="87520" h="159161">
                <a:moveTo>
                  <a:pt x="87520" y="159161"/>
                </a:moveTo>
                <a:lnTo>
                  <a:pt x="78786" y="150674"/>
                </a:lnTo>
                <a:lnTo>
                  <a:pt x="68212" y="139934"/>
                </a:lnTo>
                <a:lnTo>
                  <a:pt x="58812" y="129890"/>
                </a:lnTo>
                <a:lnTo>
                  <a:pt x="50438" y="120490"/>
                </a:lnTo>
                <a:lnTo>
                  <a:pt x="42945" y="111687"/>
                </a:lnTo>
                <a:lnTo>
                  <a:pt x="36184" y="103429"/>
                </a:lnTo>
                <a:lnTo>
                  <a:pt x="30010" y="95667"/>
                </a:lnTo>
                <a:lnTo>
                  <a:pt x="36877" y="89602"/>
                </a:lnTo>
                <a:lnTo>
                  <a:pt x="46005" y="81271"/>
                </a:lnTo>
                <a:lnTo>
                  <a:pt x="55135" y="72633"/>
                </a:lnTo>
                <a:lnTo>
                  <a:pt x="64264" y="63688"/>
                </a:lnTo>
                <a:lnTo>
                  <a:pt x="73393" y="54436"/>
                </a:lnTo>
                <a:lnTo>
                  <a:pt x="82520" y="44877"/>
                </a:lnTo>
                <a:lnTo>
                  <a:pt x="65854" y="44877"/>
                </a:lnTo>
                <a:lnTo>
                  <a:pt x="58323" y="52794"/>
                </a:lnTo>
                <a:lnTo>
                  <a:pt x="49573" y="61691"/>
                </a:lnTo>
                <a:lnTo>
                  <a:pt x="40294" y="70839"/>
                </a:lnTo>
                <a:lnTo>
                  <a:pt x="30725" y="79996"/>
                </a:lnTo>
                <a:lnTo>
                  <a:pt x="21103" y="88917"/>
                </a:lnTo>
                <a:lnTo>
                  <a:pt x="11666" y="97360"/>
                </a:lnTo>
                <a:lnTo>
                  <a:pt x="11666" y="0"/>
                </a:lnTo>
                <a:lnTo>
                  <a:pt x="0" y="0"/>
                </a:lnTo>
                <a:lnTo>
                  <a:pt x="0" y="159161"/>
                </a:lnTo>
                <a:lnTo>
                  <a:pt x="11666" y="159161"/>
                </a:lnTo>
                <a:lnTo>
                  <a:pt x="11666" y="103286"/>
                </a:lnTo>
                <a:lnTo>
                  <a:pt x="20832" y="103286"/>
                </a:lnTo>
                <a:lnTo>
                  <a:pt x="26741" y="110704"/>
                </a:lnTo>
                <a:lnTo>
                  <a:pt x="34602" y="120339"/>
                </a:lnTo>
                <a:lnTo>
                  <a:pt x="42980" y="130312"/>
                </a:lnTo>
                <a:lnTo>
                  <a:pt x="51672" y="140313"/>
                </a:lnTo>
                <a:lnTo>
                  <a:pt x="60475" y="150032"/>
                </a:lnTo>
                <a:lnTo>
                  <a:pt x="69187" y="159161"/>
                </a:lnTo>
                <a:lnTo>
                  <a:pt x="87520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64021" y="616735"/>
            <a:ext cx="15833" cy="160007"/>
          </a:xfrm>
          <a:custGeom>
            <a:avLst/>
            <a:gdLst/>
            <a:ahLst/>
            <a:cxnLst/>
            <a:rect l="l" t="t" r="r" b="b"/>
            <a:pathLst>
              <a:path w="15833" h="160007">
                <a:moveTo>
                  <a:pt x="15833" y="7620"/>
                </a:moveTo>
                <a:lnTo>
                  <a:pt x="15833" y="3393"/>
                </a:lnTo>
                <a:lnTo>
                  <a:pt x="11666" y="0"/>
                </a:lnTo>
                <a:lnTo>
                  <a:pt x="3333" y="0"/>
                </a:lnTo>
                <a:lnTo>
                  <a:pt x="0" y="3393"/>
                </a:lnTo>
                <a:lnTo>
                  <a:pt x="0" y="11859"/>
                </a:lnTo>
                <a:lnTo>
                  <a:pt x="3333" y="15240"/>
                </a:lnTo>
                <a:lnTo>
                  <a:pt x="11666" y="15240"/>
                </a:lnTo>
                <a:lnTo>
                  <a:pt x="15833" y="11859"/>
                </a:lnTo>
                <a:lnTo>
                  <a:pt x="15833" y="7620"/>
                </a:lnTo>
                <a:close/>
              </a:path>
              <a:path w="15833" h="160007">
                <a:moveTo>
                  <a:pt x="1666" y="45722"/>
                </a:moveTo>
                <a:lnTo>
                  <a:pt x="1666" y="160007"/>
                </a:lnTo>
                <a:lnTo>
                  <a:pt x="14166" y="160007"/>
                </a:lnTo>
                <a:lnTo>
                  <a:pt x="14166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13198" y="659910"/>
            <a:ext cx="85020" cy="116832"/>
          </a:xfrm>
          <a:custGeom>
            <a:avLst/>
            <a:gdLst/>
            <a:ahLst/>
            <a:cxnLst/>
            <a:rect l="l" t="t" r="r" b="b"/>
            <a:pathLst>
              <a:path w="85020" h="116832">
                <a:moveTo>
                  <a:pt x="0" y="2547"/>
                </a:moveTo>
                <a:lnTo>
                  <a:pt x="0" y="116832"/>
                </a:lnTo>
                <a:lnTo>
                  <a:pt x="12499" y="116832"/>
                </a:lnTo>
                <a:lnTo>
                  <a:pt x="12499" y="23706"/>
                </a:lnTo>
                <a:lnTo>
                  <a:pt x="13451" y="23147"/>
                </a:lnTo>
                <a:lnTo>
                  <a:pt x="24078" y="17671"/>
                </a:lnTo>
                <a:lnTo>
                  <a:pt x="36263" y="13510"/>
                </a:lnTo>
                <a:lnTo>
                  <a:pt x="50010" y="11859"/>
                </a:lnTo>
                <a:lnTo>
                  <a:pt x="60603" y="13880"/>
                </a:lnTo>
                <a:lnTo>
                  <a:pt x="69868" y="22499"/>
                </a:lnTo>
                <a:lnTo>
                  <a:pt x="73354" y="38947"/>
                </a:lnTo>
                <a:lnTo>
                  <a:pt x="73354" y="116832"/>
                </a:lnTo>
                <a:lnTo>
                  <a:pt x="85020" y="116832"/>
                </a:lnTo>
                <a:lnTo>
                  <a:pt x="85018" y="36757"/>
                </a:lnTo>
                <a:lnTo>
                  <a:pt x="82265" y="20094"/>
                </a:lnTo>
                <a:lnTo>
                  <a:pt x="74899" y="8672"/>
                </a:lnTo>
                <a:lnTo>
                  <a:pt x="63842" y="2103"/>
                </a:lnTo>
                <a:lnTo>
                  <a:pt x="50010" y="0"/>
                </a:lnTo>
                <a:lnTo>
                  <a:pt x="46741" y="130"/>
                </a:lnTo>
                <a:lnTo>
                  <a:pt x="33678" y="2945"/>
                </a:lnTo>
                <a:lnTo>
                  <a:pt x="21596" y="8426"/>
                </a:lnTo>
                <a:lnTo>
                  <a:pt x="11666" y="15240"/>
                </a:lnTo>
                <a:lnTo>
                  <a:pt x="10833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929063" y="659910"/>
            <a:ext cx="88354" cy="164240"/>
          </a:xfrm>
          <a:custGeom>
            <a:avLst/>
            <a:gdLst/>
            <a:ahLst/>
            <a:cxnLst/>
            <a:rect l="l" t="t" r="r" b="b"/>
            <a:pathLst>
              <a:path w="88354" h="164240">
                <a:moveTo>
                  <a:pt x="23270" y="161200"/>
                </a:moveTo>
                <a:lnTo>
                  <a:pt x="36221" y="163288"/>
                </a:lnTo>
                <a:lnTo>
                  <a:pt x="49176" y="164240"/>
                </a:lnTo>
                <a:lnTo>
                  <a:pt x="58196" y="163743"/>
                </a:lnTo>
                <a:lnTo>
                  <a:pt x="71086" y="160487"/>
                </a:lnTo>
                <a:lnTo>
                  <a:pt x="80854" y="153234"/>
                </a:lnTo>
                <a:lnTo>
                  <a:pt x="85020" y="148154"/>
                </a:lnTo>
                <a:lnTo>
                  <a:pt x="88354" y="140535"/>
                </a:lnTo>
                <a:lnTo>
                  <a:pt x="88354" y="7620"/>
                </a:lnTo>
                <a:lnTo>
                  <a:pt x="82781" y="5781"/>
                </a:lnTo>
                <a:lnTo>
                  <a:pt x="70841" y="2802"/>
                </a:lnTo>
                <a:lnTo>
                  <a:pt x="57708" y="758"/>
                </a:lnTo>
                <a:lnTo>
                  <a:pt x="44177" y="0"/>
                </a:lnTo>
                <a:lnTo>
                  <a:pt x="31387" y="1249"/>
                </a:lnTo>
                <a:lnTo>
                  <a:pt x="20652" y="21286"/>
                </a:lnTo>
                <a:lnTo>
                  <a:pt x="30015" y="13677"/>
                </a:lnTo>
                <a:lnTo>
                  <a:pt x="44177" y="11013"/>
                </a:lnTo>
                <a:lnTo>
                  <a:pt x="50840" y="11124"/>
                </a:lnTo>
                <a:lnTo>
                  <a:pt x="63906" y="12114"/>
                </a:lnTo>
                <a:lnTo>
                  <a:pt x="75854" y="14395"/>
                </a:lnTo>
                <a:lnTo>
                  <a:pt x="75854" y="98207"/>
                </a:lnTo>
                <a:lnTo>
                  <a:pt x="67884" y="103306"/>
                </a:lnTo>
                <a:lnTo>
                  <a:pt x="55955" y="107778"/>
                </a:lnTo>
                <a:lnTo>
                  <a:pt x="43343" y="109212"/>
                </a:lnTo>
                <a:lnTo>
                  <a:pt x="35857" y="108469"/>
                </a:lnTo>
                <a:lnTo>
                  <a:pt x="25325" y="103503"/>
                </a:lnTo>
                <a:lnTo>
                  <a:pt x="18060" y="93823"/>
                </a:lnTo>
                <a:lnTo>
                  <a:pt x="13855" y="79376"/>
                </a:lnTo>
                <a:lnTo>
                  <a:pt x="12499" y="60110"/>
                </a:lnTo>
                <a:lnTo>
                  <a:pt x="12829" y="49045"/>
                </a:lnTo>
                <a:lnTo>
                  <a:pt x="15215" y="33266"/>
                </a:lnTo>
                <a:lnTo>
                  <a:pt x="19140" y="6082"/>
                </a:lnTo>
                <a:lnTo>
                  <a:pt x="10233" y="14429"/>
                </a:lnTo>
                <a:lnTo>
                  <a:pt x="4311" y="26161"/>
                </a:lnTo>
                <a:lnTo>
                  <a:pt x="1018" y="41149"/>
                </a:lnTo>
                <a:lnTo>
                  <a:pt x="0" y="59263"/>
                </a:lnTo>
                <a:lnTo>
                  <a:pt x="738" y="74282"/>
                </a:lnTo>
                <a:lnTo>
                  <a:pt x="3894" y="90279"/>
                </a:lnTo>
                <a:lnTo>
                  <a:pt x="9629" y="102676"/>
                </a:lnTo>
                <a:lnTo>
                  <a:pt x="18046" y="111498"/>
                </a:lnTo>
                <a:lnTo>
                  <a:pt x="29250" y="116773"/>
                </a:lnTo>
                <a:lnTo>
                  <a:pt x="43343" y="118525"/>
                </a:lnTo>
                <a:lnTo>
                  <a:pt x="52400" y="117696"/>
                </a:lnTo>
                <a:lnTo>
                  <a:pt x="64775" y="113908"/>
                </a:lnTo>
                <a:lnTo>
                  <a:pt x="75854" y="107519"/>
                </a:lnTo>
                <a:lnTo>
                  <a:pt x="75854" y="136302"/>
                </a:lnTo>
                <a:lnTo>
                  <a:pt x="75020" y="141382"/>
                </a:lnTo>
                <a:lnTo>
                  <a:pt x="71687" y="145615"/>
                </a:lnTo>
                <a:lnTo>
                  <a:pt x="66687" y="150694"/>
                </a:lnTo>
                <a:lnTo>
                  <a:pt x="57510" y="152387"/>
                </a:lnTo>
                <a:lnTo>
                  <a:pt x="47510" y="152387"/>
                </a:lnTo>
                <a:lnTo>
                  <a:pt x="39219" y="151982"/>
                </a:lnTo>
                <a:lnTo>
                  <a:pt x="25990" y="150254"/>
                </a:lnTo>
                <a:lnTo>
                  <a:pt x="14166" y="148154"/>
                </a:lnTo>
                <a:lnTo>
                  <a:pt x="11666" y="159160"/>
                </a:lnTo>
                <a:lnTo>
                  <a:pt x="23270" y="161200"/>
                </a:lnTo>
                <a:close/>
              </a:path>
              <a:path w="88354" h="164240">
                <a:moveTo>
                  <a:pt x="19140" y="6082"/>
                </a:moveTo>
                <a:lnTo>
                  <a:pt x="15215" y="33266"/>
                </a:lnTo>
                <a:lnTo>
                  <a:pt x="20652" y="21286"/>
                </a:lnTo>
                <a:lnTo>
                  <a:pt x="31387" y="1249"/>
                </a:lnTo>
                <a:lnTo>
                  <a:pt x="19140" y="60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109115" y="659910"/>
            <a:ext cx="88354" cy="118525"/>
          </a:xfrm>
          <a:custGeom>
            <a:avLst/>
            <a:gdLst/>
            <a:ahLst/>
            <a:cxnLst/>
            <a:rect l="l" t="t" r="r" b="b"/>
            <a:pathLst>
              <a:path w="88354" h="118525">
                <a:moveTo>
                  <a:pt x="88354" y="52491"/>
                </a:moveTo>
                <a:lnTo>
                  <a:pt x="87188" y="38181"/>
                </a:lnTo>
                <a:lnTo>
                  <a:pt x="83855" y="25696"/>
                </a:lnTo>
                <a:lnTo>
                  <a:pt x="78354" y="15240"/>
                </a:lnTo>
                <a:lnTo>
                  <a:pt x="71858" y="8326"/>
                </a:lnTo>
                <a:lnTo>
                  <a:pt x="60689" y="2201"/>
                </a:lnTo>
                <a:lnTo>
                  <a:pt x="46676" y="0"/>
                </a:lnTo>
                <a:lnTo>
                  <a:pt x="32429" y="14051"/>
                </a:lnTo>
                <a:lnTo>
                  <a:pt x="45843" y="11013"/>
                </a:lnTo>
                <a:lnTo>
                  <a:pt x="48690" y="11109"/>
                </a:lnTo>
                <a:lnTo>
                  <a:pt x="62756" y="15504"/>
                </a:lnTo>
                <a:lnTo>
                  <a:pt x="71604" y="25180"/>
                </a:lnTo>
                <a:lnTo>
                  <a:pt x="76203" y="38378"/>
                </a:lnTo>
                <a:lnTo>
                  <a:pt x="77520" y="53337"/>
                </a:lnTo>
                <a:lnTo>
                  <a:pt x="12499" y="53337"/>
                </a:lnTo>
                <a:lnTo>
                  <a:pt x="13126" y="47378"/>
                </a:lnTo>
                <a:lnTo>
                  <a:pt x="12499" y="16931"/>
                </a:lnTo>
                <a:lnTo>
                  <a:pt x="8706" y="22631"/>
                </a:lnTo>
                <a:lnTo>
                  <a:pt x="3643" y="34387"/>
                </a:lnTo>
                <a:lnTo>
                  <a:pt x="854" y="47109"/>
                </a:lnTo>
                <a:lnTo>
                  <a:pt x="0" y="60110"/>
                </a:lnTo>
                <a:lnTo>
                  <a:pt x="751" y="73171"/>
                </a:lnTo>
                <a:lnTo>
                  <a:pt x="3420" y="86271"/>
                </a:lnTo>
                <a:lnTo>
                  <a:pt x="8338" y="97915"/>
                </a:lnTo>
                <a:lnTo>
                  <a:pt x="15833" y="107519"/>
                </a:lnTo>
                <a:lnTo>
                  <a:pt x="23342" y="112888"/>
                </a:lnTo>
                <a:lnTo>
                  <a:pt x="35070" y="117156"/>
                </a:lnTo>
                <a:lnTo>
                  <a:pt x="49176" y="118525"/>
                </a:lnTo>
                <a:lnTo>
                  <a:pt x="51045" y="118497"/>
                </a:lnTo>
                <a:lnTo>
                  <a:pt x="65423" y="116579"/>
                </a:lnTo>
                <a:lnTo>
                  <a:pt x="77856" y="112702"/>
                </a:lnTo>
                <a:lnTo>
                  <a:pt x="87520" y="108366"/>
                </a:lnTo>
                <a:lnTo>
                  <a:pt x="83354" y="99053"/>
                </a:lnTo>
                <a:lnTo>
                  <a:pt x="74118" y="103085"/>
                </a:lnTo>
                <a:lnTo>
                  <a:pt x="62058" y="106889"/>
                </a:lnTo>
                <a:lnTo>
                  <a:pt x="49176" y="108366"/>
                </a:lnTo>
                <a:lnTo>
                  <a:pt x="46769" y="108308"/>
                </a:lnTo>
                <a:lnTo>
                  <a:pt x="33734" y="105560"/>
                </a:lnTo>
                <a:lnTo>
                  <a:pt x="23332" y="99053"/>
                </a:lnTo>
                <a:lnTo>
                  <a:pt x="17435" y="90367"/>
                </a:lnTo>
                <a:lnTo>
                  <a:pt x="13700" y="78125"/>
                </a:lnTo>
                <a:lnTo>
                  <a:pt x="12499" y="63496"/>
                </a:lnTo>
                <a:lnTo>
                  <a:pt x="88354" y="63496"/>
                </a:lnTo>
                <a:lnTo>
                  <a:pt x="88354" y="52491"/>
                </a:lnTo>
                <a:close/>
              </a:path>
              <a:path w="88354" h="118525">
                <a:moveTo>
                  <a:pt x="31857" y="2330"/>
                </a:moveTo>
                <a:lnTo>
                  <a:pt x="20606" y="8411"/>
                </a:lnTo>
                <a:lnTo>
                  <a:pt x="12499" y="16931"/>
                </a:lnTo>
                <a:lnTo>
                  <a:pt x="13126" y="47378"/>
                </a:lnTo>
                <a:lnTo>
                  <a:pt x="16062" y="34536"/>
                </a:lnTo>
                <a:lnTo>
                  <a:pt x="21666" y="23706"/>
                </a:lnTo>
                <a:lnTo>
                  <a:pt x="22762" y="22148"/>
                </a:lnTo>
                <a:lnTo>
                  <a:pt x="32429" y="14051"/>
                </a:lnTo>
                <a:lnTo>
                  <a:pt x="46676" y="0"/>
                </a:lnTo>
                <a:lnTo>
                  <a:pt x="31857" y="23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217469" y="662458"/>
            <a:ext cx="88365" cy="114284"/>
          </a:xfrm>
          <a:custGeom>
            <a:avLst/>
            <a:gdLst/>
            <a:ahLst/>
            <a:cxnLst/>
            <a:rect l="l" t="t" r="r" b="b"/>
            <a:pathLst>
              <a:path w="88365" h="114284">
                <a:moveTo>
                  <a:pt x="50854" y="56716"/>
                </a:moveTo>
                <a:lnTo>
                  <a:pt x="53090" y="53506"/>
                </a:lnTo>
                <a:lnTo>
                  <a:pt x="60021" y="43209"/>
                </a:lnTo>
                <a:lnTo>
                  <a:pt x="66864" y="32642"/>
                </a:lnTo>
                <a:lnTo>
                  <a:pt x="73686" y="21874"/>
                </a:lnTo>
                <a:lnTo>
                  <a:pt x="80552" y="10970"/>
                </a:lnTo>
                <a:lnTo>
                  <a:pt x="87531" y="0"/>
                </a:lnTo>
                <a:lnTo>
                  <a:pt x="74187" y="0"/>
                </a:lnTo>
                <a:lnTo>
                  <a:pt x="71548" y="4574"/>
                </a:lnTo>
                <a:lnTo>
                  <a:pt x="64932" y="15624"/>
                </a:lnTo>
                <a:lnTo>
                  <a:pt x="58051" y="26603"/>
                </a:lnTo>
                <a:lnTo>
                  <a:pt x="51078" y="37274"/>
                </a:lnTo>
                <a:lnTo>
                  <a:pt x="44188" y="47402"/>
                </a:lnTo>
                <a:lnTo>
                  <a:pt x="41108" y="42933"/>
                </a:lnTo>
                <a:lnTo>
                  <a:pt x="34183" y="32618"/>
                </a:lnTo>
                <a:lnTo>
                  <a:pt x="27172" y="21870"/>
                </a:lnTo>
                <a:lnTo>
                  <a:pt x="20188" y="10920"/>
                </a:lnTo>
                <a:lnTo>
                  <a:pt x="13344" y="0"/>
                </a:lnTo>
                <a:lnTo>
                  <a:pt x="833" y="0"/>
                </a:lnTo>
                <a:lnTo>
                  <a:pt x="3070" y="3494"/>
                </a:lnTo>
                <a:lnTo>
                  <a:pt x="10006" y="14451"/>
                </a:lnTo>
                <a:lnTo>
                  <a:pt x="16851" y="25319"/>
                </a:lnTo>
                <a:lnTo>
                  <a:pt x="23672" y="36030"/>
                </a:lnTo>
                <a:lnTo>
                  <a:pt x="30536" y="46518"/>
                </a:lnTo>
                <a:lnTo>
                  <a:pt x="37510" y="56716"/>
                </a:lnTo>
                <a:lnTo>
                  <a:pt x="34504" y="60954"/>
                </a:lnTo>
                <a:lnTo>
                  <a:pt x="27379" y="71310"/>
                </a:lnTo>
                <a:lnTo>
                  <a:pt x="20461" y="81758"/>
                </a:lnTo>
                <a:lnTo>
                  <a:pt x="13655" y="92360"/>
                </a:lnTo>
                <a:lnTo>
                  <a:pt x="6866" y="103180"/>
                </a:lnTo>
                <a:lnTo>
                  <a:pt x="0" y="114284"/>
                </a:lnTo>
                <a:lnTo>
                  <a:pt x="12510" y="114284"/>
                </a:lnTo>
                <a:lnTo>
                  <a:pt x="16376" y="107992"/>
                </a:lnTo>
                <a:lnTo>
                  <a:pt x="23336" y="96933"/>
                </a:lnTo>
                <a:lnTo>
                  <a:pt x="30220" y="86361"/>
                </a:lnTo>
                <a:lnTo>
                  <a:pt x="37135" y="76113"/>
                </a:lnTo>
                <a:lnTo>
                  <a:pt x="44188" y="66028"/>
                </a:lnTo>
                <a:lnTo>
                  <a:pt x="47826" y="71193"/>
                </a:lnTo>
                <a:lnTo>
                  <a:pt x="54816" y="81423"/>
                </a:lnTo>
                <a:lnTo>
                  <a:pt x="61641" y="91904"/>
                </a:lnTo>
                <a:lnTo>
                  <a:pt x="68358" y="102802"/>
                </a:lnTo>
                <a:lnTo>
                  <a:pt x="75020" y="114284"/>
                </a:lnTo>
                <a:lnTo>
                  <a:pt x="88365" y="114284"/>
                </a:lnTo>
                <a:lnTo>
                  <a:pt x="85532" y="109690"/>
                </a:lnTo>
                <a:lnTo>
                  <a:pt x="78709" y="98710"/>
                </a:lnTo>
                <a:lnTo>
                  <a:pt x="71925" y="87987"/>
                </a:lnTo>
                <a:lnTo>
                  <a:pt x="65084" y="77456"/>
                </a:lnTo>
                <a:lnTo>
                  <a:pt x="58092" y="67054"/>
                </a:lnTo>
                <a:lnTo>
                  <a:pt x="50854" y="56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20834" y="659910"/>
            <a:ext cx="85020" cy="118525"/>
          </a:xfrm>
          <a:custGeom>
            <a:avLst/>
            <a:gdLst/>
            <a:ahLst/>
            <a:cxnLst/>
            <a:rect l="l" t="t" r="r" b="b"/>
            <a:pathLst>
              <a:path w="85020" h="118525">
                <a:moveTo>
                  <a:pt x="85020" y="108366"/>
                </a:moveTo>
                <a:lnTo>
                  <a:pt x="80909" y="99053"/>
                </a:lnTo>
                <a:lnTo>
                  <a:pt x="71602" y="103096"/>
                </a:lnTo>
                <a:lnTo>
                  <a:pt x="59529" y="106893"/>
                </a:lnTo>
                <a:lnTo>
                  <a:pt x="46688" y="108366"/>
                </a:lnTo>
                <a:lnTo>
                  <a:pt x="37813" y="107406"/>
                </a:lnTo>
                <a:lnTo>
                  <a:pt x="26814" y="102258"/>
                </a:lnTo>
                <a:lnTo>
                  <a:pt x="18895" y="92659"/>
                </a:lnTo>
                <a:lnTo>
                  <a:pt x="14107" y="78610"/>
                </a:lnTo>
                <a:lnTo>
                  <a:pt x="12499" y="60110"/>
                </a:lnTo>
                <a:lnTo>
                  <a:pt x="12829" y="50102"/>
                </a:lnTo>
                <a:lnTo>
                  <a:pt x="14851" y="37152"/>
                </a:lnTo>
                <a:lnTo>
                  <a:pt x="19177" y="27088"/>
                </a:lnTo>
                <a:lnTo>
                  <a:pt x="26609" y="18026"/>
                </a:lnTo>
                <a:lnTo>
                  <a:pt x="38199" y="12512"/>
                </a:lnTo>
                <a:lnTo>
                  <a:pt x="51687" y="11013"/>
                </a:lnTo>
                <a:lnTo>
                  <a:pt x="55009" y="11072"/>
                </a:lnTo>
                <a:lnTo>
                  <a:pt x="68415" y="12286"/>
                </a:lnTo>
                <a:lnTo>
                  <a:pt x="80020" y="14395"/>
                </a:lnTo>
                <a:lnTo>
                  <a:pt x="81687" y="4238"/>
                </a:lnTo>
                <a:lnTo>
                  <a:pt x="75440" y="2650"/>
                </a:lnTo>
                <a:lnTo>
                  <a:pt x="62774" y="710"/>
                </a:lnTo>
                <a:lnTo>
                  <a:pt x="49132" y="0"/>
                </a:lnTo>
                <a:lnTo>
                  <a:pt x="41709" y="340"/>
                </a:lnTo>
                <a:lnTo>
                  <a:pt x="28919" y="3010"/>
                </a:lnTo>
                <a:lnTo>
                  <a:pt x="17496" y="9090"/>
                </a:lnTo>
                <a:lnTo>
                  <a:pt x="8333" y="19479"/>
                </a:lnTo>
                <a:lnTo>
                  <a:pt x="3004" y="32815"/>
                </a:lnTo>
                <a:lnTo>
                  <a:pt x="727" y="45508"/>
                </a:lnTo>
                <a:lnTo>
                  <a:pt x="0" y="60110"/>
                </a:lnTo>
                <a:lnTo>
                  <a:pt x="982" y="76128"/>
                </a:lnTo>
                <a:lnTo>
                  <a:pt x="4510" y="91192"/>
                </a:lnTo>
                <a:lnTo>
                  <a:pt x="10723" y="103038"/>
                </a:lnTo>
                <a:lnTo>
                  <a:pt x="19742" y="111592"/>
                </a:lnTo>
                <a:lnTo>
                  <a:pt x="31690" y="116779"/>
                </a:lnTo>
                <a:lnTo>
                  <a:pt x="46688" y="118525"/>
                </a:lnTo>
                <a:lnTo>
                  <a:pt x="48457" y="118502"/>
                </a:lnTo>
                <a:lnTo>
                  <a:pt x="62775" y="116791"/>
                </a:lnTo>
                <a:lnTo>
                  <a:pt x="75576" y="113079"/>
                </a:lnTo>
                <a:lnTo>
                  <a:pt x="85020" y="108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2252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853" y="8330"/>
                </a:lnTo>
                <a:lnTo>
                  <a:pt x="60703" y="2202"/>
                </a:lnTo>
                <a:lnTo>
                  <a:pt x="46665" y="0"/>
                </a:lnTo>
                <a:lnTo>
                  <a:pt x="32448" y="14042"/>
                </a:lnTo>
                <a:lnTo>
                  <a:pt x="45888" y="11013"/>
                </a:lnTo>
                <a:lnTo>
                  <a:pt x="48726" y="11108"/>
                </a:lnTo>
                <a:lnTo>
                  <a:pt x="62794" y="15501"/>
                </a:lnTo>
                <a:lnTo>
                  <a:pt x="71641" y="25177"/>
                </a:lnTo>
                <a:lnTo>
                  <a:pt x="76237" y="38376"/>
                </a:lnTo>
                <a:lnTo>
                  <a:pt x="77554" y="53337"/>
                </a:lnTo>
                <a:lnTo>
                  <a:pt x="12555" y="53337"/>
                </a:lnTo>
                <a:lnTo>
                  <a:pt x="12876" y="47392"/>
                </a:lnTo>
                <a:lnTo>
                  <a:pt x="12555" y="16931"/>
                </a:lnTo>
                <a:lnTo>
                  <a:pt x="8733" y="22642"/>
                </a:lnTo>
                <a:lnTo>
                  <a:pt x="3651" y="34395"/>
                </a:lnTo>
                <a:lnTo>
                  <a:pt x="855" y="47113"/>
                </a:lnTo>
                <a:lnTo>
                  <a:pt x="0" y="60110"/>
                </a:lnTo>
                <a:lnTo>
                  <a:pt x="760" y="73185"/>
                </a:lnTo>
                <a:lnTo>
                  <a:pt x="3449" y="86280"/>
                </a:lnTo>
                <a:lnTo>
                  <a:pt x="8386" y="97919"/>
                </a:lnTo>
                <a:lnTo>
                  <a:pt x="15888" y="107519"/>
                </a:lnTo>
                <a:lnTo>
                  <a:pt x="23380" y="112885"/>
                </a:lnTo>
                <a:lnTo>
                  <a:pt x="35090" y="117155"/>
                </a:lnTo>
                <a:lnTo>
                  <a:pt x="49221" y="118525"/>
                </a:lnTo>
                <a:lnTo>
                  <a:pt x="51071" y="118498"/>
                </a:lnTo>
                <a:lnTo>
                  <a:pt x="65432" y="116581"/>
                </a:lnTo>
                <a:lnTo>
                  <a:pt x="77878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4166" y="103068"/>
                </a:lnTo>
                <a:lnTo>
                  <a:pt x="62095" y="106884"/>
                </a:lnTo>
                <a:lnTo>
                  <a:pt x="49221" y="108366"/>
                </a:lnTo>
                <a:lnTo>
                  <a:pt x="46758" y="108306"/>
                </a:lnTo>
                <a:lnTo>
                  <a:pt x="33717" y="105553"/>
                </a:lnTo>
                <a:lnTo>
                  <a:pt x="23332" y="99053"/>
                </a:lnTo>
                <a:lnTo>
                  <a:pt x="17477" y="90377"/>
                </a:lnTo>
                <a:lnTo>
                  <a:pt x="13754" y="78131"/>
                </a:lnTo>
                <a:lnTo>
                  <a:pt x="12555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31909" y="2316"/>
                </a:moveTo>
                <a:lnTo>
                  <a:pt x="20662" y="8400"/>
                </a:lnTo>
                <a:lnTo>
                  <a:pt x="12555" y="16931"/>
                </a:lnTo>
                <a:lnTo>
                  <a:pt x="12876" y="47392"/>
                </a:lnTo>
                <a:lnTo>
                  <a:pt x="15857" y="34543"/>
                </a:lnTo>
                <a:lnTo>
                  <a:pt x="21666" y="23706"/>
                </a:lnTo>
                <a:lnTo>
                  <a:pt x="22784" y="22119"/>
                </a:lnTo>
                <a:lnTo>
                  <a:pt x="32448" y="14042"/>
                </a:lnTo>
                <a:lnTo>
                  <a:pt x="46665" y="0"/>
                </a:lnTo>
                <a:lnTo>
                  <a:pt x="31909" y="23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6685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94240" y="617580"/>
            <a:ext cx="0" cy="159161"/>
          </a:xfrm>
          <a:custGeom>
            <a:avLst/>
            <a:gdLst/>
            <a:ahLst/>
            <a:cxnLst/>
            <a:rect l="l" t="t" r="r" b="b"/>
            <a:pathLst>
              <a:path h="159161">
                <a:moveTo>
                  <a:pt x="0" y="0"/>
                </a:moveTo>
                <a:lnTo>
                  <a:pt x="0" y="159161"/>
                </a:lnTo>
              </a:path>
            </a:pathLst>
          </a:custGeom>
          <a:ln w="129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29295" y="668330"/>
            <a:ext cx="21666" cy="53337"/>
          </a:xfrm>
          <a:custGeom>
            <a:avLst/>
            <a:gdLst/>
            <a:ahLst/>
            <a:cxnLst/>
            <a:rect l="l" t="t" r="r" b="b"/>
            <a:pathLst>
              <a:path w="21666" h="53337">
                <a:moveTo>
                  <a:pt x="20555" y="0"/>
                </a:moveTo>
                <a:lnTo>
                  <a:pt x="12444" y="8512"/>
                </a:lnTo>
                <a:lnTo>
                  <a:pt x="12444" y="44917"/>
                </a:lnTo>
                <a:lnTo>
                  <a:pt x="12769" y="38944"/>
                </a:lnTo>
                <a:lnTo>
                  <a:pt x="15773" y="26110"/>
                </a:lnTo>
                <a:lnTo>
                  <a:pt x="21666" y="15287"/>
                </a:lnTo>
                <a:lnTo>
                  <a:pt x="20555" y="0"/>
                </a:lnTo>
                <a:close/>
              </a:path>
              <a:path w="21666" h="53337">
                <a:moveTo>
                  <a:pt x="32390" y="5644"/>
                </a:moveTo>
                <a:lnTo>
                  <a:pt x="45776" y="2593"/>
                </a:lnTo>
                <a:lnTo>
                  <a:pt x="48615" y="2688"/>
                </a:lnTo>
                <a:lnTo>
                  <a:pt x="62683" y="7082"/>
                </a:lnTo>
                <a:lnTo>
                  <a:pt x="71530" y="16758"/>
                </a:lnTo>
                <a:lnTo>
                  <a:pt x="76126" y="29956"/>
                </a:lnTo>
                <a:lnTo>
                  <a:pt x="77443" y="44917"/>
                </a:lnTo>
                <a:lnTo>
                  <a:pt x="12444" y="44917"/>
                </a:lnTo>
                <a:lnTo>
                  <a:pt x="12444" y="8512"/>
                </a:lnTo>
                <a:lnTo>
                  <a:pt x="8678" y="14199"/>
                </a:lnTo>
                <a:lnTo>
                  <a:pt x="3636" y="25958"/>
                </a:lnTo>
                <a:lnTo>
                  <a:pt x="853" y="38685"/>
                </a:lnTo>
                <a:lnTo>
                  <a:pt x="0" y="51690"/>
                </a:lnTo>
                <a:lnTo>
                  <a:pt x="741" y="64736"/>
                </a:lnTo>
                <a:lnTo>
                  <a:pt x="3390" y="77843"/>
                </a:lnTo>
                <a:lnTo>
                  <a:pt x="8289" y="89492"/>
                </a:lnTo>
                <a:lnTo>
                  <a:pt x="15777" y="99099"/>
                </a:lnTo>
                <a:lnTo>
                  <a:pt x="23287" y="104465"/>
                </a:lnTo>
                <a:lnTo>
                  <a:pt x="35028" y="108735"/>
                </a:lnTo>
                <a:lnTo>
                  <a:pt x="49110" y="110105"/>
                </a:lnTo>
                <a:lnTo>
                  <a:pt x="50972" y="110078"/>
                </a:lnTo>
                <a:lnTo>
                  <a:pt x="65370" y="108161"/>
                </a:lnTo>
                <a:lnTo>
                  <a:pt x="77790" y="104283"/>
                </a:lnTo>
                <a:lnTo>
                  <a:pt x="87442" y="99946"/>
                </a:lnTo>
                <a:lnTo>
                  <a:pt x="83331" y="90633"/>
                </a:lnTo>
                <a:lnTo>
                  <a:pt x="74044" y="94676"/>
                </a:lnTo>
                <a:lnTo>
                  <a:pt x="62000" y="98473"/>
                </a:lnTo>
                <a:lnTo>
                  <a:pt x="49110" y="99946"/>
                </a:lnTo>
                <a:lnTo>
                  <a:pt x="46780" y="99892"/>
                </a:lnTo>
                <a:lnTo>
                  <a:pt x="33751" y="97151"/>
                </a:lnTo>
                <a:lnTo>
                  <a:pt x="23332" y="90633"/>
                </a:lnTo>
                <a:lnTo>
                  <a:pt x="17392" y="81938"/>
                </a:lnTo>
                <a:lnTo>
                  <a:pt x="13645" y="69700"/>
                </a:lnTo>
                <a:lnTo>
                  <a:pt x="12444" y="55076"/>
                </a:lnTo>
                <a:lnTo>
                  <a:pt x="87442" y="55076"/>
                </a:lnTo>
                <a:lnTo>
                  <a:pt x="88331" y="51690"/>
                </a:lnTo>
                <a:lnTo>
                  <a:pt x="88330" y="43546"/>
                </a:lnTo>
                <a:lnTo>
                  <a:pt x="87166" y="29761"/>
                </a:lnTo>
                <a:lnTo>
                  <a:pt x="83833" y="17276"/>
                </a:lnTo>
                <a:lnTo>
                  <a:pt x="78331" y="6821"/>
                </a:lnTo>
                <a:lnTo>
                  <a:pt x="71835" y="-89"/>
                </a:lnTo>
                <a:lnTo>
                  <a:pt x="60654" y="-6216"/>
                </a:lnTo>
                <a:lnTo>
                  <a:pt x="46665" y="-8419"/>
                </a:lnTo>
                <a:lnTo>
                  <a:pt x="31812" y="-6080"/>
                </a:lnTo>
                <a:lnTo>
                  <a:pt x="20555" y="0"/>
                </a:lnTo>
                <a:lnTo>
                  <a:pt x="21666" y="15287"/>
                </a:lnTo>
                <a:lnTo>
                  <a:pt x="22729" y="13772"/>
                </a:lnTo>
                <a:lnTo>
                  <a:pt x="32390" y="5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47626" y="659910"/>
            <a:ext cx="84998" cy="116832"/>
          </a:xfrm>
          <a:custGeom>
            <a:avLst/>
            <a:gdLst/>
            <a:ahLst/>
            <a:cxnLst/>
            <a:rect l="l" t="t" r="r" b="b"/>
            <a:pathLst>
              <a:path w="84998" h="116832">
                <a:moveTo>
                  <a:pt x="0" y="2547"/>
                </a:moveTo>
                <a:lnTo>
                  <a:pt x="0" y="116832"/>
                </a:lnTo>
                <a:lnTo>
                  <a:pt x="11666" y="116832"/>
                </a:lnTo>
                <a:lnTo>
                  <a:pt x="11666" y="23706"/>
                </a:lnTo>
                <a:lnTo>
                  <a:pt x="12649" y="23129"/>
                </a:lnTo>
                <a:lnTo>
                  <a:pt x="23277" y="17660"/>
                </a:lnTo>
                <a:lnTo>
                  <a:pt x="35475" y="13507"/>
                </a:lnTo>
                <a:lnTo>
                  <a:pt x="49221" y="11859"/>
                </a:lnTo>
                <a:lnTo>
                  <a:pt x="59803" y="13878"/>
                </a:lnTo>
                <a:lnTo>
                  <a:pt x="69067" y="22496"/>
                </a:lnTo>
                <a:lnTo>
                  <a:pt x="72554" y="38947"/>
                </a:lnTo>
                <a:lnTo>
                  <a:pt x="72554" y="116832"/>
                </a:lnTo>
                <a:lnTo>
                  <a:pt x="84998" y="116832"/>
                </a:lnTo>
                <a:lnTo>
                  <a:pt x="84985" y="35968"/>
                </a:lnTo>
                <a:lnTo>
                  <a:pt x="81948" y="19668"/>
                </a:lnTo>
                <a:lnTo>
                  <a:pt x="74288" y="8490"/>
                </a:lnTo>
                <a:lnTo>
                  <a:pt x="63035" y="2060"/>
                </a:lnTo>
                <a:lnTo>
                  <a:pt x="49221" y="0"/>
                </a:lnTo>
                <a:lnTo>
                  <a:pt x="45852" y="137"/>
                </a:lnTo>
                <a:lnTo>
                  <a:pt x="32789" y="2965"/>
                </a:lnTo>
                <a:lnTo>
                  <a:pt x="20718" y="8440"/>
                </a:lnTo>
                <a:lnTo>
                  <a:pt x="10777" y="15240"/>
                </a:lnTo>
                <a:lnTo>
                  <a:pt x="9999" y="2547"/>
                </a:lnTo>
                <a:lnTo>
                  <a:pt x="0" y="2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61846" y="659910"/>
            <a:ext cx="84998" cy="118525"/>
          </a:xfrm>
          <a:custGeom>
            <a:avLst/>
            <a:gdLst/>
            <a:ahLst/>
            <a:cxnLst/>
            <a:rect l="l" t="t" r="r" b="b"/>
            <a:pathLst>
              <a:path w="84998" h="118525">
                <a:moveTo>
                  <a:pt x="976" y="76112"/>
                </a:moveTo>
                <a:lnTo>
                  <a:pt x="4492" y="91182"/>
                </a:lnTo>
                <a:lnTo>
                  <a:pt x="10692" y="103032"/>
                </a:lnTo>
                <a:lnTo>
                  <a:pt x="19702" y="111589"/>
                </a:lnTo>
                <a:lnTo>
                  <a:pt x="31651" y="116778"/>
                </a:lnTo>
                <a:lnTo>
                  <a:pt x="46665" y="118525"/>
                </a:lnTo>
                <a:lnTo>
                  <a:pt x="48431" y="118502"/>
                </a:lnTo>
                <a:lnTo>
                  <a:pt x="62533" y="116791"/>
                </a:lnTo>
                <a:lnTo>
                  <a:pt x="75160" y="113079"/>
                </a:lnTo>
                <a:lnTo>
                  <a:pt x="84998" y="108366"/>
                </a:lnTo>
                <a:lnTo>
                  <a:pt x="80776" y="99053"/>
                </a:lnTo>
                <a:lnTo>
                  <a:pt x="71027" y="103288"/>
                </a:lnTo>
                <a:lnTo>
                  <a:pt x="59002" y="106950"/>
                </a:lnTo>
                <a:lnTo>
                  <a:pt x="45776" y="108366"/>
                </a:lnTo>
                <a:lnTo>
                  <a:pt x="37207" y="107415"/>
                </a:lnTo>
                <a:lnTo>
                  <a:pt x="26321" y="102275"/>
                </a:lnTo>
                <a:lnTo>
                  <a:pt x="18307" y="92677"/>
                </a:lnTo>
                <a:lnTo>
                  <a:pt x="13358" y="78622"/>
                </a:lnTo>
                <a:lnTo>
                  <a:pt x="11666" y="60110"/>
                </a:lnTo>
                <a:lnTo>
                  <a:pt x="12100" y="50104"/>
                </a:lnTo>
                <a:lnTo>
                  <a:pt x="14351" y="37152"/>
                </a:lnTo>
                <a:lnTo>
                  <a:pt x="18333" y="27088"/>
                </a:lnTo>
                <a:lnTo>
                  <a:pt x="26059" y="18053"/>
                </a:lnTo>
                <a:lnTo>
                  <a:pt x="37472" y="12517"/>
                </a:lnTo>
                <a:lnTo>
                  <a:pt x="50776" y="11013"/>
                </a:lnTo>
                <a:lnTo>
                  <a:pt x="54355" y="11072"/>
                </a:lnTo>
                <a:lnTo>
                  <a:pt x="68117" y="12286"/>
                </a:lnTo>
                <a:lnTo>
                  <a:pt x="79109" y="14395"/>
                </a:lnTo>
                <a:lnTo>
                  <a:pt x="81665" y="4238"/>
                </a:lnTo>
                <a:lnTo>
                  <a:pt x="75056" y="2650"/>
                </a:lnTo>
                <a:lnTo>
                  <a:pt x="62508" y="710"/>
                </a:lnTo>
                <a:lnTo>
                  <a:pt x="49110" y="0"/>
                </a:lnTo>
                <a:lnTo>
                  <a:pt x="41404" y="339"/>
                </a:lnTo>
                <a:lnTo>
                  <a:pt x="28527" y="3006"/>
                </a:lnTo>
                <a:lnTo>
                  <a:pt x="17316" y="9086"/>
                </a:lnTo>
                <a:lnTo>
                  <a:pt x="8333" y="19479"/>
                </a:lnTo>
                <a:lnTo>
                  <a:pt x="6962" y="22027"/>
                </a:lnTo>
                <a:lnTo>
                  <a:pt x="2979" y="32815"/>
                </a:lnTo>
                <a:lnTo>
                  <a:pt x="716" y="45508"/>
                </a:lnTo>
                <a:lnTo>
                  <a:pt x="0" y="60110"/>
                </a:lnTo>
                <a:lnTo>
                  <a:pt x="976" y="761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63511" y="659910"/>
            <a:ext cx="88331" cy="118525"/>
          </a:xfrm>
          <a:custGeom>
            <a:avLst/>
            <a:gdLst/>
            <a:ahLst/>
            <a:cxnLst/>
            <a:rect l="l" t="t" r="r" b="b"/>
            <a:pathLst>
              <a:path w="88331" h="118525">
                <a:moveTo>
                  <a:pt x="88331" y="56723"/>
                </a:moveTo>
                <a:lnTo>
                  <a:pt x="88330" y="51966"/>
                </a:lnTo>
                <a:lnTo>
                  <a:pt x="87166" y="38181"/>
                </a:lnTo>
                <a:lnTo>
                  <a:pt x="83833" y="25696"/>
                </a:lnTo>
                <a:lnTo>
                  <a:pt x="78331" y="15240"/>
                </a:lnTo>
                <a:lnTo>
                  <a:pt x="71515" y="8330"/>
                </a:lnTo>
                <a:lnTo>
                  <a:pt x="60508" y="2202"/>
                </a:lnTo>
                <a:lnTo>
                  <a:pt x="46665" y="0"/>
                </a:lnTo>
                <a:lnTo>
                  <a:pt x="45670" y="9"/>
                </a:lnTo>
                <a:lnTo>
                  <a:pt x="31343" y="2500"/>
                </a:lnTo>
                <a:lnTo>
                  <a:pt x="20888" y="23706"/>
                </a:lnTo>
                <a:lnTo>
                  <a:pt x="22586" y="21626"/>
                </a:lnTo>
                <a:lnTo>
                  <a:pt x="32664" y="13901"/>
                </a:lnTo>
                <a:lnTo>
                  <a:pt x="45888" y="11013"/>
                </a:lnTo>
                <a:lnTo>
                  <a:pt x="48033" y="11067"/>
                </a:lnTo>
                <a:lnTo>
                  <a:pt x="62289" y="15282"/>
                </a:lnTo>
                <a:lnTo>
                  <a:pt x="71044" y="24942"/>
                </a:lnTo>
                <a:lnTo>
                  <a:pt x="75452" y="38231"/>
                </a:lnTo>
                <a:lnTo>
                  <a:pt x="76665" y="53337"/>
                </a:lnTo>
                <a:lnTo>
                  <a:pt x="12555" y="53337"/>
                </a:lnTo>
                <a:lnTo>
                  <a:pt x="12851" y="47583"/>
                </a:lnTo>
                <a:lnTo>
                  <a:pt x="11666" y="16931"/>
                </a:lnTo>
                <a:lnTo>
                  <a:pt x="8286" y="22464"/>
                </a:lnTo>
                <a:lnTo>
                  <a:pt x="3530" y="34263"/>
                </a:lnTo>
                <a:lnTo>
                  <a:pt x="844" y="47044"/>
                </a:lnTo>
                <a:lnTo>
                  <a:pt x="0" y="60110"/>
                </a:lnTo>
                <a:lnTo>
                  <a:pt x="708" y="72959"/>
                </a:lnTo>
                <a:lnTo>
                  <a:pt x="3263" y="86142"/>
                </a:lnTo>
                <a:lnTo>
                  <a:pt x="7938" y="97860"/>
                </a:lnTo>
                <a:lnTo>
                  <a:pt x="14999" y="107519"/>
                </a:lnTo>
                <a:lnTo>
                  <a:pt x="23176" y="113154"/>
                </a:lnTo>
                <a:lnTo>
                  <a:pt x="35139" y="117219"/>
                </a:lnTo>
                <a:lnTo>
                  <a:pt x="49221" y="118525"/>
                </a:lnTo>
                <a:lnTo>
                  <a:pt x="50986" y="118498"/>
                </a:lnTo>
                <a:lnTo>
                  <a:pt x="65088" y="116581"/>
                </a:lnTo>
                <a:lnTo>
                  <a:pt x="77715" y="112703"/>
                </a:lnTo>
                <a:lnTo>
                  <a:pt x="87554" y="108366"/>
                </a:lnTo>
                <a:lnTo>
                  <a:pt x="83331" y="99053"/>
                </a:lnTo>
                <a:lnTo>
                  <a:pt x="73779" y="103068"/>
                </a:lnTo>
                <a:lnTo>
                  <a:pt x="61874" y="106884"/>
                </a:lnTo>
                <a:lnTo>
                  <a:pt x="49221" y="108366"/>
                </a:lnTo>
                <a:lnTo>
                  <a:pt x="46745" y="108306"/>
                </a:lnTo>
                <a:lnTo>
                  <a:pt x="33405" y="105553"/>
                </a:lnTo>
                <a:lnTo>
                  <a:pt x="23332" y="99053"/>
                </a:lnTo>
                <a:lnTo>
                  <a:pt x="17375" y="90221"/>
                </a:lnTo>
                <a:lnTo>
                  <a:pt x="13481" y="78034"/>
                </a:lnTo>
                <a:lnTo>
                  <a:pt x="11666" y="63496"/>
                </a:lnTo>
                <a:lnTo>
                  <a:pt x="87554" y="63496"/>
                </a:lnTo>
                <a:lnTo>
                  <a:pt x="88331" y="60110"/>
                </a:lnTo>
                <a:lnTo>
                  <a:pt x="88331" y="56723"/>
                </a:lnTo>
                <a:close/>
              </a:path>
              <a:path w="88331" h="118525">
                <a:moveTo>
                  <a:pt x="20194" y="8555"/>
                </a:moveTo>
                <a:lnTo>
                  <a:pt x="11666" y="16931"/>
                </a:lnTo>
                <a:lnTo>
                  <a:pt x="12851" y="47583"/>
                </a:lnTo>
                <a:lnTo>
                  <a:pt x="15667" y="34629"/>
                </a:lnTo>
                <a:lnTo>
                  <a:pt x="20888" y="23706"/>
                </a:lnTo>
                <a:lnTo>
                  <a:pt x="31343" y="2500"/>
                </a:lnTo>
                <a:lnTo>
                  <a:pt x="20194" y="85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38508" y="736952"/>
            <a:ext cx="23444" cy="116740"/>
          </a:xfrm>
          <a:custGeom>
            <a:avLst/>
            <a:gdLst/>
            <a:ahLst/>
            <a:cxnLst/>
            <a:rect l="l" t="t" r="r" b="b"/>
            <a:pathLst>
              <a:path w="23444" h="116740">
                <a:moveTo>
                  <a:pt x="23444" y="29630"/>
                </a:moveTo>
                <a:lnTo>
                  <a:pt x="19221" y="25397"/>
                </a:lnTo>
                <a:lnTo>
                  <a:pt x="14221" y="20318"/>
                </a:lnTo>
                <a:lnTo>
                  <a:pt x="12555" y="14392"/>
                </a:lnTo>
                <a:lnTo>
                  <a:pt x="12555" y="0"/>
                </a:lnTo>
                <a:lnTo>
                  <a:pt x="11666" y="33863"/>
                </a:lnTo>
                <a:lnTo>
                  <a:pt x="12240" y="34344"/>
                </a:lnTo>
                <a:lnTo>
                  <a:pt x="22750" y="39698"/>
                </a:lnTo>
                <a:lnTo>
                  <a:pt x="23444" y="29630"/>
                </a:lnTo>
                <a:close/>
              </a:path>
              <a:path w="23444" h="116740">
                <a:moveTo>
                  <a:pt x="9222" y="-60955"/>
                </a:moveTo>
                <a:lnTo>
                  <a:pt x="17290" y="-62930"/>
                </a:lnTo>
                <a:lnTo>
                  <a:pt x="30179" y="-65128"/>
                </a:lnTo>
                <a:lnTo>
                  <a:pt x="43443" y="-66028"/>
                </a:lnTo>
                <a:lnTo>
                  <a:pt x="52554" y="-66028"/>
                </a:lnTo>
                <a:lnTo>
                  <a:pt x="60110" y="-64337"/>
                </a:lnTo>
                <a:lnTo>
                  <a:pt x="65887" y="-60110"/>
                </a:lnTo>
                <a:lnTo>
                  <a:pt x="69221" y="-56717"/>
                </a:lnTo>
                <a:lnTo>
                  <a:pt x="71776" y="-51644"/>
                </a:lnTo>
                <a:lnTo>
                  <a:pt x="71776" y="-25397"/>
                </a:lnTo>
                <a:lnTo>
                  <a:pt x="68003" y="-25732"/>
                </a:lnTo>
                <a:lnTo>
                  <a:pt x="54812" y="-26683"/>
                </a:lnTo>
                <a:lnTo>
                  <a:pt x="42554" y="-27092"/>
                </a:lnTo>
                <a:lnTo>
                  <a:pt x="34398" y="-26795"/>
                </a:lnTo>
                <a:lnTo>
                  <a:pt x="21667" y="-24407"/>
                </a:lnTo>
                <a:lnTo>
                  <a:pt x="10888" y="-18625"/>
                </a:lnTo>
                <a:lnTo>
                  <a:pt x="8626" y="-16601"/>
                </a:lnTo>
                <a:lnTo>
                  <a:pt x="2077" y="-5625"/>
                </a:lnTo>
                <a:lnTo>
                  <a:pt x="0" y="7619"/>
                </a:lnTo>
                <a:lnTo>
                  <a:pt x="167" y="11366"/>
                </a:lnTo>
                <a:lnTo>
                  <a:pt x="3767" y="24162"/>
                </a:lnTo>
                <a:lnTo>
                  <a:pt x="11666" y="33863"/>
                </a:lnTo>
                <a:lnTo>
                  <a:pt x="12555" y="0"/>
                </a:lnTo>
                <a:lnTo>
                  <a:pt x="14999" y="-5926"/>
                </a:lnTo>
                <a:lnTo>
                  <a:pt x="19221" y="-10159"/>
                </a:lnTo>
                <a:lnTo>
                  <a:pt x="21108" y="-11647"/>
                </a:lnTo>
                <a:lnTo>
                  <a:pt x="30967" y="-15762"/>
                </a:lnTo>
                <a:lnTo>
                  <a:pt x="46776" y="-16931"/>
                </a:lnTo>
                <a:lnTo>
                  <a:pt x="64221" y="-16931"/>
                </a:lnTo>
                <a:lnTo>
                  <a:pt x="71776" y="-16085"/>
                </a:lnTo>
                <a:lnTo>
                  <a:pt x="71776" y="19471"/>
                </a:lnTo>
                <a:lnTo>
                  <a:pt x="62211" y="26021"/>
                </a:lnTo>
                <a:lnTo>
                  <a:pt x="50304" y="30633"/>
                </a:lnTo>
                <a:lnTo>
                  <a:pt x="37554" y="32170"/>
                </a:lnTo>
                <a:lnTo>
                  <a:pt x="30110" y="32170"/>
                </a:lnTo>
                <a:lnTo>
                  <a:pt x="23444" y="29630"/>
                </a:lnTo>
                <a:lnTo>
                  <a:pt x="22750" y="39698"/>
                </a:lnTo>
                <a:lnTo>
                  <a:pt x="36777" y="41483"/>
                </a:lnTo>
                <a:lnTo>
                  <a:pt x="49535" y="39948"/>
                </a:lnTo>
                <a:lnTo>
                  <a:pt x="61792" y="35303"/>
                </a:lnTo>
                <a:lnTo>
                  <a:pt x="71776" y="27937"/>
                </a:lnTo>
                <a:lnTo>
                  <a:pt x="73443" y="39789"/>
                </a:lnTo>
                <a:lnTo>
                  <a:pt x="83443" y="39789"/>
                </a:lnTo>
                <a:lnTo>
                  <a:pt x="83440" y="-45322"/>
                </a:lnTo>
                <a:lnTo>
                  <a:pt x="80541" y="-59405"/>
                </a:lnTo>
                <a:lnTo>
                  <a:pt x="73443" y="-68576"/>
                </a:lnTo>
                <a:lnTo>
                  <a:pt x="68855" y="-71838"/>
                </a:lnTo>
                <a:lnTo>
                  <a:pt x="56721" y="-75970"/>
                </a:lnTo>
                <a:lnTo>
                  <a:pt x="43443" y="-77042"/>
                </a:lnTo>
                <a:lnTo>
                  <a:pt x="30637" y="-76323"/>
                </a:lnTo>
                <a:lnTo>
                  <a:pt x="17608" y="-74212"/>
                </a:lnTo>
                <a:lnTo>
                  <a:pt x="6666" y="-71112"/>
                </a:lnTo>
                <a:lnTo>
                  <a:pt x="9222" y="-60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23616" y="617580"/>
            <a:ext cx="84998" cy="159161"/>
          </a:xfrm>
          <a:custGeom>
            <a:avLst/>
            <a:gdLst/>
            <a:ahLst/>
            <a:cxnLst/>
            <a:rect l="l" t="t" r="r" b="b"/>
            <a:pathLst>
              <a:path w="84998" h="159161">
                <a:moveTo>
                  <a:pt x="73332" y="159161"/>
                </a:moveTo>
                <a:lnTo>
                  <a:pt x="84998" y="159161"/>
                </a:lnTo>
                <a:lnTo>
                  <a:pt x="84996" y="79098"/>
                </a:lnTo>
                <a:lnTo>
                  <a:pt x="82245" y="62430"/>
                </a:lnTo>
                <a:lnTo>
                  <a:pt x="74881" y="51004"/>
                </a:lnTo>
                <a:lnTo>
                  <a:pt x="63826" y="44433"/>
                </a:lnTo>
                <a:lnTo>
                  <a:pt x="49999" y="42329"/>
                </a:lnTo>
                <a:lnTo>
                  <a:pt x="47461" y="42401"/>
                </a:lnTo>
                <a:lnTo>
                  <a:pt x="34415" y="44897"/>
                </a:lnTo>
                <a:lnTo>
                  <a:pt x="22428" y="50266"/>
                </a:lnTo>
                <a:lnTo>
                  <a:pt x="12444" y="57570"/>
                </a:lnTo>
                <a:lnTo>
                  <a:pt x="12444" y="0"/>
                </a:lnTo>
                <a:lnTo>
                  <a:pt x="0" y="0"/>
                </a:lnTo>
                <a:lnTo>
                  <a:pt x="0" y="159161"/>
                </a:lnTo>
                <a:lnTo>
                  <a:pt x="12444" y="159161"/>
                </a:lnTo>
                <a:lnTo>
                  <a:pt x="12444" y="66036"/>
                </a:lnTo>
                <a:lnTo>
                  <a:pt x="13356" y="65458"/>
                </a:lnTo>
                <a:lnTo>
                  <a:pt x="23710" y="59990"/>
                </a:lnTo>
                <a:lnTo>
                  <a:pt x="36088" y="55837"/>
                </a:lnTo>
                <a:lnTo>
                  <a:pt x="49999" y="54188"/>
                </a:lnTo>
                <a:lnTo>
                  <a:pt x="60580" y="56208"/>
                </a:lnTo>
                <a:lnTo>
                  <a:pt x="69845" y="64826"/>
                </a:lnTo>
                <a:lnTo>
                  <a:pt x="73332" y="81277"/>
                </a:lnTo>
                <a:lnTo>
                  <a:pt x="73332" y="159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35281" y="659910"/>
            <a:ext cx="83331" cy="118525"/>
          </a:xfrm>
          <a:custGeom>
            <a:avLst/>
            <a:gdLst/>
            <a:ahLst/>
            <a:cxnLst/>
            <a:rect l="l" t="t" r="r" b="b"/>
            <a:pathLst>
              <a:path w="83331" h="118525">
                <a:moveTo>
                  <a:pt x="9222" y="16086"/>
                </a:moveTo>
                <a:lnTo>
                  <a:pt x="17194" y="14128"/>
                </a:lnTo>
                <a:lnTo>
                  <a:pt x="30059" y="11918"/>
                </a:lnTo>
                <a:lnTo>
                  <a:pt x="43332" y="11013"/>
                </a:lnTo>
                <a:lnTo>
                  <a:pt x="52554" y="11013"/>
                </a:lnTo>
                <a:lnTo>
                  <a:pt x="59998" y="12704"/>
                </a:lnTo>
                <a:lnTo>
                  <a:pt x="65887" y="16931"/>
                </a:lnTo>
                <a:lnTo>
                  <a:pt x="69221" y="20324"/>
                </a:lnTo>
                <a:lnTo>
                  <a:pt x="70887" y="25397"/>
                </a:lnTo>
                <a:lnTo>
                  <a:pt x="70887" y="51644"/>
                </a:lnTo>
                <a:lnTo>
                  <a:pt x="67420" y="51309"/>
                </a:lnTo>
                <a:lnTo>
                  <a:pt x="54578" y="50358"/>
                </a:lnTo>
                <a:lnTo>
                  <a:pt x="41665" y="49950"/>
                </a:lnTo>
                <a:lnTo>
                  <a:pt x="34640" y="50191"/>
                </a:lnTo>
                <a:lnTo>
                  <a:pt x="21897" y="52531"/>
                </a:lnTo>
                <a:lnTo>
                  <a:pt x="10888" y="58417"/>
                </a:lnTo>
                <a:lnTo>
                  <a:pt x="8626" y="60440"/>
                </a:lnTo>
                <a:lnTo>
                  <a:pt x="2077" y="71417"/>
                </a:lnTo>
                <a:lnTo>
                  <a:pt x="0" y="84661"/>
                </a:lnTo>
                <a:lnTo>
                  <a:pt x="167" y="88408"/>
                </a:lnTo>
                <a:lnTo>
                  <a:pt x="3767" y="101204"/>
                </a:lnTo>
                <a:lnTo>
                  <a:pt x="11666" y="110905"/>
                </a:lnTo>
                <a:lnTo>
                  <a:pt x="12555" y="77042"/>
                </a:lnTo>
                <a:lnTo>
                  <a:pt x="14999" y="71116"/>
                </a:lnTo>
                <a:lnTo>
                  <a:pt x="19221" y="66883"/>
                </a:lnTo>
                <a:lnTo>
                  <a:pt x="21015" y="65440"/>
                </a:lnTo>
                <a:lnTo>
                  <a:pt x="30819" y="61289"/>
                </a:lnTo>
                <a:lnTo>
                  <a:pt x="46665" y="60110"/>
                </a:lnTo>
                <a:lnTo>
                  <a:pt x="63332" y="60110"/>
                </a:lnTo>
                <a:lnTo>
                  <a:pt x="70887" y="60956"/>
                </a:lnTo>
                <a:lnTo>
                  <a:pt x="70887" y="96513"/>
                </a:lnTo>
                <a:lnTo>
                  <a:pt x="62013" y="102773"/>
                </a:lnTo>
                <a:lnTo>
                  <a:pt x="50285" y="107602"/>
                </a:lnTo>
                <a:lnTo>
                  <a:pt x="37554" y="109212"/>
                </a:lnTo>
                <a:lnTo>
                  <a:pt x="29999" y="109212"/>
                </a:lnTo>
                <a:lnTo>
                  <a:pt x="23332" y="106672"/>
                </a:lnTo>
                <a:lnTo>
                  <a:pt x="36666" y="118525"/>
                </a:lnTo>
                <a:lnTo>
                  <a:pt x="49424" y="116990"/>
                </a:lnTo>
                <a:lnTo>
                  <a:pt x="61681" y="112345"/>
                </a:lnTo>
                <a:lnTo>
                  <a:pt x="71665" y="104979"/>
                </a:lnTo>
                <a:lnTo>
                  <a:pt x="73332" y="116832"/>
                </a:lnTo>
                <a:lnTo>
                  <a:pt x="83331" y="116832"/>
                </a:lnTo>
                <a:lnTo>
                  <a:pt x="83329" y="31719"/>
                </a:lnTo>
                <a:lnTo>
                  <a:pt x="80472" y="17636"/>
                </a:lnTo>
                <a:lnTo>
                  <a:pt x="73332" y="8465"/>
                </a:lnTo>
                <a:lnTo>
                  <a:pt x="68277" y="4921"/>
                </a:lnTo>
                <a:lnTo>
                  <a:pt x="56213" y="1016"/>
                </a:lnTo>
                <a:lnTo>
                  <a:pt x="42554" y="0"/>
                </a:lnTo>
                <a:lnTo>
                  <a:pt x="30942" y="648"/>
                </a:lnTo>
                <a:lnTo>
                  <a:pt x="17839" y="2765"/>
                </a:lnTo>
                <a:lnTo>
                  <a:pt x="6666" y="5929"/>
                </a:lnTo>
                <a:lnTo>
                  <a:pt x="9222" y="16086"/>
                </a:lnTo>
                <a:close/>
              </a:path>
              <a:path w="83331" h="118525">
                <a:moveTo>
                  <a:pt x="23332" y="106672"/>
                </a:moveTo>
                <a:lnTo>
                  <a:pt x="19221" y="102439"/>
                </a:lnTo>
                <a:lnTo>
                  <a:pt x="14221" y="97360"/>
                </a:lnTo>
                <a:lnTo>
                  <a:pt x="12555" y="91434"/>
                </a:lnTo>
                <a:lnTo>
                  <a:pt x="12555" y="77042"/>
                </a:lnTo>
                <a:lnTo>
                  <a:pt x="11666" y="110905"/>
                </a:lnTo>
                <a:lnTo>
                  <a:pt x="12166" y="111328"/>
                </a:lnTo>
                <a:lnTo>
                  <a:pt x="22343" y="116726"/>
                </a:lnTo>
                <a:lnTo>
                  <a:pt x="36666" y="118525"/>
                </a:lnTo>
                <a:lnTo>
                  <a:pt x="23332" y="106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53723" y="617580"/>
            <a:ext cx="88331" cy="160854"/>
          </a:xfrm>
          <a:custGeom>
            <a:avLst/>
            <a:gdLst/>
            <a:ahLst/>
            <a:cxnLst/>
            <a:rect l="l" t="t" r="r" b="b"/>
            <a:pathLst>
              <a:path w="88331" h="160854">
                <a:moveTo>
                  <a:pt x="88331" y="101593"/>
                </a:moveTo>
                <a:lnTo>
                  <a:pt x="87593" y="86582"/>
                </a:lnTo>
                <a:lnTo>
                  <a:pt x="84438" y="70582"/>
                </a:lnTo>
                <a:lnTo>
                  <a:pt x="78704" y="58183"/>
                </a:lnTo>
                <a:lnTo>
                  <a:pt x="70289" y="49358"/>
                </a:lnTo>
                <a:lnTo>
                  <a:pt x="59088" y="44082"/>
                </a:lnTo>
                <a:lnTo>
                  <a:pt x="44999" y="42329"/>
                </a:lnTo>
                <a:lnTo>
                  <a:pt x="35164" y="43467"/>
                </a:lnTo>
                <a:lnTo>
                  <a:pt x="23002" y="47703"/>
                </a:lnTo>
                <a:lnTo>
                  <a:pt x="11666" y="54188"/>
                </a:lnTo>
                <a:lnTo>
                  <a:pt x="11666" y="0"/>
                </a:lnTo>
                <a:lnTo>
                  <a:pt x="0" y="0"/>
                </a:lnTo>
                <a:lnTo>
                  <a:pt x="0" y="154082"/>
                </a:lnTo>
                <a:lnTo>
                  <a:pt x="5137" y="155828"/>
                </a:lnTo>
                <a:lnTo>
                  <a:pt x="17020" y="158542"/>
                </a:lnTo>
                <a:lnTo>
                  <a:pt x="11666" y="148155"/>
                </a:lnTo>
                <a:lnTo>
                  <a:pt x="11666" y="63500"/>
                </a:lnTo>
                <a:lnTo>
                  <a:pt x="20468" y="58738"/>
                </a:lnTo>
                <a:lnTo>
                  <a:pt x="32520" y="54691"/>
                </a:lnTo>
                <a:lnTo>
                  <a:pt x="44999" y="53343"/>
                </a:lnTo>
                <a:lnTo>
                  <a:pt x="52195" y="54044"/>
                </a:lnTo>
                <a:lnTo>
                  <a:pt x="62586" y="58839"/>
                </a:lnTo>
                <a:lnTo>
                  <a:pt x="69946" y="68360"/>
                </a:lnTo>
                <a:lnTo>
                  <a:pt x="74327" y="82821"/>
                </a:lnTo>
                <a:lnTo>
                  <a:pt x="75776" y="102439"/>
                </a:lnTo>
                <a:lnTo>
                  <a:pt x="75449" y="113504"/>
                </a:lnTo>
                <a:lnTo>
                  <a:pt x="73074" y="129285"/>
                </a:lnTo>
                <a:lnTo>
                  <a:pt x="67649" y="141267"/>
                </a:lnTo>
                <a:lnTo>
                  <a:pt x="69166" y="154765"/>
                </a:lnTo>
                <a:lnTo>
                  <a:pt x="78078" y="146417"/>
                </a:lnTo>
                <a:lnTo>
                  <a:pt x="84008" y="134687"/>
                </a:lnTo>
                <a:lnTo>
                  <a:pt x="87309" y="119703"/>
                </a:lnTo>
                <a:lnTo>
                  <a:pt x="88331" y="101593"/>
                </a:lnTo>
                <a:close/>
              </a:path>
              <a:path w="88331" h="160854">
                <a:moveTo>
                  <a:pt x="11666" y="148155"/>
                </a:moveTo>
                <a:lnTo>
                  <a:pt x="17020" y="158542"/>
                </a:lnTo>
                <a:lnTo>
                  <a:pt x="30405" y="160257"/>
                </a:lnTo>
                <a:lnTo>
                  <a:pt x="44110" y="160854"/>
                </a:lnTo>
                <a:lnTo>
                  <a:pt x="56922" y="159600"/>
                </a:lnTo>
                <a:lnTo>
                  <a:pt x="69166" y="154765"/>
                </a:lnTo>
                <a:lnTo>
                  <a:pt x="67649" y="141267"/>
                </a:lnTo>
                <a:lnTo>
                  <a:pt x="58288" y="148878"/>
                </a:lnTo>
                <a:lnTo>
                  <a:pt x="44110" y="151542"/>
                </a:lnTo>
                <a:lnTo>
                  <a:pt x="36749" y="151311"/>
                </a:lnTo>
                <a:lnTo>
                  <a:pt x="23566" y="150033"/>
                </a:lnTo>
                <a:lnTo>
                  <a:pt x="11666" y="1481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72055" y="616735"/>
            <a:ext cx="14999" cy="160007"/>
          </a:xfrm>
          <a:custGeom>
            <a:avLst/>
            <a:gdLst/>
            <a:ahLst/>
            <a:cxnLst/>
            <a:rect l="l" t="t" r="r" b="b"/>
            <a:pathLst>
              <a:path w="14999" h="160007">
                <a:moveTo>
                  <a:pt x="14999" y="7620"/>
                </a:moveTo>
                <a:lnTo>
                  <a:pt x="14999" y="3393"/>
                </a:lnTo>
                <a:lnTo>
                  <a:pt x="11666" y="0"/>
                </a:lnTo>
                <a:lnTo>
                  <a:pt x="2444" y="0"/>
                </a:lnTo>
                <a:lnTo>
                  <a:pt x="0" y="3393"/>
                </a:lnTo>
                <a:lnTo>
                  <a:pt x="0" y="11859"/>
                </a:lnTo>
                <a:lnTo>
                  <a:pt x="2444" y="15240"/>
                </a:lnTo>
                <a:lnTo>
                  <a:pt x="11666" y="15240"/>
                </a:lnTo>
                <a:lnTo>
                  <a:pt x="14999" y="11859"/>
                </a:lnTo>
                <a:lnTo>
                  <a:pt x="14999" y="7620"/>
                </a:lnTo>
                <a:close/>
              </a:path>
              <a:path w="14999" h="160007">
                <a:moveTo>
                  <a:pt x="1666" y="45722"/>
                </a:moveTo>
                <a:lnTo>
                  <a:pt x="1666" y="160007"/>
                </a:lnTo>
                <a:lnTo>
                  <a:pt x="13333" y="160007"/>
                </a:lnTo>
                <a:lnTo>
                  <a:pt x="13333" y="45722"/>
                </a:lnTo>
                <a:lnTo>
                  <a:pt x="1666" y="457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0387" y="628594"/>
            <a:ext cx="63332" cy="149841"/>
          </a:xfrm>
          <a:custGeom>
            <a:avLst/>
            <a:gdLst/>
            <a:ahLst/>
            <a:cxnLst/>
            <a:rect l="l" t="t" r="r" b="b"/>
            <a:pathLst>
              <a:path w="63332" h="149841">
                <a:moveTo>
                  <a:pt x="63332" y="143068"/>
                </a:moveTo>
                <a:lnTo>
                  <a:pt x="59221" y="133756"/>
                </a:lnTo>
                <a:lnTo>
                  <a:pt x="52554" y="137142"/>
                </a:lnTo>
                <a:lnTo>
                  <a:pt x="46665" y="138835"/>
                </a:lnTo>
                <a:lnTo>
                  <a:pt x="29999" y="138835"/>
                </a:lnTo>
                <a:lnTo>
                  <a:pt x="27555" y="131216"/>
                </a:lnTo>
                <a:lnTo>
                  <a:pt x="27555" y="44020"/>
                </a:lnTo>
                <a:lnTo>
                  <a:pt x="61665" y="44020"/>
                </a:lnTo>
                <a:lnTo>
                  <a:pt x="61665" y="33863"/>
                </a:lnTo>
                <a:lnTo>
                  <a:pt x="27555" y="33863"/>
                </a:lnTo>
                <a:lnTo>
                  <a:pt x="27555" y="0"/>
                </a:lnTo>
                <a:lnTo>
                  <a:pt x="17444" y="0"/>
                </a:lnTo>
                <a:lnTo>
                  <a:pt x="15777" y="34709"/>
                </a:lnTo>
                <a:lnTo>
                  <a:pt x="0" y="35554"/>
                </a:lnTo>
                <a:lnTo>
                  <a:pt x="0" y="44020"/>
                </a:lnTo>
                <a:lnTo>
                  <a:pt x="15777" y="44020"/>
                </a:lnTo>
                <a:lnTo>
                  <a:pt x="15779" y="119918"/>
                </a:lnTo>
                <a:lnTo>
                  <a:pt x="18216" y="136542"/>
                </a:lnTo>
                <a:lnTo>
                  <a:pt x="25782" y="146516"/>
                </a:lnTo>
                <a:lnTo>
                  <a:pt x="39221" y="149841"/>
                </a:lnTo>
                <a:lnTo>
                  <a:pt x="48332" y="149841"/>
                </a:lnTo>
                <a:lnTo>
                  <a:pt x="57554" y="146454"/>
                </a:lnTo>
                <a:lnTo>
                  <a:pt x="63332" y="143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92053" y="759810"/>
            <a:ext cx="17555" cy="16931"/>
          </a:xfrm>
          <a:custGeom>
            <a:avLst/>
            <a:gdLst/>
            <a:ahLst/>
            <a:cxnLst/>
            <a:rect l="l" t="t" r="r" b="b"/>
            <a:pathLst>
              <a:path w="17555" h="16931">
                <a:moveTo>
                  <a:pt x="8333" y="0"/>
                </a:moveTo>
                <a:lnTo>
                  <a:pt x="3333" y="0"/>
                </a:lnTo>
                <a:lnTo>
                  <a:pt x="0" y="3386"/>
                </a:lnTo>
                <a:lnTo>
                  <a:pt x="0" y="13545"/>
                </a:lnTo>
                <a:lnTo>
                  <a:pt x="3333" y="16931"/>
                </a:lnTo>
                <a:lnTo>
                  <a:pt x="13333" y="16931"/>
                </a:lnTo>
                <a:lnTo>
                  <a:pt x="17555" y="13545"/>
                </a:lnTo>
                <a:lnTo>
                  <a:pt x="17555" y="3386"/>
                </a:lnTo>
                <a:lnTo>
                  <a:pt x="13333" y="0"/>
                </a:lnTo>
                <a:lnTo>
                  <a:pt x="8333" y="0"/>
                </a:lnTo>
                <a:close/>
              </a:path>
            </a:pathLst>
          </a:custGeom>
          <a:solidFill>
            <a:srgbClr val="FF2B1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88719" y="616735"/>
            <a:ext cx="54999" cy="32172"/>
          </a:xfrm>
          <a:custGeom>
            <a:avLst/>
            <a:gdLst/>
            <a:ahLst/>
            <a:cxnLst/>
            <a:rect l="l" t="t" r="r" b="b"/>
            <a:pathLst>
              <a:path w="54999" h="32172">
                <a:moveTo>
                  <a:pt x="8333" y="32172"/>
                </a:moveTo>
                <a:lnTo>
                  <a:pt x="12555" y="32172"/>
                </a:lnTo>
                <a:lnTo>
                  <a:pt x="12555" y="3393"/>
                </a:lnTo>
                <a:lnTo>
                  <a:pt x="20888" y="3393"/>
                </a:lnTo>
                <a:lnTo>
                  <a:pt x="20888" y="0"/>
                </a:lnTo>
                <a:lnTo>
                  <a:pt x="0" y="0"/>
                </a:lnTo>
                <a:lnTo>
                  <a:pt x="0" y="3393"/>
                </a:lnTo>
                <a:lnTo>
                  <a:pt x="8333" y="3393"/>
                </a:lnTo>
                <a:lnTo>
                  <a:pt x="8333" y="32172"/>
                </a:lnTo>
                <a:close/>
              </a:path>
              <a:path w="54999" h="32172">
                <a:moveTo>
                  <a:pt x="24999" y="32172"/>
                </a:moveTo>
                <a:lnTo>
                  <a:pt x="29221" y="32172"/>
                </a:lnTo>
                <a:lnTo>
                  <a:pt x="29999" y="5929"/>
                </a:lnTo>
                <a:lnTo>
                  <a:pt x="38332" y="25397"/>
                </a:lnTo>
                <a:lnTo>
                  <a:pt x="41665" y="25397"/>
                </a:lnTo>
                <a:lnTo>
                  <a:pt x="50888" y="5929"/>
                </a:lnTo>
                <a:lnTo>
                  <a:pt x="51665" y="32172"/>
                </a:lnTo>
                <a:lnTo>
                  <a:pt x="54999" y="32172"/>
                </a:lnTo>
                <a:lnTo>
                  <a:pt x="54999" y="0"/>
                </a:lnTo>
                <a:lnTo>
                  <a:pt x="49999" y="0"/>
                </a:lnTo>
                <a:lnTo>
                  <a:pt x="39999" y="21170"/>
                </a:lnTo>
                <a:lnTo>
                  <a:pt x="30888" y="0"/>
                </a:lnTo>
                <a:lnTo>
                  <a:pt x="25888" y="0"/>
                </a:lnTo>
                <a:lnTo>
                  <a:pt x="24999" y="32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05150" y="2698727"/>
            <a:ext cx="1995694" cy="1785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0324" y="2693924"/>
            <a:ext cx="2005076" cy="1795526"/>
          </a:xfrm>
          <a:custGeom>
            <a:avLst/>
            <a:gdLst/>
            <a:ahLst/>
            <a:cxnLst/>
            <a:rect l="l" t="t" r="r" b="b"/>
            <a:pathLst>
              <a:path w="2005076" h="1795526">
                <a:moveTo>
                  <a:pt x="0" y="1795526"/>
                </a:moveTo>
                <a:lnTo>
                  <a:pt x="2005076" y="1795526"/>
                </a:lnTo>
                <a:lnTo>
                  <a:pt x="2005076" y="0"/>
                </a:lnTo>
                <a:lnTo>
                  <a:pt x="0" y="0"/>
                </a:lnTo>
                <a:lnTo>
                  <a:pt x="0" y="1795526"/>
                </a:lnTo>
                <a:close/>
              </a:path>
            </a:pathLst>
          </a:custGeom>
          <a:ln w="9525">
            <a:solidFill>
              <a:srgbClr val="FF80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02002" y="319024"/>
            <a:ext cx="42623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3.</a:t>
            </a:r>
            <a:r>
              <a:rPr sz="2700" b="1" spc="396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In</a:t>
            </a:r>
            <a:r>
              <a:rPr sz="2700" b="1" spc="-25" baseline="3034" dirty="0" smtClean="0">
                <a:latin typeface="Calibri"/>
                <a:cs typeface="Calibri"/>
              </a:rPr>
              <a:t>t</a:t>
            </a:r>
            <a:r>
              <a:rPr sz="2700" b="1" spc="4" baseline="3034" dirty="0" smtClean="0">
                <a:latin typeface="Calibri"/>
                <a:cs typeface="Calibri"/>
              </a:rPr>
              <a:t>e</a:t>
            </a:r>
            <a:r>
              <a:rPr sz="2700" b="1" spc="0" baseline="3034" dirty="0" smtClean="0">
                <a:latin typeface="Calibri"/>
                <a:cs typeface="Calibri"/>
              </a:rPr>
              <a:t>rn</a:t>
            </a:r>
            <a:r>
              <a:rPr sz="2700" b="1" spc="-9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ti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n</a:t>
            </a:r>
            <a:r>
              <a:rPr sz="2700" b="1" spc="-4" baseline="3034" dirty="0" smtClean="0">
                <a:latin typeface="Calibri"/>
                <a:cs typeface="Calibri"/>
              </a:rPr>
              <a:t>a</a:t>
            </a:r>
            <a:r>
              <a:rPr sz="2700" b="1" spc="0" baseline="3034" dirty="0" smtClean="0">
                <a:latin typeface="Calibri"/>
                <a:cs typeface="Calibri"/>
              </a:rPr>
              <a:t>l</a:t>
            </a:r>
            <a:r>
              <a:rPr sz="2700" b="1" spc="-9" baseline="3034" dirty="0" smtClean="0">
                <a:latin typeface="Calibri"/>
                <a:cs typeface="Calibri"/>
              </a:rPr>
              <a:t> </a:t>
            </a:r>
            <a:r>
              <a:rPr sz="2700" b="1" spc="9" baseline="3034" dirty="0" smtClean="0">
                <a:latin typeface="Calibri"/>
                <a:cs typeface="Calibri"/>
              </a:rPr>
              <a:t>d</a:t>
            </a:r>
            <a:r>
              <a:rPr sz="2700" b="1" spc="-19" baseline="3034" dirty="0" smtClean="0">
                <a:latin typeface="Calibri"/>
                <a:cs typeface="Calibri"/>
              </a:rPr>
              <a:t>e</a:t>
            </a:r>
            <a:r>
              <a:rPr sz="2700" b="1" spc="-9" baseline="3034" dirty="0" smtClean="0">
                <a:latin typeface="Calibri"/>
                <a:cs typeface="Calibri"/>
              </a:rPr>
              <a:t>v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-9" baseline="3034" dirty="0" smtClean="0">
                <a:latin typeface="Calibri"/>
                <a:cs typeface="Calibri"/>
              </a:rPr>
              <a:t>l</a:t>
            </a:r>
            <a:r>
              <a:rPr sz="2700" b="1" spc="-4" baseline="3034" dirty="0" smtClean="0">
                <a:latin typeface="Calibri"/>
                <a:cs typeface="Calibri"/>
              </a:rPr>
              <a:t>o</a:t>
            </a:r>
            <a:r>
              <a:rPr sz="2700" b="1" spc="4" baseline="3034" dirty="0" smtClean="0">
                <a:latin typeface="Calibri"/>
                <a:cs typeface="Calibri"/>
              </a:rPr>
              <a:t>p</a:t>
            </a:r>
            <a:r>
              <a:rPr sz="2700" b="1" spc="-9" baseline="3034" dirty="0" smtClean="0">
                <a:latin typeface="Calibri"/>
                <a:cs typeface="Calibri"/>
              </a:rPr>
              <a:t>m</a:t>
            </a:r>
            <a:r>
              <a:rPr sz="2700" b="1" spc="-4" baseline="3034" dirty="0" smtClean="0">
                <a:latin typeface="Calibri"/>
                <a:cs typeface="Calibri"/>
              </a:rPr>
              <a:t>e</a:t>
            </a:r>
            <a:r>
              <a:rPr sz="2700" b="1" spc="-14" baseline="3034" dirty="0" smtClean="0">
                <a:latin typeface="Calibri"/>
                <a:cs typeface="Calibri"/>
              </a:rPr>
              <a:t>n</a:t>
            </a:r>
            <a:r>
              <a:rPr sz="2700" b="1" spc="0" baseline="3034" dirty="0" smtClean="0">
                <a:latin typeface="Calibri"/>
                <a:cs typeface="Calibri"/>
              </a:rPr>
              <a:t>t</a:t>
            </a:r>
            <a:r>
              <a:rPr sz="2700" b="1" spc="-34" baseline="3034" dirty="0" smtClean="0">
                <a:latin typeface="Calibri"/>
                <a:cs typeface="Calibri"/>
              </a:rPr>
              <a:t> </a:t>
            </a:r>
            <a:r>
              <a:rPr sz="2700" b="1" spc="4" baseline="3034" dirty="0" smtClean="0">
                <a:latin typeface="Calibri"/>
                <a:cs typeface="Calibri"/>
              </a:rPr>
              <a:t>o</a:t>
            </a:r>
            <a:r>
              <a:rPr sz="2700" b="1" spc="0" baseline="3034" dirty="0" smtClean="0">
                <a:latin typeface="Calibri"/>
                <a:cs typeface="Calibri"/>
              </a:rPr>
              <a:t>f BCM</a:t>
            </a:r>
            <a:r>
              <a:rPr sz="2700" b="1" spc="4" baseline="3034" dirty="0" smtClean="0"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latin typeface="Calibri"/>
                <a:cs typeface="Calibri"/>
              </a:rPr>
              <a:t>25999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1180" y="937006"/>
            <a:ext cx="101458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-150" baseline="2730" dirty="0" smtClean="0">
                <a:latin typeface="Calibri"/>
                <a:cs typeface="Calibri"/>
              </a:rPr>
              <a:t>P</a:t>
            </a:r>
            <a:r>
              <a:rPr sz="3000" spc="0" baseline="2730" dirty="0" smtClean="0">
                <a:latin typeface="Calibri"/>
                <a:cs typeface="Calibri"/>
              </a:rPr>
              <a:t>AS 2</a:t>
            </a:r>
            <a:r>
              <a:rPr sz="3000" spc="4" baseline="2730" dirty="0" smtClean="0">
                <a:latin typeface="Calibri"/>
                <a:cs typeface="Calibri"/>
              </a:rPr>
              <a:t>0</a:t>
            </a:r>
            <a:r>
              <a:rPr sz="3000" spc="0" baseline="2730" dirty="0" smtClean="0">
                <a:latin typeface="Calibri"/>
                <a:cs typeface="Calibri"/>
              </a:rPr>
              <a:t>03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36010" y="937006"/>
            <a:ext cx="89323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BS 20</a:t>
            </a:r>
            <a:r>
              <a:rPr sz="3000" spc="4" baseline="2730" dirty="0" smtClean="0">
                <a:latin typeface="Calibri"/>
                <a:cs typeface="Calibri"/>
              </a:rPr>
              <a:t>0</a:t>
            </a:r>
            <a:r>
              <a:rPr sz="3000" spc="0" baseline="2730" dirty="0" smtClean="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4145" y="937006"/>
            <a:ext cx="98710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ISO 2</a:t>
            </a:r>
            <a:r>
              <a:rPr sz="3000" spc="4" baseline="2730" dirty="0" smtClean="0">
                <a:latin typeface="Calibri"/>
                <a:cs typeface="Calibri"/>
              </a:rPr>
              <a:t>0</a:t>
            </a:r>
            <a:r>
              <a:rPr sz="3000" spc="0" baseline="2730" dirty="0" smtClean="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180" y="1277929"/>
            <a:ext cx="139700" cy="9126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27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22"/>
              </a:spcBef>
            </a:pPr>
            <a:r>
              <a:rPr sz="1800" spc="0" dirty="0" smtClean="0">
                <a:solidFill>
                  <a:srgbClr val="FF2B1F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060" y="1291716"/>
            <a:ext cx="6953985" cy="912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57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-25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ar</a:t>
            </a:r>
            <a:r>
              <a:rPr sz="2700" spc="-29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ed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as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a </a:t>
            </a:r>
            <a:r>
              <a:rPr sz="2700" spc="4" baseline="3034" dirty="0" smtClean="0">
                <a:latin typeface="Calibri"/>
                <a:cs typeface="Calibri"/>
              </a:rPr>
              <a:t>“</a:t>
            </a:r>
            <a:r>
              <a:rPr sz="2700" spc="-139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”</a:t>
            </a:r>
            <a:r>
              <a:rPr sz="2700" spc="-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14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u</a:t>
            </a:r>
            <a:r>
              <a:rPr sz="2700" spc="4" baseline="3034" dirty="0" smtClean="0">
                <a:latin typeface="Calibri"/>
                <a:cs typeface="Calibri"/>
              </a:rPr>
              <a:t>b</a:t>
            </a:r>
            <a:r>
              <a:rPr sz="2700" spc="-4" baseline="3034" dirty="0" smtClean="0">
                <a:latin typeface="Calibri"/>
                <a:cs typeface="Calibri"/>
              </a:rPr>
              <a:t>licl</a:t>
            </a:r>
            <a:r>
              <a:rPr sz="2700" spc="0" baseline="3034" dirty="0" smtClean="0">
                <a:latin typeface="Calibri"/>
                <a:cs typeface="Calibri"/>
              </a:rPr>
              <a:t>y</a:t>
            </a:r>
            <a:r>
              <a:rPr sz="2700" spc="34" baseline="3034" dirty="0" smtClean="0">
                <a:latin typeface="Calibri"/>
                <a:cs typeface="Calibri"/>
              </a:rPr>
              <a:t> </a:t>
            </a:r>
            <a:r>
              <a:rPr sz="2700" spc="-34" baseline="3034" dirty="0" smtClean="0">
                <a:latin typeface="Calibri"/>
                <a:cs typeface="Calibri"/>
              </a:rPr>
              <a:t>A</a:t>
            </a:r>
            <a:r>
              <a:rPr sz="2700" spc="-19" baseline="3034" dirty="0" smtClean="0">
                <a:latin typeface="Calibri"/>
                <a:cs typeface="Calibri"/>
              </a:rPr>
              <a:t>v</a:t>
            </a:r>
            <a:r>
              <a:rPr sz="2700" spc="0" baseline="3034" dirty="0" smtClean="0">
                <a:latin typeface="Calibri"/>
                <a:cs typeface="Calibri"/>
              </a:rPr>
              <a:t>ai</a:t>
            </a:r>
            <a:r>
              <a:rPr sz="2700" spc="-9" baseline="3034" dirty="0" smtClean="0">
                <a:latin typeface="Calibri"/>
                <a:cs typeface="Calibri"/>
              </a:rPr>
              <a:t>l</a:t>
            </a:r>
            <a:r>
              <a:rPr sz="2700" spc="0" baseline="3034" dirty="0" smtClean="0">
                <a:latin typeface="Calibri"/>
                <a:cs typeface="Calibri"/>
              </a:rPr>
              <a:t>able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Sp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-4" baseline="3034" dirty="0" smtClean="0">
                <a:latin typeface="Calibri"/>
                <a:cs typeface="Calibri"/>
              </a:rPr>
              <a:t>ci</a:t>
            </a:r>
            <a:r>
              <a:rPr sz="2700" spc="0" baseline="3034" dirty="0" smtClean="0">
                <a:latin typeface="Calibri"/>
                <a:cs typeface="Calibri"/>
              </a:rPr>
              <a:t>fi</a:t>
            </a:r>
            <a:r>
              <a:rPr sz="2700" spc="-19" baseline="3034" dirty="0" smtClean="0">
                <a:latin typeface="Calibri"/>
                <a:cs typeface="Calibri"/>
              </a:rPr>
              <a:t>c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-9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on)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-9" baseline="3034" dirty="0" smtClean="0">
                <a:latin typeface="Calibri"/>
                <a:cs typeface="Calibri"/>
              </a:rPr>
              <a:t>b</a:t>
            </a:r>
            <a:r>
              <a:rPr sz="2700" spc="0" baseline="3034" dirty="0" smtClean="0">
                <a:latin typeface="Calibri"/>
                <a:cs typeface="Calibri"/>
              </a:rPr>
              <a:t>y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B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I</a:t>
            </a:r>
            <a:r>
              <a:rPr sz="2700" spc="-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144" baseline="3034" dirty="0" smtClean="0">
                <a:latin typeface="Calibri"/>
                <a:cs typeface="Calibri"/>
              </a:rPr>
              <a:t>P</a:t>
            </a:r>
            <a:r>
              <a:rPr sz="2700" spc="0" baseline="3034" dirty="0" smtClean="0">
                <a:latin typeface="Calibri"/>
                <a:cs typeface="Calibri"/>
              </a:rPr>
              <a:t>AS 56)</a:t>
            </a:r>
            <a:endParaRPr sz="1800">
              <a:latin typeface="Calibri"/>
              <a:cs typeface="Calibri"/>
            </a:endParaRPr>
          </a:p>
          <a:p>
            <a:pPr marL="64516">
              <a:lnSpc>
                <a:spcPct val="101725"/>
              </a:lnSpc>
              <a:spcBef>
                <a:spcPts val="298"/>
              </a:spcBef>
            </a:pP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-14" dirty="0" smtClean="0">
                <a:latin typeface="Calibri"/>
                <a:cs typeface="Calibri"/>
              </a:rPr>
              <a:t>o</a:t>
            </a:r>
            <a:r>
              <a:rPr sz="1800" spc="-9" dirty="0" smtClean="0">
                <a:latin typeface="Calibri"/>
                <a:cs typeface="Calibri"/>
              </a:rPr>
              <a:t>v</a:t>
            </a:r>
            <a:r>
              <a:rPr sz="1800" spc="0" dirty="0" smtClean="0">
                <a:latin typeface="Calibri"/>
                <a:cs typeface="Calibri"/>
              </a:rPr>
              <a:t>ed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a </a:t>
            </a:r>
            <a:r>
              <a:rPr sz="1800" spc="4" dirty="0" smtClean="0">
                <a:latin typeface="Calibri"/>
                <a:cs typeface="Calibri"/>
              </a:rPr>
              <a:t>B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25999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2006 &amp;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2007 </a:t>
            </a:r>
            <a:r>
              <a:rPr sz="1800" spc="-4" dirty="0" smtClean="0">
                <a:latin typeface="Calibri"/>
                <a:cs typeface="Calibri"/>
              </a:rPr>
              <a:t>i</a:t>
            </a:r>
            <a:r>
              <a:rPr sz="1800" spc="0" dirty="0" smtClean="0">
                <a:latin typeface="Calibri"/>
                <a:cs typeface="Calibri"/>
              </a:rPr>
              <a:t>n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t</a:t>
            </a:r>
            <a:r>
              <a:rPr sz="1800" spc="-19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parts as “Umb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el</a:t>
            </a:r>
            <a:r>
              <a:rPr sz="1800" spc="-9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an</a:t>
            </a:r>
            <a:r>
              <a:rPr sz="1800" spc="4" dirty="0" smtClean="0">
                <a:latin typeface="Calibri"/>
                <a:cs typeface="Calibri"/>
              </a:rPr>
              <a:t>d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5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d”</a:t>
            </a:r>
            <a:endParaRPr sz="1800">
              <a:latin typeface="Calibri"/>
              <a:cs typeface="Calibri"/>
            </a:endParaRPr>
          </a:p>
          <a:p>
            <a:pPr marL="64516" marR="41857">
              <a:lnSpc>
                <a:spcPct val="101725"/>
              </a:lnSpc>
              <a:spcBef>
                <a:spcPts val="395"/>
              </a:spcBef>
            </a:pPr>
            <a:r>
              <a:rPr sz="1800" spc="0" dirty="0" smtClean="0">
                <a:latin typeface="Calibri"/>
                <a:cs typeface="Calibri"/>
              </a:rPr>
              <a:t>Scheduled</a:t>
            </a:r>
            <a:r>
              <a:rPr sz="1800" spc="24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m</a:t>
            </a:r>
            <a:r>
              <a:rPr sz="1800" spc="-9" dirty="0" smtClean="0">
                <a:latin typeface="Calibri"/>
                <a:cs typeface="Calibri"/>
              </a:rPr>
              <a:t>ov</a:t>
            </a:r>
            <a:r>
              <a:rPr sz="1800" spc="0" dirty="0" smtClean="0">
                <a:latin typeface="Calibri"/>
                <a:cs typeface="Calibri"/>
              </a:rPr>
              <a:t>e </a:t>
            </a:r>
            <a:r>
              <a:rPr sz="1800" spc="-9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 </a:t>
            </a:r>
            <a:r>
              <a:rPr sz="1800" b="1" spc="-401" dirty="0" smtClean="0">
                <a:latin typeface="Calibri"/>
                <a:cs typeface="Calibri"/>
              </a:rPr>
              <a:t> </a:t>
            </a:r>
            <a:r>
              <a:rPr sz="1800" b="1" u="heavy" spc="0" dirty="0" smtClean="0">
                <a:latin typeface="Calibri"/>
                <a:cs typeface="Calibri"/>
              </a:rPr>
              <a:t>ISO in</a:t>
            </a:r>
            <a:r>
              <a:rPr sz="1800" b="1" u="heavy" spc="-4" dirty="0" smtClean="0">
                <a:latin typeface="Calibri"/>
                <a:cs typeface="Calibri"/>
              </a:rPr>
              <a:t> </a:t>
            </a:r>
            <a:r>
              <a:rPr sz="1800" b="1" u="heavy" spc="0" dirty="0" smtClean="0">
                <a:latin typeface="Calibri"/>
                <a:cs typeface="Calibri"/>
              </a:rPr>
              <a:t>2012 (ISO 2230</a:t>
            </a:r>
            <a:r>
              <a:rPr sz="1800" b="1" u="heavy" spc="-4" dirty="0" smtClean="0">
                <a:latin typeface="Calibri"/>
                <a:cs typeface="Calibri"/>
              </a:rPr>
              <a:t>1</a:t>
            </a:r>
            <a:r>
              <a:rPr sz="1800" b="1" u="heavy" spc="0" dirty="0" smtClean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4253" y="4876272"/>
            <a:ext cx="1211515" cy="894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15"/>
              </a:spcBef>
            </a:pPr>
            <a:r>
              <a:rPr sz="500" spc="-4" dirty="0" smtClean="0">
                <a:latin typeface="Tahoma"/>
                <a:cs typeface="Tahoma"/>
              </a:rPr>
              <a:t>C</a:t>
            </a:r>
            <a:r>
              <a:rPr sz="500" spc="0" dirty="0" smtClean="0">
                <a:latin typeface="Tahoma"/>
                <a:cs typeface="Tahoma"/>
              </a:rPr>
              <a:t>opyr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</a:t>
            </a:r>
            <a:r>
              <a:rPr sz="500" spc="-25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© 2012 B</a:t>
            </a:r>
            <a:r>
              <a:rPr sz="500" spc="-4" dirty="0" smtClean="0">
                <a:latin typeface="Tahoma"/>
                <a:cs typeface="Tahoma"/>
              </a:rPr>
              <a:t>S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.</a:t>
            </a:r>
            <a:r>
              <a:rPr sz="500" spc="-8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A</a:t>
            </a:r>
            <a:r>
              <a:rPr sz="500" spc="4" dirty="0" smtClean="0">
                <a:latin typeface="Tahoma"/>
                <a:cs typeface="Tahoma"/>
              </a:rPr>
              <a:t>l</a:t>
            </a:r>
            <a:r>
              <a:rPr sz="500" spc="0" dirty="0" smtClean="0">
                <a:latin typeface="Tahoma"/>
                <a:cs typeface="Tahoma"/>
              </a:rPr>
              <a:t>l</a:t>
            </a:r>
            <a:r>
              <a:rPr sz="500" spc="7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4" dirty="0" smtClean="0">
                <a:latin typeface="Tahoma"/>
                <a:cs typeface="Tahoma"/>
              </a:rPr>
              <a:t>i</a:t>
            </a:r>
            <a:r>
              <a:rPr sz="500" spc="0" dirty="0" smtClean="0">
                <a:latin typeface="Tahoma"/>
                <a:cs typeface="Tahoma"/>
              </a:rPr>
              <a:t>g</a:t>
            </a:r>
            <a:r>
              <a:rPr sz="500" spc="-4" dirty="0" smtClean="0">
                <a:latin typeface="Tahoma"/>
                <a:cs typeface="Tahoma"/>
              </a:rPr>
              <a:t>h</a:t>
            </a:r>
            <a:r>
              <a:rPr sz="500" spc="0" dirty="0" smtClean="0">
                <a:latin typeface="Tahoma"/>
                <a:cs typeface="Tahoma"/>
              </a:rPr>
              <a:t>ts</a:t>
            </a:r>
            <a:r>
              <a:rPr sz="500" spc="-19" dirty="0" smtClean="0">
                <a:latin typeface="Tahoma"/>
                <a:cs typeface="Tahoma"/>
              </a:rPr>
              <a:t> </a:t>
            </a:r>
            <a:r>
              <a:rPr sz="500" spc="0" dirty="0" smtClean="0">
                <a:latin typeface="Tahoma"/>
                <a:cs typeface="Tahoma"/>
              </a:rPr>
              <a:t>r</a:t>
            </a:r>
            <a:r>
              <a:rPr sz="500" spc="-4" dirty="0" smtClean="0">
                <a:latin typeface="Tahoma"/>
                <a:cs typeface="Tahoma"/>
              </a:rPr>
              <a:t>e</a:t>
            </a:r>
            <a:r>
              <a:rPr sz="500" spc="0" dirty="0" smtClean="0">
                <a:latin typeface="Tahoma"/>
                <a:cs typeface="Tahoma"/>
              </a:rPr>
              <a:t>se</a:t>
            </a:r>
            <a:r>
              <a:rPr sz="500" spc="-4" dirty="0" smtClean="0">
                <a:latin typeface="Tahoma"/>
                <a:cs typeface="Tahoma"/>
              </a:rPr>
              <a:t>r</a:t>
            </a:r>
            <a:r>
              <a:rPr sz="500" spc="0" dirty="0" smtClean="0">
                <a:latin typeface="Tahoma"/>
                <a:cs typeface="Tahoma"/>
              </a:rPr>
              <a:t>ve</a:t>
            </a:r>
            <a:r>
              <a:rPr sz="500" spc="-4" dirty="0" smtClean="0">
                <a:latin typeface="Tahoma"/>
                <a:cs typeface="Tahoma"/>
              </a:rPr>
              <a:t>d</a:t>
            </a:r>
            <a:r>
              <a:rPr sz="500" spc="0" dirty="0" smtClean="0">
                <a:latin typeface="Tahoma"/>
                <a:cs typeface="Tahoma"/>
              </a:rPr>
              <a:t>.</a:t>
            </a:r>
            <a:endParaRPr sz="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0324" y="2693924"/>
            <a:ext cx="2005076" cy="1795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04203" y="1994789"/>
            <a:ext cx="517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434792" y="1994789"/>
            <a:ext cx="5092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949168" y="1994789"/>
            <a:ext cx="5181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395786" y="1994789"/>
            <a:ext cx="5188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747</Words>
  <Application>Microsoft Office PowerPoint</Application>
  <PresentationFormat>On-screen Show (16:9)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</dc:creator>
  <cp:lastModifiedBy>USER</cp:lastModifiedBy>
  <cp:revision>1</cp:revision>
  <dcterms:modified xsi:type="dcterms:W3CDTF">2019-07-30T16:21:44Z</dcterms:modified>
</cp:coreProperties>
</file>