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6" r:id="rId1"/>
  </p:sldMasterIdLst>
  <p:notesMasterIdLst>
    <p:notesMasterId r:id="rId50"/>
  </p:notesMasterIdLst>
  <p:handoutMasterIdLst>
    <p:handoutMasterId r:id="rId51"/>
  </p:handoutMasterIdLst>
  <p:sldIdLst>
    <p:sldId id="362" r:id="rId2"/>
    <p:sldId id="343" r:id="rId3"/>
    <p:sldId id="396" r:id="rId4"/>
    <p:sldId id="369" r:id="rId5"/>
    <p:sldId id="370" r:id="rId6"/>
    <p:sldId id="371" r:id="rId7"/>
    <p:sldId id="323" r:id="rId8"/>
    <p:sldId id="332" r:id="rId9"/>
    <p:sldId id="289" r:id="rId10"/>
    <p:sldId id="357" r:id="rId11"/>
    <p:sldId id="406" r:id="rId12"/>
    <p:sldId id="359" r:id="rId13"/>
    <p:sldId id="384" r:id="rId14"/>
    <p:sldId id="363" r:id="rId15"/>
    <p:sldId id="365" r:id="rId16"/>
    <p:sldId id="410" r:id="rId17"/>
    <p:sldId id="380" r:id="rId18"/>
    <p:sldId id="381" r:id="rId19"/>
    <p:sldId id="382" r:id="rId20"/>
    <p:sldId id="390" r:id="rId21"/>
    <p:sldId id="335" r:id="rId22"/>
    <p:sldId id="391" r:id="rId23"/>
    <p:sldId id="360" r:id="rId24"/>
    <p:sldId id="404" r:id="rId25"/>
    <p:sldId id="405" r:id="rId26"/>
    <p:sldId id="388" r:id="rId27"/>
    <p:sldId id="385" r:id="rId28"/>
    <p:sldId id="364" r:id="rId29"/>
    <p:sldId id="366" r:id="rId30"/>
    <p:sldId id="374" r:id="rId31"/>
    <p:sldId id="375" r:id="rId32"/>
    <p:sldId id="376" r:id="rId33"/>
    <p:sldId id="377" r:id="rId34"/>
    <p:sldId id="392" r:id="rId35"/>
    <p:sldId id="393" r:id="rId36"/>
    <p:sldId id="394" r:id="rId37"/>
    <p:sldId id="395" r:id="rId38"/>
    <p:sldId id="402" r:id="rId39"/>
    <p:sldId id="403" r:id="rId40"/>
    <p:sldId id="398" r:id="rId41"/>
    <p:sldId id="399" r:id="rId42"/>
    <p:sldId id="400" r:id="rId43"/>
    <p:sldId id="407" r:id="rId44"/>
    <p:sldId id="408" r:id="rId45"/>
    <p:sldId id="336" r:id="rId46"/>
    <p:sldId id="317" r:id="rId47"/>
    <p:sldId id="322" r:id="rId48"/>
    <p:sldId id="409" r:id="rId49"/>
  </p:sldIdLst>
  <p:sldSz cx="9601200" cy="6858000"/>
  <p:notesSz cx="6797675" cy="9926638"/>
  <p:defaultTextStyle>
    <a:defPPr>
      <a:defRPr lang="en-US"/>
    </a:defPPr>
    <a:lvl1pPr algn="l" rtl="0" eaLnBrk="0" fontAlgn="base" hangingPunct="0">
      <a:spcBef>
        <a:spcPct val="0"/>
      </a:spcBef>
      <a:spcAft>
        <a:spcPct val="0"/>
      </a:spcAft>
      <a:defRPr sz="2000" kern="1200">
        <a:solidFill>
          <a:schemeClr val="tx1"/>
        </a:solidFill>
        <a:latin typeface="Arial" charset="0"/>
        <a:ea typeface="+mn-ea"/>
        <a:cs typeface="+mn-cs"/>
      </a:defRPr>
    </a:lvl1pPr>
    <a:lvl2pPr marL="457200" algn="l" rtl="0" eaLnBrk="0" fontAlgn="base" hangingPunct="0">
      <a:spcBef>
        <a:spcPct val="0"/>
      </a:spcBef>
      <a:spcAft>
        <a:spcPct val="0"/>
      </a:spcAft>
      <a:defRPr sz="2000" kern="1200">
        <a:solidFill>
          <a:schemeClr val="tx1"/>
        </a:solidFill>
        <a:latin typeface="Arial" charset="0"/>
        <a:ea typeface="+mn-ea"/>
        <a:cs typeface="+mn-cs"/>
      </a:defRPr>
    </a:lvl2pPr>
    <a:lvl3pPr marL="914400" algn="l" rtl="0" eaLnBrk="0" fontAlgn="base" hangingPunct="0">
      <a:spcBef>
        <a:spcPct val="0"/>
      </a:spcBef>
      <a:spcAft>
        <a:spcPct val="0"/>
      </a:spcAft>
      <a:defRPr sz="2000" kern="1200">
        <a:solidFill>
          <a:schemeClr val="tx1"/>
        </a:solidFill>
        <a:latin typeface="Arial" charset="0"/>
        <a:ea typeface="+mn-ea"/>
        <a:cs typeface="+mn-cs"/>
      </a:defRPr>
    </a:lvl3pPr>
    <a:lvl4pPr marL="1371600" algn="l" rtl="0" eaLnBrk="0" fontAlgn="base" hangingPunct="0">
      <a:spcBef>
        <a:spcPct val="0"/>
      </a:spcBef>
      <a:spcAft>
        <a:spcPct val="0"/>
      </a:spcAft>
      <a:defRPr sz="2000" kern="1200">
        <a:solidFill>
          <a:schemeClr val="tx1"/>
        </a:solidFill>
        <a:latin typeface="Arial" charset="0"/>
        <a:ea typeface="+mn-ea"/>
        <a:cs typeface="+mn-cs"/>
      </a:defRPr>
    </a:lvl4pPr>
    <a:lvl5pPr marL="1828800" algn="l"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9966"/>
    <a:srgbClr val="003366"/>
    <a:srgbClr val="FFFFCC"/>
    <a:srgbClr val="FFFF99"/>
    <a:srgbClr val="008000"/>
    <a:srgbClr val="FFFF66"/>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snapToGrid="0" snapToObjects="1">
      <p:cViewPr>
        <p:scale>
          <a:sx n="90" d="100"/>
          <a:sy n="90" d="100"/>
        </p:scale>
        <p:origin x="-420" y="-72"/>
      </p:cViewPr>
      <p:guideLst>
        <p:guide orient="horz" pos="2355"/>
        <p:guide orient="horz" pos="1282"/>
        <p:guide orient="horz" pos="3946"/>
        <p:guide orient="horz" pos="1000"/>
        <p:guide orient="horz" pos="3223"/>
        <p:guide orient="horz" pos="1864"/>
        <p:guide pos="3179"/>
        <p:guide pos="570"/>
        <p:guide pos="561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238"/>
    </p:cViewPr>
  </p:sorterViewPr>
  <p:notesViewPr>
    <p:cSldViewPr snapToGrid="0" snapToObjects="1">
      <p:cViewPr>
        <p:scale>
          <a:sx n="75" d="100"/>
          <a:sy n="75" d="100"/>
        </p:scale>
        <p:origin x="-1422" y="522"/>
      </p:cViewPr>
      <p:guideLst>
        <p:guide orient="horz" pos="3120"/>
        <p:guide pos="211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28" tIns="46214" rIns="92428" bIns="46214" numCol="1" anchor="t" anchorCtr="0" compatLnSpc="1">
            <a:prstTxWarp prst="textNoShape">
              <a:avLst/>
            </a:prstTxWarp>
          </a:bodyPr>
          <a:lstStyle>
            <a:lvl1pPr defTabSz="923925">
              <a:defRPr sz="1200" smtClean="0"/>
            </a:lvl1pPr>
          </a:lstStyle>
          <a:p>
            <a:pPr>
              <a:defRPr/>
            </a:pPr>
            <a:endParaRPr lang="en-US" altLang="en-US"/>
          </a:p>
        </p:txBody>
      </p:sp>
      <p:sp>
        <p:nvSpPr>
          <p:cNvPr id="11267" name="Rectangle 3"/>
          <p:cNvSpPr>
            <a:spLocks noGrp="1" noChangeArrowheads="1"/>
          </p:cNvSpPr>
          <p:nvPr>
            <p:ph type="dt" sz="quarter" idx="1"/>
          </p:nvPr>
        </p:nvSpPr>
        <p:spPr bwMode="auto">
          <a:xfrm>
            <a:off x="3851275"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28" tIns="46214" rIns="92428" bIns="46214" numCol="1" anchor="t" anchorCtr="0" compatLnSpc="1">
            <a:prstTxWarp prst="textNoShape">
              <a:avLst/>
            </a:prstTxWarp>
          </a:bodyPr>
          <a:lstStyle>
            <a:lvl1pPr algn="r" defTabSz="923925">
              <a:defRPr sz="1200" smtClean="0"/>
            </a:lvl1pPr>
          </a:lstStyle>
          <a:p>
            <a:pPr>
              <a:defRPr/>
            </a:pPr>
            <a:endParaRPr lang="en-US" altLang="en-US"/>
          </a:p>
        </p:txBody>
      </p:sp>
      <p:sp>
        <p:nvSpPr>
          <p:cNvPr id="11268" name="Rectangle 4"/>
          <p:cNvSpPr>
            <a:spLocks noGrp="1" noChangeArrowheads="1"/>
          </p:cNvSpPr>
          <p:nvPr>
            <p:ph type="ftr" sz="quarter" idx="2"/>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28" tIns="46214" rIns="92428" bIns="46214" numCol="1" anchor="b" anchorCtr="0" compatLnSpc="1">
            <a:prstTxWarp prst="textNoShape">
              <a:avLst/>
            </a:prstTxWarp>
          </a:bodyPr>
          <a:lstStyle>
            <a:lvl1pPr defTabSz="923925">
              <a:defRPr sz="1200" smtClean="0"/>
            </a:lvl1pPr>
          </a:lstStyle>
          <a:p>
            <a:pPr>
              <a:defRPr/>
            </a:pPr>
            <a:endParaRPr lang="en-US" altLang="en-US"/>
          </a:p>
        </p:txBody>
      </p:sp>
      <p:sp>
        <p:nvSpPr>
          <p:cNvPr id="11269" name="Rectangle 5"/>
          <p:cNvSpPr>
            <a:spLocks noGrp="1" noChangeArrowheads="1"/>
          </p:cNvSpPr>
          <p:nvPr>
            <p:ph type="sldNum" sz="quarter" idx="3"/>
          </p:nvPr>
        </p:nvSpPr>
        <p:spPr bwMode="auto">
          <a:xfrm>
            <a:off x="3851275"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28" tIns="46214" rIns="92428" bIns="46214" numCol="1" anchor="b" anchorCtr="0" compatLnSpc="1">
            <a:prstTxWarp prst="textNoShape">
              <a:avLst/>
            </a:prstTxWarp>
          </a:bodyPr>
          <a:lstStyle>
            <a:lvl1pPr algn="r" defTabSz="923925">
              <a:defRPr sz="1200" smtClean="0"/>
            </a:lvl1pPr>
          </a:lstStyle>
          <a:p>
            <a:pPr>
              <a:defRPr/>
            </a:pPr>
            <a:fld id="{8DD1F3F9-CFE4-42B5-8854-C0FD44CD032D}" type="slidenum">
              <a:rPr lang="en-US" altLang="en-US"/>
              <a:pPr>
                <a:defRPr/>
              </a:pPr>
              <a:t>‹#›</a:t>
            </a:fld>
            <a:endParaRPr lang="en-US" altLang="en-US"/>
          </a:p>
        </p:txBody>
      </p:sp>
    </p:spTree>
    <p:extLst>
      <p:ext uri="{BB962C8B-B14F-4D97-AF65-F5344CB8AC3E}">
        <p14:creationId xmlns:p14="http://schemas.microsoft.com/office/powerpoint/2010/main" val="213165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428" tIns="46214" rIns="92428" bIns="46214" numCol="1" anchor="ctr" anchorCtr="0" compatLnSpc="1">
            <a:prstTxWarp prst="textNoShape">
              <a:avLst/>
            </a:prstTxWarp>
          </a:bodyPr>
          <a:lstStyle>
            <a:lvl1pPr defTabSz="923925">
              <a:defRPr sz="1200" smtClean="0"/>
            </a:lvl1pPr>
          </a:lstStyle>
          <a:p>
            <a:pPr>
              <a:defRPr/>
            </a:pPr>
            <a:endParaRPr lang="en-GB"/>
          </a:p>
        </p:txBody>
      </p:sp>
      <p:sp>
        <p:nvSpPr>
          <p:cNvPr id="94211" name="Rectangle 3"/>
          <p:cNvSpPr>
            <a:spLocks noGrp="1" noChangeArrowheads="1"/>
          </p:cNvSpPr>
          <p:nvPr>
            <p:ph type="dt" idx="1"/>
          </p:nvPr>
        </p:nvSpPr>
        <p:spPr bwMode="auto">
          <a:xfrm>
            <a:off x="3851275"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428" tIns="46214" rIns="92428" bIns="46214" numCol="1" anchor="ctr" anchorCtr="0" compatLnSpc="1">
            <a:prstTxWarp prst="textNoShape">
              <a:avLst/>
            </a:prstTxWarp>
          </a:bodyPr>
          <a:lstStyle>
            <a:lvl1pPr algn="r" defTabSz="923925">
              <a:defRPr sz="1200" smtClean="0"/>
            </a:lvl1pPr>
          </a:lstStyle>
          <a:p>
            <a:pPr>
              <a:defRPr/>
            </a:pPr>
            <a:endParaRPr lang="en-GB"/>
          </a:p>
        </p:txBody>
      </p:sp>
      <p:sp>
        <p:nvSpPr>
          <p:cNvPr id="52228" name="Rectangle 4"/>
          <p:cNvSpPr>
            <a:spLocks noChangeArrowheads="1" noTextEdit="1"/>
          </p:cNvSpPr>
          <p:nvPr>
            <p:ph type="sldImg" idx="2"/>
          </p:nvPr>
        </p:nvSpPr>
        <p:spPr bwMode="auto">
          <a:xfrm>
            <a:off x="793750" y="744538"/>
            <a:ext cx="5211763"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4213" name="Rectangle 5"/>
          <p:cNvSpPr>
            <a:spLocks noGrp="1" noChangeArrowheads="1"/>
          </p:cNvSpPr>
          <p:nvPr>
            <p:ph type="body" sz="quarter" idx="3"/>
          </p:nvPr>
        </p:nvSpPr>
        <p:spPr bwMode="auto">
          <a:xfrm>
            <a:off x="906463" y="4716463"/>
            <a:ext cx="4984750" cy="446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28" tIns="46214" rIns="92428" bIns="46214"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94214" name="Rectangle 6"/>
          <p:cNvSpPr>
            <a:spLocks noGrp="1" noChangeArrowheads="1"/>
          </p:cNvSpPr>
          <p:nvPr>
            <p:ph type="ftr" sz="quarter" idx="4"/>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428" tIns="46214" rIns="92428" bIns="46214" numCol="1" anchor="b" anchorCtr="0" compatLnSpc="1">
            <a:prstTxWarp prst="textNoShape">
              <a:avLst/>
            </a:prstTxWarp>
          </a:bodyPr>
          <a:lstStyle>
            <a:lvl1pPr defTabSz="923925">
              <a:defRPr sz="1200" smtClean="0"/>
            </a:lvl1pPr>
          </a:lstStyle>
          <a:p>
            <a:pPr>
              <a:defRPr/>
            </a:pPr>
            <a:endParaRPr lang="en-GB"/>
          </a:p>
        </p:txBody>
      </p:sp>
      <p:sp>
        <p:nvSpPr>
          <p:cNvPr id="94215" name="Rectangle 7"/>
          <p:cNvSpPr>
            <a:spLocks noGrp="1" noChangeArrowheads="1"/>
          </p:cNvSpPr>
          <p:nvPr>
            <p:ph type="sldNum" sz="quarter" idx="5"/>
          </p:nvPr>
        </p:nvSpPr>
        <p:spPr bwMode="auto">
          <a:xfrm>
            <a:off x="3851275"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428" tIns="46214" rIns="92428" bIns="46214" numCol="1" anchor="b" anchorCtr="0" compatLnSpc="1">
            <a:prstTxWarp prst="textNoShape">
              <a:avLst/>
            </a:prstTxWarp>
          </a:bodyPr>
          <a:lstStyle>
            <a:lvl1pPr algn="r" defTabSz="923925">
              <a:defRPr sz="1200" smtClean="0"/>
            </a:lvl1pPr>
          </a:lstStyle>
          <a:p>
            <a:pPr>
              <a:defRPr/>
            </a:pPr>
            <a:fld id="{9BB77857-3F9E-49F2-B990-ACD242BEA430}" type="slidenum">
              <a:rPr lang="en-GB"/>
              <a:pPr>
                <a:defRPr/>
              </a:pPr>
              <a:t>‹#›</a:t>
            </a:fld>
            <a:endParaRPr lang="en-GB"/>
          </a:p>
        </p:txBody>
      </p:sp>
    </p:spTree>
    <p:extLst>
      <p:ext uri="{BB962C8B-B14F-4D97-AF65-F5344CB8AC3E}">
        <p14:creationId xmlns:p14="http://schemas.microsoft.com/office/powerpoint/2010/main" val="29829816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23925">
              <a:defRPr sz="2000">
                <a:solidFill>
                  <a:schemeClr val="tx1"/>
                </a:solidFill>
                <a:latin typeface="Arial" charset="0"/>
              </a:defRPr>
            </a:lvl1pPr>
            <a:lvl2pPr marL="742950" indent="-285750" defTabSz="923925">
              <a:defRPr sz="2000">
                <a:solidFill>
                  <a:schemeClr val="tx1"/>
                </a:solidFill>
                <a:latin typeface="Arial" charset="0"/>
              </a:defRPr>
            </a:lvl2pPr>
            <a:lvl3pPr marL="1143000" indent="-228600" defTabSz="923925">
              <a:defRPr sz="2000">
                <a:solidFill>
                  <a:schemeClr val="tx1"/>
                </a:solidFill>
                <a:latin typeface="Arial" charset="0"/>
              </a:defRPr>
            </a:lvl3pPr>
            <a:lvl4pPr marL="1600200" indent="-228600" defTabSz="923925">
              <a:defRPr sz="2000">
                <a:solidFill>
                  <a:schemeClr val="tx1"/>
                </a:solidFill>
                <a:latin typeface="Arial" charset="0"/>
              </a:defRPr>
            </a:lvl4pPr>
            <a:lvl5pPr marL="2057400" indent="-228600" defTabSz="923925">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fld id="{3E4FDF21-E7BD-4818-BCCC-09CB03FA551E}" type="slidenum">
              <a:rPr lang="en-GB" altLang="en-US" sz="1200"/>
              <a:pPr/>
              <a:t>1</a:t>
            </a:fld>
            <a:endParaRPr lang="en-GB" altLang="en-US" sz="1200"/>
          </a:p>
        </p:txBody>
      </p:sp>
      <p:sp>
        <p:nvSpPr>
          <p:cNvPr id="53251" name="Rectangle 2"/>
          <p:cNvSpPr>
            <a:spLocks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endParaRPr lang="en-GB"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defTabSz="923925">
              <a:defRPr sz="2000">
                <a:solidFill>
                  <a:schemeClr val="tx1"/>
                </a:solidFill>
                <a:latin typeface="Arial" charset="0"/>
              </a:defRPr>
            </a:lvl1pPr>
            <a:lvl2pPr marL="742950" indent="-285750" defTabSz="923925">
              <a:defRPr sz="2000">
                <a:solidFill>
                  <a:schemeClr val="tx1"/>
                </a:solidFill>
                <a:latin typeface="Arial" charset="0"/>
              </a:defRPr>
            </a:lvl2pPr>
            <a:lvl3pPr marL="1143000" indent="-228600" defTabSz="923925">
              <a:defRPr sz="2000">
                <a:solidFill>
                  <a:schemeClr val="tx1"/>
                </a:solidFill>
                <a:latin typeface="Arial" charset="0"/>
              </a:defRPr>
            </a:lvl3pPr>
            <a:lvl4pPr marL="1600200" indent="-228600" defTabSz="923925">
              <a:defRPr sz="2000">
                <a:solidFill>
                  <a:schemeClr val="tx1"/>
                </a:solidFill>
                <a:latin typeface="Arial" charset="0"/>
              </a:defRPr>
            </a:lvl4pPr>
            <a:lvl5pPr marL="2057400" indent="-228600" defTabSz="923925">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fld id="{14FB4D48-FD2E-4901-B25E-187932BE739D}" type="slidenum">
              <a:rPr lang="en-GB" altLang="en-US" sz="1200"/>
              <a:pPr/>
              <a:t>11</a:t>
            </a:fld>
            <a:endParaRPr lang="en-GB" altLang="en-US" sz="1200"/>
          </a:p>
        </p:txBody>
      </p:sp>
      <p:sp>
        <p:nvSpPr>
          <p:cNvPr id="62467" name="Rectangle 2"/>
          <p:cNvSpPr>
            <a:spLocks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endParaRPr lang="en-GB"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23925">
              <a:defRPr sz="2000">
                <a:solidFill>
                  <a:schemeClr val="tx1"/>
                </a:solidFill>
                <a:latin typeface="Arial" charset="0"/>
              </a:defRPr>
            </a:lvl1pPr>
            <a:lvl2pPr marL="742950" indent="-285750" defTabSz="923925">
              <a:defRPr sz="2000">
                <a:solidFill>
                  <a:schemeClr val="tx1"/>
                </a:solidFill>
                <a:latin typeface="Arial" charset="0"/>
              </a:defRPr>
            </a:lvl2pPr>
            <a:lvl3pPr marL="1143000" indent="-228600" defTabSz="923925">
              <a:defRPr sz="2000">
                <a:solidFill>
                  <a:schemeClr val="tx1"/>
                </a:solidFill>
                <a:latin typeface="Arial" charset="0"/>
              </a:defRPr>
            </a:lvl3pPr>
            <a:lvl4pPr marL="1600200" indent="-228600" defTabSz="923925">
              <a:defRPr sz="2000">
                <a:solidFill>
                  <a:schemeClr val="tx1"/>
                </a:solidFill>
                <a:latin typeface="Arial" charset="0"/>
              </a:defRPr>
            </a:lvl4pPr>
            <a:lvl5pPr marL="2057400" indent="-228600" defTabSz="923925">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fld id="{C83878D5-1102-4936-BFD1-62806A0859D2}" type="slidenum">
              <a:rPr lang="en-GB" altLang="en-US" sz="1200"/>
              <a:pPr/>
              <a:t>13</a:t>
            </a:fld>
            <a:endParaRPr lang="en-GB" altLang="en-US" sz="1200"/>
          </a:p>
        </p:txBody>
      </p:sp>
      <p:sp>
        <p:nvSpPr>
          <p:cNvPr id="63491" name="Rectangle 2"/>
          <p:cNvSpPr>
            <a:spLocks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endParaRPr lang="en-GB"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23925">
              <a:defRPr sz="2000">
                <a:solidFill>
                  <a:schemeClr val="tx1"/>
                </a:solidFill>
                <a:latin typeface="Arial" charset="0"/>
              </a:defRPr>
            </a:lvl1pPr>
            <a:lvl2pPr marL="742950" indent="-285750" defTabSz="923925">
              <a:defRPr sz="2000">
                <a:solidFill>
                  <a:schemeClr val="tx1"/>
                </a:solidFill>
                <a:latin typeface="Arial" charset="0"/>
              </a:defRPr>
            </a:lvl2pPr>
            <a:lvl3pPr marL="1143000" indent="-228600" defTabSz="923925">
              <a:defRPr sz="2000">
                <a:solidFill>
                  <a:schemeClr val="tx1"/>
                </a:solidFill>
                <a:latin typeface="Arial" charset="0"/>
              </a:defRPr>
            </a:lvl3pPr>
            <a:lvl4pPr marL="1600200" indent="-228600" defTabSz="923925">
              <a:defRPr sz="2000">
                <a:solidFill>
                  <a:schemeClr val="tx1"/>
                </a:solidFill>
                <a:latin typeface="Arial" charset="0"/>
              </a:defRPr>
            </a:lvl4pPr>
            <a:lvl5pPr marL="2057400" indent="-228600" defTabSz="923925">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fld id="{BDA249A8-CDC6-4EBC-AB5B-3B42F7F8F675}" type="slidenum">
              <a:rPr lang="en-GB" altLang="en-US" sz="1200"/>
              <a:pPr/>
              <a:t>14</a:t>
            </a:fld>
            <a:endParaRPr lang="en-GB" altLang="en-US" sz="1200"/>
          </a:p>
        </p:txBody>
      </p:sp>
      <p:sp>
        <p:nvSpPr>
          <p:cNvPr id="64515" name="Rectangle 2"/>
          <p:cNvSpPr>
            <a:spLocks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endParaRPr lang="en-GB"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defTabSz="923925">
              <a:defRPr sz="2000">
                <a:solidFill>
                  <a:schemeClr val="tx1"/>
                </a:solidFill>
                <a:latin typeface="Arial" charset="0"/>
              </a:defRPr>
            </a:lvl1pPr>
            <a:lvl2pPr marL="742950" indent="-285750" defTabSz="923925">
              <a:defRPr sz="2000">
                <a:solidFill>
                  <a:schemeClr val="tx1"/>
                </a:solidFill>
                <a:latin typeface="Arial" charset="0"/>
              </a:defRPr>
            </a:lvl2pPr>
            <a:lvl3pPr marL="1143000" indent="-228600" defTabSz="923925">
              <a:defRPr sz="2000">
                <a:solidFill>
                  <a:schemeClr val="tx1"/>
                </a:solidFill>
                <a:latin typeface="Arial" charset="0"/>
              </a:defRPr>
            </a:lvl3pPr>
            <a:lvl4pPr marL="1600200" indent="-228600" defTabSz="923925">
              <a:defRPr sz="2000">
                <a:solidFill>
                  <a:schemeClr val="tx1"/>
                </a:solidFill>
                <a:latin typeface="Arial" charset="0"/>
              </a:defRPr>
            </a:lvl4pPr>
            <a:lvl5pPr marL="2057400" indent="-228600" defTabSz="923925">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fld id="{BF301EC4-5905-4C86-A5C2-208C9C2D1663}" type="slidenum">
              <a:rPr lang="en-GB" altLang="en-US" sz="1200"/>
              <a:pPr/>
              <a:t>15</a:t>
            </a:fld>
            <a:endParaRPr lang="en-GB" altLang="en-US" sz="1200"/>
          </a:p>
        </p:txBody>
      </p:sp>
      <p:sp>
        <p:nvSpPr>
          <p:cNvPr id="65539" name="Rectangle 2"/>
          <p:cNvSpPr>
            <a:spLocks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endParaRPr lang="en-GB"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defTabSz="923925">
              <a:defRPr sz="2000">
                <a:solidFill>
                  <a:schemeClr val="tx1"/>
                </a:solidFill>
                <a:latin typeface="Arial" charset="0"/>
              </a:defRPr>
            </a:lvl1pPr>
            <a:lvl2pPr marL="742950" indent="-285750" defTabSz="923925">
              <a:defRPr sz="2000">
                <a:solidFill>
                  <a:schemeClr val="tx1"/>
                </a:solidFill>
                <a:latin typeface="Arial" charset="0"/>
              </a:defRPr>
            </a:lvl2pPr>
            <a:lvl3pPr marL="1143000" indent="-228600" defTabSz="923925">
              <a:defRPr sz="2000">
                <a:solidFill>
                  <a:schemeClr val="tx1"/>
                </a:solidFill>
                <a:latin typeface="Arial" charset="0"/>
              </a:defRPr>
            </a:lvl3pPr>
            <a:lvl4pPr marL="1600200" indent="-228600" defTabSz="923925">
              <a:defRPr sz="2000">
                <a:solidFill>
                  <a:schemeClr val="tx1"/>
                </a:solidFill>
                <a:latin typeface="Arial" charset="0"/>
              </a:defRPr>
            </a:lvl4pPr>
            <a:lvl5pPr marL="2057400" indent="-228600" defTabSz="923925">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fld id="{3C48535B-EFAC-48A0-8B0B-991021E248DA}" type="slidenum">
              <a:rPr lang="en-GB" altLang="en-US" sz="1200"/>
              <a:pPr/>
              <a:t>16</a:t>
            </a:fld>
            <a:endParaRPr lang="en-GB" altLang="en-US" sz="1200"/>
          </a:p>
        </p:txBody>
      </p:sp>
      <p:sp>
        <p:nvSpPr>
          <p:cNvPr id="66563" name="Rectangle 2"/>
          <p:cNvSpPr>
            <a:spLocks noChangeArrowheads="1" noTextEdit="1"/>
          </p:cNvSpPr>
          <p:nvPr>
            <p:ph type="sldImg"/>
          </p:nvPr>
        </p:nvSpPr>
        <p:spPr>
          <a:solidFill>
            <a:srgbClr val="FFFFFF"/>
          </a:solidFill>
          <a:ln/>
        </p:spPr>
      </p:sp>
      <p:sp>
        <p:nvSpPr>
          <p:cNvPr id="66564" name="Rectangle 3"/>
          <p:cNvSpPr>
            <a:spLocks noChangeArrowheads="1"/>
          </p:cNvSpPr>
          <p:nvPr>
            <p:ph type="body" idx="1"/>
          </p:nvPr>
        </p:nvSpPr>
        <p:spPr>
          <a:solidFill>
            <a:srgbClr val="FFFFFF"/>
          </a:solidFill>
          <a:ln>
            <a:solidFill>
              <a:srgbClr val="000000"/>
            </a:solidFill>
            <a:miter lim="800000"/>
            <a:headEnd/>
            <a:tailEnd/>
          </a:ln>
        </p:spPr>
        <p:txBody>
          <a:bodyPr/>
          <a:lstStyle/>
          <a:p>
            <a:endParaRPr lang="en-GB"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923925">
              <a:defRPr sz="2000">
                <a:solidFill>
                  <a:schemeClr val="tx1"/>
                </a:solidFill>
                <a:latin typeface="Arial" charset="0"/>
              </a:defRPr>
            </a:lvl1pPr>
            <a:lvl2pPr marL="742950" indent="-285750" defTabSz="923925">
              <a:defRPr sz="2000">
                <a:solidFill>
                  <a:schemeClr val="tx1"/>
                </a:solidFill>
                <a:latin typeface="Arial" charset="0"/>
              </a:defRPr>
            </a:lvl2pPr>
            <a:lvl3pPr marL="1143000" indent="-228600" defTabSz="923925">
              <a:defRPr sz="2000">
                <a:solidFill>
                  <a:schemeClr val="tx1"/>
                </a:solidFill>
                <a:latin typeface="Arial" charset="0"/>
              </a:defRPr>
            </a:lvl3pPr>
            <a:lvl4pPr marL="1600200" indent="-228600" defTabSz="923925">
              <a:defRPr sz="2000">
                <a:solidFill>
                  <a:schemeClr val="tx1"/>
                </a:solidFill>
                <a:latin typeface="Arial" charset="0"/>
              </a:defRPr>
            </a:lvl4pPr>
            <a:lvl5pPr marL="2057400" indent="-228600" defTabSz="923925">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fld id="{8B39DCE8-18D3-4770-9020-7E5AF7D41825}" type="slidenum">
              <a:rPr lang="en-GB" altLang="en-US" sz="1200"/>
              <a:pPr/>
              <a:t>17</a:t>
            </a:fld>
            <a:endParaRPr lang="en-GB" altLang="en-US" sz="1200"/>
          </a:p>
        </p:txBody>
      </p:sp>
      <p:sp>
        <p:nvSpPr>
          <p:cNvPr id="67587" name="Rectangle 2"/>
          <p:cNvSpPr>
            <a:spLocks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r>
              <a:rPr lang="en-GB" altLang="en-US" smtClean="0"/>
              <a:t>BCM is an holistic management process that identifies potential impacts that threaten an organisation and provides a framework for building resilience and the capability for an effective response that safeguards the interests of key stakeholders, reputation, brand and value creation activities.</a:t>
            </a:r>
          </a:p>
          <a:p>
            <a:r>
              <a:rPr lang="en-GB" altLang="en-US" b="1" smtClean="0">
                <a:solidFill>
                  <a:srgbClr val="008080"/>
                </a:solidFill>
              </a:rPr>
              <a:t>Business Continuity Management </a:t>
            </a:r>
            <a:r>
              <a:rPr lang="en-GB" altLang="en-US" smtClean="0">
                <a:solidFill>
                  <a:srgbClr val="000000"/>
                </a:solidFill>
              </a:rPr>
              <a:t>– A process that establishes a secure and resilient business environment with the capability of mounting an immediate and effective response to major incidents.  It is more than just organisation and a paper plan, it also requires planning, assessment, analysis, training, rehearsal and more.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23925">
              <a:defRPr sz="2000">
                <a:solidFill>
                  <a:schemeClr val="tx1"/>
                </a:solidFill>
                <a:latin typeface="Arial" charset="0"/>
              </a:defRPr>
            </a:lvl1pPr>
            <a:lvl2pPr marL="742950" indent="-285750" defTabSz="923925">
              <a:defRPr sz="2000">
                <a:solidFill>
                  <a:schemeClr val="tx1"/>
                </a:solidFill>
                <a:latin typeface="Arial" charset="0"/>
              </a:defRPr>
            </a:lvl2pPr>
            <a:lvl3pPr marL="1143000" indent="-228600" defTabSz="923925">
              <a:defRPr sz="2000">
                <a:solidFill>
                  <a:schemeClr val="tx1"/>
                </a:solidFill>
                <a:latin typeface="Arial" charset="0"/>
              </a:defRPr>
            </a:lvl3pPr>
            <a:lvl4pPr marL="1600200" indent="-228600" defTabSz="923925">
              <a:defRPr sz="2000">
                <a:solidFill>
                  <a:schemeClr val="tx1"/>
                </a:solidFill>
                <a:latin typeface="Arial" charset="0"/>
              </a:defRPr>
            </a:lvl4pPr>
            <a:lvl5pPr marL="2057400" indent="-228600" defTabSz="923925">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fld id="{891DA7EB-5C24-42B6-902D-F8661D5D7F6C}" type="slidenum">
              <a:rPr lang="en-GB" altLang="en-US" sz="1200"/>
              <a:pPr/>
              <a:t>18</a:t>
            </a:fld>
            <a:endParaRPr lang="en-GB" altLang="en-US" sz="1200"/>
          </a:p>
        </p:txBody>
      </p:sp>
      <p:sp>
        <p:nvSpPr>
          <p:cNvPr id="68611" name="Rectangle 2"/>
          <p:cNvSpPr>
            <a:spLocks noChangeArrowheads="1" noTextEdit="1"/>
          </p:cNvSpPr>
          <p:nvPr>
            <p:ph type="sldImg"/>
          </p:nvPr>
        </p:nvSpPr>
        <p:spPr>
          <a:xfrm>
            <a:off x="806450" y="762000"/>
            <a:ext cx="5226050" cy="3733800"/>
          </a:xfrm>
          <a:ln/>
        </p:spPr>
      </p:sp>
      <p:sp>
        <p:nvSpPr>
          <p:cNvPr id="68612" name="Rectangle 3"/>
          <p:cNvSpPr>
            <a:spLocks noGrp="1" noChangeArrowheads="1"/>
          </p:cNvSpPr>
          <p:nvPr>
            <p:ph type="body" idx="1"/>
          </p:nvPr>
        </p:nvSpPr>
        <p:spPr>
          <a:xfrm>
            <a:off x="933450" y="4724400"/>
            <a:ext cx="4968875" cy="4495800"/>
          </a:xfrm>
          <a:noFill/>
        </p:spPr>
        <p:txBody>
          <a:bodyPr/>
          <a:lstStyle/>
          <a:p>
            <a:r>
              <a:rPr lang="en-GB" altLang="en-US" smtClean="0"/>
              <a:t>In some instances the company has gone on to recover better than before the incident occurred.  </a:t>
            </a:r>
          </a:p>
          <a:p>
            <a:r>
              <a:rPr lang="en-GB" altLang="en-US" smtClean="0"/>
              <a:t>Confidence with the market.   If it can deal with a disaster or a crisis well it can deal with general everyday business.</a:t>
            </a:r>
          </a:p>
          <a:p>
            <a:r>
              <a:rPr lang="en-GB" altLang="en-US" smtClean="0"/>
              <a:t>Interesting to note that according to a paper from the Cranfield School Management entitled ‘barriers to growth’, it points out that the word ‘crisis’ derives from the Chinese and translates literally as ‘dangerous opportunity’.</a:t>
            </a:r>
          </a:p>
          <a:p>
            <a:r>
              <a:rPr lang="en-GB" altLang="en-US" smtClean="0"/>
              <a:t>No  plan due to lucky escape because recovered with the critical recovery point.</a:t>
            </a:r>
            <a:endParaRPr lang="en-GB" altLang="en-US" smtClean="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defTabSz="923925">
              <a:defRPr sz="2000">
                <a:solidFill>
                  <a:schemeClr val="tx1"/>
                </a:solidFill>
                <a:latin typeface="Arial" charset="0"/>
              </a:defRPr>
            </a:lvl1pPr>
            <a:lvl2pPr marL="742950" indent="-285750" defTabSz="923925">
              <a:defRPr sz="2000">
                <a:solidFill>
                  <a:schemeClr val="tx1"/>
                </a:solidFill>
                <a:latin typeface="Arial" charset="0"/>
              </a:defRPr>
            </a:lvl2pPr>
            <a:lvl3pPr marL="1143000" indent="-228600" defTabSz="923925">
              <a:defRPr sz="2000">
                <a:solidFill>
                  <a:schemeClr val="tx1"/>
                </a:solidFill>
                <a:latin typeface="Arial" charset="0"/>
              </a:defRPr>
            </a:lvl3pPr>
            <a:lvl4pPr marL="1600200" indent="-228600" defTabSz="923925">
              <a:defRPr sz="2000">
                <a:solidFill>
                  <a:schemeClr val="tx1"/>
                </a:solidFill>
                <a:latin typeface="Arial" charset="0"/>
              </a:defRPr>
            </a:lvl4pPr>
            <a:lvl5pPr marL="2057400" indent="-228600" defTabSz="923925">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fld id="{327C5DC6-502A-4935-B2CC-01C8A7EB1DAB}" type="slidenum">
              <a:rPr lang="en-GB" altLang="en-US" sz="1200"/>
              <a:pPr/>
              <a:t>19</a:t>
            </a:fld>
            <a:endParaRPr lang="en-GB" altLang="en-US" sz="1200"/>
          </a:p>
        </p:txBody>
      </p:sp>
      <p:sp>
        <p:nvSpPr>
          <p:cNvPr id="69635" name="Rectangle 2"/>
          <p:cNvSpPr>
            <a:spLocks noChangeArrowheads="1" noTextEdit="1"/>
          </p:cNvSpPr>
          <p:nvPr>
            <p:ph type="sldImg"/>
          </p:nvPr>
        </p:nvSpPr>
        <p:spPr>
          <a:ln/>
        </p:spPr>
      </p:sp>
      <p:sp>
        <p:nvSpPr>
          <p:cNvPr id="69636" name="Rectangle 3"/>
          <p:cNvSpPr>
            <a:spLocks noGrp="1" noChangeArrowheads="1"/>
          </p:cNvSpPr>
          <p:nvPr>
            <p:ph type="body" idx="1"/>
          </p:nvPr>
        </p:nvSpPr>
        <p:spPr>
          <a:xfrm>
            <a:off x="933450" y="4724400"/>
            <a:ext cx="4968875" cy="4495800"/>
          </a:xfrm>
          <a:noFill/>
        </p:spPr>
        <p:txBody>
          <a:bodyPr/>
          <a:lstStyle/>
          <a:p>
            <a:r>
              <a:rPr lang="en-GB" altLang="en-US" b="1" smtClean="0">
                <a:solidFill>
                  <a:srgbClr val="008080"/>
                </a:solidFill>
              </a:rPr>
              <a:t>Components of a business continuity plan</a:t>
            </a:r>
          </a:p>
          <a:p>
            <a:pPr>
              <a:spcBef>
                <a:spcPct val="0"/>
              </a:spcBef>
              <a:spcAft>
                <a:spcPts val="600"/>
              </a:spcAft>
            </a:pPr>
            <a:r>
              <a:rPr lang="en-GB" altLang="en-US" b="1" smtClean="0">
                <a:solidFill>
                  <a:srgbClr val="008080"/>
                </a:solidFill>
              </a:rPr>
              <a:t>Emergency response</a:t>
            </a:r>
            <a:r>
              <a:rPr lang="en-GB" altLang="en-US" smtClean="0">
                <a:solidFill>
                  <a:srgbClr val="000000"/>
                </a:solidFill>
              </a:rPr>
              <a:t> – the immediate response to an incident where immediate action needs to be taken to safeguard life and, if it is safe to do so, limit damage to the site.</a:t>
            </a:r>
          </a:p>
          <a:p>
            <a:pPr>
              <a:spcBef>
                <a:spcPct val="0"/>
              </a:spcBef>
              <a:spcAft>
                <a:spcPts val="600"/>
              </a:spcAft>
            </a:pPr>
            <a:r>
              <a:rPr lang="en-GB" altLang="en-US" b="1" smtClean="0">
                <a:solidFill>
                  <a:srgbClr val="008080"/>
                </a:solidFill>
              </a:rPr>
              <a:t>Crisis management</a:t>
            </a:r>
            <a:r>
              <a:rPr lang="en-GB" altLang="en-US" smtClean="0">
                <a:solidFill>
                  <a:srgbClr val="008080"/>
                </a:solidFill>
              </a:rPr>
              <a:t> </a:t>
            </a:r>
            <a:r>
              <a:rPr lang="en-GB" altLang="en-US" smtClean="0">
                <a:solidFill>
                  <a:srgbClr val="000000"/>
                </a:solidFill>
              </a:rPr>
              <a:t>– taking appropriate actions to mitigate or reduce the sources, size and impact of the crisis, manage the impacts, aid recovery and exploit opportunities.  Also known as a crisis communications because of the need to communicate with all stakeholders and deal effectively with the press and media.  </a:t>
            </a:r>
          </a:p>
          <a:p>
            <a:pPr>
              <a:spcBef>
                <a:spcPct val="0"/>
              </a:spcBef>
            </a:pPr>
            <a:r>
              <a:rPr lang="en-GB" altLang="en-US" b="1" smtClean="0">
                <a:solidFill>
                  <a:srgbClr val="008080"/>
                </a:solidFill>
              </a:rPr>
              <a:t>Business recovery</a:t>
            </a:r>
            <a:r>
              <a:rPr lang="en-GB" altLang="en-US" smtClean="0">
                <a:solidFill>
                  <a:srgbClr val="000000"/>
                </a:solidFill>
              </a:rPr>
              <a:t> – The capability to recover business processes before the impact of their loss causes irrecoverable damage and to provide an acceptable level of level of service to clients, customers and other business partners regardless of any events or incidents that occur</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23925">
              <a:defRPr sz="2000">
                <a:solidFill>
                  <a:schemeClr val="tx1"/>
                </a:solidFill>
                <a:latin typeface="Arial" charset="0"/>
              </a:defRPr>
            </a:lvl1pPr>
            <a:lvl2pPr marL="742950" indent="-285750" defTabSz="923925">
              <a:defRPr sz="2000">
                <a:solidFill>
                  <a:schemeClr val="tx1"/>
                </a:solidFill>
                <a:latin typeface="Arial" charset="0"/>
              </a:defRPr>
            </a:lvl2pPr>
            <a:lvl3pPr marL="1143000" indent="-228600" defTabSz="923925">
              <a:defRPr sz="2000">
                <a:solidFill>
                  <a:schemeClr val="tx1"/>
                </a:solidFill>
                <a:latin typeface="Arial" charset="0"/>
              </a:defRPr>
            </a:lvl3pPr>
            <a:lvl4pPr marL="1600200" indent="-228600" defTabSz="923925">
              <a:defRPr sz="2000">
                <a:solidFill>
                  <a:schemeClr val="tx1"/>
                </a:solidFill>
                <a:latin typeface="Arial" charset="0"/>
              </a:defRPr>
            </a:lvl4pPr>
            <a:lvl5pPr marL="2057400" indent="-228600" defTabSz="923925">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fld id="{32B999FB-C46D-4198-818D-2770409B7AD0}" type="slidenum">
              <a:rPr lang="en-GB" altLang="en-US" sz="1200"/>
              <a:pPr/>
              <a:t>20</a:t>
            </a:fld>
            <a:endParaRPr lang="en-GB" altLang="en-US" sz="1200"/>
          </a:p>
        </p:txBody>
      </p:sp>
      <p:sp>
        <p:nvSpPr>
          <p:cNvPr id="70659" name="Rectangle 2"/>
          <p:cNvSpPr>
            <a:spLocks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r>
              <a:rPr lang="en-GB" altLang="en-US" smtClean="0"/>
              <a:t>When you begin speaking stress the line:</a:t>
            </a:r>
          </a:p>
          <a:p>
            <a:endParaRPr lang="en-GB" altLang="en-US" smtClean="0"/>
          </a:p>
          <a:p>
            <a:r>
              <a:rPr lang="en-GB" altLang="en-US" smtClean="0"/>
              <a:t>“Establishing a </a:t>
            </a:r>
            <a:r>
              <a:rPr lang="en-GB" altLang="en-US" b="1" smtClean="0"/>
              <a:t>CAPABILITY</a:t>
            </a:r>
            <a:r>
              <a:rPr lang="en-GB" altLang="en-US" smtClean="0"/>
              <a:t> to protect employees and business.” A capability is more than an organisation chart or paper plan. It requires planning, training and more (as you will see in the coming slides).</a:t>
            </a:r>
          </a:p>
          <a:p>
            <a:endParaRPr lang="en-GB" altLang="en-US" smtClean="0"/>
          </a:p>
          <a:p>
            <a:r>
              <a:rPr lang="en-GB" altLang="en-US" smtClean="0"/>
              <a:t>The following slide will address the value proposition.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defTabSz="923925">
              <a:defRPr sz="2000">
                <a:solidFill>
                  <a:schemeClr val="tx1"/>
                </a:solidFill>
                <a:latin typeface="Arial" charset="0"/>
              </a:defRPr>
            </a:lvl1pPr>
            <a:lvl2pPr marL="742950" indent="-285750" defTabSz="923925">
              <a:defRPr sz="2000">
                <a:solidFill>
                  <a:schemeClr val="tx1"/>
                </a:solidFill>
                <a:latin typeface="Arial" charset="0"/>
              </a:defRPr>
            </a:lvl2pPr>
            <a:lvl3pPr marL="1143000" indent="-228600" defTabSz="923925">
              <a:defRPr sz="2000">
                <a:solidFill>
                  <a:schemeClr val="tx1"/>
                </a:solidFill>
                <a:latin typeface="Arial" charset="0"/>
              </a:defRPr>
            </a:lvl3pPr>
            <a:lvl4pPr marL="1600200" indent="-228600" defTabSz="923925">
              <a:defRPr sz="2000">
                <a:solidFill>
                  <a:schemeClr val="tx1"/>
                </a:solidFill>
                <a:latin typeface="Arial" charset="0"/>
              </a:defRPr>
            </a:lvl4pPr>
            <a:lvl5pPr marL="2057400" indent="-228600" defTabSz="923925">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fld id="{11549EE1-F071-4565-B44E-F0A23FE65E99}" type="slidenum">
              <a:rPr lang="en-GB" altLang="en-US" sz="1200"/>
              <a:pPr/>
              <a:t>21</a:t>
            </a:fld>
            <a:endParaRPr lang="en-GB" altLang="en-US" sz="1200"/>
          </a:p>
        </p:txBody>
      </p:sp>
      <p:sp>
        <p:nvSpPr>
          <p:cNvPr id="71683" name="Rectangle 2"/>
          <p:cNvSpPr>
            <a:spLocks noChangeArrowheads="1" noTextEdit="1"/>
          </p:cNvSpPr>
          <p:nvPr>
            <p:ph type="sldImg"/>
          </p:nvPr>
        </p:nvSpPr>
        <p:spPr>
          <a:xfrm>
            <a:off x="795338" y="744538"/>
            <a:ext cx="5210175" cy="3721100"/>
          </a:xfrm>
          <a:ln/>
        </p:spPr>
      </p:sp>
      <p:sp>
        <p:nvSpPr>
          <p:cNvPr id="71684" name="Rectangle 3"/>
          <p:cNvSpPr>
            <a:spLocks noGrp="1" noChangeArrowheads="1"/>
          </p:cNvSpPr>
          <p:nvPr>
            <p:ph type="body" idx="1"/>
          </p:nvPr>
        </p:nvSpPr>
        <p:spPr>
          <a:noFill/>
        </p:spPr>
        <p:txBody>
          <a:bodyPr/>
          <a:lstStyle/>
          <a:p>
            <a:endParaRPr lang="en-GB"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23925">
              <a:defRPr sz="2000">
                <a:solidFill>
                  <a:schemeClr val="tx1"/>
                </a:solidFill>
                <a:latin typeface="Arial" charset="0"/>
              </a:defRPr>
            </a:lvl1pPr>
            <a:lvl2pPr marL="742950" indent="-285750" defTabSz="923925">
              <a:defRPr sz="2000">
                <a:solidFill>
                  <a:schemeClr val="tx1"/>
                </a:solidFill>
                <a:latin typeface="Arial" charset="0"/>
              </a:defRPr>
            </a:lvl2pPr>
            <a:lvl3pPr marL="1143000" indent="-228600" defTabSz="923925">
              <a:defRPr sz="2000">
                <a:solidFill>
                  <a:schemeClr val="tx1"/>
                </a:solidFill>
                <a:latin typeface="Arial" charset="0"/>
              </a:defRPr>
            </a:lvl3pPr>
            <a:lvl4pPr marL="1600200" indent="-228600" defTabSz="923925">
              <a:defRPr sz="2000">
                <a:solidFill>
                  <a:schemeClr val="tx1"/>
                </a:solidFill>
                <a:latin typeface="Arial" charset="0"/>
              </a:defRPr>
            </a:lvl4pPr>
            <a:lvl5pPr marL="2057400" indent="-228600" defTabSz="923925">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fld id="{F1644380-96BC-48C4-962C-ADF1F288C07E}" type="slidenum">
              <a:rPr lang="en-GB" altLang="en-US" sz="1200"/>
              <a:pPr/>
              <a:t>2</a:t>
            </a:fld>
            <a:endParaRPr lang="en-GB" altLang="en-US" sz="1200"/>
          </a:p>
        </p:txBody>
      </p:sp>
      <p:sp>
        <p:nvSpPr>
          <p:cNvPr id="54275" name="Rectangle 2"/>
          <p:cNvSpPr>
            <a:spLocks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endParaRPr lang="en-GB"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defTabSz="923925">
              <a:defRPr sz="2000">
                <a:solidFill>
                  <a:schemeClr val="tx1"/>
                </a:solidFill>
                <a:latin typeface="Arial" charset="0"/>
              </a:defRPr>
            </a:lvl1pPr>
            <a:lvl2pPr marL="742950" indent="-285750" defTabSz="923925">
              <a:defRPr sz="2000">
                <a:solidFill>
                  <a:schemeClr val="tx1"/>
                </a:solidFill>
                <a:latin typeface="Arial" charset="0"/>
              </a:defRPr>
            </a:lvl2pPr>
            <a:lvl3pPr marL="1143000" indent="-228600" defTabSz="923925">
              <a:defRPr sz="2000">
                <a:solidFill>
                  <a:schemeClr val="tx1"/>
                </a:solidFill>
                <a:latin typeface="Arial" charset="0"/>
              </a:defRPr>
            </a:lvl3pPr>
            <a:lvl4pPr marL="1600200" indent="-228600" defTabSz="923925">
              <a:defRPr sz="2000">
                <a:solidFill>
                  <a:schemeClr val="tx1"/>
                </a:solidFill>
                <a:latin typeface="Arial" charset="0"/>
              </a:defRPr>
            </a:lvl4pPr>
            <a:lvl5pPr marL="2057400" indent="-228600" defTabSz="923925">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fld id="{DDA2E041-7D39-4739-BB04-7F22C2006008}" type="slidenum">
              <a:rPr lang="en-GB" altLang="en-US" sz="1200"/>
              <a:pPr/>
              <a:t>22</a:t>
            </a:fld>
            <a:endParaRPr lang="en-GB" altLang="en-US" sz="1200"/>
          </a:p>
        </p:txBody>
      </p:sp>
      <p:sp>
        <p:nvSpPr>
          <p:cNvPr id="72707" name="Rectangle 2"/>
          <p:cNvSpPr>
            <a:spLocks noChangeArrowheads="1" noTextEdit="1"/>
          </p:cNvSpPr>
          <p:nvPr>
            <p:ph type="sldImg"/>
          </p:nvPr>
        </p:nvSpPr>
        <p:spPr>
          <a:ln/>
        </p:spPr>
      </p:sp>
      <p:sp>
        <p:nvSpPr>
          <p:cNvPr id="72708" name="Rectangle 3"/>
          <p:cNvSpPr>
            <a:spLocks noGrp="1" noChangeArrowheads="1"/>
          </p:cNvSpPr>
          <p:nvPr>
            <p:ph type="body" idx="1"/>
          </p:nvPr>
        </p:nvSpPr>
        <p:spPr>
          <a:xfrm>
            <a:off x="150813" y="4714875"/>
            <a:ext cx="6496050" cy="4467225"/>
          </a:xfrm>
          <a:noFill/>
        </p:spPr>
        <p:txBody>
          <a:bodyPr/>
          <a:lstStyle/>
          <a:p>
            <a:r>
              <a:rPr lang="en-GB" altLang="en-US" sz="1000" b="1" smtClean="0">
                <a:solidFill>
                  <a:srgbClr val="000000"/>
                </a:solidFill>
                <a:latin typeface="Arial Narrow" pitchFamily="34" charset="0"/>
              </a:rPr>
              <a:t>From Logistics Europe 2004 - </a:t>
            </a:r>
            <a:r>
              <a:rPr lang="en-US" altLang="en-US" sz="1000" b="1" smtClean="0">
                <a:latin typeface="Arial Narrow" pitchFamily="34" charset="0"/>
              </a:rPr>
              <a:t>A close call</a:t>
            </a:r>
          </a:p>
          <a:p>
            <a:r>
              <a:rPr lang="en-US" altLang="en-US" sz="1000" smtClean="0">
                <a:latin typeface="Arial Narrow" pitchFamily="34" charset="0"/>
              </a:rPr>
              <a:t>In March 2000 worldwide demand for mobile telephones was booming.  Two of the international market leaders were Finnish electronics company Nokia and its Swedish rival Ericsson. This is the tale of how an ‘Act of God’ half a world away would set off a train of events that would eventually displace one from the market forever.</a:t>
            </a:r>
          </a:p>
          <a:p>
            <a:r>
              <a:rPr lang="en-US" altLang="en-US" sz="1000" smtClean="0">
                <a:latin typeface="Arial Narrow" pitchFamily="34" charset="0"/>
              </a:rPr>
              <a:t>The story begins on the evening of March 17th 2000, with a thunderstorm over Albuquerque, in central New Mexico. A lightening bolt hit a power line, which caused a fluctuation in the power supply, resulting in a fire in a furnace in a nearby semiconductor plant owned by Dutch firm Phillips Electronics NV. The fire was brought under control in minutes, but eight trays containing enough silicon wafers for thousands of mobile phones were destroyed. The damage to the factory from smoke and water was much more extensive than the fire itself, contaminating its entire stock of millions of chips. The suppliers immediately prioritised customers, according to the value of their business. Between them, Nokia and Ericsson accounted for 40 per cent of the plant’s output of the vital radio frequency chips, so these companies were put at the top of the supplier’s list.</a:t>
            </a:r>
          </a:p>
          <a:p>
            <a:r>
              <a:rPr lang="en-US" altLang="en-US" sz="1000" smtClean="0">
                <a:latin typeface="Arial Narrow" pitchFamily="34" charset="0"/>
              </a:rPr>
              <a:t>On 20th March, over in Finland, Nokia’s event management systems indicated that something was amiss. Orders were not coming through as expected, so a components purchasing manager telephoned the supplier who informed him that there had been a fire in the plant which was likely to disrupt production for around a week. Nokia was not unduly alarmed, but dispatched engineers to New Mexico to investigate the situation. Philips was refusing to allow visitors to inspect the damaged facility.</a:t>
            </a:r>
          </a:p>
          <a:p>
            <a:r>
              <a:rPr lang="en-US" altLang="en-US" sz="1000" smtClean="0">
                <a:latin typeface="Arial Narrow" pitchFamily="34" charset="0"/>
              </a:rPr>
              <a:t>Having been unable to investigate the problem further Nokia staff increased monitoring of in-coming supplies from weekly to daily checks.  It became clear soon afterwards that the problem was so serious that supplies would be disrupted for months. Pressure was brought to bear at the highest levels between Nokia and its supplier to ensure that all other Philips plants were commissioned to use any additional capacity to meet Nokia’s requirement. In addition, Nokia immediately sent representatives out to its other suppliers in the US and Japan to secure priority status for all available supplies of chips, and persuading them to ramp up production as quickly as possible. Because Nokia was such an important customer, the suppliers obliged with a lead-time of less than one week. Nokia also set about reconfiguring its products to take slightly different chips from other sources.</a:t>
            </a:r>
          </a:p>
          <a:p>
            <a:r>
              <a:rPr lang="en-US" altLang="en-US" sz="1000" smtClean="0">
                <a:latin typeface="Arial Narrow" pitchFamily="34" charset="0"/>
              </a:rPr>
              <a:t>Ericsson had also found out about the fire soon after it occurred, but having been assured by the suppliers that the fire was unlikely to cause a major problem, had not acted further until early April. By then Nokia had already moved to secure its supplies, and unlike the quick acting Finns, Ericsson had no alternative sources of supply. It had taken the decision some years earlier to single source key components in a bid to simplify its supply chains as a cost reduction measure. Ericsson lost an estimated €400m in new product sales as a result of the fire. An insurance claim would later offset some of the direct losses, nevertheless Ericsson was forced to cease manufacturing mobile phones.  In contrast, Nokia claimed it was able to maintain production levels throughout, enabling it to cement its position as global market leader.</a:t>
            </a:r>
            <a:endParaRPr lang="en-US" altLang="en-US" sz="800" smtClean="0">
              <a:latin typeface="Arial Narrow"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defTabSz="923925">
              <a:defRPr sz="2000">
                <a:solidFill>
                  <a:schemeClr val="tx1"/>
                </a:solidFill>
                <a:latin typeface="Arial" charset="0"/>
              </a:defRPr>
            </a:lvl1pPr>
            <a:lvl2pPr marL="742950" indent="-285750" defTabSz="923925">
              <a:defRPr sz="2000">
                <a:solidFill>
                  <a:schemeClr val="tx1"/>
                </a:solidFill>
                <a:latin typeface="Arial" charset="0"/>
              </a:defRPr>
            </a:lvl2pPr>
            <a:lvl3pPr marL="1143000" indent="-228600" defTabSz="923925">
              <a:defRPr sz="2000">
                <a:solidFill>
                  <a:schemeClr val="tx1"/>
                </a:solidFill>
                <a:latin typeface="Arial" charset="0"/>
              </a:defRPr>
            </a:lvl3pPr>
            <a:lvl4pPr marL="1600200" indent="-228600" defTabSz="923925">
              <a:defRPr sz="2000">
                <a:solidFill>
                  <a:schemeClr val="tx1"/>
                </a:solidFill>
                <a:latin typeface="Arial" charset="0"/>
              </a:defRPr>
            </a:lvl4pPr>
            <a:lvl5pPr marL="2057400" indent="-228600" defTabSz="923925">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fld id="{EE1E482F-6657-4AF7-8CC8-9F11BDAB9DF6}" type="slidenum">
              <a:rPr lang="en-GB" altLang="en-US" sz="1200"/>
              <a:pPr/>
              <a:t>24</a:t>
            </a:fld>
            <a:endParaRPr lang="en-GB" altLang="en-US" sz="1200"/>
          </a:p>
        </p:txBody>
      </p:sp>
      <p:sp>
        <p:nvSpPr>
          <p:cNvPr id="73731" name="Rectangle 2"/>
          <p:cNvSpPr>
            <a:spLocks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endParaRPr lang="en-GB"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defTabSz="923925">
              <a:defRPr sz="2000">
                <a:solidFill>
                  <a:schemeClr val="tx1"/>
                </a:solidFill>
                <a:latin typeface="Arial" charset="0"/>
              </a:defRPr>
            </a:lvl1pPr>
            <a:lvl2pPr marL="742950" indent="-285750" defTabSz="923925">
              <a:defRPr sz="2000">
                <a:solidFill>
                  <a:schemeClr val="tx1"/>
                </a:solidFill>
                <a:latin typeface="Arial" charset="0"/>
              </a:defRPr>
            </a:lvl2pPr>
            <a:lvl3pPr marL="1143000" indent="-228600" defTabSz="923925">
              <a:defRPr sz="2000">
                <a:solidFill>
                  <a:schemeClr val="tx1"/>
                </a:solidFill>
                <a:latin typeface="Arial" charset="0"/>
              </a:defRPr>
            </a:lvl3pPr>
            <a:lvl4pPr marL="1600200" indent="-228600" defTabSz="923925">
              <a:defRPr sz="2000">
                <a:solidFill>
                  <a:schemeClr val="tx1"/>
                </a:solidFill>
                <a:latin typeface="Arial" charset="0"/>
              </a:defRPr>
            </a:lvl4pPr>
            <a:lvl5pPr marL="2057400" indent="-228600" defTabSz="923925">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fld id="{63B33A1F-4155-4B51-99B0-704935B45A51}" type="slidenum">
              <a:rPr lang="en-GB" altLang="en-US" sz="1200"/>
              <a:pPr/>
              <a:t>25</a:t>
            </a:fld>
            <a:endParaRPr lang="en-GB" altLang="en-US" sz="1200"/>
          </a:p>
        </p:txBody>
      </p:sp>
      <p:sp>
        <p:nvSpPr>
          <p:cNvPr id="74755" name="Rectangle 2"/>
          <p:cNvSpPr>
            <a:spLocks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endParaRPr lang="en-GB"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defTabSz="923925">
              <a:defRPr sz="2000">
                <a:solidFill>
                  <a:schemeClr val="tx1"/>
                </a:solidFill>
                <a:latin typeface="Arial" charset="0"/>
              </a:defRPr>
            </a:lvl1pPr>
            <a:lvl2pPr marL="742950" indent="-285750" defTabSz="923925">
              <a:defRPr sz="2000">
                <a:solidFill>
                  <a:schemeClr val="tx1"/>
                </a:solidFill>
                <a:latin typeface="Arial" charset="0"/>
              </a:defRPr>
            </a:lvl2pPr>
            <a:lvl3pPr marL="1143000" indent="-228600" defTabSz="923925">
              <a:defRPr sz="2000">
                <a:solidFill>
                  <a:schemeClr val="tx1"/>
                </a:solidFill>
                <a:latin typeface="Arial" charset="0"/>
              </a:defRPr>
            </a:lvl3pPr>
            <a:lvl4pPr marL="1600200" indent="-228600" defTabSz="923925">
              <a:defRPr sz="2000">
                <a:solidFill>
                  <a:schemeClr val="tx1"/>
                </a:solidFill>
                <a:latin typeface="Arial" charset="0"/>
              </a:defRPr>
            </a:lvl4pPr>
            <a:lvl5pPr marL="2057400" indent="-228600" defTabSz="923925">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fld id="{6DDEC3EA-99C5-4933-ABD7-66C954CECA61}" type="slidenum">
              <a:rPr lang="en-GB" altLang="en-US" sz="1200"/>
              <a:pPr/>
              <a:t>27</a:t>
            </a:fld>
            <a:endParaRPr lang="en-GB" altLang="en-US" sz="1200"/>
          </a:p>
        </p:txBody>
      </p:sp>
      <p:sp>
        <p:nvSpPr>
          <p:cNvPr id="75779" name="Rectangle 2"/>
          <p:cNvSpPr>
            <a:spLocks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endParaRPr lang="en-GB"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defTabSz="923925">
              <a:defRPr sz="2000">
                <a:solidFill>
                  <a:schemeClr val="tx1"/>
                </a:solidFill>
                <a:latin typeface="Arial" charset="0"/>
              </a:defRPr>
            </a:lvl1pPr>
            <a:lvl2pPr marL="742950" indent="-285750" defTabSz="923925">
              <a:defRPr sz="2000">
                <a:solidFill>
                  <a:schemeClr val="tx1"/>
                </a:solidFill>
                <a:latin typeface="Arial" charset="0"/>
              </a:defRPr>
            </a:lvl2pPr>
            <a:lvl3pPr marL="1143000" indent="-228600" defTabSz="923925">
              <a:defRPr sz="2000">
                <a:solidFill>
                  <a:schemeClr val="tx1"/>
                </a:solidFill>
                <a:latin typeface="Arial" charset="0"/>
              </a:defRPr>
            </a:lvl3pPr>
            <a:lvl4pPr marL="1600200" indent="-228600" defTabSz="923925">
              <a:defRPr sz="2000">
                <a:solidFill>
                  <a:schemeClr val="tx1"/>
                </a:solidFill>
                <a:latin typeface="Arial" charset="0"/>
              </a:defRPr>
            </a:lvl4pPr>
            <a:lvl5pPr marL="2057400" indent="-228600" defTabSz="923925">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fld id="{1B8688A4-497B-4BD0-8300-57E6A09ED332}" type="slidenum">
              <a:rPr lang="en-GB" altLang="en-US" sz="1200"/>
              <a:pPr/>
              <a:t>28</a:t>
            </a:fld>
            <a:endParaRPr lang="en-GB" altLang="en-US" sz="1200"/>
          </a:p>
        </p:txBody>
      </p:sp>
      <p:sp>
        <p:nvSpPr>
          <p:cNvPr id="76803" name="Rectangle 2"/>
          <p:cNvSpPr>
            <a:spLocks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endParaRPr lang="en-GB"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defTabSz="923925">
              <a:defRPr sz="2000">
                <a:solidFill>
                  <a:schemeClr val="tx1"/>
                </a:solidFill>
                <a:latin typeface="Arial" charset="0"/>
              </a:defRPr>
            </a:lvl1pPr>
            <a:lvl2pPr marL="742950" indent="-285750" defTabSz="923925">
              <a:defRPr sz="2000">
                <a:solidFill>
                  <a:schemeClr val="tx1"/>
                </a:solidFill>
                <a:latin typeface="Arial" charset="0"/>
              </a:defRPr>
            </a:lvl2pPr>
            <a:lvl3pPr marL="1143000" indent="-228600" defTabSz="923925">
              <a:defRPr sz="2000">
                <a:solidFill>
                  <a:schemeClr val="tx1"/>
                </a:solidFill>
                <a:latin typeface="Arial" charset="0"/>
              </a:defRPr>
            </a:lvl3pPr>
            <a:lvl4pPr marL="1600200" indent="-228600" defTabSz="923925">
              <a:defRPr sz="2000">
                <a:solidFill>
                  <a:schemeClr val="tx1"/>
                </a:solidFill>
                <a:latin typeface="Arial" charset="0"/>
              </a:defRPr>
            </a:lvl4pPr>
            <a:lvl5pPr marL="2057400" indent="-228600" defTabSz="923925">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fld id="{FCB5EEA7-69AE-441E-8129-6A2E43969922}" type="slidenum">
              <a:rPr lang="en-GB" altLang="en-US" sz="1200"/>
              <a:pPr/>
              <a:t>29</a:t>
            </a:fld>
            <a:endParaRPr lang="en-GB" altLang="en-US" sz="1200"/>
          </a:p>
        </p:txBody>
      </p:sp>
      <p:sp>
        <p:nvSpPr>
          <p:cNvPr id="77827" name="Rectangle 2"/>
          <p:cNvSpPr>
            <a:spLocks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endParaRPr lang="en-GB"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defTabSz="923925">
              <a:defRPr sz="2000">
                <a:solidFill>
                  <a:schemeClr val="tx1"/>
                </a:solidFill>
                <a:latin typeface="Arial" charset="0"/>
              </a:defRPr>
            </a:lvl1pPr>
            <a:lvl2pPr marL="742950" indent="-285750" defTabSz="923925">
              <a:defRPr sz="2000">
                <a:solidFill>
                  <a:schemeClr val="tx1"/>
                </a:solidFill>
                <a:latin typeface="Arial" charset="0"/>
              </a:defRPr>
            </a:lvl2pPr>
            <a:lvl3pPr marL="1143000" indent="-228600" defTabSz="923925">
              <a:defRPr sz="2000">
                <a:solidFill>
                  <a:schemeClr val="tx1"/>
                </a:solidFill>
                <a:latin typeface="Arial" charset="0"/>
              </a:defRPr>
            </a:lvl3pPr>
            <a:lvl4pPr marL="1600200" indent="-228600" defTabSz="923925">
              <a:defRPr sz="2000">
                <a:solidFill>
                  <a:schemeClr val="tx1"/>
                </a:solidFill>
                <a:latin typeface="Arial" charset="0"/>
              </a:defRPr>
            </a:lvl4pPr>
            <a:lvl5pPr marL="2057400" indent="-228600" defTabSz="923925">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fld id="{7CFBA978-2121-461B-B214-6BBF948C11BA}" type="slidenum">
              <a:rPr lang="en-GB" altLang="en-US" sz="1200"/>
              <a:pPr/>
              <a:t>30</a:t>
            </a:fld>
            <a:endParaRPr lang="en-GB" altLang="en-US" sz="1200"/>
          </a:p>
        </p:txBody>
      </p:sp>
      <p:sp>
        <p:nvSpPr>
          <p:cNvPr id="78851" name="Rectangle 2"/>
          <p:cNvSpPr>
            <a:spLocks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endParaRPr lang="en-GB"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defTabSz="923925">
              <a:defRPr sz="2000">
                <a:solidFill>
                  <a:schemeClr val="tx1"/>
                </a:solidFill>
                <a:latin typeface="Arial" charset="0"/>
              </a:defRPr>
            </a:lvl1pPr>
            <a:lvl2pPr marL="742950" indent="-285750" defTabSz="923925">
              <a:defRPr sz="2000">
                <a:solidFill>
                  <a:schemeClr val="tx1"/>
                </a:solidFill>
                <a:latin typeface="Arial" charset="0"/>
              </a:defRPr>
            </a:lvl2pPr>
            <a:lvl3pPr marL="1143000" indent="-228600" defTabSz="923925">
              <a:defRPr sz="2000">
                <a:solidFill>
                  <a:schemeClr val="tx1"/>
                </a:solidFill>
                <a:latin typeface="Arial" charset="0"/>
              </a:defRPr>
            </a:lvl3pPr>
            <a:lvl4pPr marL="1600200" indent="-228600" defTabSz="923925">
              <a:defRPr sz="2000">
                <a:solidFill>
                  <a:schemeClr val="tx1"/>
                </a:solidFill>
                <a:latin typeface="Arial" charset="0"/>
              </a:defRPr>
            </a:lvl4pPr>
            <a:lvl5pPr marL="2057400" indent="-228600" defTabSz="923925">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fld id="{4C8D79D0-1656-4FB2-B040-904DF5DBC7E6}" type="slidenum">
              <a:rPr lang="en-GB" altLang="en-US" sz="1200"/>
              <a:pPr/>
              <a:t>31</a:t>
            </a:fld>
            <a:endParaRPr lang="en-GB" altLang="en-US" sz="1200"/>
          </a:p>
        </p:txBody>
      </p:sp>
      <p:sp>
        <p:nvSpPr>
          <p:cNvPr id="79875" name="Rectangle 2"/>
          <p:cNvSpPr>
            <a:spLocks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r>
              <a:rPr lang="en-GB" altLang="en-US" smtClean="0"/>
              <a:t>BCM is an holistic management process that identifies potential impacts that threaten an organisation and provides a framework for building resilience and the capability for an effective response that safeguards the interests of key stakeholders, reputation, brand and value creation activities.</a:t>
            </a:r>
          </a:p>
          <a:p>
            <a:r>
              <a:rPr lang="en-GB" altLang="en-US" b="1" smtClean="0">
                <a:solidFill>
                  <a:srgbClr val="008080"/>
                </a:solidFill>
              </a:rPr>
              <a:t>Business Continuity Management </a:t>
            </a:r>
            <a:r>
              <a:rPr lang="en-GB" altLang="en-US" smtClean="0">
                <a:solidFill>
                  <a:srgbClr val="000000"/>
                </a:solidFill>
              </a:rPr>
              <a:t>– A process that establishes a secure and resilient business environment with the capability of mounting an immediate and effective response to major incidents.  It is more than just organisation and a paper plan, it also requires planning, assessment, analysis, training, rehearsal and more.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23925">
              <a:defRPr sz="2000">
                <a:solidFill>
                  <a:schemeClr val="tx1"/>
                </a:solidFill>
                <a:latin typeface="Arial" charset="0"/>
              </a:defRPr>
            </a:lvl1pPr>
            <a:lvl2pPr marL="742950" indent="-285750" defTabSz="923925">
              <a:defRPr sz="2000">
                <a:solidFill>
                  <a:schemeClr val="tx1"/>
                </a:solidFill>
                <a:latin typeface="Arial" charset="0"/>
              </a:defRPr>
            </a:lvl2pPr>
            <a:lvl3pPr marL="1143000" indent="-228600" defTabSz="923925">
              <a:defRPr sz="2000">
                <a:solidFill>
                  <a:schemeClr val="tx1"/>
                </a:solidFill>
                <a:latin typeface="Arial" charset="0"/>
              </a:defRPr>
            </a:lvl3pPr>
            <a:lvl4pPr marL="1600200" indent="-228600" defTabSz="923925">
              <a:defRPr sz="2000">
                <a:solidFill>
                  <a:schemeClr val="tx1"/>
                </a:solidFill>
                <a:latin typeface="Arial" charset="0"/>
              </a:defRPr>
            </a:lvl4pPr>
            <a:lvl5pPr marL="2057400" indent="-228600" defTabSz="923925">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fld id="{7A09BCFD-71B3-4DEE-91E9-1AD43AD9F93C}" type="slidenum">
              <a:rPr lang="en-GB" altLang="en-US" sz="1200"/>
              <a:pPr/>
              <a:t>32</a:t>
            </a:fld>
            <a:endParaRPr lang="en-GB" altLang="en-US" sz="1200"/>
          </a:p>
        </p:txBody>
      </p:sp>
      <p:sp>
        <p:nvSpPr>
          <p:cNvPr id="80899" name="Rectangle 2"/>
          <p:cNvSpPr>
            <a:spLocks noChangeArrowheads="1" noTextEdit="1"/>
          </p:cNvSpPr>
          <p:nvPr>
            <p:ph type="sldImg"/>
          </p:nvPr>
        </p:nvSpPr>
        <p:spPr>
          <a:xfrm>
            <a:off x="806450" y="762000"/>
            <a:ext cx="5226050" cy="3733800"/>
          </a:xfrm>
          <a:ln/>
        </p:spPr>
      </p:sp>
      <p:sp>
        <p:nvSpPr>
          <p:cNvPr id="80900" name="Rectangle 3"/>
          <p:cNvSpPr>
            <a:spLocks noGrp="1" noChangeArrowheads="1"/>
          </p:cNvSpPr>
          <p:nvPr>
            <p:ph type="body" idx="1"/>
          </p:nvPr>
        </p:nvSpPr>
        <p:spPr>
          <a:xfrm>
            <a:off x="933450" y="4724400"/>
            <a:ext cx="4968875" cy="4495800"/>
          </a:xfrm>
          <a:noFill/>
        </p:spPr>
        <p:txBody>
          <a:bodyPr/>
          <a:lstStyle/>
          <a:p>
            <a:r>
              <a:rPr lang="en-GB" altLang="en-US" smtClean="0"/>
              <a:t>In some instances the company has gone on to recover better than before the incident occurred.  </a:t>
            </a:r>
          </a:p>
          <a:p>
            <a:r>
              <a:rPr lang="en-GB" altLang="en-US" smtClean="0"/>
              <a:t>Confidence with the market.   If it can deal with a disaster or a crisis well it can deal with general everyday business.</a:t>
            </a:r>
          </a:p>
          <a:p>
            <a:r>
              <a:rPr lang="en-GB" altLang="en-US" smtClean="0"/>
              <a:t>Interesting to note that according to a paper from the Cranfield School Management entitled ‘barriers to growth’, it points out that the word ‘crisis’ derives from the Chinese and translates literally as ‘dangerous opportunity’.</a:t>
            </a:r>
          </a:p>
          <a:p>
            <a:r>
              <a:rPr lang="en-GB" altLang="en-US" smtClean="0"/>
              <a:t>No  plan due to lucky escape because recovered with the critical recovery point.</a:t>
            </a:r>
            <a:endParaRPr lang="en-GB" altLang="en-US" smtClean="0">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23925">
              <a:defRPr sz="2000">
                <a:solidFill>
                  <a:schemeClr val="tx1"/>
                </a:solidFill>
                <a:latin typeface="Arial" charset="0"/>
              </a:defRPr>
            </a:lvl1pPr>
            <a:lvl2pPr marL="742950" indent="-285750" defTabSz="923925">
              <a:defRPr sz="2000">
                <a:solidFill>
                  <a:schemeClr val="tx1"/>
                </a:solidFill>
                <a:latin typeface="Arial" charset="0"/>
              </a:defRPr>
            </a:lvl2pPr>
            <a:lvl3pPr marL="1143000" indent="-228600" defTabSz="923925">
              <a:defRPr sz="2000">
                <a:solidFill>
                  <a:schemeClr val="tx1"/>
                </a:solidFill>
                <a:latin typeface="Arial" charset="0"/>
              </a:defRPr>
            </a:lvl3pPr>
            <a:lvl4pPr marL="1600200" indent="-228600" defTabSz="923925">
              <a:defRPr sz="2000">
                <a:solidFill>
                  <a:schemeClr val="tx1"/>
                </a:solidFill>
                <a:latin typeface="Arial" charset="0"/>
              </a:defRPr>
            </a:lvl4pPr>
            <a:lvl5pPr marL="2057400" indent="-228600" defTabSz="923925">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fld id="{A560896C-20B0-49FF-B7E6-2630B556CD46}" type="slidenum">
              <a:rPr lang="en-GB" altLang="en-US" sz="1200"/>
              <a:pPr/>
              <a:t>33</a:t>
            </a:fld>
            <a:endParaRPr lang="en-GB" altLang="en-US" sz="1200"/>
          </a:p>
        </p:txBody>
      </p:sp>
      <p:sp>
        <p:nvSpPr>
          <p:cNvPr id="81923" name="Rectangle 2"/>
          <p:cNvSpPr>
            <a:spLocks noChangeArrowheads="1" noTextEdit="1"/>
          </p:cNvSpPr>
          <p:nvPr>
            <p:ph type="sldImg"/>
          </p:nvPr>
        </p:nvSpPr>
        <p:spPr>
          <a:ln/>
        </p:spPr>
      </p:sp>
      <p:sp>
        <p:nvSpPr>
          <p:cNvPr id="81924" name="Rectangle 3"/>
          <p:cNvSpPr>
            <a:spLocks noGrp="1" noChangeArrowheads="1"/>
          </p:cNvSpPr>
          <p:nvPr>
            <p:ph type="body" idx="1"/>
          </p:nvPr>
        </p:nvSpPr>
        <p:spPr>
          <a:xfrm>
            <a:off x="933450" y="4724400"/>
            <a:ext cx="4968875" cy="4495800"/>
          </a:xfrm>
          <a:noFill/>
        </p:spPr>
        <p:txBody>
          <a:bodyPr/>
          <a:lstStyle/>
          <a:p>
            <a:r>
              <a:rPr lang="en-GB" altLang="en-US" b="1" smtClean="0">
                <a:solidFill>
                  <a:srgbClr val="008080"/>
                </a:solidFill>
              </a:rPr>
              <a:t>Components of a business continuity plan</a:t>
            </a:r>
          </a:p>
          <a:p>
            <a:pPr>
              <a:spcBef>
                <a:spcPct val="0"/>
              </a:spcBef>
              <a:spcAft>
                <a:spcPts val="600"/>
              </a:spcAft>
            </a:pPr>
            <a:r>
              <a:rPr lang="en-GB" altLang="en-US" b="1" smtClean="0">
                <a:solidFill>
                  <a:srgbClr val="008080"/>
                </a:solidFill>
              </a:rPr>
              <a:t>Emergency response</a:t>
            </a:r>
            <a:r>
              <a:rPr lang="en-GB" altLang="en-US" smtClean="0">
                <a:solidFill>
                  <a:srgbClr val="000000"/>
                </a:solidFill>
              </a:rPr>
              <a:t> – the immediate response to an incident where immediate action needs to be taken to safeguard life and, if it is safe to do so, limit damage to the site.</a:t>
            </a:r>
          </a:p>
          <a:p>
            <a:pPr>
              <a:spcBef>
                <a:spcPct val="0"/>
              </a:spcBef>
              <a:spcAft>
                <a:spcPts val="600"/>
              </a:spcAft>
            </a:pPr>
            <a:r>
              <a:rPr lang="en-GB" altLang="en-US" b="1" smtClean="0">
                <a:solidFill>
                  <a:srgbClr val="008080"/>
                </a:solidFill>
              </a:rPr>
              <a:t>Crisis management</a:t>
            </a:r>
            <a:r>
              <a:rPr lang="en-GB" altLang="en-US" smtClean="0">
                <a:solidFill>
                  <a:srgbClr val="008080"/>
                </a:solidFill>
              </a:rPr>
              <a:t> </a:t>
            </a:r>
            <a:r>
              <a:rPr lang="en-GB" altLang="en-US" smtClean="0">
                <a:solidFill>
                  <a:srgbClr val="000000"/>
                </a:solidFill>
              </a:rPr>
              <a:t>– taking appropriate actions to mitigate or reduce the sources, size and impact of the crisis, manage the impacts, aid recovery and exploit opportunities.  Also known as a crisis communications because of the need to communicate with all stakeholders and deal effectively with the press and media.  </a:t>
            </a:r>
          </a:p>
          <a:p>
            <a:pPr>
              <a:spcBef>
                <a:spcPct val="0"/>
              </a:spcBef>
            </a:pPr>
            <a:r>
              <a:rPr lang="en-GB" altLang="en-US" b="1" smtClean="0">
                <a:solidFill>
                  <a:srgbClr val="008080"/>
                </a:solidFill>
              </a:rPr>
              <a:t>Business recovery</a:t>
            </a:r>
            <a:r>
              <a:rPr lang="en-GB" altLang="en-US" smtClean="0">
                <a:solidFill>
                  <a:srgbClr val="000000"/>
                </a:solidFill>
              </a:rPr>
              <a:t> – The capability to recover business processes before the impact of their loss causes irrecoverable damage and to provide an acceptable level of level of service to clients, customers and other business partners regardless of any events or incidents that occur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23925">
              <a:defRPr sz="2000">
                <a:solidFill>
                  <a:schemeClr val="tx1"/>
                </a:solidFill>
                <a:latin typeface="Arial" charset="0"/>
              </a:defRPr>
            </a:lvl1pPr>
            <a:lvl2pPr marL="742950" indent="-285750" defTabSz="923925">
              <a:defRPr sz="2000">
                <a:solidFill>
                  <a:schemeClr val="tx1"/>
                </a:solidFill>
                <a:latin typeface="Arial" charset="0"/>
              </a:defRPr>
            </a:lvl2pPr>
            <a:lvl3pPr marL="1143000" indent="-228600" defTabSz="923925">
              <a:defRPr sz="2000">
                <a:solidFill>
                  <a:schemeClr val="tx1"/>
                </a:solidFill>
                <a:latin typeface="Arial" charset="0"/>
              </a:defRPr>
            </a:lvl3pPr>
            <a:lvl4pPr marL="1600200" indent="-228600" defTabSz="923925">
              <a:defRPr sz="2000">
                <a:solidFill>
                  <a:schemeClr val="tx1"/>
                </a:solidFill>
                <a:latin typeface="Arial" charset="0"/>
              </a:defRPr>
            </a:lvl4pPr>
            <a:lvl5pPr marL="2057400" indent="-228600" defTabSz="923925">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fld id="{CEDBACE7-91B0-4090-8501-E0D4EF847A6C}" type="slidenum">
              <a:rPr lang="en-GB" altLang="en-US" sz="1200"/>
              <a:pPr/>
              <a:t>3</a:t>
            </a:fld>
            <a:endParaRPr lang="en-GB" altLang="en-US" sz="1200"/>
          </a:p>
        </p:txBody>
      </p:sp>
      <p:sp>
        <p:nvSpPr>
          <p:cNvPr id="55299" name="Rectangle 2"/>
          <p:cNvSpPr>
            <a:spLocks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endParaRPr lang="en-GB"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defTabSz="923925">
              <a:defRPr sz="2000">
                <a:solidFill>
                  <a:schemeClr val="tx1"/>
                </a:solidFill>
                <a:latin typeface="Arial" charset="0"/>
              </a:defRPr>
            </a:lvl1pPr>
            <a:lvl2pPr marL="742950" indent="-285750" defTabSz="923925">
              <a:defRPr sz="2000">
                <a:solidFill>
                  <a:schemeClr val="tx1"/>
                </a:solidFill>
                <a:latin typeface="Arial" charset="0"/>
              </a:defRPr>
            </a:lvl2pPr>
            <a:lvl3pPr marL="1143000" indent="-228600" defTabSz="923925">
              <a:defRPr sz="2000">
                <a:solidFill>
                  <a:schemeClr val="tx1"/>
                </a:solidFill>
                <a:latin typeface="Arial" charset="0"/>
              </a:defRPr>
            </a:lvl3pPr>
            <a:lvl4pPr marL="1600200" indent="-228600" defTabSz="923925">
              <a:defRPr sz="2000">
                <a:solidFill>
                  <a:schemeClr val="tx1"/>
                </a:solidFill>
                <a:latin typeface="Arial" charset="0"/>
              </a:defRPr>
            </a:lvl4pPr>
            <a:lvl5pPr marL="2057400" indent="-228600" defTabSz="923925">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fld id="{4C86D076-FC26-4ACF-A8C4-97900141126D}" type="slidenum">
              <a:rPr lang="en-GB" altLang="en-US" sz="1200"/>
              <a:pPr/>
              <a:t>34</a:t>
            </a:fld>
            <a:endParaRPr lang="en-GB" altLang="en-US" sz="1200"/>
          </a:p>
        </p:txBody>
      </p:sp>
      <p:sp>
        <p:nvSpPr>
          <p:cNvPr id="82947" name="Rectangle 2"/>
          <p:cNvSpPr>
            <a:spLocks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r>
              <a:rPr lang="en-GB" altLang="en-US" smtClean="0"/>
              <a:t>When you begin speaking stress the line:</a:t>
            </a:r>
          </a:p>
          <a:p>
            <a:endParaRPr lang="en-GB" altLang="en-US" smtClean="0"/>
          </a:p>
          <a:p>
            <a:r>
              <a:rPr lang="en-GB" altLang="en-US" smtClean="0"/>
              <a:t>“Establishing a </a:t>
            </a:r>
            <a:r>
              <a:rPr lang="en-GB" altLang="en-US" b="1" smtClean="0"/>
              <a:t>CAPABILITY</a:t>
            </a:r>
            <a:r>
              <a:rPr lang="en-GB" altLang="en-US" smtClean="0"/>
              <a:t> to protect employees and business.” A capability is more than an organisation chart or paper plan. It requires planning, training and more (as you will see in the coming slides).</a:t>
            </a:r>
          </a:p>
          <a:p>
            <a:endParaRPr lang="en-GB" altLang="en-US" smtClean="0"/>
          </a:p>
          <a:p>
            <a:r>
              <a:rPr lang="en-GB" altLang="en-US" smtClean="0"/>
              <a:t>The following slide will address the value proposition.</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defTabSz="923925">
              <a:defRPr sz="2000">
                <a:solidFill>
                  <a:schemeClr val="tx1"/>
                </a:solidFill>
                <a:latin typeface="Arial" charset="0"/>
              </a:defRPr>
            </a:lvl1pPr>
            <a:lvl2pPr marL="742950" indent="-285750" defTabSz="923925">
              <a:defRPr sz="2000">
                <a:solidFill>
                  <a:schemeClr val="tx1"/>
                </a:solidFill>
                <a:latin typeface="Arial" charset="0"/>
              </a:defRPr>
            </a:lvl2pPr>
            <a:lvl3pPr marL="1143000" indent="-228600" defTabSz="923925">
              <a:defRPr sz="2000">
                <a:solidFill>
                  <a:schemeClr val="tx1"/>
                </a:solidFill>
                <a:latin typeface="Arial" charset="0"/>
              </a:defRPr>
            </a:lvl3pPr>
            <a:lvl4pPr marL="1600200" indent="-228600" defTabSz="923925">
              <a:defRPr sz="2000">
                <a:solidFill>
                  <a:schemeClr val="tx1"/>
                </a:solidFill>
                <a:latin typeface="Arial" charset="0"/>
              </a:defRPr>
            </a:lvl4pPr>
            <a:lvl5pPr marL="2057400" indent="-228600" defTabSz="923925">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fld id="{0B8CC3CC-CB91-42BF-8B22-FCD69C2BDECC}" type="slidenum">
              <a:rPr lang="en-GB" altLang="en-US" sz="1200"/>
              <a:pPr/>
              <a:t>35</a:t>
            </a:fld>
            <a:endParaRPr lang="en-GB" altLang="en-US" sz="1200"/>
          </a:p>
        </p:txBody>
      </p:sp>
      <p:sp>
        <p:nvSpPr>
          <p:cNvPr id="83971" name="Rectangle 2"/>
          <p:cNvSpPr>
            <a:spLocks noChangeArrowheads="1" noTextEdit="1"/>
          </p:cNvSpPr>
          <p:nvPr>
            <p:ph type="sldImg"/>
          </p:nvPr>
        </p:nvSpPr>
        <p:spPr>
          <a:xfrm>
            <a:off x="795338" y="744538"/>
            <a:ext cx="5210175" cy="3721100"/>
          </a:xfrm>
          <a:ln/>
        </p:spPr>
      </p:sp>
      <p:sp>
        <p:nvSpPr>
          <p:cNvPr id="83972" name="Rectangle 3"/>
          <p:cNvSpPr>
            <a:spLocks noGrp="1" noChangeArrowheads="1"/>
          </p:cNvSpPr>
          <p:nvPr>
            <p:ph type="body" idx="1"/>
          </p:nvPr>
        </p:nvSpPr>
        <p:spPr>
          <a:noFill/>
        </p:spPr>
        <p:txBody>
          <a:bodyPr/>
          <a:lstStyle/>
          <a:p>
            <a:endParaRPr lang="en-GB"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defTabSz="923925">
              <a:defRPr sz="2000">
                <a:solidFill>
                  <a:schemeClr val="tx1"/>
                </a:solidFill>
                <a:latin typeface="Arial" charset="0"/>
              </a:defRPr>
            </a:lvl1pPr>
            <a:lvl2pPr marL="742950" indent="-285750" defTabSz="923925">
              <a:defRPr sz="2000">
                <a:solidFill>
                  <a:schemeClr val="tx1"/>
                </a:solidFill>
                <a:latin typeface="Arial" charset="0"/>
              </a:defRPr>
            </a:lvl2pPr>
            <a:lvl3pPr marL="1143000" indent="-228600" defTabSz="923925">
              <a:defRPr sz="2000">
                <a:solidFill>
                  <a:schemeClr val="tx1"/>
                </a:solidFill>
                <a:latin typeface="Arial" charset="0"/>
              </a:defRPr>
            </a:lvl3pPr>
            <a:lvl4pPr marL="1600200" indent="-228600" defTabSz="923925">
              <a:defRPr sz="2000">
                <a:solidFill>
                  <a:schemeClr val="tx1"/>
                </a:solidFill>
                <a:latin typeface="Arial" charset="0"/>
              </a:defRPr>
            </a:lvl4pPr>
            <a:lvl5pPr marL="2057400" indent="-228600" defTabSz="923925">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fld id="{11FB19AE-011B-44BA-87F6-25EA406513FB}" type="slidenum">
              <a:rPr lang="en-GB" altLang="en-US" sz="1200"/>
              <a:pPr/>
              <a:t>38</a:t>
            </a:fld>
            <a:endParaRPr lang="en-GB" altLang="en-US" sz="1200"/>
          </a:p>
        </p:txBody>
      </p:sp>
      <p:sp>
        <p:nvSpPr>
          <p:cNvPr id="84995" name="Rectangle 2"/>
          <p:cNvSpPr>
            <a:spLocks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endParaRPr lang="en-GB"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defTabSz="923925">
              <a:defRPr sz="2000">
                <a:solidFill>
                  <a:schemeClr val="tx1"/>
                </a:solidFill>
                <a:latin typeface="Arial" charset="0"/>
              </a:defRPr>
            </a:lvl1pPr>
            <a:lvl2pPr marL="742950" indent="-285750" defTabSz="923925">
              <a:defRPr sz="2000">
                <a:solidFill>
                  <a:schemeClr val="tx1"/>
                </a:solidFill>
                <a:latin typeface="Arial" charset="0"/>
              </a:defRPr>
            </a:lvl2pPr>
            <a:lvl3pPr marL="1143000" indent="-228600" defTabSz="923925">
              <a:defRPr sz="2000">
                <a:solidFill>
                  <a:schemeClr val="tx1"/>
                </a:solidFill>
                <a:latin typeface="Arial" charset="0"/>
              </a:defRPr>
            </a:lvl3pPr>
            <a:lvl4pPr marL="1600200" indent="-228600" defTabSz="923925">
              <a:defRPr sz="2000">
                <a:solidFill>
                  <a:schemeClr val="tx1"/>
                </a:solidFill>
                <a:latin typeface="Arial" charset="0"/>
              </a:defRPr>
            </a:lvl4pPr>
            <a:lvl5pPr marL="2057400" indent="-228600" defTabSz="923925">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fld id="{34CC6F6E-9CA5-4723-B61A-32A3E52924F8}" type="slidenum">
              <a:rPr lang="en-GB" altLang="en-US" sz="1200"/>
              <a:pPr/>
              <a:t>39</a:t>
            </a:fld>
            <a:endParaRPr lang="en-GB" altLang="en-US" sz="1200"/>
          </a:p>
        </p:txBody>
      </p:sp>
      <p:sp>
        <p:nvSpPr>
          <p:cNvPr id="86019" name="Rectangle 2"/>
          <p:cNvSpPr>
            <a:spLocks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endParaRPr lang="en-GB"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defTabSz="923925">
              <a:defRPr sz="2000">
                <a:solidFill>
                  <a:schemeClr val="tx1"/>
                </a:solidFill>
                <a:latin typeface="Arial" charset="0"/>
              </a:defRPr>
            </a:lvl1pPr>
            <a:lvl2pPr marL="742950" indent="-285750" defTabSz="923925">
              <a:defRPr sz="2000">
                <a:solidFill>
                  <a:schemeClr val="tx1"/>
                </a:solidFill>
                <a:latin typeface="Arial" charset="0"/>
              </a:defRPr>
            </a:lvl2pPr>
            <a:lvl3pPr marL="1143000" indent="-228600" defTabSz="923925">
              <a:defRPr sz="2000">
                <a:solidFill>
                  <a:schemeClr val="tx1"/>
                </a:solidFill>
                <a:latin typeface="Arial" charset="0"/>
              </a:defRPr>
            </a:lvl3pPr>
            <a:lvl4pPr marL="1600200" indent="-228600" defTabSz="923925">
              <a:defRPr sz="2000">
                <a:solidFill>
                  <a:schemeClr val="tx1"/>
                </a:solidFill>
                <a:latin typeface="Arial" charset="0"/>
              </a:defRPr>
            </a:lvl4pPr>
            <a:lvl5pPr marL="2057400" indent="-228600" defTabSz="923925">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fld id="{0F75A5ED-AD88-45AB-8B1D-6432AE58DC1C}" type="slidenum">
              <a:rPr lang="en-GB" altLang="en-US" sz="1200"/>
              <a:pPr/>
              <a:t>40</a:t>
            </a:fld>
            <a:endParaRPr lang="en-GB" altLang="en-US" sz="1200"/>
          </a:p>
        </p:txBody>
      </p:sp>
      <p:sp>
        <p:nvSpPr>
          <p:cNvPr id="87043" name="Rectangle 2"/>
          <p:cNvSpPr>
            <a:spLocks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endParaRPr lang="en-GB"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defTabSz="923925">
              <a:defRPr sz="2000">
                <a:solidFill>
                  <a:schemeClr val="tx1"/>
                </a:solidFill>
                <a:latin typeface="Arial" charset="0"/>
              </a:defRPr>
            </a:lvl1pPr>
            <a:lvl2pPr marL="742950" indent="-285750" defTabSz="923925">
              <a:defRPr sz="2000">
                <a:solidFill>
                  <a:schemeClr val="tx1"/>
                </a:solidFill>
                <a:latin typeface="Arial" charset="0"/>
              </a:defRPr>
            </a:lvl2pPr>
            <a:lvl3pPr marL="1143000" indent="-228600" defTabSz="923925">
              <a:defRPr sz="2000">
                <a:solidFill>
                  <a:schemeClr val="tx1"/>
                </a:solidFill>
                <a:latin typeface="Arial" charset="0"/>
              </a:defRPr>
            </a:lvl3pPr>
            <a:lvl4pPr marL="1600200" indent="-228600" defTabSz="923925">
              <a:defRPr sz="2000">
                <a:solidFill>
                  <a:schemeClr val="tx1"/>
                </a:solidFill>
                <a:latin typeface="Arial" charset="0"/>
              </a:defRPr>
            </a:lvl4pPr>
            <a:lvl5pPr marL="2057400" indent="-228600" defTabSz="923925">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fld id="{B4189E91-558A-4FCB-AE8D-0CCAB5E6AFE4}" type="slidenum">
              <a:rPr lang="en-GB" altLang="en-US" sz="1200"/>
              <a:pPr/>
              <a:t>42</a:t>
            </a:fld>
            <a:endParaRPr lang="en-GB" altLang="en-US" sz="1200"/>
          </a:p>
        </p:txBody>
      </p:sp>
      <p:sp>
        <p:nvSpPr>
          <p:cNvPr id="88067" name="Rectangle 2"/>
          <p:cNvSpPr>
            <a:spLocks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endParaRPr lang="en-GB"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defTabSz="923925">
              <a:defRPr sz="2000">
                <a:solidFill>
                  <a:schemeClr val="tx1"/>
                </a:solidFill>
                <a:latin typeface="Arial" charset="0"/>
              </a:defRPr>
            </a:lvl1pPr>
            <a:lvl2pPr marL="742950" indent="-285750" defTabSz="923925">
              <a:defRPr sz="2000">
                <a:solidFill>
                  <a:schemeClr val="tx1"/>
                </a:solidFill>
                <a:latin typeface="Arial" charset="0"/>
              </a:defRPr>
            </a:lvl2pPr>
            <a:lvl3pPr marL="1143000" indent="-228600" defTabSz="923925">
              <a:defRPr sz="2000">
                <a:solidFill>
                  <a:schemeClr val="tx1"/>
                </a:solidFill>
                <a:latin typeface="Arial" charset="0"/>
              </a:defRPr>
            </a:lvl3pPr>
            <a:lvl4pPr marL="1600200" indent="-228600" defTabSz="923925">
              <a:defRPr sz="2000">
                <a:solidFill>
                  <a:schemeClr val="tx1"/>
                </a:solidFill>
                <a:latin typeface="Arial" charset="0"/>
              </a:defRPr>
            </a:lvl4pPr>
            <a:lvl5pPr marL="2057400" indent="-228600" defTabSz="923925">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fld id="{73B67202-D10C-49F0-ACDB-C94B2A6A92B0}" type="slidenum">
              <a:rPr lang="en-GB" altLang="en-US" sz="1200"/>
              <a:pPr/>
              <a:t>43</a:t>
            </a:fld>
            <a:endParaRPr lang="en-GB" altLang="en-US" sz="1200"/>
          </a:p>
        </p:txBody>
      </p:sp>
      <p:sp>
        <p:nvSpPr>
          <p:cNvPr id="89091" name="Rectangle 2"/>
          <p:cNvSpPr>
            <a:spLocks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endParaRPr lang="en-GB"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defTabSz="923925">
              <a:defRPr sz="2000">
                <a:solidFill>
                  <a:schemeClr val="tx1"/>
                </a:solidFill>
                <a:latin typeface="Arial" charset="0"/>
              </a:defRPr>
            </a:lvl1pPr>
            <a:lvl2pPr marL="742950" indent="-285750" defTabSz="923925">
              <a:defRPr sz="2000">
                <a:solidFill>
                  <a:schemeClr val="tx1"/>
                </a:solidFill>
                <a:latin typeface="Arial" charset="0"/>
              </a:defRPr>
            </a:lvl2pPr>
            <a:lvl3pPr marL="1143000" indent="-228600" defTabSz="923925">
              <a:defRPr sz="2000">
                <a:solidFill>
                  <a:schemeClr val="tx1"/>
                </a:solidFill>
                <a:latin typeface="Arial" charset="0"/>
              </a:defRPr>
            </a:lvl3pPr>
            <a:lvl4pPr marL="1600200" indent="-228600" defTabSz="923925">
              <a:defRPr sz="2000">
                <a:solidFill>
                  <a:schemeClr val="tx1"/>
                </a:solidFill>
                <a:latin typeface="Arial" charset="0"/>
              </a:defRPr>
            </a:lvl4pPr>
            <a:lvl5pPr marL="2057400" indent="-228600" defTabSz="923925">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fld id="{A7F2AACA-388E-4916-8808-8859CFB62621}" type="slidenum">
              <a:rPr lang="en-GB" altLang="en-US" sz="1200"/>
              <a:pPr/>
              <a:t>45</a:t>
            </a:fld>
            <a:endParaRPr lang="en-GB" altLang="en-US" sz="1200"/>
          </a:p>
        </p:txBody>
      </p:sp>
      <p:sp>
        <p:nvSpPr>
          <p:cNvPr id="90115" name="Rectangle 2"/>
          <p:cNvSpPr>
            <a:spLocks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endParaRPr lang="en-GB"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defTabSz="923925">
              <a:defRPr sz="2000">
                <a:solidFill>
                  <a:schemeClr val="tx1"/>
                </a:solidFill>
                <a:latin typeface="Arial" charset="0"/>
              </a:defRPr>
            </a:lvl1pPr>
            <a:lvl2pPr marL="742950" indent="-285750" defTabSz="923925">
              <a:defRPr sz="2000">
                <a:solidFill>
                  <a:schemeClr val="tx1"/>
                </a:solidFill>
                <a:latin typeface="Arial" charset="0"/>
              </a:defRPr>
            </a:lvl2pPr>
            <a:lvl3pPr marL="1143000" indent="-228600" defTabSz="923925">
              <a:defRPr sz="2000">
                <a:solidFill>
                  <a:schemeClr val="tx1"/>
                </a:solidFill>
                <a:latin typeface="Arial" charset="0"/>
              </a:defRPr>
            </a:lvl3pPr>
            <a:lvl4pPr marL="1600200" indent="-228600" defTabSz="923925">
              <a:defRPr sz="2000">
                <a:solidFill>
                  <a:schemeClr val="tx1"/>
                </a:solidFill>
                <a:latin typeface="Arial" charset="0"/>
              </a:defRPr>
            </a:lvl4pPr>
            <a:lvl5pPr marL="2057400" indent="-228600" defTabSz="923925">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fld id="{682273FA-A391-490B-A629-F39649CE729C}" type="slidenum">
              <a:rPr lang="en-GB" altLang="en-US" sz="1200"/>
              <a:pPr/>
              <a:t>46</a:t>
            </a:fld>
            <a:endParaRPr lang="en-GB" altLang="en-US" sz="1200"/>
          </a:p>
        </p:txBody>
      </p:sp>
      <p:sp>
        <p:nvSpPr>
          <p:cNvPr id="91139" name="Rectangle 2"/>
          <p:cNvSpPr>
            <a:spLocks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r>
              <a:rPr lang="en-GB" altLang="en-US" smtClean="0"/>
              <a:t>BCM risk assessment and mitigation at front end, at back end insurance (claims &amp; broking).  Risk Consulting provides support at all stages.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defTabSz="923925">
              <a:defRPr sz="2000">
                <a:solidFill>
                  <a:schemeClr val="tx1"/>
                </a:solidFill>
                <a:latin typeface="Arial" charset="0"/>
              </a:defRPr>
            </a:lvl1pPr>
            <a:lvl2pPr marL="742950" indent="-285750" defTabSz="923925">
              <a:defRPr sz="2000">
                <a:solidFill>
                  <a:schemeClr val="tx1"/>
                </a:solidFill>
                <a:latin typeface="Arial" charset="0"/>
              </a:defRPr>
            </a:lvl2pPr>
            <a:lvl3pPr marL="1143000" indent="-228600" defTabSz="923925">
              <a:defRPr sz="2000">
                <a:solidFill>
                  <a:schemeClr val="tx1"/>
                </a:solidFill>
                <a:latin typeface="Arial" charset="0"/>
              </a:defRPr>
            </a:lvl3pPr>
            <a:lvl4pPr marL="1600200" indent="-228600" defTabSz="923925">
              <a:defRPr sz="2000">
                <a:solidFill>
                  <a:schemeClr val="tx1"/>
                </a:solidFill>
                <a:latin typeface="Arial" charset="0"/>
              </a:defRPr>
            </a:lvl4pPr>
            <a:lvl5pPr marL="2057400" indent="-228600" defTabSz="923925">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fld id="{0E815CF4-8E0F-42E5-81E4-EA92C9FB7B0D}" type="slidenum">
              <a:rPr lang="en-GB" altLang="en-US" sz="1200"/>
              <a:pPr/>
              <a:t>47</a:t>
            </a:fld>
            <a:endParaRPr lang="en-GB" altLang="en-US" sz="1200"/>
          </a:p>
        </p:txBody>
      </p:sp>
      <p:sp>
        <p:nvSpPr>
          <p:cNvPr id="92163" name="Rectangle 2"/>
          <p:cNvSpPr>
            <a:spLocks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endParaRPr lang="en-GB"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23925">
              <a:defRPr sz="2000">
                <a:solidFill>
                  <a:schemeClr val="tx1"/>
                </a:solidFill>
                <a:latin typeface="Arial" charset="0"/>
              </a:defRPr>
            </a:lvl1pPr>
            <a:lvl2pPr marL="742950" indent="-285750" defTabSz="923925">
              <a:defRPr sz="2000">
                <a:solidFill>
                  <a:schemeClr val="tx1"/>
                </a:solidFill>
                <a:latin typeface="Arial" charset="0"/>
              </a:defRPr>
            </a:lvl2pPr>
            <a:lvl3pPr marL="1143000" indent="-228600" defTabSz="923925">
              <a:defRPr sz="2000">
                <a:solidFill>
                  <a:schemeClr val="tx1"/>
                </a:solidFill>
                <a:latin typeface="Arial" charset="0"/>
              </a:defRPr>
            </a:lvl3pPr>
            <a:lvl4pPr marL="1600200" indent="-228600" defTabSz="923925">
              <a:defRPr sz="2000">
                <a:solidFill>
                  <a:schemeClr val="tx1"/>
                </a:solidFill>
                <a:latin typeface="Arial" charset="0"/>
              </a:defRPr>
            </a:lvl4pPr>
            <a:lvl5pPr marL="2057400" indent="-228600" defTabSz="923925">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fld id="{411B9172-0B2E-47DC-A296-AA81CA579588}" type="slidenum">
              <a:rPr lang="en-GB" altLang="en-US" sz="1200"/>
              <a:pPr/>
              <a:t>4</a:t>
            </a:fld>
            <a:endParaRPr lang="en-GB" altLang="en-US" sz="1200"/>
          </a:p>
        </p:txBody>
      </p:sp>
      <p:sp>
        <p:nvSpPr>
          <p:cNvPr id="56323" name="Rectangle 2"/>
          <p:cNvSpPr>
            <a:spLocks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r>
              <a:rPr lang="en-GB" altLang="en-US" smtClean="0"/>
              <a:t>BCM is an holistic management process that identifies potential impacts that threaten an organisation and provides a framework for building resilience and the capability for an effective response that safeguards the interests of key stakeholders, reputation, brand and value creation activities.</a:t>
            </a:r>
          </a:p>
          <a:p>
            <a:r>
              <a:rPr lang="en-GB" altLang="en-US" b="1" smtClean="0">
                <a:solidFill>
                  <a:srgbClr val="008080"/>
                </a:solidFill>
              </a:rPr>
              <a:t>Business Continuity Management </a:t>
            </a:r>
            <a:r>
              <a:rPr lang="en-GB" altLang="en-US" smtClean="0">
                <a:solidFill>
                  <a:srgbClr val="000000"/>
                </a:solidFill>
              </a:rPr>
              <a:t>– A process that establishes a secure and resilient business environment with the capability of mounting an immediate and effective response to major incidents.  It is more than just organisation and a paper plan, it also requires planning, assessment, analysis, training, rehearsal and more.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23925">
              <a:defRPr sz="2000">
                <a:solidFill>
                  <a:schemeClr val="tx1"/>
                </a:solidFill>
                <a:latin typeface="Arial" charset="0"/>
              </a:defRPr>
            </a:lvl1pPr>
            <a:lvl2pPr marL="742950" indent="-285750" defTabSz="923925">
              <a:defRPr sz="2000">
                <a:solidFill>
                  <a:schemeClr val="tx1"/>
                </a:solidFill>
                <a:latin typeface="Arial" charset="0"/>
              </a:defRPr>
            </a:lvl2pPr>
            <a:lvl3pPr marL="1143000" indent="-228600" defTabSz="923925">
              <a:defRPr sz="2000">
                <a:solidFill>
                  <a:schemeClr val="tx1"/>
                </a:solidFill>
                <a:latin typeface="Arial" charset="0"/>
              </a:defRPr>
            </a:lvl3pPr>
            <a:lvl4pPr marL="1600200" indent="-228600" defTabSz="923925">
              <a:defRPr sz="2000">
                <a:solidFill>
                  <a:schemeClr val="tx1"/>
                </a:solidFill>
                <a:latin typeface="Arial" charset="0"/>
              </a:defRPr>
            </a:lvl4pPr>
            <a:lvl5pPr marL="2057400" indent="-228600" defTabSz="923925">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fld id="{BEE08700-4F78-4645-A708-5D94071F541D}" type="slidenum">
              <a:rPr lang="en-GB" altLang="en-US" sz="1200"/>
              <a:pPr/>
              <a:t>5</a:t>
            </a:fld>
            <a:endParaRPr lang="en-GB" altLang="en-US" sz="1200"/>
          </a:p>
        </p:txBody>
      </p:sp>
      <p:sp>
        <p:nvSpPr>
          <p:cNvPr id="57347" name="Rectangle 2"/>
          <p:cNvSpPr>
            <a:spLocks noChangeArrowheads="1" noTextEdit="1"/>
          </p:cNvSpPr>
          <p:nvPr>
            <p:ph type="sldImg"/>
          </p:nvPr>
        </p:nvSpPr>
        <p:spPr>
          <a:xfrm>
            <a:off x="806450" y="762000"/>
            <a:ext cx="5226050" cy="3733800"/>
          </a:xfrm>
          <a:ln/>
        </p:spPr>
      </p:sp>
      <p:sp>
        <p:nvSpPr>
          <p:cNvPr id="57348" name="Rectangle 3"/>
          <p:cNvSpPr>
            <a:spLocks noGrp="1" noChangeArrowheads="1"/>
          </p:cNvSpPr>
          <p:nvPr>
            <p:ph type="body" idx="1"/>
          </p:nvPr>
        </p:nvSpPr>
        <p:spPr>
          <a:xfrm>
            <a:off x="933450" y="4724400"/>
            <a:ext cx="4968875" cy="4495800"/>
          </a:xfrm>
          <a:noFill/>
        </p:spPr>
        <p:txBody>
          <a:bodyPr/>
          <a:lstStyle/>
          <a:p>
            <a:r>
              <a:rPr lang="en-GB" altLang="en-US" smtClean="0"/>
              <a:t>In some instances the company has gone on to recover better than before the incident occurred.  </a:t>
            </a:r>
          </a:p>
          <a:p>
            <a:r>
              <a:rPr lang="en-GB" altLang="en-US" smtClean="0"/>
              <a:t>Confidence with the market.   If it can deal with a disaster or a crisis well it can deal with general everyday business.</a:t>
            </a:r>
          </a:p>
          <a:p>
            <a:r>
              <a:rPr lang="en-GB" altLang="en-US" smtClean="0"/>
              <a:t>Interesting to note that according to a paper from the Cranfield School Management entitled ‘barriers to growth’, it points out that the word ‘crisis’ derives from the Chinese and translates literally as ‘dangerous opportunity’.</a:t>
            </a:r>
          </a:p>
          <a:p>
            <a:r>
              <a:rPr lang="en-GB" altLang="en-US" smtClean="0"/>
              <a:t>No  plan due to lucky escape because recovered with the critical recovery point.</a:t>
            </a:r>
            <a:endParaRPr lang="en-GB" altLang="en-US"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23925">
              <a:defRPr sz="2000">
                <a:solidFill>
                  <a:schemeClr val="tx1"/>
                </a:solidFill>
                <a:latin typeface="Arial" charset="0"/>
              </a:defRPr>
            </a:lvl1pPr>
            <a:lvl2pPr marL="742950" indent="-285750" defTabSz="923925">
              <a:defRPr sz="2000">
                <a:solidFill>
                  <a:schemeClr val="tx1"/>
                </a:solidFill>
                <a:latin typeface="Arial" charset="0"/>
              </a:defRPr>
            </a:lvl2pPr>
            <a:lvl3pPr marL="1143000" indent="-228600" defTabSz="923925">
              <a:defRPr sz="2000">
                <a:solidFill>
                  <a:schemeClr val="tx1"/>
                </a:solidFill>
                <a:latin typeface="Arial" charset="0"/>
              </a:defRPr>
            </a:lvl3pPr>
            <a:lvl4pPr marL="1600200" indent="-228600" defTabSz="923925">
              <a:defRPr sz="2000">
                <a:solidFill>
                  <a:schemeClr val="tx1"/>
                </a:solidFill>
                <a:latin typeface="Arial" charset="0"/>
              </a:defRPr>
            </a:lvl4pPr>
            <a:lvl5pPr marL="2057400" indent="-228600" defTabSz="923925">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fld id="{22A361E6-5FE8-4591-9153-AD17864C6C14}" type="slidenum">
              <a:rPr lang="en-GB" altLang="en-US" sz="1200"/>
              <a:pPr/>
              <a:t>6</a:t>
            </a:fld>
            <a:endParaRPr lang="en-GB" altLang="en-US" sz="1200"/>
          </a:p>
        </p:txBody>
      </p:sp>
      <p:sp>
        <p:nvSpPr>
          <p:cNvPr id="58371" name="Rectangle 2"/>
          <p:cNvSpPr>
            <a:spLocks noChangeArrowheads="1" noTextEdit="1"/>
          </p:cNvSpPr>
          <p:nvPr>
            <p:ph type="sldImg"/>
          </p:nvPr>
        </p:nvSpPr>
        <p:spPr>
          <a:ln/>
        </p:spPr>
      </p:sp>
      <p:sp>
        <p:nvSpPr>
          <p:cNvPr id="58372" name="Rectangle 3"/>
          <p:cNvSpPr>
            <a:spLocks noGrp="1" noChangeArrowheads="1"/>
          </p:cNvSpPr>
          <p:nvPr>
            <p:ph type="body" idx="1"/>
          </p:nvPr>
        </p:nvSpPr>
        <p:spPr>
          <a:xfrm>
            <a:off x="933450" y="4724400"/>
            <a:ext cx="4968875" cy="4495800"/>
          </a:xfrm>
          <a:noFill/>
        </p:spPr>
        <p:txBody>
          <a:bodyPr/>
          <a:lstStyle/>
          <a:p>
            <a:r>
              <a:rPr lang="en-GB" altLang="en-US" b="1" smtClean="0">
                <a:solidFill>
                  <a:srgbClr val="008080"/>
                </a:solidFill>
              </a:rPr>
              <a:t>Components of a business continuity plan</a:t>
            </a:r>
          </a:p>
          <a:p>
            <a:pPr>
              <a:spcBef>
                <a:spcPct val="0"/>
              </a:spcBef>
              <a:spcAft>
                <a:spcPts val="600"/>
              </a:spcAft>
            </a:pPr>
            <a:r>
              <a:rPr lang="en-GB" altLang="en-US" b="1" smtClean="0">
                <a:solidFill>
                  <a:srgbClr val="008080"/>
                </a:solidFill>
              </a:rPr>
              <a:t>Emergency response</a:t>
            </a:r>
            <a:r>
              <a:rPr lang="en-GB" altLang="en-US" smtClean="0">
                <a:solidFill>
                  <a:srgbClr val="000000"/>
                </a:solidFill>
              </a:rPr>
              <a:t> – the immediate response to an incident where immediate action needs to be taken to safeguard life and, if it is safe to do so, limit damage to the site.</a:t>
            </a:r>
          </a:p>
          <a:p>
            <a:pPr>
              <a:spcBef>
                <a:spcPct val="0"/>
              </a:spcBef>
              <a:spcAft>
                <a:spcPts val="600"/>
              </a:spcAft>
            </a:pPr>
            <a:r>
              <a:rPr lang="en-GB" altLang="en-US" b="1" smtClean="0">
                <a:solidFill>
                  <a:srgbClr val="008080"/>
                </a:solidFill>
              </a:rPr>
              <a:t>Crisis management</a:t>
            </a:r>
            <a:r>
              <a:rPr lang="en-GB" altLang="en-US" smtClean="0">
                <a:solidFill>
                  <a:srgbClr val="008080"/>
                </a:solidFill>
              </a:rPr>
              <a:t> </a:t>
            </a:r>
            <a:r>
              <a:rPr lang="en-GB" altLang="en-US" smtClean="0">
                <a:solidFill>
                  <a:srgbClr val="000000"/>
                </a:solidFill>
              </a:rPr>
              <a:t>– taking appropriate actions to mitigate or reduce the sources, size and impact of the crisis, manage the impacts, aid recovery and exploit opportunities.  Also known as a crisis communications because of the need to communicate with all stakeholders and deal effectively with the press and media.  </a:t>
            </a:r>
          </a:p>
          <a:p>
            <a:pPr>
              <a:spcBef>
                <a:spcPct val="0"/>
              </a:spcBef>
            </a:pPr>
            <a:r>
              <a:rPr lang="en-GB" altLang="en-US" b="1" smtClean="0">
                <a:solidFill>
                  <a:srgbClr val="008080"/>
                </a:solidFill>
              </a:rPr>
              <a:t>Business recovery</a:t>
            </a:r>
            <a:r>
              <a:rPr lang="en-GB" altLang="en-US" smtClean="0">
                <a:solidFill>
                  <a:srgbClr val="000000"/>
                </a:solidFill>
              </a:rPr>
              <a:t> – The capability to recover business processes before the impact of their loss causes irrecoverable damage and to provide an acceptable level of level of service to clients, customers and other business partners regardless of any events or incidents that occur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23925">
              <a:defRPr sz="2000">
                <a:solidFill>
                  <a:schemeClr val="tx1"/>
                </a:solidFill>
                <a:latin typeface="Arial" charset="0"/>
              </a:defRPr>
            </a:lvl1pPr>
            <a:lvl2pPr marL="742950" indent="-285750" defTabSz="923925">
              <a:defRPr sz="2000">
                <a:solidFill>
                  <a:schemeClr val="tx1"/>
                </a:solidFill>
                <a:latin typeface="Arial" charset="0"/>
              </a:defRPr>
            </a:lvl2pPr>
            <a:lvl3pPr marL="1143000" indent="-228600" defTabSz="923925">
              <a:defRPr sz="2000">
                <a:solidFill>
                  <a:schemeClr val="tx1"/>
                </a:solidFill>
                <a:latin typeface="Arial" charset="0"/>
              </a:defRPr>
            </a:lvl3pPr>
            <a:lvl4pPr marL="1600200" indent="-228600" defTabSz="923925">
              <a:defRPr sz="2000">
                <a:solidFill>
                  <a:schemeClr val="tx1"/>
                </a:solidFill>
                <a:latin typeface="Arial" charset="0"/>
              </a:defRPr>
            </a:lvl4pPr>
            <a:lvl5pPr marL="2057400" indent="-228600" defTabSz="923925">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fld id="{7EB71ADC-BDB3-4D78-9F39-26F2A5168AC8}" type="slidenum">
              <a:rPr lang="en-GB" altLang="en-US" sz="1200"/>
              <a:pPr/>
              <a:t>7</a:t>
            </a:fld>
            <a:endParaRPr lang="en-GB" altLang="en-US" sz="1200"/>
          </a:p>
        </p:txBody>
      </p:sp>
      <p:sp>
        <p:nvSpPr>
          <p:cNvPr id="59395" name="Rectangle 2"/>
          <p:cNvSpPr>
            <a:spLocks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r>
              <a:rPr lang="en-GB" altLang="en-US" smtClean="0"/>
              <a:t>When you begin speaking stress the line:</a:t>
            </a:r>
          </a:p>
          <a:p>
            <a:endParaRPr lang="en-GB" altLang="en-US" smtClean="0"/>
          </a:p>
          <a:p>
            <a:r>
              <a:rPr lang="en-GB" altLang="en-US" smtClean="0"/>
              <a:t>“Establishing a </a:t>
            </a:r>
            <a:r>
              <a:rPr lang="en-GB" altLang="en-US" b="1" smtClean="0"/>
              <a:t>CAPABILITY</a:t>
            </a:r>
            <a:r>
              <a:rPr lang="en-GB" altLang="en-US" smtClean="0"/>
              <a:t> to protect employees and business.” A capability is more than an organisation chart or paper plan. It requires planning, training and more (as you will see in the coming slides).</a:t>
            </a:r>
          </a:p>
          <a:p>
            <a:endParaRPr lang="en-GB" altLang="en-US" smtClean="0"/>
          </a:p>
          <a:p>
            <a:r>
              <a:rPr lang="en-GB" altLang="en-US" smtClean="0"/>
              <a:t>The following slide will address the value proposition.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defTabSz="923925">
              <a:defRPr sz="2000">
                <a:solidFill>
                  <a:schemeClr val="tx1"/>
                </a:solidFill>
                <a:latin typeface="Arial" charset="0"/>
              </a:defRPr>
            </a:lvl1pPr>
            <a:lvl2pPr marL="742950" indent="-285750" defTabSz="923925">
              <a:defRPr sz="2000">
                <a:solidFill>
                  <a:schemeClr val="tx1"/>
                </a:solidFill>
                <a:latin typeface="Arial" charset="0"/>
              </a:defRPr>
            </a:lvl2pPr>
            <a:lvl3pPr marL="1143000" indent="-228600" defTabSz="923925">
              <a:defRPr sz="2000">
                <a:solidFill>
                  <a:schemeClr val="tx1"/>
                </a:solidFill>
                <a:latin typeface="Arial" charset="0"/>
              </a:defRPr>
            </a:lvl3pPr>
            <a:lvl4pPr marL="1600200" indent="-228600" defTabSz="923925">
              <a:defRPr sz="2000">
                <a:solidFill>
                  <a:schemeClr val="tx1"/>
                </a:solidFill>
                <a:latin typeface="Arial" charset="0"/>
              </a:defRPr>
            </a:lvl4pPr>
            <a:lvl5pPr marL="2057400" indent="-228600" defTabSz="923925">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fld id="{58F22B3E-8979-4FD2-9412-320438AB0615}" type="slidenum">
              <a:rPr lang="en-GB" altLang="en-US" sz="1200"/>
              <a:pPr/>
              <a:t>8</a:t>
            </a:fld>
            <a:endParaRPr lang="en-GB" altLang="en-US" sz="1200"/>
          </a:p>
        </p:txBody>
      </p:sp>
      <p:sp>
        <p:nvSpPr>
          <p:cNvPr id="60419" name="Rectangle 2"/>
          <p:cNvSpPr>
            <a:spLocks noChangeArrowheads="1" noTextEdit="1"/>
          </p:cNvSpPr>
          <p:nvPr>
            <p:ph type="sldImg"/>
          </p:nvPr>
        </p:nvSpPr>
        <p:spPr>
          <a:xfrm>
            <a:off x="793750" y="744538"/>
            <a:ext cx="5213350" cy="3724275"/>
          </a:xfrm>
          <a:ln/>
        </p:spPr>
      </p:sp>
      <p:sp>
        <p:nvSpPr>
          <p:cNvPr id="60420" name="Rectangle 3"/>
          <p:cNvSpPr>
            <a:spLocks noGrp="1" noChangeArrowheads="1"/>
          </p:cNvSpPr>
          <p:nvPr>
            <p:ph type="body" idx="1"/>
          </p:nvPr>
        </p:nvSpPr>
        <p:spPr>
          <a:noFill/>
        </p:spPr>
        <p:txBody>
          <a:bodyPr/>
          <a:lstStyle/>
          <a:p>
            <a:pPr>
              <a:lnSpc>
                <a:spcPct val="90000"/>
              </a:lnSpc>
            </a:pPr>
            <a:r>
              <a:rPr lang="en-US" altLang="en-US" smtClean="0"/>
              <a:t>Hopefully, before you present this slide, you will have learned about the prospect’s industry, types of losses that the industry has suffered, and the types of losses/emergencies that the prospect has suffered. Try to learn about the locations of their facilities, so you can see which ones are exposed to natural hazards, might in urban areas vulnerable to terrorism, or types of operations where there is a history of losses.</a:t>
            </a:r>
          </a:p>
          <a:p>
            <a:pPr>
              <a:lnSpc>
                <a:spcPct val="90000"/>
              </a:lnSpc>
            </a:pPr>
            <a:r>
              <a:rPr lang="en-US" altLang="en-US" smtClean="0"/>
              <a:t>Emphasis protecting people. No one will discount this publicly.</a:t>
            </a:r>
          </a:p>
          <a:p>
            <a:pPr>
              <a:lnSpc>
                <a:spcPct val="90000"/>
              </a:lnSpc>
            </a:pPr>
            <a:r>
              <a:rPr lang="en-US" altLang="en-US" smtClean="0"/>
              <a:t>Protection of physical assets goes hand in hand with protection of business operations. If you respond promptly and effectively, then you minimize damage and consequential business interruption.</a:t>
            </a:r>
          </a:p>
          <a:p>
            <a:pPr>
              <a:lnSpc>
                <a:spcPct val="90000"/>
              </a:lnSpc>
            </a:pPr>
            <a:r>
              <a:rPr lang="en-US" altLang="en-US" smtClean="0"/>
              <a:t>Environmental contamination occurs when there is a loss – piping or tanks fail or runoff from firefighting water can create a huge environmental mess.</a:t>
            </a:r>
          </a:p>
          <a:p>
            <a:pPr>
              <a:lnSpc>
                <a:spcPct val="90000"/>
              </a:lnSpc>
            </a:pPr>
            <a:r>
              <a:rPr lang="en-US" altLang="en-US" smtClean="0"/>
              <a:t>Most companies are very sensitive to their image and reputation. A poorly handled emergency can focus significant negative attention on a company. However, a prompt and effective response can actually garner positive attention as a ‘well managed company’.</a:t>
            </a:r>
          </a:p>
          <a:p>
            <a:pPr>
              <a:lnSpc>
                <a:spcPct val="90000"/>
              </a:lnSpc>
            </a:pPr>
            <a:r>
              <a:rPr lang="en-US" altLang="en-US" smtClean="0"/>
              <a:t>Emergency response is highly regulated. Companies are required to have basic plans, and companies in hazardous industries or in buildings with large numbers of people require enhanced planning.</a:t>
            </a:r>
          </a:p>
          <a:p>
            <a:pPr>
              <a:lnSpc>
                <a:spcPct val="90000"/>
              </a:lnSpc>
            </a:pPr>
            <a:r>
              <a:rPr lang="en-US" altLang="en-US" smtClean="0"/>
              <a:t>Last, in the world of corporate scandals, good ERP is good governance.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23925">
              <a:defRPr sz="2000">
                <a:solidFill>
                  <a:schemeClr val="tx1"/>
                </a:solidFill>
                <a:latin typeface="Arial" charset="0"/>
              </a:defRPr>
            </a:lvl1pPr>
            <a:lvl2pPr marL="742950" indent="-285750" defTabSz="923925">
              <a:defRPr sz="2000">
                <a:solidFill>
                  <a:schemeClr val="tx1"/>
                </a:solidFill>
                <a:latin typeface="Arial" charset="0"/>
              </a:defRPr>
            </a:lvl2pPr>
            <a:lvl3pPr marL="1143000" indent="-228600" defTabSz="923925">
              <a:defRPr sz="2000">
                <a:solidFill>
                  <a:schemeClr val="tx1"/>
                </a:solidFill>
                <a:latin typeface="Arial" charset="0"/>
              </a:defRPr>
            </a:lvl3pPr>
            <a:lvl4pPr marL="1600200" indent="-228600" defTabSz="923925">
              <a:defRPr sz="2000">
                <a:solidFill>
                  <a:schemeClr val="tx1"/>
                </a:solidFill>
                <a:latin typeface="Arial" charset="0"/>
              </a:defRPr>
            </a:lvl4pPr>
            <a:lvl5pPr marL="2057400" indent="-228600" defTabSz="923925">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fld id="{F3AB4835-CE85-49D8-B598-B42A69E8118A}" type="slidenum">
              <a:rPr lang="en-GB" altLang="en-US" sz="1200"/>
              <a:pPr/>
              <a:t>9</a:t>
            </a:fld>
            <a:endParaRPr lang="en-GB" altLang="en-US" sz="1200"/>
          </a:p>
        </p:txBody>
      </p:sp>
      <p:sp>
        <p:nvSpPr>
          <p:cNvPr id="61443" name="Rectangle 2"/>
          <p:cNvSpPr>
            <a:spLocks noChangeArrowheads="1" noTextEdit="1"/>
          </p:cNvSpPr>
          <p:nvPr>
            <p:ph type="sldImg"/>
          </p:nvPr>
        </p:nvSpPr>
        <p:spPr>
          <a:xfrm>
            <a:off x="793750" y="744538"/>
            <a:ext cx="5213350" cy="3724275"/>
          </a:xfrm>
          <a:ln/>
        </p:spPr>
      </p:sp>
      <p:sp>
        <p:nvSpPr>
          <p:cNvPr id="61444" name="Rectangle 3"/>
          <p:cNvSpPr>
            <a:spLocks noGrp="1" noChangeArrowheads="1"/>
          </p:cNvSpPr>
          <p:nvPr>
            <p:ph type="body" idx="1"/>
          </p:nvPr>
        </p:nvSpPr>
        <p:spPr>
          <a:noFill/>
        </p:spPr>
        <p:txBody>
          <a:bodyPr/>
          <a:lstStyle/>
          <a:p>
            <a:r>
              <a:rPr lang="en-US" altLang="en-US" b="1" smtClean="0"/>
              <a:t>This slide requires you to press the [Enter] key or click the mouse for each element to appear on the screen.</a:t>
            </a:r>
          </a:p>
          <a:p>
            <a:r>
              <a:rPr lang="en-US" altLang="en-US" smtClean="0"/>
              <a:t>Risk assessment identifies what threats, hazards, or perils can injure or kill people, damage property, interrupt business operations, or contaminate the environment – either directly or indirectly.</a:t>
            </a:r>
          </a:p>
          <a:p>
            <a:r>
              <a:rPr lang="en-US" altLang="en-US" smtClean="0"/>
              <a:t>Since many hazards are site-specific (e.g., most natural hazards), you need to determine what is the probability of occurrence and the magnitude of consequences. Keep in mind that low-impact events occur relatively frequently (e.g., micro-earthquake occur daily in California), but high impact events occur relatively infrequently (e.g., a magnitude 8.3 earthquake in San Francisco occurs about once in 783 years.) </a:t>
            </a:r>
          </a:p>
          <a:p>
            <a:r>
              <a:rPr lang="en-US" altLang="en-US" smtClean="0"/>
              <a:t>You need to determine whether a catastrophic event is possible. If so, you have to plan for it. And you need to know the potential impact (e.g., what building damage is possible, what buildings would be flooded, what fire damage is possible, etc.)</a:t>
            </a:r>
          </a:p>
          <a:p>
            <a:r>
              <a:rPr lang="en-US" altLang="en-US" smtClean="0"/>
              <a:t>As you hit the [Enter] key, each threat/hazard/peril will appear. Be prepared to discuss how each could impact a client’s facilities. If you can connect here, you build your case for the sale. Most pictures are self-explanatory. The yellow suited person exemplifies a hazardous materials incident. The electrical high-tension power lines exemplify loss of utilities (could be electricity, gas, water, etc.) The black suited person is a bomb squad technician, and the gun-toting person exemplifies workplace violence.</a:t>
            </a:r>
            <a:endParaRPr lang="en-US" altLang="en-US" sz="100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828800"/>
            <a:ext cx="9601200" cy="3198813"/>
            <a:chOff x="0" y="1152"/>
            <a:chExt cx="6048" cy="2015"/>
          </a:xfrm>
        </p:grpSpPr>
        <p:sp>
          <p:nvSpPr>
            <p:cNvPr id="5" name="Rectangle 3" descr="Dark vertical"/>
            <p:cNvSpPr>
              <a:spLocks noChangeArrowheads="1"/>
            </p:cNvSpPr>
            <p:nvPr/>
          </p:nvSpPr>
          <p:spPr bwMode="auto">
            <a:xfrm>
              <a:off x="0" y="1152"/>
              <a:ext cx="6048" cy="2015"/>
            </a:xfrm>
            <a:prstGeom prst="rect">
              <a:avLst/>
            </a:prstGeom>
            <a:pattFill prst="dkVert">
              <a:fgClr>
                <a:schemeClr val="accent1"/>
              </a:fgClr>
              <a:bgClr>
                <a:schemeClr val="bg1"/>
              </a:bgClr>
            </a:pattFill>
            <a:ln>
              <a:noFill/>
            </a:ln>
            <a:effectLst/>
            <a:extLst>
              <a:ext uri="{91240B29-F687-4F45-9708-019B960494DF}">
                <a14:hiddenLine xmlns:a14="http://schemas.microsoft.com/office/drawing/2010/main" w="9525">
                  <a:solidFill>
                    <a:srgbClr val="5388D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736" tIns="45368" rIns="90736" bIns="45368" anchor="ctr"/>
            <a:lstStyle>
              <a:lvl1pPr defTabSz="908050">
                <a:defRPr sz="2000">
                  <a:solidFill>
                    <a:schemeClr val="tx1"/>
                  </a:solidFill>
                  <a:latin typeface="Arial" charset="0"/>
                </a:defRPr>
              </a:lvl1pPr>
              <a:lvl2pPr marL="742950" indent="-285750" defTabSz="908050">
                <a:defRPr sz="2000">
                  <a:solidFill>
                    <a:schemeClr val="tx1"/>
                  </a:solidFill>
                  <a:latin typeface="Arial" charset="0"/>
                </a:defRPr>
              </a:lvl2pPr>
              <a:lvl3pPr marL="1143000" indent="-228600" defTabSz="908050">
                <a:defRPr sz="2000">
                  <a:solidFill>
                    <a:schemeClr val="tx1"/>
                  </a:solidFill>
                  <a:latin typeface="Arial" charset="0"/>
                </a:defRPr>
              </a:lvl3pPr>
              <a:lvl4pPr marL="1600200" indent="-228600" defTabSz="908050">
                <a:defRPr sz="2000">
                  <a:solidFill>
                    <a:schemeClr val="tx1"/>
                  </a:solidFill>
                  <a:latin typeface="Arial" charset="0"/>
                </a:defRPr>
              </a:lvl4pPr>
              <a:lvl5pPr marL="2057400" indent="-228600" defTabSz="908050">
                <a:defRPr sz="2000">
                  <a:solidFill>
                    <a:schemeClr val="tx1"/>
                  </a:solidFill>
                  <a:latin typeface="Arial" charset="0"/>
                </a:defRPr>
              </a:lvl5pPr>
              <a:lvl6pPr marL="2514600" indent="-228600" defTabSz="908050" eaLnBrk="0" fontAlgn="base" hangingPunct="0">
                <a:spcBef>
                  <a:spcPct val="0"/>
                </a:spcBef>
                <a:spcAft>
                  <a:spcPct val="0"/>
                </a:spcAft>
                <a:defRPr sz="2000">
                  <a:solidFill>
                    <a:schemeClr val="tx1"/>
                  </a:solidFill>
                  <a:latin typeface="Arial" charset="0"/>
                </a:defRPr>
              </a:lvl6pPr>
              <a:lvl7pPr marL="2971800" indent="-228600" defTabSz="908050" eaLnBrk="0" fontAlgn="base" hangingPunct="0">
                <a:spcBef>
                  <a:spcPct val="0"/>
                </a:spcBef>
                <a:spcAft>
                  <a:spcPct val="0"/>
                </a:spcAft>
                <a:defRPr sz="2000">
                  <a:solidFill>
                    <a:schemeClr val="tx1"/>
                  </a:solidFill>
                  <a:latin typeface="Arial" charset="0"/>
                </a:defRPr>
              </a:lvl7pPr>
              <a:lvl8pPr marL="3429000" indent="-228600" defTabSz="908050" eaLnBrk="0" fontAlgn="base" hangingPunct="0">
                <a:spcBef>
                  <a:spcPct val="0"/>
                </a:spcBef>
                <a:spcAft>
                  <a:spcPct val="0"/>
                </a:spcAft>
                <a:defRPr sz="2000">
                  <a:solidFill>
                    <a:schemeClr val="tx1"/>
                  </a:solidFill>
                  <a:latin typeface="Arial" charset="0"/>
                </a:defRPr>
              </a:lvl8pPr>
              <a:lvl9pPr marL="3886200" indent="-228600" defTabSz="908050" eaLnBrk="0" fontAlgn="base" hangingPunct="0">
                <a:spcBef>
                  <a:spcPct val="0"/>
                </a:spcBef>
                <a:spcAft>
                  <a:spcPct val="0"/>
                </a:spcAft>
                <a:defRPr sz="2000">
                  <a:solidFill>
                    <a:schemeClr val="tx1"/>
                  </a:solidFill>
                  <a:latin typeface="Arial" charset="0"/>
                </a:defRPr>
              </a:lvl9pPr>
            </a:lstStyle>
            <a:p>
              <a:pPr algn="ctr"/>
              <a:endParaRPr lang="en-GB" altLang="en-US"/>
            </a:p>
          </p:txBody>
        </p:sp>
        <p:sp>
          <p:nvSpPr>
            <p:cNvPr id="6" name="Rectangle 4"/>
            <p:cNvSpPr>
              <a:spLocks noChangeArrowheads="1"/>
            </p:cNvSpPr>
            <p:nvPr/>
          </p:nvSpPr>
          <p:spPr bwMode="auto">
            <a:xfrm>
              <a:off x="0" y="1152"/>
              <a:ext cx="2015" cy="2015"/>
            </a:xfrm>
            <a:prstGeom prst="rect">
              <a:avLst/>
            </a:prstGeom>
            <a:solidFill>
              <a:schemeClr val="accent1"/>
            </a:solidFill>
            <a:ln>
              <a:noFill/>
            </a:ln>
            <a:effectLst/>
            <a:extLst>
              <a:ext uri="{91240B29-F687-4F45-9708-019B960494DF}">
                <a14:hiddenLine xmlns:a14="http://schemas.microsoft.com/office/drawing/2010/main" w="9525">
                  <a:solidFill>
                    <a:srgbClr val="5388D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736" tIns="45368" rIns="90736" bIns="45368" anchor="ctr"/>
            <a:lstStyle>
              <a:lvl1pPr defTabSz="908050">
                <a:defRPr sz="2000">
                  <a:solidFill>
                    <a:schemeClr val="tx1"/>
                  </a:solidFill>
                  <a:latin typeface="Arial" charset="0"/>
                </a:defRPr>
              </a:lvl1pPr>
              <a:lvl2pPr marL="742950" indent="-285750" defTabSz="908050">
                <a:defRPr sz="2000">
                  <a:solidFill>
                    <a:schemeClr val="tx1"/>
                  </a:solidFill>
                  <a:latin typeface="Arial" charset="0"/>
                </a:defRPr>
              </a:lvl2pPr>
              <a:lvl3pPr marL="1143000" indent="-228600" defTabSz="908050">
                <a:defRPr sz="2000">
                  <a:solidFill>
                    <a:schemeClr val="tx1"/>
                  </a:solidFill>
                  <a:latin typeface="Arial" charset="0"/>
                </a:defRPr>
              </a:lvl3pPr>
              <a:lvl4pPr marL="1600200" indent="-228600" defTabSz="908050">
                <a:defRPr sz="2000">
                  <a:solidFill>
                    <a:schemeClr val="tx1"/>
                  </a:solidFill>
                  <a:latin typeface="Arial" charset="0"/>
                </a:defRPr>
              </a:lvl4pPr>
              <a:lvl5pPr marL="2057400" indent="-228600" defTabSz="908050">
                <a:defRPr sz="2000">
                  <a:solidFill>
                    <a:schemeClr val="tx1"/>
                  </a:solidFill>
                  <a:latin typeface="Arial" charset="0"/>
                </a:defRPr>
              </a:lvl5pPr>
              <a:lvl6pPr marL="2514600" indent="-228600" defTabSz="908050" eaLnBrk="0" fontAlgn="base" hangingPunct="0">
                <a:spcBef>
                  <a:spcPct val="0"/>
                </a:spcBef>
                <a:spcAft>
                  <a:spcPct val="0"/>
                </a:spcAft>
                <a:defRPr sz="2000">
                  <a:solidFill>
                    <a:schemeClr val="tx1"/>
                  </a:solidFill>
                  <a:latin typeface="Arial" charset="0"/>
                </a:defRPr>
              </a:lvl6pPr>
              <a:lvl7pPr marL="2971800" indent="-228600" defTabSz="908050" eaLnBrk="0" fontAlgn="base" hangingPunct="0">
                <a:spcBef>
                  <a:spcPct val="0"/>
                </a:spcBef>
                <a:spcAft>
                  <a:spcPct val="0"/>
                </a:spcAft>
                <a:defRPr sz="2000">
                  <a:solidFill>
                    <a:schemeClr val="tx1"/>
                  </a:solidFill>
                  <a:latin typeface="Arial" charset="0"/>
                </a:defRPr>
              </a:lvl7pPr>
              <a:lvl8pPr marL="3429000" indent="-228600" defTabSz="908050" eaLnBrk="0" fontAlgn="base" hangingPunct="0">
                <a:spcBef>
                  <a:spcPct val="0"/>
                </a:spcBef>
                <a:spcAft>
                  <a:spcPct val="0"/>
                </a:spcAft>
                <a:defRPr sz="2000">
                  <a:solidFill>
                    <a:schemeClr val="tx1"/>
                  </a:solidFill>
                  <a:latin typeface="Arial" charset="0"/>
                </a:defRPr>
              </a:lvl8pPr>
              <a:lvl9pPr marL="3886200" indent="-228600" defTabSz="908050" eaLnBrk="0" fontAlgn="base" hangingPunct="0">
                <a:spcBef>
                  <a:spcPct val="0"/>
                </a:spcBef>
                <a:spcAft>
                  <a:spcPct val="0"/>
                </a:spcAft>
                <a:defRPr sz="2000">
                  <a:solidFill>
                    <a:schemeClr val="tx1"/>
                  </a:solidFill>
                  <a:latin typeface="Arial" charset="0"/>
                </a:defRPr>
              </a:lvl9pPr>
            </a:lstStyle>
            <a:p>
              <a:pPr algn="ctr"/>
              <a:endParaRPr lang="en-GB" altLang="en-US"/>
            </a:p>
          </p:txBody>
        </p:sp>
      </p:grpSp>
      <p:pic>
        <p:nvPicPr>
          <p:cNvPr id="7" name="LogoMainW" descr="C:\Program Files\Template System\Office Automation\Images\mar_w.tif" hidde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304800"/>
            <a:ext cx="1527175"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LogoMainK" descr="C:\Program Files\Template System\Office Automation\Images\mar_k.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304800"/>
            <a:ext cx="1527175"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LogoEndorsementW" descr="C:\Program Files\Template System\Office Automation\Images\mmc_end_w.tif" hidden="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5943600"/>
            <a:ext cx="24987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LogoEndorsementK" descr="C:\Program Files\Template System\Office Automation\Images\mmc_end_k.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5943600"/>
            <a:ext cx="24987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11"/>
          <p:cNvSpPr txBox="1">
            <a:spLocks noChangeArrowheads="1"/>
          </p:cNvSpPr>
          <p:nvPr/>
        </p:nvSpPr>
        <p:spPr bwMode="auto">
          <a:xfrm>
            <a:off x="4800600" y="669925"/>
            <a:ext cx="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en-GB" altLang="en-US">
              <a:latin typeface="Times New Roman" pitchFamily="18" charset="0"/>
            </a:endParaRPr>
          </a:p>
        </p:txBody>
      </p:sp>
      <p:pic>
        <p:nvPicPr>
          <p:cNvPr id="12" name="Picture 12" descr="R:\mbis\Marketing\Middle Market\T&amp;T Conference Site\Technology05\Presentation banner cop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8813" y="569913"/>
            <a:ext cx="6119812"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05" name="Date"/>
          <p:cNvSpPr>
            <a:spLocks noGrp="1" noChangeArrowheads="1"/>
          </p:cNvSpPr>
          <p:nvPr>
            <p:ph type="subTitle" idx="1"/>
          </p:nvPr>
        </p:nvSpPr>
        <p:spPr>
          <a:xfrm>
            <a:off x="912813" y="2209800"/>
            <a:ext cx="3338512" cy="414338"/>
          </a:xfrm>
        </p:spPr>
        <p:txBody>
          <a:bodyPr/>
          <a:lstStyle>
            <a:lvl1pPr marL="0" indent="0">
              <a:buFont typeface="Wingdings" pitchFamily="2" charset="2"/>
              <a:buNone/>
              <a:defRPr>
                <a:solidFill>
                  <a:schemeClr val="tx2"/>
                </a:solidFill>
                <a:latin typeface="Times New Roman" pitchFamily="18" charset="0"/>
              </a:defRPr>
            </a:lvl1pPr>
          </a:lstStyle>
          <a:p>
            <a:pPr lvl="0"/>
            <a:r>
              <a:rPr lang="en-GB" altLang="en-US" noProof="0" smtClean="0"/>
              <a:t>Click to add date</a:t>
            </a:r>
          </a:p>
        </p:txBody>
      </p:sp>
      <p:sp>
        <p:nvSpPr>
          <p:cNvPr id="307206" name="PresentationTitle"/>
          <p:cNvSpPr>
            <a:spLocks noGrp="1" noChangeArrowheads="1"/>
          </p:cNvSpPr>
          <p:nvPr>
            <p:ph type="ctrTitle" sz="quarter"/>
          </p:nvPr>
        </p:nvSpPr>
        <p:spPr>
          <a:xfrm>
            <a:off x="912813" y="2693988"/>
            <a:ext cx="8362950" cy="1420812"/>
          </a:xfrm>
        </p:spPr>
        <p:txBody>
          <a:bodyPr tIns="42351" rIns="84705" bIns="42351"/>
          <a:lstStyle>
            <a:lvl1pPr>
              <a:defRPr sz="3200"/>
            </a:lvl1pPr>
          </a:lstStyle>
          <a:p>
            <a:pPr lvl="0"/>
            <a:r>
              <a:rPr lang="en-GB" altLang="en-US" noProof="0" smtClean="0"/>
              <a:t>Click to add title</a:t>
            </a:r>
          </a:p>
        </p:txBody>
      </p:sp>
    </p:spTree>
    <p:extLst>
      <p:ext uri="{BB962C8B-B14F-4D97-AF65-F5344CB8AC3E}">
        <p14:creationId xmlns:p14="http://schemas.microsoft.com/office/powerpoint/2010/main" val="2916484299"/>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mpanyName"/>
          <p:cNvSpPr>
            <a:spLocks noGrp="1" noChangeArrowheads="1"/>
          </p:cNvSpPr>
          <p:nvPr>
            <p:ph type="dt" sz="half" idx="10"/>
          </p:nvPr>
        </p:nvSpPr>
        <p:spPr>
          <a:ln/>
        </p:spPr>
        <p:txBody>
          <a:bodyPr/>
          <a:lstStyle>
            <a:lvl1pPr>
              <a:defRPr/>
            </a:lvl1pPr>
          </a:lstStyle>
          <a:p>
            <a:pPr>
              <a:defRPr/>
            </a:pPr>
            <a:r>
              <a:rPr lang="en-GB" altLang="en-US"/>
              <a:t>Marsh</a:t>
            </a:r>
          </a:p>
        </p:txBody>
      </p:sp>
    </p:spTree>
    <p:extLst>
      <p:ext uri="{BB962C8B-B14F-4D97-AF65-F5344CB8AC3E}">
        <p14:creationId xmlns:p14="http://schemas.microsoft.com/office/powerpoint/2010/main" val="2924828861"/>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38988" y="304800"/>
            <a:ext cx="2074862" cy="5843588"/>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912813" y="304800"/>
            <a:ext cx="6073775" cy="58435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mpanyName"/>
          <p:cNvSpPr>
            <a:spLocks noGrp="1" noChangeArrowheads="1"/>
          </p:cNvSpPr>
          <p:nvPr>
            <p:ph type="dt" sz="half" idx="10"/>
          </p:nvPr>
        </p:nvSpPr>
        <p:spPr>
          <a:ln/>
        </p:spPr>
        <p:txBody>
          <a:bodyPr/>
          <a:lstStyle>
            <a:lvl1pPr>
              <a:defRPr/>
            </a:lvl1pPr>
          </a:lstStyle>
          <a:p>
            <a:pPr>
              <a:defRPr/>
            </a:pPr>
            <a:r>
              <a:rPr lang="en-GB" altLang="en-US"/>
              <a:t>Marsh</a:t>
            </a:r>
          </a:p>
        </p:txBody>
      </p:sp>
    </p:spTree>
    <p:extLst>
      <p:ext uri="{BB962C8B-B14F-4D97-AF65-F5344CB8AC3E}">
        <p14:creationId xmlns:p14="http://schemas.microsoft.com/office/powerpoint/2010/main" val="3897835325"/>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2813" y="304800"/>
            <a:ext cx="8301037" cy="762000"/>
          </a:xfrm>
        </p:spPr>
        <p:txBody>
          <a:bodyPr/>
          <a:lstStyle/>
          <a:p>
            <a:r>
              <a:rPr lang="en-US" smtClean="0"/>
              <a:t>Click to edit Master title style</a:t>
            </a:r>
            <a:endParaRPr lang="id-ID"/>
          </a:p>
        </p:txBody>
      </p:sp>
      <p:sp>
        <p:nvSpPr>
          <p:cNvPr id="3" name="Content Placeholder 2"/>
          <p:cNvSpPr>
            <a:spLocks noGrp="1"/>
          </p:cNvSpPr>
          <p:nvPr>
            <p:ph sz="quarter" idx="1"/>
          </p:nvPr>
        </p:nvSpPr>
        <p:spPr>
          <a:xfrm>
            <a:off x="912813" y="1535113"/>
            <a:ext cx="4025900" cy="2230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quarter" idx="2"/>
          </p:nvPr>
        </p:nvSpPr>
        <p:spPr>
          <a:xfrm>
            <a:off x="5091113" y="1535113"/>
            <a:ext cx="4027487" cy="2230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Content Placeholder 4"/>
          <p:cNvSpPr>
            <a:spLocks noGrp="1"/>
          </p:cNvSpPr>
          <p:nvPr>
            <p:ph sz="quarter" idx="3"/>
          </p:nvPr>
        </p:nvSpPr>
        <p:spPr>
          <a:xfrm>
            <a:off x="912813" y="3917950"/>
            <a:ext cx="4025900" cy="22304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Content Placeholder 5"/>
          <p:cNvSpPr>
            <a:spLocks noGrp="1"/>
          </p:cNvSpPr>
          <p:nvPr>
            <p:ph sz="quarter" idx="4"/>
          </p:nvPr>
        </p:nvSpPr>
        <p:spPr>
          <a:xfrm>
            <a:off x="5091113" y="3917950"/>
            <a:ext cx="4027487" cy="22304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CompanyName"/>
          <p:cNvSpPr>
            <a:spLocks noGrp="1" noChangeArrowheads="1"/>
          </p:cNvSpPr>
          <p:nvPr>
            <p:ph type="dt" sz="half" idx="10"/>
          </p:nvPr>
        </p:nvSpPr>
        <p:spPr>
          <a:ln/>
        </p:spPr>
        <p:txBody>
          <a:bodyPr/>
          <a:lstStyle>
            <a:lvl1pPr>
              <a:defRPr/>
            </a:lvl1pPr>
          </a:lstStyle>
          <a:p>
            <a:pPr>
              <a:defRPr/>
            </a:pPr>
            <a:r>
              <a:rPr lang="en-GB" altLang="en-US"/>
              <a:t>Marsh</a:t>
            </a:r>
          </a:p>
        </p:txBody>
      </p:sp>
    </p:spTree>
    <p:extLst>
      <p:ext uri="{BB962C8B-B14F-4D97-AF65-F5344CB8AC3E}">
        <p14:creationId xmlns:p14="http://schemas.microsoft.com/office/powerpoint/2010/main" val="1907760395"/>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2813" y="304800"/>
            <a:ext cx="8301037" cy="762000"/>
          </a:xfrm>
        </p:spPr>
        <p:txBody>
          <a:bodyPr/>
          <a:lstStyle/>
          <a:p>
            <a:r>
              <a:rPr lang="en-US" smtClean="0"/>
              <a:t>Click to edit Master title style</a:t>
            </a:r>
            <a:endParaRPr lang="id-ID"/>
          </a:p>
        </p:txBody>
      </p:sp>
      <p:sp>
        <p:nvSpPr>
          <p:cNvPr id="3" name="Text Placeholder 2"/>
          <p:cNvSpPr>
            <a:spLocks noGrp="1"/>
          </p:cNvSpPr>
          <p:nvPr>
            <p:ph type="body" sz="half" idx="1"/>
          </p:nvPr>
        </p:nvSpPr>
        <p:spPr>
          <a:xfrm>
            <a:off x="912813" y="1535113"/>
            <a:ext cx="4025900" cy="4613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hart Placeholder 3"/>
          <p:cNvSpPr>
            <a:spLocks noGrp="1"/>
          </p:cNvSpPr>
          <p:nvPr>
            <p:ph type="chart" sz="half" idx="2"/>
          </p:nvPr>
        </p:nvSpPr>
        <p:spPr>
          <a:xfrm>
            <a:off x="5091113" y="1535113"/>
            <a:ext cx="4027487" cy="4613275"/>
          </a:xfrm>
        </p:spPr>
        <p:txBody>
          <a:bodyPr/>
          <a:lstStyle/>
          <a:p>
            <a:pPr lvl="0"/>
            <a:endParaRPr lang="id-ID" noProof="0" smtClean="0"/>
          </a:p>
        </p:txBody>
      </p:sp>
      <p:sp>
        <p:nvSpPr>
          <p:cNvPr id="5" name="CompanyName"/>
          <p:cNvSpPr>
            <a:spLocks noGrp="1" noChangeArrowheads="1"/>
          </p:cNvSpPr>
          <p:nvPr>
            <p:ph type="dt" sz="half" idx="10"/>
          </p:nvPr>
        </p:nvSpPr>
        <p:spPr>
          <a:ln/>
        </p:spPr>
        <p:txBody>
          <a:bodyPr/>
          <a:lstStyle>
            <a:lvl1pPr>
              <a:defRPr/>
            </a:lvl1pPr>
          </a:lstStyle>
          <a:p>
            <a:pPr>
              <a:defRPr/>
            </a:pPr>
            <a:r>
              <a:rPr lang="en-GB" altLang="en-US"/>
              <a:t>Marsh</a:t>
            </a:r>
          </a:p>
        </p:txBody>
      </p:sp>
    </p:spTree>
    <p:extLst>
      <p:ext uri="{BB962C8B-B14F-4D97-AF65-F5344CB8AC3E}">
        <p14:creationId xmlns:p14="http://schemas.microsoft.com/office/powerpoint/2010/main" val="2473398741"/>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mpanyName"/>
          <p:cNvSpPr>
            <a:spLocks noGrp="1" noChangeArrowheads="1"/>
          </p:cNvSpPr>
          <p:nvPr>
            <p:ph type="dt" sz="half" idx="10"/>
          </p:nvPr>
        </p:nvSpPr>
        <p:spPr>
          <a:ln/>
        </p:spPr>
        <p:txBody>
          <a:bodyPr/>
          <a:lstStyle>
            <a:lvl1pPr>
              <a:defRPr/>
            </a:lvl1pPr>
          </a:lstStyle>
          <a:p>
            <a:pPr>
              <a:defRPr/>
            </a:pPr>
            <a:r>
              <a:rPr lang="en-GB" altLang="en-US"/>
              <a:t>Marsh</a:t>
            </a:r>
          </a:p>
        </p:txBody>
      </p:sp>
    </p:spTree>
    <p:extLst>
      <p:ext uri="{BB962C8B-B14F-4D97-AF65-F5344CB8AC3E}">
        <p14:creationId xmlns:p14="http://schemas.microsoft.com/office/powerpoint/2010/main" val="2806024838"/>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825" y="4406900"/>
            <a:ext cx="8161338" cy="1362075"/>
          </a:xfrm>
        </p:spPr>
        <p:txBody>
          <a:bodyPr/>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58825" y="2906713"/>
            <a:ext cx="8161338"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CompanyName"/>
          <p:cNvSpPr>
            <a:spLocks noGrp="1" noChangeArrowheads="1"/>
          </p:cNvSpPr>
          <p:nvPr>
            <p:ph type="dt" sz="half" idx="10"/>
          </p:nvPr>
        </p:nvSpPr>
        <p:spPr>
          <a:ln/>
        </p:spPr>
        <p:txBody>
          <a:bodyPr/>
          <a:lstStyle>
            <a:lvl1pPr>
              <a:defRPr/>
            </a:lvl1pPr>
          </a:lstStyle>
          <a:p>
            <a:pPr>
              <a:defRPr/>
            </a:pPr>
            <a:r>
              <a:rPr lang="en-GB" altLang="en-US"/>
              <a:t>Marsh</a:t>
            </a:r>
          </a:p>
        </p:txBody>
      </p:sp>
    </p:spTree>
    <p:extLst>
      <p:ext uri="{BB962C8B-B14F-4D97-AF65-F5344CB8AC3E}">
        <p14:creationId xmlns:p14="http://schemas.microsoft.com/office/powerpoint/2010/main" val="511567645"/>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912813" y="1535113"/>
            <a:ext cx="4025900" cy="4613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5091113" y="1535113"/>
            <a:ext cx="4027487" cy="4613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CompanyName"/>
          <p:cNvSpPr>
            <a:spLocks noGrp="1" noChangeArrowheads="1"/>
          </p:cNvSpPr>
          <p:nvPr>
            <p:ph type="dt" sz="half" idx="10"/>
          </p:nvPr>
        </p:nvSpPr>
        <p:spPr>
          <a:ln/>
        </p:spPr>
        <p:txBody>
          <a:bodyPr/>
          <a:lstStyle>
            <a:lvl1pPr>
              <a:defRPr/>
            </a:lvl1pPr>
          </a:lstStyle>
          <a:p>
            <a:pPr>
              <a:defRPr/>
            </a:pPr>
            <a:r>
              <a:rPr lang="en-GB" altLang="en-US"/>
              <a:t>Marsh</a:t>
            </a:r>
          </a:p>
        </p:txBody>
      </p:sp>
    </p:spTree>
    <p:extLst>
      <p:ext uri="{BB962C8B-B14F-4D97-AF65-F5344CB8AC3E}">
        <p14:creationId xmlns:p14="http://schemas.microsoft.com/office/powerpoint/2010/main" val="4006359978"/>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9425" y="274638"/>
            <a:ext cx="8642350" cy="1143000"/>
          </a:xfrm>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79425" y="1535113"/>
            <a:ext cx="4243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79425" y="2174875"/>
            <a:ext cx="4243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876800" y="1535113"/>
            <a:ext cx="4244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6800" y="2174875"/>
            <a:ext cx="4244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CompanyName"/>
          <p:cNvSpPr>
            <a:spLocks noGrp="1" noChangeArrowheads="1"/>
          </p:cNvSpPr>
          <p:nvPr>
            <p:ph type="dt" sz="half" idx="10"/>
          </p:nvPr>
        </p:nvSpPr>
        <p:spPr>
          <a:ln/>
        </p:spPr>
        <p:txBody>
          <a:bodyPr/>
          <a:lstStyle>
            <a:lvl1pPr>
              <a:defRPr/>
            </a:lvl1pPr>
          </a:lstStyle>
          <a:p>
            <a:pPr>
              <a:defRPr/>
            </a:pPr>
            <a:r>
              <a:rPr lang="en-GB" altLang="en-US"/>
              <a:t>Marsh</a:t>
            </a:r>
          </a:p>
        </p:txBody>
      </p:sp>
    </p:spTree>
    <p:extLst>
      <p:ext uri="{BB962C8B-B14F-4D97-AF65-F5344CB8AC3E}">
        <p14:creationId xmlns:p14="http://schemas.microsoft.com/office/powerpoint/2010/main" val="3191055525"/>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mpanyName"/>
          <p:cNvSpPr>
            <a:spLocks noGrp="1" noChangeArrowheads="1"/>
          </p:cNvSpPr>
          <p:nvPr>
            <p:ph type="dt" sz="half" idx="10"/>
          </p:nvPr>
        </p:nvSpPr>
        <p:spPr>
          <a:ln/>
        </p:spPr>
        <p:txBody>
          <a:bodyPr/>
          <a:lstStyle>
            <a:lvl1pPr>
              <a:defRPr/>
            </a:lvl1pPr>
          </a:lstStyle>
          <a:p>
            <a:pPr>
              <a:defRPr/>
            </a:pPr>
            <a:r>
              <a:rPr lang="en-GB" altLang="en-US"/>
              <a:t>Marsh</a:t>
            </a:r>
          </a:p>
        </p:txBody>
      </p:sp>
    </p:spTree>
    <p:extLst>
      <p:ext uri="{BB962C8B-B14F-4D97-AF65-F5344CB8AC3E}">
        <p14:creationId xmlns:p14="http://schemas.microsoft.com/office/powerpoint/2010/main" val="2817196061"/>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CompanyName"/>
          <p:cNvSpPr>
            <a:spLocks noGrp="1" noChangeArrowheads="1"/>
          </p:cNvSpPr>
          <p:nvPr>
            <p:ph type="dt" sz="half" idx="10"/>
          </p:nvPr>
        </p:nvSpPr>
        <p:spPr>
          <a:ln/>
        </p:spPr>
        <p:txBody>
          <a:bodyPr/>
          <a:lstStyle>
            <a:lvl1pPr>
              <a:defRPr/>
            </a:lvl1pPr>
          </a:lstStyle>
          <a:p>
            <a:pPr>
              <a:defRPr/>
            </a:pPr>
            <a:r>
              <a:rPr lang="en-GB" altLang="en-US"/>
              <a:t>Marsh</a:t>
            </a:r>
          </a:p>
        </p:txBody>
      </p:sp>
    </p:spTree>
    <p:extLst>
      <p:ext uri="{BB962C8B-B14F-4D97-AF65-F5344CB8AC3E}">
        <p14:creationId xmlns:p14="http://schemas.microsoft.com/office/powerpoint/2010/main" val="1098027897"/>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425" y="273050"/>
            <a:ext cx="3159125"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754438" y="273050"/>
            <a:ext cx="53673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79425" y="1435100"/>
            <a:ext cx="315912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CompanyName"/>
          <p:cNvSpPr>
            <a:spLocks noGrp="1" noChangeArrowheads="1"/>
          </p:cNvSpPr>
          <p:nvPr>
            <p:ph type="dt" sz="half" idx="10"/>
          </p:nvPr>
        </p:nvSpPr>
        <p:spPr>
          <a:ln/>
        </p:spPr>
        <p:txBody>
          <a:bodyPr/>
          <a:lstStyle>
            <a:lvl1pPr>
              <a:defRPr/>
            </a:lvl1pPr>
          </a:lstStyle>
          <a:p>
            <a:pPr>
              <a:defRPr/>
            </a:pPr>
            <a:r>
              <a:rPr lang="en-GB" altLang="en-US"/>
              <a:t>Marsh</a:t>
            </a:r>
          </a:p>
        </p:txBody>
      </p:sp>
    </p:spTree>
    <p:extLst>
      <p:ext uri="{BB962C8B-B14F-4D97-AF65-F5344CB8AC3E}">
        <p14:creationId xmlns:p14="http://schemas.microsoft.com/office/powerpoint/2010/main" val="1864418684"/>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1188" y="4800600"/>
            <a:ext cx="5761037"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881188" y="612775"/>
            <a:ext cx="5761037"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1881188" y="5367338"/>
            <a:ext cx="5761037"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CompanyName"/>
          <p:cNvSpPr>
            <a:spLocks noGrp="1" noChangeArrowheads="1"/>
          </p:cNvSpPr>
          <p:nvPr>
            <p:ph type="dt" sz="half" idx="10"/>
          </p:nvPr>
        </p:nvSpPr>
        <p:spPr>
          <a:ln/>
        </p:spPr>
        <p:txBody>
          <a:bodyPr/>
          <a:lstStyle>
            <a:lvl1pPr>
              <a:defRPr/>
            </a:lvl1pPr>
          </a:lstStyle>
          <a:p>
            <a:pPr>
              <a:defRPr/>
            </a:pPr>
            <a:r>
              <a:rPr lang="en-GB" altLang="en-US"/>
              <a:t>Marsh</a:t>
            </a:r>
          </a:p>
        </p:txBody>
      </p:sp>
    </p:spTree>
    <p:extLst>
      <p:ext uri="{BB962C8B-B14F-4D97-AF65-F5344CB8AC3E}">
        <p14:creationId xmlns:p14="http://schemas.microsoft.com/office/powerpoint/2010/main" val="744779764"/>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2527300" cy="1262063"/>
            <a:chOff x="0" y="0"/>
            <a:chExt cx="1592" cy="795"/>
          </a:xfrm>
        </p:grpSpPr>
        <p:sp>
          <p:nvSpPr>
            <p:cNvPr id="1032" name="Rectangle 3" descr="Dark vertical"/>
            <p:cNvSpPr>
              <a:spLocks noChangeArrowheads="1"/>
            </p:cNvSpPr>
            <p:nvPr/>
          </p:nvSpPr>
          <p:spPr bwMode="auto">
            <a:xfrm>
              <a:off x="17" y="0"/>
              <a:ext cx="1575" cy="795"/>
            </a:xfrm>
            <a:prstGeom prst="rect">
              <a:avLst/>
            </a:prstGeom>
            <a:pattFill prst="dkVert">
              <a:fgClr>
                <a:schemeClr val="accent1"/>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1033" name="Rectangle 4"/>
            <p:cNvSpPr>
              <a:spLocks noChangeArrowheads="1"/>
            </p:cNvSpPr>
            <p:nvPr/>
          </p:nvSpPr>
          <p:spPr bwMode="auto">
            <a:xfrm>
              <a:off x="0" y="0"/>
              <a:ext cx="795" cy="79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grpSp>
      <p:sp>
        <p:nvSpPr>
          <p:cNvPr id="306181" name="CompanyName"/>
          <p:cNvSpPr>
            <a:spLocks noGrp="1" noChangeArrowheads="1"/>
          </p:cNvSpPr>
          <p:nvPr>
            <p:ph type="dt" sz="half" idx="2"/>
          </p:nvPr>
        </p:nvSpPr>
        <p:spPr bwMode="auto">
          <a:xfrm>
            <a:off x="912813" y="6315075"/>
            <a:ext cx="79597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7045" rIns="94090" bIns="47045" numCol="1" anchor="t" anchorCtr="0" compatLnSpc="1">
            <a:prstTxWarp prst="textNoShape">
              <a:avLst/>
            </a:prstTxWarp>
          </a:bodyPr>
          <a:lstStyle>
            <a:lvl1pPr defTabSz="939800">
              <a:defRPr sz="1200" smtClean="0"/>
            </a:lvl1pPr>
          </a:lstStyle>
          <a:p>
            <a:pPr>
              <a:defRPr/>
            </a:pPr>
            <a:r>
              <a:rPr lang="en-GB" altLang="en-US"/>
              <a:t>Marsh</a:t>
            </a:r>
          </a:p>
        </p:txBody>
      </p:sp>
      <p:sp>
        <p:nvSpPr>
          <p:cNvPr id="1028" name="Title"/>
          <p:cNvSpPr>
            <a:spLocks noGrp="1" noChangeArrowheads="1"/>
          </p:cNvSpPr>
          <p:nvPr>
            <p:ph type="title"/>
          </p:nvPr>
        </p:nvSpPr>
        <p:spPr bwMode="auto">
          <a:xfrm>
            <a:off x="912813" y="304800"/>
            <a:ext cx="830103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1029" name="PageRef"/>
          <p:cNvSpPr>
            <a:spLocks noChangeArrowheads="1"/>
          </p:cNvSpPr>
          <p:nvPr/>
        </p:nvSpPr>
        <p:spPr bwMode="auto">
          <a:xfrm>
            <a:off x="8724900" y="6291263"/>
            <a:ext cx="447675"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defTabSz="847725">
              <a:defRPr sz="2000">
                <a:solidFill>
                  <a:schemeClr val="tx1"/>
                </a:solidFill>
                <a:latin typeface="Arial" charset="0"/>
              </a:defRPr>
            </a:lvl1pPr>
            <a:lvl2pPr marL="742950" indent="-285750" defTabSz="847725">
              <a:defRPr sz="2000">
                <a:solidFill>
                  <a:schemeClr val="tx1"/>
                </a:solidFill>
                <a:latin typeface="Arial" charset="0"/>
              </a:defRPr>
            </a:lvl2pPr>
            <a:lvl3pPr marL="1143000" indent="-228600" defTabSz="847725">
              <a:defRPr sz="2000">
                <a:solidFill>
                  <a:schemeClr val="tx1"/>
                </a:solidFill>
                <a:latin typeface="Arial" charset="0"/>
              </a:defRPr>
            </a:lvl3pPr>
            <a:lvl4pPr marL="1600200" indent="-228600" defTabSz="847725">
              <a:defRPr sz="2000">
                <a:solidFill>
                  <a:schemeClr val="tx1"/>
                </a:solidFill>
                <a:latin typeface="Arial" charset="0"/>
              </a:defRPr>
            </a:lvl4pPr>
            <a:lvl5pPr marL="2057400" indent="-228600" defTabSz="847725">
              <a:defRPr sz="2000">
                <a:solidFill>
                  <a:schemeClr val="tx1"/>
                </a:solidFill>
                <a:latin typeface="Arial" charset="0"/>
              </a:defRPr>
            </a:lvl5pPr>
            <a:lvl6pPr marL="2514600" indent="-228600" defTabSz="847725" eaLnBrk="0" fontAlgn="base" hangingPunct="0">
              <a:spcBef>
                <a:spcPct val="0"/>
              </a:spcBef>
              <a:spcAft>
                <a:spcPct val="0"/>
              </a:spcAft>
              <a:defRPr sz="2000">
                <a:solidFill>
                  <a:schemeClr val="tx1"/>
                </a:solidFill>
                <a:latin typeface="Arial" charset="0"/>
              </a:defRPr>
            </a:lvl6pPr>
            <a:lvl7pPr marL="2971800" indent="-228600" defTabSz="847725" eaLnBrk="0" fontAlgn="base" hangingPunct="0">
              <a:spcBef>
                <a:spcPct val="0"/>
              </a:spcBef>
              <a:spcAft>
                <a:spcPct val="0"/>
              </a:spcAft>
              <a:defRPr sz="2000">
                <a:solidFill>
                  <a:schemeClr val="tx1"/>
                </a:solidFill>
                <a:latin typeface="Arial" charset="0"/>
              </a:defRPr>
            </a:lvl7pPr>
            <a:lvl8pPr marL="3429000" indent="-228600" defTabSz="847725" eaLnBrk="0" fontAlgn="base" hangingPunct="0">
              <a:spcBef>
                <a:spcPct val="0"/>
              </a:spcBef>
              <a:spcAft>
                <a:spcPct val="0"/>
              </a:spcAft>
              <a:defRPr sz="2000">
                <a:solidFill>
                  <a:schemeClr val="tx1"/>
                </a:solidFill>
                <a:latin typeface="Arial" charset="0"/>
              </a:defRPr>
            </a:lvl8pPr>
            <a:lvl9pPr marL="3886200" indent="-228600" defTabSz="847725" eaLnBrk="0" fontAlgn="base" hangingPunct="0">
              <a:spcBef>
                <a:spcPct val="0"/>
              </a:spcBef>
              <a:spcAft>
                <a:spcPct val="0"/>
              </a:spcAft>
              <a:defRPr sz="2000">
                <a:solidFill>
                  <a:schemeClr val="tx1"/>
                </a:solidFill>
                <a:latin typeface="Arial" charset="0"/>
              </a:defRPr>
            </a:lvl9pPr>
          </a:lstStyle>
          <a:p>
            <a:pPr algn="r"/>
            <a:fld id="{20E72E8F-B042-4812-9632-29DED8E46F33}" type="slidenum">
              <a:rPr lang="en-GB" altLang="en-US" sz="1200"/>
              <a:pPr algn="r"/>
              <a:t>‹#›</a:t>
            </a:fld>
            <a:endParaRPr lang="en-GB" altLang="en-US" sz="1200"/>
          </a:p>
        </p:txBody>
      </p:sp>
      <p:sp>
        <p:nvSpPr>
          <p:cNvPr id="1030" name="BodyText"/>
          <p:cNvSpPr>
            <a:spLocks noGrp="1" noChangeArrowheads="1"/>
          </p:cNvSpPr>
          <p:nvPr>
            <p:ph type="body" idx="1"/>
          </p:nvPr>
        </p:nvSpPr>
        <p:spPr bwMode="auto">
          <a:xfrm>
            <a:off x="912813" y="1535113"/>
            <a:ext cx="8205787" cy="461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First level bullet</a:t>
            </a:r>
          </a:p>
          <a:p>
            <a:pPr lvl="1"/>
            <a:r>
              <a:rPr lang="en-GB" altLang="en-US" smtClean="0"/>
              <a:t>Second level bullet</a:t>
            </a:r>
          </a:p>
          <a:p>
            <a:pPr lvl="2"/>
            <a:r>
              <a:rPr lang="en-GB" altLang="en-US" smtClean="0"/>
              <a:t>Third level bullet</a:t>
            </a:r>
          </a:p>
          <a:p>
            <a:pPr lvl="3"/>
            <a:r>
              <a:rPr lang="en-GB" altLang="en-US" smtClean="0"/>
              <a:t>Fourth level bullet</a:t>
            </a:r>
          </a:p>
        </p:txBody>
      </p:sp>
      <p:sp>
        <p:nvSpPr>
          <p:cNvPr id="306185" name="FileRef"/>
          <p:cNvSpPr txBox="1">
            <a:spLocks noChangeArrowheads="1"/>
          </p:cNvSpPr>
          <p:nvPr/>
        </p:nvSpPr>
        <p:spPr bwMode="auto">
          <a:xfrm>
            <a:off x="5181600" y="6386513"/>
            <a:ext cx="3573463" cy="19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5405" tIns="42702" rIns="85405" bIns="42702">
            <a:spAutoFit/>
          </a:bodyPr>
          <a:lstStyle>
            <a:lvl1pPr defTabSz="854075">
              <a:defRPr sz="2400">
                <a:solidFill>
                  <a:schemeClr val="tx1"/>
                </a:solidFill>
                <a:latin typeface="Arial" charset="0"/>
              </a:defRPr>
            </a:lvl1pPr>
            <a:lvl2pPr marL="427038" defTabSz="854075">
              <a:defRPr sz="2400">
                <a:solidFill>
                  <a:schemeClr val="tx1"/>
                </a:solidFill>
                <a:latin typeface="Arial" charset="0"/>
              </a:defRPr>
            </a:lvl2pPr>
            <a:lvl3pPr marL="854075" defTabSz="854075">
              <a:defRPr sz="2400">
                <a:solidFill>
                  <a:schemeClr val="tx1"/>
                </a:solidFill>
                <a:latin typeface="Arial" charset="0"/>
              </a:defRPr>
            </a:lvl3pPr>
            <a:lvl4pPr marL="1281113" defTabSz="854075">
              <a:defRPr sz="2400">
                <a:solidFill>
                  <a:schemeClr val="tx1"/>
                </a:solidFill>
                <a:latin typeface="Arial" charset="0"/>
              </a:defRPr>
            </a:lvl4pPr>
            <a:lvl5pPr marL="1708150" defTabSz="854075">
              <a:defRPr sz="2400">
                <a:solidFill>
                  <a:schemeClr val="tx1"/>
                </a:solidFill>
                <a:latin typeface="Arial" charset="0"/>
              </a:defRPr>
            </a:lvl5pPr>
            <a:lvl6pPr marL="2165350" defTabSz="854075" eaLnBrk="0" fontAlgn="base" hangingPunct="0">
              <a:spcBef>
                <a:spcPct val="0"/>
              </a:spcBef>
              <a:spcAft>
                <a:spcPct val="0"/>
              </a:spcAft>
              <a:defRPr sz="2400">
                <a:solidFill>
                  <a:schemeClr val="tx1"/>
                </a:solidFill>
                <a:latin typeface="Arial" charset="0"/>
              </a:defRPr>
            </a:lvl6pPr>
            <a:lvl7pPr marL="2622550" defTabSz="854075" eaLnBrk="0" fontAlgn="base" hangingPunct="0">
              <a:spcBef>
                <a:spcPct val="0"/>
              </a:spcBef>
              <a:spcAft>
                <a:spcPct val="0"/>
              </a:spcAft>
              <a:defRPr sz="2400">
                <a:solidFill>
                  <a:schemeClr val="tx1"/>
                </a:solidFill>
                <a:latin typeface="Arial" charset="0"/>
              </a:defRPr>
            </a:lvl7pPr>
            <a:lvl8pPr marL="3079750" defTabSz="854075" eaLnBrk="0" fontAlgn="base" hangingPunct="0">
              <a:spcBef>
                <a:spcPct val="0"/>
              </a:spcBef>
              <a:spcAft>
                <a:spcPct val="0"/>
              </a:spcAft>
              <a:defRPr sz="2400">
                <a:solidFill>
                  <a:schemeClr val="tx1"/>
                </a:solidFill>
                <a:latin typeface="Arial" charset="0"/>
              </a:defRPr>
            </a:lvl8pPr>
            <a:lvl9pPr marL="3536950" defTabSz="854075" eaLnBrk="0" fontAlgn="base" hangingPunct="0">
              <a:spcBef>
                <a:spcPct val="0"/>
              </a:spcBef>
              <a:spcAft>
                <a:spcPct val="0"/>
              </a:spcAft>
              <a:defRPr sz="2400">
                <a:solidFill>
                  <a:schemeClr val="tx1"/>
                </a:solidFill>
                <a:latin typeface="Arial" charset="0"/>
              </a:defRPr>
            </a:lvl9pPr>
          </a:lstStyle>
          <a:p>
            <a:pPr algn="r">
              <a:spcBef>
                <a:spcPct val="50000"/>
              </a:spcBef>
              <a:defRPr/>
            </a:pPr>
            <a:endParaRPr lang="en-GB" sz="700" smtClean="0"/>
          </a:p>
        </p:txBody>
      </p:sp>
    </p:spTree>
  </p:cSld>
  <p:clrMap bg1="lt1" tx1="dk1" bg2="lt2" tx2="dk2" accent1="accent1" accent2="accent2" accent3="accent3" accent4="accent4" accent5="accent5" accent6="accent6" hlink="hlink" folHlink="folHlink"/>
  <p:sldLayoutIdLst>
    <p:sldLayoutId id="2147483683"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Lst>
  <p:transition>
    <p:wipe dir="r"/>
  </p:transition>
  <p:hf sldNum="0" hdr="0" ftr="0"/>
  <p:txStyles>
    <p:titleStyle>
      <a:lvl1pPr algn="l" defTabSz="939800" rtl="0" eaLnBrk="0" fontAlgn="base" hangingPunct="0">
        <a:lnSpc>
          <a:spcPct val="90000"/>
        </a:lnSpc>
        <a:spcBef>
          <a:spcPct val="0"/>
        </a:spcBef>
        <a:spcAft>
          <a:spcPct val="0"/>
        </a:spcAft>
        <a:defRPr sz="2400">
          <a:solidFill>
            <a:schemeClr val="tx2"/>
          </a:solidFill>
          <a:latin typeface="+mj-lt"/>
          <a:ea typeface="+mj-ea"/>
          <a:cs typeface="+mj-cs"/>
        </a:defRPr>
      </a:lvl1pPr>
      <a:lvl2pPr algn="l" defTabSz="939800" rtl="0" eaLnBrk="0" fontAlgn="base" hangingPunct="0">
        <a:lnSpc>
          <a:spcPct val="90000"/>
        </a:lnSpc>
        <a:spcBef>
          <a:spcPct val="0"/>
        </a:spcBef>
        <a:spcAft>
          <a:spcPct val="0"/>
        </a:spcAft>
        <a:defRPr sz="2400">
          <a:solidFill>
            <a:schemeClr val="tx2"/>
          </a:solidFill>
          <a:latin typeface="Arial Black" pitchFamily="34" charset="0"/>
        </a:defRPr>
      </a:lvl2pPr>
      <a:lvl3pPr algn="l" defTabSz="939800" rtl="0" eaLnBrk="0" fontAlgn="base" hangingPunct="0">
        <a:lnSpc>
          <a:spcPct val="90000"/>
        </a:lnSpc>
        <a:spcBef>
          <a:spcPct val="0"/>
        </a:spcBef>
        <a:spcAft>
          <a:spcPct val="0"/>
        </a:spcAft>
        <a:defRPr sz="2400">
          <a:solidFill>
            <a:schemeClr val="tx2"/>
          </a:solidFill>
          <a:latin typeface="Arial Black" pitchFamily="34" charset="0"/>
        </a:defRPr>
      </a:lvl3pPr>
      <a:lvl4pPr algn="l" defTabSz="939800" rtl="0" eaLnBrk="0" fontAlgn="base" hangingPunct="0">
        <a:lnSpc>
          <a:spcPct val="90000"/>
        </a:lnSpc>
        <a:spcBef>
          <a:spcPct val="0"/>
        </a:spcBef>
        <a:spcAft>
          <a:spcPct val="0"/>
        </a:spcAft>
        <a:defRPr sz="2400">
          <a:solidFill>
            <a:schemeClr val="tx2"/>
          </a:solidFill>
          <a:latin typeface="Arial Black" pitchFamily="34" charset="0"/>
        </a:defRPr>
      </a:lvl4pPr>
      <a:lvl5pPr algn="l" defTabSz="939800" rtl="0" eaLnBrk="0" fontAlgn="base" hangingPunct="0">
        <a:lnSpc>
          <a:spcPct val="90000"/>
        </a:lnSpc>
        <a:spcBef>
          <a:spcPct val="0"/>
        </a:spcBef>
        <a:spcAft>
          <a:spcPct val="0"/>
        </a:spcAft>
        <a:defRPr sz="2400">
          <a:solidFill>
            <a:schemeClr val="tx2"/>
          </a:solidFill>
          <a:latin typeface="Arial Black" pitchFamily="34" charset="0"/>
        </a:defRPr>
      </a:lvl5pPr>
      <a:lvl6pPr marL="457200" algn="l" defTabSz="939800" rtl="0" eaLnBrk="0" fontAlgn="base" hangingPunct="0">
        <a:lnSpc>
          <a:spcPct val="90000"/>
        </a:lnSpc>
        <a:spcBef>
          <a:spcPct val="0"/>
        </a:spcBef>
        <a:spcAft>
          <a:spcPct val="0"/>
        </a:spcAft>
        <a:defRPr sz="2400">
          <a:solidFill>
            <a:schemeClr val="tx2"/>
          </a:solidFill>
          <a:latin typeface="Arial Black" pitchFamily="34" charset="0"/>
        </a:defRPr>
      </a:lvl6pPr>
      <a:lvl7pPr marL="914400" algn="l" defTabSz="939800" rtl="0" eaLnBrk="0" fontAlgn="base" hangingPunct="0">
        <a:lnSpc>
          <a:spcPct val="90000"/>
        </a:lnSpc>
        <a:spcBef>
          <a:spcPct val="0"/>
        </a:spcBef>
        <a:spcAft>
          <a:spcPct val="0"/>
        </a:spcAft>
        <a:defRPr sz="2400">
          <a:solidFill>
            <a:schemeClr val="tx2"/>
          </a:solidFill>
          <a:latin typeface="Arial Black" pitchFamily="34" charset="0"/>
        </a:defRPr>
      </a:lvl7pPr>
      <a:lvl8pPr marL="1371600" algn="l" defTabSz="939800" rtl="0" eaLnBrk="0" fontAlgn="base" hangingPunct="0">
        <a:lnSpc>
          <a:spcPct val="90000"/>
        </a:lnSpc>
        <a:spcBef>
          <a:spcPct val="0"/>
        </a:spcBef>
        <a:spcAft>
          <a:spcPct val="0"/>
        </a:spcAft>
        <a:defRPr sz="2400">
          <a:solidFill>
            <a:schemeClr val="tx2"/>
          </a:solidFill>
          <a:latin typeface="Arial Black" pitchFamily="34" charset="0"/>
        </a:defRPr>
      </a:lvl8pPr>
      <a:lvl9pPr marL="1828800" algn="l" defTabSz="939800" rtl="0" eaLnBrk="0" fontAlgn="base" hangingPunct="0">
        <a:lnSpc>
          <a:spcPct val="90000"/>
        </a:lnSpc>
        <a:spcBef>
          <a:spcPct val="0"/>
        </a:spcBef>
        <a:spcAft>
          <a:spcPct val="0"/>
        </a:spcAft>
        <a:defRPr sz="2400">
          <a:solidFill>
            <a:schemeClr val="tx2"/>
          </a:solidFill>
          <a:latin typeface="Arial Black" pitchFamily="34" charset="0"/>
        </a:defRPr>
      </a:lvl9pPr>
    </p:titleStyle>
    <p:bodyStyle>
      <a:lvl1pPr marL="282575" indent="-282575" algn="l" defTabSz="939800" rtl="0" eaLnBrk="0" fontAlgn="base" hangingPunct="0">
        <a:spcBef>
          <a:spcPct val="50000"/>
        </a:spcBef>
        <a:spcAft>
          <a:spcPct val="0"/>
        </a:spcAft>
        <a:buClr>
          <a:schemeClr val="tx1"/>
        </a:buClr>
        <a:buSzPct val="60000"/>
        <a:buFont typeface="Wingdings" pitchFamily="2" charset="2"/>
        <a:buChar char="n"/>
        <a:defRPr sz="2000">
          <a:solidFill>
            <a:schemeClr val="tx1"/>
          </a:solidFill>
          <a:latin typeface="+mn-lt"/>
          <a:ea typeface="+mn-ea"/>
          <a:cs typeface="+mn-cs"/>
        </a:defRPr>
      </a:lvl1pPr>
      <a:lvl2pPr marL="654050" indent="-263525" algn="l" defTabSz="939800" rtl="0" eaLnBrk="0" fontAlgn="base" hangingPunct="0">
        <a:spcBef>
          <a:spcPct val="25000"/>
        </a:spcBef>
        <a:spcAft>
          <a:spcPct val="0"/>
        </a:spcAft>
        <a:buClr>
          <a:schemeClr val="tx1"/>
        </a:buClr>
        <a:buSzPct val="90000"/>
        <a:buChar char="–"/>
        <a:defRPr sz="2000">
          <a:solidFill>
            <a:schemeClr val="tx1"/>
          </a:solidFill>
          <a:latin typeface="+mn-lt"/>
        </a:defRPr>
      </a:lvl2pPr>
      <a:lvl3pPr marL="1016000" indent="-255588" algn="l" defTabSz="939800" rtl="0" eaLnBrk="0" fontAlgn="base" hangingPunct="0">
        <a:spcBef>
          <a:spcPct val="25000"/>
        </a:spcBef>
        <a:spcAft>
          <a:spcPct val="0"/>
        </a:spcAft>
        <a:buSzPct val="40000"/>
        <a:buFont typeface="Wingdings" pitchFamily="2" charset="2"/>
        <a:buChar char="o"/>
        <a:defRPr sz="2000">
          <a:solidFill>
            <a:schemeClr val="tx1"/>
          </a:solidFill>
          <a:latin typeface="+mn-lt"/>
        </a:defRPr>
      </a:lvl3pPr>
      <a:lvl4pPr marL="1385888" indent="-258763" algn="l" defTabSz="939800" rtl="0" eaLnBrk="0" fontAlgn="base" hangingPunct="0">
        <a:spcBef>
          <a:spcPct val="25000"/>
        </a:spcBef>
        <a:spcAft>
          <a:spcPct val="0"/>
        </a:spcAft>
        <a:buChar char="­"/>
        <a:defRPr sz="2000">
          <a:solidFill>
            <a:schemeClr val="tx1"/>
          </a:solidFill>
          <a:latin typeface="+mn-lt"/>
        </a:defRPr>
      </a:lvl4pPr>
      <a:lvl5pPr marL="1916113" indent="-304800" algn="l" defTabSz="939800" rtl="0" eaLnBrk="0" fontAlgn="base" hangingPunct="0">
        <a:spcBef>
          <a:spcPct val="25000"/>
        </a:spcBef>
        <a:spcAft>
          <a:spcPct val="0"/>
        </a:spcAft>
        <a:buSzPct val="90000"/>
        <a:buChar char="¯"/>
        <a:defRPr sz="1900">
          <a:solidFill>
            <a:srgbClr val="000000"/>
          </a:solidFill>
          <a:latin typeface="+mn-lt"/>
        </a:defRPr>
      </a:lvl5pPr>
      <a:lvl6pPr marL="2373313" indent="-304800" algn="l" defTabSz="939800" rtl="0" eaLnBrk="0" fontAlgn="base" hangingPunct="0">
        <a:spcBef>
          <a:spcPct val="25000"/>
        </a:spcBef>
        <a:spcAft>
          <a:spcPct val="0"/>
        </a:spcAft>
        <a:buSzPct val="90000"/>
        <a:buChar char="¯"/>
        <a:defRPr sz="1900">
          <a:solidFill>
            <a:srgbClr val="000000"/>
          </a:solidFill>
          <a:latin typeface="+mn-lt"/>
        </a:defRPr>
      </a:lvl6pPr>
      <a:lvl7pPr marL="2830513" indent="-304800" algn="l" defTabSz="939800" rtl="0" eaLnBrk="0" fontAlgn="base" hangingPunct="0">
        <a:spcBef>
          <a:spcPct val="25000"/>
        </a:spcBef>
        <a:spcAft>
          <a:spcPct val="0"/>
        </a:spcAft>
        <a:buSzPct val="90000"/>
        <a:buChar char="¯"/>
        <a:defRPr sz="1900">
          <a:solidFill>
            <a:srgbClr val="000000"/>
          </a:solidFill>
          <a:latin typeface="+mn-lt"/>
        </a:defRPr>
      </a:lvl7pPr>
      <a:lvl8pPr marL="3287713" indent="-304800" algn="l" defTabSz="939800" rtl="0" eaLnBrk="0" fontAlgn="base" hangingPunct="0">
        <a:spcBef>
          <a:spcPct val="25000"/>
        </a:spcBef>
        <a:spcAft>
          <a:spcPct val="0"/>
        </a:spcAft>
        <a:buSzPct val="90000"/>
        <a:buChar char="¯"/>
        <a:defRPr sz="1900">
          <a:solidFill>
            <a:srgbClr val="000000"/>
          </a:solidFill>
          <a:latin typeface="+mn-lt"/>
        </a:defRPr>
      </a:lvl8pPr>
      <a:lvl9pPr marL="3744913" indent="-304800" algn="l" defTabSz="939800" rtl="0" eaLnBrk="0" fontAlgn="base" hangingPunct="0">
        <a:spcBef>
          <a:spcPct val="25000"/>
        </a:spcBef>
        <a:spcAft>
          <a:spcPct val="0"/>
        </a:spcAft>
        <a:buSzPct val="90000"/>
        <a:buChar char="¯"/>
        <a:defRPr sz="1900">
          <a:solidFill>
            <a:srgbClr val="000000"/>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6.wmf"/><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6.wmf"/><Relationship Id="rId4" Type="http://schemas.openxmlformats.org/officeDocument/2006/relationships/oleObject" Target="../embeddings/oleObject3.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mailto:Doede.deWaij@marsh.com" TargetMode="Externa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hyperlink" Target="mailto:malcolm.cornish@marsh.com"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Rectangle 3"/>
          <p:cNvSpPr>
            <a:spLocks noGrp="1" noChangeArrowheads="1"/>
          </p:cNvSpPr>
          <p:nvPr>
            <p:ph type="ctrTitle"/>
          </p:nvPr>
        </p:nvSpPr>
        <p:spPr>
          <a:xfrm>
            <a:off x="531628" y="2693988"/>
            <a:ext cx="8744135" cy="1420812"/>
          </a:xfrm>
        </p:spPr>
        <p:txBody>
          <a:bodyPr/>
          <a:lstStyle/>
          <a:p>
            <a:pPr algn="ctr"/>
            <a:r>
              <a:rPr lang="en-GB" altLang="en-US" dirty="0" smtClean="0"/>
              <a:t>Business </a:t>
            </a:r>
            <a:r>
              <a:rPr lang="en-GB" altLang="en-US" dirty="0" smtClean="0"/>
              <a:t>continuity management    (</a:t>
            </a:r>
            <a:r>
              <a:rPr lang="en-GB" altLang="en-US" dirty="0" smtClean="0"/>
              <a:t>BCM) </a:t>
            </a:r>
            <a:r>
              <a:rPr lang="en-GB" altLang="en-US" dirty="0" smtClean="0"/>
              <a:t/>
            </a:r>
            <a:br>
              <a:rPr lang="en-GB" altLang="en-US" dirty="0" smtClean="0"/>
            </a:br>
            <a:r>
              <a:rPr lang="en-GB" altLang="en-US" dirty="0"/>
              <a:t/>
            </a:r>
            <a:br>
              <a:rPr lang="en-GB" altLang="en-US" dirty="0"/>
            </a:br>
            <a:r>
              <a:rPr lang="en-GB" altLang="en-US" dirty="0" smtClean="0"/>
              <a:t/>
            </a:r>
            <a:br>
              <a:rPr lang="en-GB" altLang="en-US" dirty="0" smtClean="0"/>
            </a:br>
            <a:r>
              <a:rPr lang="en-GB" altLang="en-US" dirty="0" smtClean="0"/>
              <a:t/>
            </a:r>
            <a:br>
              <a:rPr lang="en-GB" altLang="en-US" dirty="0" smtClean="0"/>
            </a:br>
            <a:r>
              <a:rPr lang="en-GB" altLang="en-US" dirty="0" smtClean="0"/>
              <a:t>by </a:t>
            </a:r>
            <a:r>
              <a:rPr lang="en-GB" altLang="en-US" smtClean="0"/>
              <a:t>Yulhendri</a:t>
            </a:r>
            <a:endParaRPr lang="en-GB" altLang="en-US" dirty="0" smtClean="0">
              <a:latin typeface="Arial" charset="0"/>
            </a:endParaRPr>
          </a:p>
        </p:txBody>
      </p:sp>
      <p:sp>
        <p:nvSpPr>
          <p:cNvPr id="2" name="Subtitle 1"/>
          <p:cNvSpPr>
            <a:spLocks noGrp="1"/>
          </p:cNvSpPr>
          <p:nvPr>
            <p:ph type="subTitle" idx="1"/>
          </p:nvPr>
        </p:nvSpPr>
        <p:spPr/>
        <p:txBody>
          <a:bodyPr/>
          <a:lstStyle/>
          <a:p>
            <a:endParaRPr lang="en-US"/>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2"/>
          <p:cNvSpPr>
            <a:spLocks noGrp="1"/>
          </p:cNvSpPr>
          <p:nvPr>
            <p:ph type="dt" sz="quarter" idx="10"/>
          </p:nvPr>
        </p:nvSpPr>
        <p:spPr>
          <a:noFill/>
        </p:spPr>
        <p:txBody>
          <a:bodyPr/>
          <a:lstStyle>
            <a:lvl1pPr defTabSz="939800">
              <a:defRPr sz="2000">
                <a:solidFill>
                  <a:schemeClr val="tx1"/>
                </a:solidFill>
                <a:latin typeface="Arial" charset="0"/>
              </a:defRPr>
            </a:lvl1pPr>
            <a:lvl2pPr marL="742950" indent="-285750" defTabSz="939800">
              <a:defRPr sz="2000">
                <a:solidFill>
                  <a:schemeClr val="tx1"/>
                </a:solidFill>
                <a:latin typeface="Arial" charset="0"/>
              </a:defRPr>
            </a:lvl2pPr>
            <a:lvl3pPr marL="1143000" indent="-228600" defTabSz="939800">
              <a:defRPr sz="2000">
                <a:solidFill>
                  <a:schemeClr val="tx1"/>
                </a:solidFill>
                <a:latin typeface="Arial" charset="0"/>
              </a:defRPr>
            </a:lvl3pPr>
            <a:lvl4pPr marL="1600200" indent="-228600" defTabSz="939800">
              <a:defRPr sz="2000">
                <a:solidFill>
                  <a:schemeClr val="tx1"/>
                </a:solidFill>
                <a:latin typeface="Arial" charset="0"/>
              </a:defRPr>
            </a:lvl4pPr>
            <a:lvl5pPr marL="2057400" indent="-228600" defTabSz="939800">
              <a:defRPr sz="2000">
                <a:solidFill>
                  <a:schemeClr val="tx1"/>
                </a:solidFill>
                <a:latin typeface="Arial" charset="0"/>
              </a:defRPr>
            </a:lvl5pPr>
            <a:lvl6pPr marL="2514600" indent="-228600" defTabSz="939800" eaLnBrk="0" fontAlgn="base" hangingPunct="0">
              <a:spcBef>
                <a:spcPct val="0"/>
              </a:spcBef>
              <a:spcAft>
                <a:spcPct val="0"/>
              </a:spcAft>
              <a:defRPr sz="2000">
                <a:solidFill>
                  <a:schemeClr val="tx1"/>
                </a:solidFill>
                <a:latin typeface="Arial" charset="0"/>
              </a:defRPr>
            </a:lvl6pPr>
            <a:lvl7pPr marL="2971800" indent="-228600" defTabSz="939800" eaLnBrk="0" fontAlgn="base" hangingPunct="0">
              <a:spcBef>
                <a:spcPct val="0"/>
              </a:spcBef>
              <a:spcAft>
                <a:spcPct val="0"/>
              </a:spcAft>
              <a:defRPr sz="2000">
                <a:solidFill>
                  <a:schemeClr val="tx1"/>
                </a:solidFill>
                <a:latin typeface="Arial" charset="0"/>
              </a:defRPr>
            </a:lvl7pPr>
            <a:lvl8pPr marL="3429000" indent="-228600" defTabSz="939800" eaLnBrk="0" fontAlgn="base" hangingPunct="0">
              <a:spcBef>
                <a:spcPct val="0"/>
              </a:spcBef>
              <a:spcAft>
                <a:spcPct val="0"/>
              </a:spcAft>
              <a:defRPr sz="2000">
                <a:solidFill>
                  <a:schemeClr val="tx1"/>
                </a:solidFill>
                <a:latin typeface="Arial" charset="0"/>
              </a:defRPr>
            </a:lvl8pPr>
            <a:lvl9pPr marL="3886200" indent="-228600" defTabSz="939800" eaLnBrk="0" fontAlgn="base" hangingPunct="0">
              <a:spcBef>
                <a:spcPct val="0"/>
              </a:spcBef>
              <a:spcAft>
                <a:spcPct val="0"/>
              </a:spcAft>
              <a:defRPr sz="2000">
                <a:solidFill>
                  <a:schemeClr val="tx1"/>
                </a:solidFill>
                <a:latin typeface="Arial" charset="0"/>
              </a:defRPr>
            </a:lvl9pPr>
          </a:lstStyle>
          <a:p>
            <a:r>
              <a:rPr lang="en-GB" altLang="en-US" sz="1200"/>
              <a:t>Marsh</a:t>
            </a:r>
          </a:p>
        </p:txBody>
      </p:sp>
      <p:sp>
        <p:nvSpPr>
          <p:cNvPr id="12291" name="Rectangle 2"/>
          <p:cNvSpPr>
            <a:spLocks noGrp="1" noChangeArrowheads="1"/>
          </p:cNvSpPr>
          <p:nvPr>
            <p:ph type="title"/>
          </p:nvPr>
        </p:nvSpPr>
        <p:spPr/>
        <p:txBody>
          <a:bodyPr/>
          <a:lstStyle/>
          <a:p>
            <a:r>
              <a:rPr lang="en-US" altLang="en-US" smtClean="0"/>
              <a:t>Emergency response plan</a:t>
            </a:r>
          </a:p>
        </p:txBody>
      </p:sp>
      <p:sp>
        <p:nvSpPr>
          <p:cNvPr id="12292" name="Line 3"/>
          <p:cNvSpPr>
            <a:spLocks noChangeShapeType="1"/>
          </p:cNvSpPr>
          <p:nvPr/>
        </p:nvSpPr>
        <p:spPr bwMode="auto">
          <a:xfrm>
            <a:off x="1524000" y="2514600"/>
            <a:ext cx="7467600" cy="0"/>
          </a:xfrm>
          <a:prstGeom prst="line">
            <a:avLst/>
          </a:prstGeom>
          <a:noFill/>
          <a:ln w="317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2293" name="Rectangle 4"/>
          <p:cNvSpPr>
            <a:spLocks noChangeArrowheads="1"/>
          </p:cNvSpPr>
          <p:nvPr/>
        </p:nvSpPr>
        <p:spPr bwMode="auto">
          <a:xfrm rot="-5400000">
            <a:off x="-114300" y="3924300"/>
            <a:ext cx="3048000" cy="228600"/>
          </a:xfrm>
          <a:prstGeom prst="rect">
            <a:avLst/>
          </a:prstGeom>
          <a:solidFill>
            <a:schemeClr val="bg1"/>
          </a:solidFill>
          <a:ln w="3175">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sz="1400"/>
              <a:t>Activation criteria</a:t>
            </a:r>
          </a:p>
        </p:txBody>
      </p:sp>
      <p:sp>
        <p:nvSpPr>
          <p:cNvPr id="12294" name="Rectangle 5"/>
          <p:cNvSpPr>
            <a:spLocks noChangeArrowheads="1"/>
          </p:cNvSpPr>
          <p:nvPr/>
        </p:nvSpPr>
        <p:spPr bwMode="auto">
          <a:xfrm rot="-5400000">
            <a:off x="-342900" y="3924300"/>
            <a:ext cx="3048000" cy="228600"/>
          </a:xfrm>
          <a:prstGeom prst="rect">
            <a:avLst/>
          </a:prstGeom>
          <a:solidFill>
            <a:schemeClr val="bg1"/>
          </a:solidFill>
          <a:ln w="3175">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sz="1400"/>
              <a:t>Notification criteria</a:t>
            </a:r>
          </a:p>
        </p:txBody>
      </p:sp>
      <p:sp>
        <p:nvSpPr>
          <p:cNvPr id="12295" name="Rectangle 6"/>
          <p:cNvSpPr>
            <a:spLocks noChangeArrowheads="1"/>
          </p:cNvSpPr>
          <p:nvPr/>
        </p:nvSpPr>
        <p:spPr bwMode="auto">
          <a:xfrm rot="-5400000">
            <a:off x="7734300" y="3924300"/>
            <a:ext cx="3048000" cy="228600"/>
          </a:xfrm>
          <a:prstGeom prst="rect">
            <a:avLst/>
          </a:prstGeom>
          <a:solidFill>
            <a:schemeClr val="bg1"/>
          </a:solidFill>
          <a:ln w="3175">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sz="1400"/>
              <a:t>Claims processing</a:t>
            </a:r>
          </a:p>
        </p:txBody>
      </p:sp>
      <p:sp>
        <p:nvSpPr>
          <p:cNvPr id="12296" name="Rectangle 7"/>
          <p:cNvSpPr>
            <a:spLocks noChangeArrowheads="1"/>
          </p:cNvSpPr>
          <p:nvPr/>
        </p:nvSpPr>
        <p:spPr bwMode="auto">
          <a:xfrm rot="-5400000">
            <a:off x="7505700" y="3924300"/>
            <a:ext cx="3048000" cy="228600"/>
          </a:xfrm>
          <a:prstGeom prst="rect">
            <a:avLst/>
          </a:prstGeom>
          <a:solidFill>
            <a:schemeClr val="bg1"/>
          </a:solidFill>
          <a:ln w="3175">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sz="1400"/>
              <a:t>Stand-down Team</a:t>
            </a:r>
          </a:p>
        </p:txBody>
      </p:sp>
      <p:sp>
        <p:nvSpPr>
          <p:cNvPr id="12297" name="AutoShape 8"/>
          <p:cNvSpPr>
            <a:spLocks noChangeArrowheads="1"/>
          </p:cNvSpPr>
          <p:nvPr/>
        </p:nvSpPr>
        <p:spPr bwMode="auto">
          <a:xfrm>
            <a:off x="1600200" y="2641600"/>
            <a:ext cx="939800" cy="863600"/>
          </a:xfrm>
          <a:prstGeom prst="octagon">
            <a:avLst>
              <a:gd name="adj" fmla="val 29287"/>
            </a:avLst>
          </a:prstGeom>
          <a:solidFill>
            <a:srgbClr val="FFFFCC"/>
          </a:solidFill>
          <a:ln w="28575">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sz="1200"/>
              <a:t>Assess</a:t>
            </a:r>
          </a:p>
          <a:p>
            <a:pPr algn="ctr"/>
            <a:r>
              <a:rPr lang="en-US" altLang="en-US" sz="1200"/>
              <a:t>incident </a:t>
            </a:r>
          </a:p>
        </p:txBody>
      </p:sp>
      <p:sp>
        <p:nvSpPr>
          <p:cNvPr id="12298" name="AutoShape 9"/>
          <p:cNvSpPr>
            <a:spLocks noChangeArrowheads="1"/>
          </p:cNvSpPr>
          <p:nvPr/>
        </p:nvSpPr>
        <p:spPr bwMode="auto">
          <a:xfrm>
            <a:off x="2654300" y="2641600"/>
            <a:ext cx="914400" cy="863600"/>
          </a:xfrm>
          <a:prstGeom prst="octagon">
            <a:avLst>
              <a:gd name="adj" fmla="val 29287"/>
            </a:avLst>
          </a:prstGeom>
          <a:solidFill>
            <a:srgbClr val="FFFFCC"/>
          </a:solidFill>
          <a:ln w="28575">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sz="1200"/>
              <a:t>ER</a:t>
            </a:r>
          </a:p>
          <a:p>
            <a:pPr algn="ctr"/>
            <a:r>
              <a:rPr lang="en-US" altLang="en-US" sz="1200"/>
              <a:t>structure</a:t>
            </a:r>
          </a:p>
        </p:txBody>
      </p:sp>
      <p:sp>
        <p:nvSpPr>
          <p:cNvPr id="12299" name="AutoShape 10"/>
          <p:cNvSpPr>
            <a:spLocks noChangeArrowheads="1"/>
          </p:cNvSpPr>
          <p:nvPr/>
        </p:nvSpPr>
        <p:spPr bwMode="auto">
          <a:xfrm>
            <a:off x="3683000" y="2641600"/>
            <a:ext cx="863600" cy="863600"/>
          </a:xfrm>
          <a:prstGeom prst="octagon">
            <a:avLst>
              <a:gd name="adj" fmla="val 29287"/>
            </a:avLst>
          </a:prstGeom>
          <a:solidFill>
            <a:srgbClr val="FFFFCC"/>
          </a:solidFill>
          <a:ln w="28575">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sz="1200"/>
              <a:t>Evacuate</a:t>
            </a:r>
          </a:p>
        </p:txBody>
      </p:sp>
      <p:sp>
        <p:nvSpPr>
          <p:cNvPr id="12300" name="AutoShape 11"/>
          <p:cNvSpPr>
            <a:spLocks noChangeArrowheads="1"/>
          </p:cNvSpPr>
          <p:nvPr/>
        </p:nvSpPr>
        <p:spPr bwMode="auto">
          <a:xfrm>
            <a:off x="5638800" y="2641600"/>
            <a:ext cx="863600" cy="863600"/>
          </a:xfrm>
          <a:prstGeom prst="octagon">
            <a:avLst>
              <a:gd name="adj" fmla="val 29287"/>
            </a:avLst>
          </a:prstGeom>
          <a:solidFill>
            <a:srgbClr val="FFFFCC"/>
          </a:solidFill>
          <a:ln w="28575">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sz="1200"/>
              <a:t>Security</a:t>
            </a:r>
          </a:p>
        </p:txBody>
      </p:sp>
      <p:sp>
        <p:nvSpPr>
          <p:cNvPr id="12301" name="AutoShape 12"/>
          <p:cNvSpPr>
            <a:spLocks noChangeArrowheads="1"/>
          </p:cNvSpPr>
          <p:nvPr/>
        </p:nvSpPr>
        <p:spPr bwMode="auto">
          <a:xfrm>
            <a:off x="1981200" y="1752600"/>
            <a:ext cx="1619250" cy="552450"/>
          </a:xfrm>
          <a:prstGeom prst="homePlate">
            <a:avLst>
              <a:gd name="adj" fmla="val 73276"/>
            </a:avLst>
          </a:prstGeom>
          <a:gradFill rotWithShape="0">
            <a:gsLst>
              <a:gs pos="0">
                <a:srgbClr val="CC0000"/>
              </a:gs>
              <a:gs pos="100000">
                <a:srgbClr val="FF6600"/>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sz="1200" b="1">
                <a:solidFill>
                  <a:schemeClr val="bg1"/>
                </a:solidFill>
              </a:rPr>
              <a:t>Evaluation</a:t>
            </a:r>
          </a:p>
          <a:p>
            <a:pPr algn="ctr"/>
            <a:r>
              <a:rPr lang="en-US" altLang="en-US" sz="1200" b="1">
                <a:solidFill>
                  <a:schemeClr val="bg1"/>
                </a:solidFill>
              </a:rPr>
              <a:t>(Analysis)</a:t>
            </a:r>
          </a:p>
        </p:txBody>
      </p:sp>
      <p:sp>
        <p:nvSpPr>
          <p:cNvPr id="12302" name="AutoShape 13"/>
          <p:cNvSpPr>
            <a:spLocks noChangeArrowheads="1"/>
          </p:cNvSpPr>
          <p:nvPr/>
        </p:nvSpPr>
        <p:spPr bwMode="auto">
          <a:xfrm>
            <a:off x="3651250" y="1752600"/>
            <a:ext cx="1619250" cy="552450"/>
          </a:xfrm>
          <a:prstGeom prst="homePlate">
            <a:avLst>
              <a:gd name="adj" fmla="val 73276"/>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sz="1200" b="1">
                <a:solidFill>
                  <a:schemeClr val="bg1"/>
                </a:solidFill>
              </a:rPr>
              <a:t>Plan execution</a:t>
            </a:r>
          </a:p>
        </p:txBody>
      </p:sp>
      <p:sp>
        <p:nvSpPr>
          <p:cNvPr id="12303" name="AutoShape 14"/>
          <p:cNvSpPr>
            <a:spLocks noChangeArrowheads="1"/>
          </p:cNvSpPr>
          <p:nvPr/>
        </p:nvSpPr>
        <p:spPr bwMode="auto">
          <a:xfrm>
            <a:off x="5321300" y="1752600"/>
            <a:ext cx="1619250" cy="552450"/>
          </a:xfrm>
          <a:prstGeom prst="homePlate">
            <a:avLst>
              <a:gd name="adj" fmla="val 73276"/>
            </a:avLst>
          </a:prstGeom>
          <a:gradFill rotWithShape="0">
            <a:gsLst>
              <a:gs pos="0">
                <a:srgbClr val="FF3300"/>
              </a:gs>
              <a:gs pos="100000">
                <a:srgbClr val="FFFF00"/>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sz="1200" b="1"/>
              <a:t>Strategy</a:t>
            </a:r>
          </a:p>
          <a:p>
            <a:pPr algn="ctr"/>
            <a:r>
              <a:rPr lang="en-US" altLang="en-US" sz="1200" b="1"/>
              <a:t>(Problem solving)</a:t>
            </a:r>
          </a:p>
        </p:txBody>
      </p:sp>
      <p:sp>
        <p:nvSpPr>
          <p:cNvPr id="12304" name="AutoShape 15"/>
          <p:cNvSpPr>
            <a:spLocks noChangeArrowheads="1"/>
          </p:cNvSpPr>
          <p:nvPr/>
        </p:nvSpPr>
        <p:spPr bwMode="auto">
          <a:xfrm>
            <a:off x="6991350" y="1752600"/>
            <a:ext cx="1619250" cy="552450"/>
          </a:xfrm>
          <a:prstGeom prst="homePlate">
            <a:avLst>
              <a:gd name="adj" fmla="val 73276"/>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sz="1200" b="1"/>
              <a:t>Communicate</a:t>
            </a:r>
          </a:p>
        </p:txBody>
      </p:sp>
      <p:sp>
        <p:nvSpPr>
          <p:cNvPr id="12305" name="AutoShape 16"/>
          <p:cNvSpPr>
            <a:spLocks noChangeArrowheads="1"/>
          </p:cNvSpPr>
          <p:nvPr/>
        </p:nvSpPr>
        <p:spPr bwMode="auto">
          <a:xfrm>
            <a:off x="609600" y="1600200"/>
            <a:ext cx="1524000" cy="914400"/>
          </a:xfrm>
          <a:prstGeom prst="irregularSeal1">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sz="1200" b="1">
                <a:solidFill>
                  <a:schemeClr val="bg1"/>
                </a:solidFill>
              </a:rPr>
              <a:t>Recognition</a:t>
            </a:r>
          </a:p>
        </p:txBody>
      </p:sp>
      <p:sp>
        <p:nvSpPr>
          <p:cNvPr id="12306" name="AutoShape 17"/>
          <p:cNvSpPr>
            <a:spLocks noChangeArrowheads="1"/>
          </p:cNvSpPr>
          <p:nvPr/>
        </p:nvSpPr>
        <p:spPr bwMode="auto">
          <a:xfrm>
            <a:off x="8763000" y="1925638"/>
            <a:ext cx="719138" cy="719137"/>
          </a:xfrm>
          <a:prstGeom prst="octagon">
            <a:avLst>
              <a:gd name="adj" fmla="val 29287"/>
            </a:avLst>
          </a:prstGeom>
          <a:solidFill>
            <a:srgbClr val="FFFFCC"/>
          </a:solidFill>
          <a:ln w="28575">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sz="1200"/>
              <a:t>Debrief</a:t>
            </a:r>
            <a:endParaRPr lang="en-US" altLang="en-US" sz="1800">
              <a:latin typeface="Times New Roman" pitchFamily="18" charset="0"/>
            </a:endParaRPr>
          </a:p>
        </p:txBody>
      </p:sp>
      <p:sp>
        <p:nvSpPr>
          <p:cNvPr id="12307" name="Line 18"/>
          <p:cNvSpPr>
            <a:spLocks noChangeShapeType="1"/>
          </p:cNvSpPr>
          <p:nvPr/>
        </p:nvSpPr>
        <p:spPr bwMode="auto">
          <a:xfrm>
            <a:off x="912813" y="6286500"/>
            <a:ext cx="5335587" cy="0"/>
          </a:xfrm>
          <a:prstGeom prst="line">
            <a:avLst/>
          </a:prstGeom>
          <a:noFill/>
          <a:ln w="5715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2308" name="Rectangle 19"/>
          <p:cNvSpPr>
            <a:spLocks noChangeArrowheads="1"/>
          </p:cNvSpPr>
          <p:nvPr/>
        </p:nvSpPr>
        <p:spPr bwMode="auto">
          <a:xfrm>
            <a:off x="6324600" y="6172200"/>
            <a:ext cx="685800" cy="2286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sz="1600" b="1">
                <a:solidFill>
                  <a:schemeClr val="bg1"/>
                </a:solidFill>
              </a:rPr>
              <a:t>Time</a:t>
            </a:r>
          </a:p>
        </p:txBody>
      </p:sp>
      <p:sp>
        <p:nvSpPr>
          <p:cNvPr id="12309" name="Line 20"/>
          <p:cNvSpPr>
            <a:spLocks noChangeShapeType="1"/>
          </p:cNvSpPr>
          <p:nvPr/>
        </p:nvSpPr>
        <p:spPr bwMode="auto">
          <a:xfrm>
            <a:off x="1524000" y="5562600"/>
            <a:ext cx="7391400" cy="0"/>
          </a:xfrm>
          <a:prstGeom prst="line">
            <a:avLst/>
          </a:prstGeom>
          <a:noFill/>
          <a:ln w="317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2310" name="Text Box 21"/>
          <p:cNvSpPr txBox="1">
            <a:spLocks noChangeArrowheads="1"/>
          </p:cNvSpPr>
          <p:nvPr/>
        </p:nvSpPr>
        <p:spPr bwMode="auto">
          <a:xfrm>
            <a:off x="152400" y="3048000"/>
            <a:ext cx="8382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altLang="en-US" sz="1000"/>
              <a:t>Threat Assessment</a:t>
            </a:r>
          </a:p>
          <a:p>
            <a:endParaRPr lang="en-US" altLang="en-US" sz="1000"/>
          </a:p>
          <a:p>
            <a:r>
              <a:rPr lang="en-US" altLang="en-US" sz="1000"/>
              <a:t>Determine availability &amp; capabilities of internal resources</a:t>
            </a:r>
          </a:p>
          <a:p>
            <a:endParaRPr lang="en-US" altLang="en-US" sz="1000"/>
          </a:p>
          <a:p>
            <a:endParaRPr lang="en-US" altLang="en-US" sz="1000"/>
          </a:p>
          <a:p>
            <a:r>
              <a:rPr lang="en-US" altLang="en-US" sz="1000"/>
              <a:t>Determine availability &amp; capabilities of external resources</a:t>
            </a:r>
          </a:p>
        </p:txBody>
      </p:sp>
      <p:sp>
        <p:nvSpPr>
          <p:cNvPr id="12311" name="AutoShape 22"/>
          <p:cNvSpPr>
            <a:spLocks noChangeArrowheads="1"/>
          </p:cNvSpPr>
          <p:nvPr/>
        </p:nvSpPr>
        <p:spPr bwMode="auto">
          <a:xfrm>
            <a:off x="5638800" y="3632200"/>
            <a:ext cx="863600" cy="863600"/>
          </a:xfrm>
          <a:prstGeom prst="octagon">
            <a:avLst>
              <a:gd name="adj" fmla="val 29287"/>
            </a:avLst>
          </a:prstGeom>
          <a:solidFill>
            <a:srgbClr val="FFFFCC"/>
          </a:solidFill>
          <a:ln w="28575">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sz="1200"/>
              <a:t>Assess</a:t>
            </a:r>
          </a:p>
          <a:p>
            <a:pPr algn="ctr"/>
            <a:r>
              <a:rPr lang="en-US" altLang="en-US" sz="1200"/>
              <a:t>damage</a:t>
            </a:r>
            <a:endParaRPr lang="en-US" altLang="en-US" sz="1200" b="1"/>
          </a:p>
        </p:txBody>
      </p:sp>
      <p:sp>
        <p:nvSpPr>
          <p:cNvPr id="12312" name="AutoShape 23"/>
          <p:cNvSpPr>
            <a:spLocks noChangeArrowheads="1"/>
          </p:cNvSpPr>
          <p:nvPr/>
        </p:nvSpPr>
        <p:spPr bwMode="auto">
          <a:xfrm>
            <a:off x="4660900" y="3632200"/>
            <a:ext cx="863600" cy="863600"/>
          </a:xfrm>
          <a:prstGeom prst="octagon">
            <a:avLst>
              <a:gd name="adj" fmla="val 29287"/>
            </a:avLst>
          </a:prstGeom>
          <a:solidFill>
            <a:srgbClr val="FFFFCC"/>
          </a:solidFill>
          <a:ln w="28575">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sz="1200"/>
              <a:t>First Aid</a:t>
            </a:r>
          </a:p>
        </p:txBody>
      </p:sp>
      <p:sp>
        <p:nvSpPr>
          <p:cNvPr id="12313" name="AutoShape 24"/>
          <p:cNvSpPr>
            <a:spLocks noChangeArrowheads="1"/>
          </p:cNvSpPr>
          <p:nvPr/>
        </p:nvSpPr>
        <p:spPr bwMode="auto">
          <a:xfrm>
            <a:off x="3683000" y="3632200"/>
            <a:ext cx="863600" cy="863600"/>
          </a:xfrm>
          <a:prstGeom prst="octagon">
            <a:avLst>
              <a:gd name="adj" fmla="val 29287"/>
            </a:avLst>
          </a:prstGeom>
          <a:solidFill>
            <a:srgbClr val="FFFFCC"/>
          </a:solidFill>
          <a:ln w="28575">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sz="1200"/>
              <a:t>Rescue</a:t>
            </a:r>
          </a:p>
        </p:txBody>
      </p:sp>
      <p:sp>
        <p:nvSpPr>
          <p:cNvPr id="12314" name="AutoShape 25"/>
          <p:cNvSpPr>
            <a:spLocks noChangeArrowheads="1"/>
          </p:cNvSpPr>
          <p:nvPr/>
        </p:nvSpPr>
        <p:spPr bwMode="auto">
          <a:xfrm>
            <a:off x="4660900" y="4572000"/>
            <a:ext cx="863600" cy="863600"/>
          </a:xfrm>
          <a:prstGeom prst="octagon">
            <a:avLst>
              <a:gd name="adj" fmla="val 29287"/>
            </a:avLst>
          </a:prstGeom>
          <a:solidFill>
            <a:srgbClr val="FFFFCC"/>
          </a:solidFill>
          <a:ln w="28575">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sz="1200"/>
              <a:t>Haz-Mat</a:t>
            </a:r>
          </a:p>
        </p:txBody>
      </p:sp>
      <p:sp>
        <p:nvSpPr>
          <p:cNvPr id="12315" name="AutoShape 26"/>
          <p:cNvSpPr>
            <a:spLocks noChangeArrowheads="1"/>
          </p:cNvSpPr>
          <p:nvPr/>
        </p:nvSpPr>
        <p:spPr bwMode="auto">
          <a:xfrm>
            <a:off x="3683000" y="4572000"/>
            <a:ext cx="863600" cy="863600"/>
          </a:xfrm>
          <a:prstGeom prst="octagon">
            <a:avLst>
              <a:gd name="adj" fmla="val 29287"/>
            </a:avLst>
          </a:prstGeom>
          <a:solidFill>
            <a:srgbClr val="FFFFCC"/>
          </a:solidFill>
          <a:ln w="28575">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sz="1200"/>
              <a:t>Fight fire</a:t>
            </a:r>
          </a:p>
        </p:txBody>
      </p:sp>
      <p:sp>
        <p:nvSpPr>
          <p:cNvPr id="12316" name="AutoShape 27"/>
          <p:cNvSpPr>
            <a:spLocks noChangeArrowheads="1"/>
          </p:cNvSpPr>
          <p:nvPr/>
        </p:nvSpPr>
        <p:spPr bwMode="auto">
          <a:xfrm>
            <a:off x="5638800" y="4572000"/>
            <a:ext cx="863600" cy="863600"/>
          </a:xfrm>
          <a:prstGeom prst="octagon">
            <a:avLst>
              <a:gd name="adj" fmla="val 29287"/>
            </a:avLst>
          </a:prstGeom>
          <a:solidFill>
            <a:srgbClr val="FFFFCC"/>
          </a:solidFill>
          <a:ln w="28575">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sz="1200"/>
              <a:t>Conserve</a:t>
            </a:r>
          </a:p>
          <a:p>
            <a:pPr algn="ctr"/>
            <a:r>
              <a:rPr lang="en-US" altLang="en-US" sz="1200"/>
              <a:t>property</a:t>
            </a:r>
            <a:endParaRPr lang="en-US" altLang="en-US" sz="1200" b="1"/>
          </a:p>
        </p:txBody>
      </p:sp>
      <p:sp>
        <p:nvSpPr>
          <p:cNvPr id="12317" name="AutoShape 28"/>
          <p:cNvSpPr>
            <a:spLocks noChangeArrowheads="1"/>
          </p:cNvSpPr>
          <p:nvPr/>
        </p:nvSpPr>
        <p:spPr bwMode="auto">
          <a:xfrm>
            <a:off x="6705600" y="3657600"/>
            <a:ext cx="863600" cy="863600"/>
          </a:xfrm>
          <a:prstGeom prst="octagon">
            <a:avLst>
              <a:gd name="adj" fmla="val 29287"/>
            </a:avLst>
          </a:prstGeom>
          <a:noFill/>
          <a:ln w="317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sz="1200"/>
              <a:t>CM inter-face</a:t>
            </a:r>
            <a:endParaRPr lang="en-US" altLang="en-US" sz="1800">
              <a:latin typeface="Times New Roman" pitchFamily="18" charset="0"/>
            </a:endParaRPr>
          </a:p>
        </p:txBody>
      </p:sp>
      <p:sp>
        <p:nvSpPr>
          <p:cNvPr id="12318" name="AutoShape 29"/>
          <p:cNvSpPr>
            <a:spLocks noChangeArrowheads="1"/>
          </p:cNvSpPr>
          <p:nvPr/>
        </p:nvSpPr>
        <p:spPr bwMode="auto">
          <a:xfrm>
            <a:off x="7962900" y="2628900"/>
            <a:ext cx="863600" cy="863600"/>
          </a:xfrm>
          <a:prstGeom prst="octagon">
            <a:avLst>
              <a:gd name="adj" fmla="val 29287"/>
            </a:avLst>
          </a:prstGeom>
          <a:noFill/>
          <a:ln w="3175">
            <a:solidFill>
              <a:schemeClr val="tx1"/>
            </a:solidFill>
            <a:prstDash val="dash"/>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sz="1200"/>
              <a:t>Internal</a:t>
            </a:r>
          </a:p>
          <a:p>
            <a:pPr algn="ctr"/>
            <a:r>
              <a:rPr lang="en-US" altLang="en-US" sz="1200"/>
              <a:t>comms</a:t>
            </a:r>
            <a:endParaRPr lang="en-US" altLang="en-US" sz="1800">
              <a:latin typeface="Times New Roman" pitchFamily="18" charset="0"/>
            </a:endParaRPr>
          </a:p>
        </p:txBody>
      </p:sp>
      <p:sp>
        <p:nvSpPr>
          <p:cNvPr id="12319" name="AutoShape 30"/>
          <p:cNvSpPr>
            <a:spLocks noChangeArrowheads="1"/>
          </p:cNvSpPr>
          <p:nvPr/>
        </p:nvSpPr>
        <p:spPr bwMode="auto">
          <a:xfrm>
            <a:off x="7964488" y="3594100"/>
            <a:ext cx="863600" cy="863600"/>
          </a:xfrm>
          <a:prstGeom prst="octagon">
            <a:avLst>
              <a:gd name="adj" fmla="val 29287"/>
            </a:avLst>
          </a:prstGeom>
          <a:noFill/>
          <a:ln w="3175">
            <a:solidFill>
              <a:schemeClr val="tx1"/>
            </a:solidFill>
            <a:prstDash val="dash"/>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sz="1200"/>
              <a:t>Media</a:t>
            </a:r>
          </a:p>
          <a:p>
            <a:pPr algn="ctr"/>
            <a:r>
              <a:rPr lang="en-US" altLang="en-US" sz="1200"/>
              <a:t>comms</a:t>
            </a:r>
            <a:endParaRPr lang="en-US" altLang="en-US" sz="1800">
              <a:latin typeface="Times New Roman" pitchFamily="18" charset="0"/>
            </a:endParaRPr>
          </a:p>
        </p:txBody>
      </p:sp>
      <p:sp>
        <p:nvSpPr>
          <p:cNvPr id="12320" name="AutoShape 31"/>
          <p:cNvSpPr>
            <a:spLocks noChangeArrowheads="1"/>
          </p:cNvSpPr>
          <p:nvPr/>
        </p:nvSpPr>
        <p:spPr bwMode="auto">
          <a:xfrm>
            <a:off x="7964488" y="4546600"/>
            <a:ext cx="863600" cy="863600"/>
          </a:xfrm>
          <a:prstGeom prst="octagon">
            <a:avLst>
              <a:gd name="adj" fmla="val 29287"/>
            </a:avLst>
          </a:prstGeom>
          <a:noFill/>
          <a:ln w="3175">
            <a:solidFill>
              <a:schemeClr val="tx1"/>
            </a:solidFill>
            <a:prstDash val="dash"/>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sz="1200"/>
              <a:t>External</a:t>
            </a:r>
          </a:p>
          <a:p>
            <a:pPr algn="ctr"/>
            <a:r>
              <a:rPr lang="en-US" altLang="en-US" sz="1200"/>
              <a:t>comms</a:t>
            </a:r>
            <a:endParaRPr lang="en-US" altLang="en-US" sz="1800">
              <a:latin typeface="Times New Roman" pitchFamily="18" charset="0"/>
            </a:endParaRPr>
          </a:p>
        </p:txBody>
      </p:sp>
      <p:sp>
        <p:nvSpPr>
          <p:cNvPr id="12321" name="AutoShape 32"/>
          <p:cNvSpPr>
            <a:spLocks/>
          </p:cNvSpPr>
          <p:nvPr/>
        </p:nvSpPr>
        <p:spPr bwMode="auto">
          <a:xfrm>
            <a:off x="7620000" y="3090863"/>
            <a:ext cx="228600" cy="2019300"/>
          </a:xfrm>
          <a:prstGeom prst="leftBrace">
            <a:avLst>
              <a:gd name="adj1" fmla="val 73611"/>
              <a:gd name="adj2" fmla="val 50000"/>
            </a:avLst>
          </a:prstGeom>
          <a:noFill/>
          <a:ln w="317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299041" name="AutoShape 33"/>
          <p:cNvSpPr>
            <a:spLocks noChangeArrowheads="1"/>
          </p:cNvSpPr>
          <p:nvPr/>
        </p:nvSpPr>
        <p:spPr bwMode="auto">
          <a:xfrm>
            <a:off x="152400" y="2590800"/>
            <a:ext cx="1143000" cy="304800"/>
          </a:xfrm>
          <a:prstGeom prst="homePlate">
            <a:avLst>
              <a:gd name="adj" fmla="val 93750"/>
            </a:avLst>
          </a:prstGeom>
          <a:gradFill rotWithShape="0">
            <a:gsLst>
              <a:gs pos="0">
                <a:schemeClr val="accent1"/>
              </a:gs>
              <a:gs pos="100000">
                <a:schemeClr val="accent1">
                  <a:gamma/>
                  <a:shade val="90980"/>
                  <a:invGamma/>
                </a:scheme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defRPr/>
            </a:pPr>
            <a:r>
              <a:rPr lang="en-US" sz="1200"/>
              <a:t>Preparation</a:t>
            </a:r>
          </a:p>
        </p:txBody>
      </p:sp>
      <p:sp>
        <p:nvSpPr>
          <p:cNvPr id="12323" name="AutoShape 34"/>
          <p:cNvSpPr>
            <a:spLocks noChangeArrowheads="1"/>
          </p:cNvSpPr>
          <p:nvPr/>
        </p:nvSpPr>
        <p:spPr bwMode="auto">
          <a:xfrm>
            <a:off x="4660900" y="2644775"/>
            <a:ext cx="863600" cy="863600"/>
          </a:xfrm>
          <a:prstGeom prst="octagon">
            <a:avLst>
              <a:gd name="adj" fmla="val 29287"/>
            </a:avLst>
          </a:prstGeom>
          <a:solidFill>
            <a:srgbClr val="FFFFCC"/>
          </a:solidFill>
          <a:ln w="28575">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sz="1200"/>
              <a:t>Shelter-</a:t>
            </a:r>
          </a:p>
          <a:p>
            <a:pPr algn="ctr"/>
            <a:r>
              <a:rPr lang="en-US" altLang="en-US" sz="1200"/>
              <a:t>in-place</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1827213"/>
            <a:ext cx="3198813" cy="3198812"/>
          </a:xfrm>
          <a:prstGeom prst="rect">
            <a:avLst/>
          </a:prstGeom>
          <a:solidFill>
            <a:schemeClr val="accent1"/>
          </a:solidFill>
          <a:ln>
            <a:noFill/>
          </a:ln>
          <a:effectLst/>
          <a:extLst>
            <a:ext uri="{91240B29-F687-4F45-9708-019B960494DF}">
              <a14:hiddenLine xmlns:a14="http://schemas.microsoft.com/office/drawing/2010/main" w="9525">
                <a:solidFill>
                  <a:srgbClr val="5388D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736" tIns="45368" rIns="90736" bIns="45368" anchor="ctr"/>
          <a:lstStyle>
            <a:lvl1pPr defTabSz="908050">
              <a:defRPr sz="2000">
                <a:solidFill>
                  <a:schemeClr val="tx1"/>
                </a:solidFill>
                <a:latin typeface="Arial" charset="0"/>
              </a:defRPr>
            </a:lvl1pPr>
            <a:lvl2pPr marL="742950" indent="-285750" defTabSz="908050">
              <a:defRPr sz="2000">
                <a:solidFill>
                  <a:schemeClr val="tx1"/>
                </a:solidFill>
                <a:latin typeface="Arial" charset="0"/>
              </a:defRPr>
            </a:lvl2pPr>
            <a:lvl3pPr marL="1143000" indent="-228600" defTabSz="908050">
              <a:defRPr sz="2000">
                <a:solidFill>
                  <a:schemeClr val="tx1"/>
                </a:solidFill>
                <a:latin typeface="Arial" charset="0"/>
              </a:defRPr>
            </a:lvl3pPr>
            <a:lvl4pPr marL="1600200" indent="-228600" defTabSz="908050">
              <a:defRPr sz="2000">
                <a:solidFill>
                  <a:schemeClr val="tx1"/>
                </a:solidFill>
                <a:latin typeface="Arial" charset="0"/>
              </a:defRPr>
            </a:lvl4pPr>
            <a:lvl5pPr marL="2057400" indent="-228600" defTabSz="908050">
              <a:defRPr sz="2000">
                <a:solidFill>
                  <a:schemeClr val="tx1"/>
                </a:solidFill>
                <a:latin typeface="Arial" charset="0"/>
              </a:defRPr>
            </a:lvl5pPr>
            <a:lvl6pPr marL="2514600" indent="-228600" defTabSz="908050" eaLnBrk="0" fontAlgn="base" hangingPunct="0">
              <a:spcBef>
                <a:spcPct val="0"/>
              </a:spcBef>
              <a:spcAft>
                <a:spcPct val="0"/>
              </a:spcAft>
              <a:defRPr sz="2000">
                <a:solidFill>
                  <a:schemeClr val="tx1"/>
                </a:solidFill>
                <a:latin typeface="Arial" charset="0"/>
              </a:defRPr>
            </a:lvl6pPr>
            <a:lvl7pPr marL="2971800" indent="-228600" defTabSz="908050" eaLnBrk="0" fontAlgn="base" hangingPunct="0">
              <a:spcBef>
                <a:spcPct val="0"/>
              </a:spcBef>
              <a:spcAft>
                <a:spcPct val="0"/>
              </a:spcAft>
              <a:defRPr sz="2000">
                <a:solidFill>
                  <a:schemeClr val="tx1"/>
                </a:solidFill>
                <a:latin typeface="Arial" charset="0"/>
              </a:defRPr>
            </a:lvl7pPr>
            <a:lvl8pPr marL="3429000" indent="-228600" defTabSz="908050" eaLnBrk="0" fontAlgn="base" hangingPunct="0">
              <a:spcBef>
                <a:spcPct val="0"/>
              </a:spcBef>
              <a:spcAft>
                <a:spcPct val="0"/>
              </a:spcAft>
              <a:defRPr sz="2000">
                <a:solidFill>
                  <a:schemeClr val="tx1"/>
                </a:solidFill>
                <a:latin typeface="Arial" charset="0"/>
              </a:defRPr>
            </a:lvl8pPr>
            <a:lvl9pPr marL="3886200" indent="-228600" defTabSz="908050" eaLnBrk="0" fontAlgn="base" hangingPunct="0">
              <a:spcBef>
                <a:spcPct val="0"/>
              </a:spcBef>
              <a:spcAft>
                <a:spcPct val="0"/>
              </a:spcAft>
              <a:defRPr sz="2000">
                <a:solidFill>
                  <a:schemeClr val="tx1"/>
                </a:solidFill>
                <a:latin typeface="Arial" charset="0"/>
              </a:defRPr>
            </a:lvl9pPr>
          </a:lstStyle>
          <a:p>
            <a:pPr algn="ctr"/>
            <a:endParaRPr lang="en-GB" altLang="en-US"/>
          </a:p>
        </p:txBody>
      </p:sp>
      <p:sp>
        <p:nvSpPr>
          <p:cNvPr id="13315" name="Rectangle 3"/>
          <p:cNvSpPr>
            <a:spLocks noGrp="1" noChangeArrowheads="1"/>
          </p:cNvSpPr>
          <p:nvPr>
            <p:ph type="title"/>
          </p:nvPr>
        </p:nvSpPr>
        <p:spPr>
          <a:xfrm>
            <a:off x="914400" y="2693988"/>
            <a:ext cx="8364538" cy="1420812"/>
          </a:xfrm>
        </p:spPr>
        <p:txBody>
          <a:bodyPr/>
          <a:lstStyle/>
          <a:p>
            <a:r>
              <a:rPr lang="en-GB" altLang="en-US" sz="3000" smtClean="0"/>
              <a:t>Scenario</a:t>
            </a:r>
            <a:br>
              <a:rPr lang="en-GB" altLang="en-US" sz="3000" smtClean="0"/>
            </a:br>
            <a:r>
              <a:rPr lang="en-GB" altLang="en-US" sz="3000" smtClean="0">
                <a:latin typeface="Arial" charset="0"/>
              </a:rPr>
              <a:t>Move 1</a:t>
            </a:r>
            <a:endParaRPr lang="en-GB" altLang="en-US" sz="3000" smtClean="0"/>
          </a:p>
        </p:txBody>
      </p:sp>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2950" y="2119313"/>
            <a:ext cx="6043613" cy="25066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317" name="Line 5"/>
          <p:cNvSpPr>
            <a:spLocks noChangeShapeType="1"/>
          </p:cNvSpPr>
          <p:nvPr/>
        </p:nvSpPr>
        <p:spPr bwMode="auto">
          <a:xfrm rot="16205962" flipV="1">
            <a:off x="7435057" y="3559969"/>
            <a:ext cx="12700" cy="814387"/>
          </a:xfrm>
          <a:prstGeom prst="line">
            <a:avLst/>
          </a:prstGeom>
          <a:noFill/>
          <a:ln w="762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18" name="Text Box 6"/>
          <p:cNvSpPr txBox="1">
            <a:spLocks noChangeArrowheads="1"/>
          </p:cNvSpPr>
          <p:nvPr/>
        </p:nvSpPr>
        <p:spPr bwMode="auto">
          <a:xfrm>
            <a:off x="7718425" y="3816350"/>
            <a:ext cx="1135063" cy="303213"/>
          </a:xfrm>
          <a:prstGeom prst="rect">
            <a:avLst/>
          </a:prstGeom>
          <a:solidFill>
            <a:srgbClr val="C0C0C0"/>
          </a:solidFill>
          <a:ln w="12700">
            <a:solidFill>
              <a:srgbClr val="000000"/>
            </a:solidFill>
            <a:miter lim="800000"/>
            <a:headEnd/>
            <a:tailEnd/>
          </a:ln>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nl-NL" altLang="en-US" sz="1300" b="1">
                <a:solidFill>
                  <a:srgbClr val="000000"/>
                </a:solidFill>
                <a:latin typeface="Arial Narrow" pitchFamily="34" charset="0"/>
              </a:rPr>
              <a:t>Wind direction</a:t>
            </a:r>
          </a:p>
        </p:txBody>
      </p:sp>
      <p:sp>
        <p:nvSpPr>
          <p:cNvPr id="13319" name="Oval 7"/>
          <p:cNvSpPr>
            <a:spLocks noChangeArrowheads="1"/>
          </p:cNvSpPr>
          <p:nvPr/>
        </p:nvSpPr>
        <p:spPr bwMode="auto">
          <a:xfrm>
            <a:off x="4418013" y="3171825"/>
            <a:ext cx="244475" cy="227013"/>
          </a:xfrm>
          <a:prstGeom prst="ellipse">
            <a:avLst/>
          </a:prstGeom>
          <a:solidFill>
            <a:srgbClr val="FF0000"/>
          </a:solidFill>
          <a:ln w="9525">
            <a:solidFill>
              <a:srgbClr val="8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13320" name="Oval 8"/>
          <p:cNvSpPr>
            <a:spLocks noChangeArrowheads="1"/>
          </p:cNvSpPr>
          <p:nvPr/>
        </p:nvSpPr>
        <p:spPr bwMode="auto">
          <a:xfrm rot="4898719">
            <a:off x="6615906" y="2205832"/>
            <a:ext cx="441325" cy="1604962"/>
          </a:xfrm>
          <a:prstGeom prst="ellipse">
            <a:avLst/>
          </a:prstGeom>
          <a:solidFill>
            <a:srgbClr val="FFFF00">
              <a:alpha val="5019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13321" name="Text Box 9"/>
          <p:cNvSpPr txBox="1">
            <a:spLocks noChangeArrowheads="1"/>
          </p:cNvSpPr>
          <p:nvPr/>
        </p:nvSpPr>
        <p:spPr bwMode="auto">
          <a:xfrm>
            <a:off x="3282950" y="346075"/>
            <a:ext cx="5907088"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spcAft>
                <a:spcPts val="1500"/>
              </a:spcAft>
            </a:pPr>
            <a:r>
              <a:rPr lang="en-GB" altLang="en-US" sz="1600"/>
              <a:t>Your head office, where you are now situated accommodates 600 employees.  It is a six-storey building on the brand new £400m FastCentral Business Park next to the A40 west of London.  Yours is the first building to be occupied.</a:t>
            </a:r>
            <a:endParaRPr lang="nl-NL" altLang="en-US" sz="1600"/>
          </a:p>
        </p:txBody>
      </p:sp>
      <p:sp>
        <p:nvSpPr>
          <p:cNvPr id="13322" name="Line 10"/>
          <p:cNvSpPr>
            <a:spLocks noChangeShapeType="1"/>
          </p:cNvSpPr>
          <p:nvPr/>
        </p:nvSpPr>
        <p:spPr bwMode="auto">
          <a:xfrm flipH="1">
            <a:off x="4564063" y="1533525"/>
            <a:ext cx="693737" cy="1658938"/>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3323" name="Text Box 11"/>
          <p:cNvSpPr txBox="1">
            <a:spLocks noChangeArrowheads="1"/>
          </p:cNvSpPr>
          <p:nvPr/>
        </p:nvSpPr>
        <p:spPr bwMode="auto">
          <a:xfrm>
            <a:off x="3282950" y="5248275"/>
            <a:ext cx="6318250" cy="67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spcBef>
                <a:spcPts val="4200"/>
              </a:spcBef>
              <a:spcAft>
                <a:spcPts val="1500"/>
              </a:spcAft>
            </a:pPr>
            <a:r>
              <a:rPr lang="en-GB" altLang="en-US" sz="1600"/>
              <a:t>Chemical vapour cloud is moving towards your head office building.</a:t>
            </a:r>
          </a:p>
          <a:p>
            <a:r>
              <a:rPr lang="en-GB" altLang="en-US" sz="1600"/>
              <a:t>Cause of release and exact type of chemical are unknown.	</a:t>
            </a:r>
            <a:endParaRPr lang="nl-NL" altLang="en-US" sz="1600"/>
          </a:p>
        </p:txBody>
      </p:sp>
      <p:sp>
        <p:nvSpPr>
          <p:cNvPr id="13324" name="Line 12"/>
          <p:cNvSpPr>
            <a:spLocks noChangeShapeType="1"/>
          </p:cNvSpPr>
          <p:nvPr/>
        </p:nvSpPr>
        <p:spPr bwMode="auto">
          <a:xfrm flipV="1">
            <a:off x="5343525" y="3154363"/>
            <a:ext cx="1262063" cy="201771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3325" name="AutoShape 13"/>
          <p:cNvSpPr>
            <a:spLocks noChangeArrowheads="1"/>
          </p:cNvSpPr>
          <p:nvPr/>
        </p:nvSpPr>
        <p:spPr bwMode="auto">
          <a:xfrm>
            <a:off x="7454900" y="2711450"/>
            <a:ext cx="263525" cy="274638"/>
          </a:xfrm>
          <a:prstGeom prst="irregularSeal1">
            <a:avLst/>
          </a:prstGeom>
          <a:solidFill>
            <a:srgbClr val="FFFF00"/>
          </a:solidFill>
          <a:ln w="9525">
            <a:solidFill>
              <a:srgbClr val="0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a:noFill/>
        </p:spPr>
        <p:txBody>
          <a:bodyPr/>
          <a:lstStyle>
            <a:lvl1pPr defTabSz="939800">
              <a:defRPr sz="2000">
                <a:solidFill>
                  <a:schemeClr val="tx1"/>
                </a:solidFill>
                <a:latin typeface="Arial" charset="0"/>
              </a:defRPr>
            </a:lvl1pPr>
            <a:lvl2pPr marL="742950" indent="-285750" defTabSz="939800">
              <a:defRPr sz="2000">
                <a:solidFill>
                  <a:schemeClr val="tx1"/>
                </a:solidFill>
                <a:latin typeface="Arial" charset="0"/>
              </a:defRPr>
            </a:lvl2pPr>
            <a:lvl3pPr marL="1143000" indent="-228600" defTabSz="939800">
              <a:defRPr sz="2000">
                <a:solidFill>
                  <a:schemeClr val="tx1"/>
                </a:solidFill>
                <a:latin typeface="Arial" charset="0"/>
              </a:defRPr>
            </a:lvl3pPr>
            <a:lvl4pPr marL="1600200" indent="-228600" defTabSz="939800">
              <a:defRPr sz="2000">
                <a:solidFill>
                  <a:schemeClr val="tx1"/>
                </a:solidFill>
                <a:latin typeface="Arial" charset="0"/>
              </a:defRPr>
            </a:lvl4pPr>
            <a:lvl5pPr marL="2057400" indent="-228600" defTabSz="939800">
              <a:defRPr sz="2000">
                <a:solidFill>
                  <a:schemeClr val="tx1"/>
                </a:solidFill>
                <a:latin typeface="Arial" charset="0"/>
              </a:defRPr>
            </a:lvl5pPr>
            <a:lvl6pPr marL="2514600" indent="-228600" defTabSz="939800" eaLnBrk="0" fontAlgn="base" hangingPunct="0">
              <a:spcBef>
                <a:spcPct val="0"/>
              </a:spcBef>
              <a:spcAft>
                <a:spcPct val="0"/>
              </a:spcAft>
              <a:defRPr sz="2000">
                <a:solidFill>
                  <a:schemeClr val="tx1"/>
                </a:solidFill>
                <a:latin typeface="Arial" charset="0"/>
              </a:defRPr>
            </a:lvl6pPr>
            <a:lvl7pPr marL="2971800" indent="-228600" defTabSz="939800" eaLnBrk="0" fontAlgn="base" hangingPunct="0">
              <a:spcBef>
                <a:spcPct val="0"/>
              </a:spcBef>
              <a:spcAft>
                <a:spcPct val="0"/>
              </a:spcAft>
              <a:defRPr sz="2000">
                <a:solidFill>
                  <a:schemeClr val="tx1"/>
                </a:solidFill>
                <a:latin typeface="Arial" charset="0"/>
              </a:defRPr>
            </a:lvl7pPr>
            <a:lvl8pPr marL="3429000" indent="-228600" defTabSz="939800" eaLnBrk="0" fontAlgn="base" hangingPunct="0">
              <a:spcBef>
                <a:spcPct val="0"/>
              </a:spcBef>
              <a:spcAft>
                <a:spcPct val="0"/>
              </a:spcAft>
              <a:defRPr sz="2000">
                <a:solidFill>
                  <a:schemeClr val="tx1"/>
                </a:solidFill>
                <a:latin typeface="Arial" charset="0"/>
              </a:defRPr>
            </a:lvl8pPr>
            <a:lvl9pPr marL="3886200" indent="-228600" defTabSz="939800" eaLnBrk="0" fontAlgn="base" hangingPunct="0">
              <a:spcBef>
                <a:spcPct val="0"/>
              </a:spcBef>
              <a:spcAft>
                <a:spcPct val="0"/>
              </a:spcAft>
              <a:defRPr sz="2000">
                <a:solidFill>
                  <a:schemeClr val="tx1"/>
                </a:solidFill>
                <a:latin typeface="Arial" charset="0"/>
              </a:defRPr>
            </a:lvl9pPr>
          </a:lstStyle>
          <a:p>
            <a:r>
              <a:rPr lang="en-GB" altLang="en-US" sz="1200"/>
              <a:t>Marsh</a:t>
            </a:r>
          </a:p>
        </p:txBody>
      </p:sp>
      <p:sp>
        <p:nvSpPr>
          <p:cNvPr id="14339" name="Rectangle 6"/>
          <p:cNvSpPr>
            <a:spLocks noGrp="1" noChangeArrowheads="1"/>
          </p:cNvSpPr>
          <p:nvPr>
            <p:ph type="title"/>
          </p:nvPr>
        </p:nvSpPr>
        <p:spPr/>
        <p:txBody>
          <a:bodyPr/>
          <a:lstStyle/>
          <a:p>
            <a:r>
              <a:rPr lang="nl-NL" altLang="en-US" smtClean="0"/>
              <a:t>Move 1 – Questions</a:t>
            </a:r>
          </a:p>
        </p:txBody>
      </p:sp>
      <p:sp>
        <p:nvSpPr>
          <p:cNvPr id="14340" name="Rectangle 7"/>
          <p:cNvSpPr>
            <a:spLocks noGrp="1" noChangeArrowheads="1"/>
          </p:cNvSpPr>
          <p:nvPr>
            <p:ph type="body" idx="1"/>
          </p:nvPr>
        </p:nvSpPr>
        <p:spPr/>
        <p:txBody>
          <a:bodyPr/>
          <a:lstStyle/>
          <a:p>
            <a:r>
              <a:rPr lang="en-GB" altLang="en-US" smtClean="0"/>
              <a:t>What are your most urgent priorities at this time?</a:t>
            </a:r>
          </a:p>
          <a:p>
            <a:endParaRPr lang="en-GB" altLang="en-US" smtClean="0"/>
          </a:p>
          <a:p>
            <a:r>
              <a:rPr lang="en-GB" altLang="en-US" smtClean="0"/>
              <a:t>What information and authority do you need to determine protective actions?</a:t>
            </a:r>
          </a:p>
          <a:p>
            <a:endParaRPr lang="en-GB" altLang="en-US" smtClean="0"/>
          </a:p>
          <a:p>
            <a:r>
              <a:rPr lang="en-GB" altLang="en-US" smtClean="0"/>
              <a:t>Do you shelter employees in place, or do you begin evacuation immediately?  If you decide to evacuate, where will you move your employees? </a:t>
            </a:r>
          </a:p>
          <a:p>
            <a:endParaRPr lang="en-GB" altLang="en-US" smtClean="0"/>
          </a:p>
          <a:p>
            <a:r>
              <a:rPr lang="en-GB" altLang="en-US" smtClean="0"/>
              <a:t>Describe the team structure that you would need to establish in order to execute the protective actions.  What authority must be vested in the team leader, and why?</a:t>
            </a:r>
            <a:endParaRPr lang="nl-NL" altLang="en-US" smtClean="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1827213"/>
            <a:ext cx="3198813" cy="3198812"/>
          </a:xfrm>
          <a:prstGeom prst="rect">
            <a:avLst/>
          </a:prstGeom>
          <a:solidFill>
            <a:schemeClr val="accent1"/>
          </a:solidFill>
          <a:ln>
            <a:noFill/>
          </a:ln>
          <a:effectLst/>
          <a:extLst>
            <a:ext uri="{91240B29-F687-4F45-9708-019B960494DF}">
              <a14:hiddenLine xmlns:a14="http://schemas.microsoft.com/office/drawing/2010/main" w="9525">
                <a:solidFill>
                  <a:srgbClr val="5388D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736" tIns="45368" rIns="90736" bIns="45368" anchor="ctr"/>
          <a:lstStyle>
            <a:lvl1pPr defTabSz="908050">
              <a:defRPr sz="2000">
                <a:solidFill>
                  <a:schemeClr val="tx1"/>
                </a:solidFill>
                <a:latin typeface="Arial" charset="0"/>
              </a:defRPr>
            </a:lvl1pPr>
            <a:lvl2pPr marL="742950" indent="-285750" defTabSz="908050">
              <a:defRPr sz="2000">
                <a:solidFill>
                  <a:schemeClr val="tx1"/>
                </a:solidFill>
                <a:latin typeface="Arial" charset="0"/>
              </a:defRPr>
            </a:lvl2pPr>
            <a:lvl3pPr marL="1143000" indent="-228600" defTabSz="908050">
              <a:defRPr sz="2000">
                <a:solidFill>
                  <a:schemeClr val="tx1"/>
                </a:solidFill>
                <a:latin typeface="Arial" charset="0"/>
              </a:defRPr>
            </a:lvl3pPr>
            <a:lvl4pPr marL="1600200" indent="-228600" defTabSz="908050">
              <a:defRPr sz="2000">
                <a:solidFill>
                  <a:schemeClr val="tx1"/>
                </a:solidFill>
                <a:latin typeface="Arial" charset="0"/>
              </a:defRPr>
            </a:lvl4pPr>
            <a:lvl5pPr marL="2057400" indent="-228600" defTabSz="908050">
              <a:defRPr sz="2000">
                <a:solidFill>
                  <a:schemeClr val="tx1"/>
                </a:solidFill>
                <a:latin typeface="Arial" charset="0"/>
              </a:defRPr>
            </a:lvl5pPr>
            <a:lvl6pPr marL="2514600" indent="-228600" defTabSz="908050" eaLnBrk="0" fontAlgn="base" hangingPunct="0">
              <a:spcBef>
                <a:spcPct val="0"/>
              </a:spcBef>
              <a:spcAft>
                <a:spcPct val="0"/>
              </a:spcAft>
              <a:defRPr sz="2000">
                <a:solidFill>
                  <a:schemeClr val="tx1"/>
                </a:solidFill>
                <a:latin typeface="Arial" charset="0"/>
              </a:defRPr>
            </a:lvl6pPr>
            <a:lvl7pPr marL="2971800" indent="-228600" defTabSz="908050" eaLnBrk="0" fontAlgn="base" hangingPunct="0">
              <a:spcBef>
                <a:spcPct val="0"/>
              </a:spcBef>
              <a:spcAft>
                <a:spcPct val="0"/>
              </a:spcAft>
              <a:defRPr sz="2000">
                <a:solidFill>
                  <a:schemeClr val="tx1"/>
                </a:solidFill>
                <a:latin typeface="Arial" charset="0"/>
              </a:defRPr>
            </a:lvl7pPr>
            <a:lvl8pPr marL="3429000" indent="-228600" defTabSz="908050" eaLnBrk="0" fontAlgn="base" hangingPunct="0">
              <a:spcBef>
                <a:spcPct val="0"/>
              </a:spcBef>
              <a:spcAft>
                <a:spcPct val="0"/>
              </a:spcAft>
              <a:defRPr sz="2000">
                <a:solidFill>
                  <a:schemeClr val="tx1"/>
                </a:solidFill>
                <a:latin typeface="Arial" charset="0"/>
              </a:defRPr>
            </a:lvl8pPr>
            <a:lvl9pPr marL="3886200" indent="-228600" defTabSz="908050" eaLnBrk="0" fontAlgn="base" hangingPunct="0">
              <a:spcBef>
                <a:spcPct val="0"/>
              </a:spcBef>
              <a:spcAft>
                <a:spcPct val="0"/>
              </a:spcAft>
              <a:defRPr sz="2000">
                <a:solidFill>
                  <a:schemeClr val="tx1"/>
                </a:solidFill>
                <a:latin typeface="Arial" charset="0"/>
              </a:defRPr>
            </a:lvl9pPr>
          </a:lstStyle>
          <a:p>
            <a:pPr algn="ctr"/>
            <a:endParaRPr lang="en-GB" altLang="en-US"/>
          </a:p>
        </p:txBody>
      </p:sp>
      <p:sp>
        <p:nvSpPr>
          <p:cNvPr id="15363" name="Rectangle 4"/>
          <p:cNvSpPr>
            <a:spLocks noGrp="1" noChangeArrowheads="1"/>
          </p:cNvSpPr>
          <p:nvPr>
            <p:ph type="title"/>
          </p:nvPr>
        </p:nvSpPr>
        <p:spPr>
          <a:xfrm>
            <a:off x="914400" y="2693988"/>
            <a:ext cx="8364538" cy="1420812"/>
          </a:xfrm>
        </p:spPr>
        <p:txBody>
          <a:bodyPr/>
          <a:lstStyle/>
          <a:p>
            <a:r>
              <a:rPr lang="en-GB" altLang="en-US" sz="3000" smtClean="0"/>
              <a:t>Move 1 – Emergency response</a:t>
            </a:r>
            <a:br>
              <a:rPr lang="en-GB" altLang="en-US" sz="3000" smtClean="0"/>
            </a:br>
            <a:r>
              <a:rPr lang="en-GB" altLang="en-US" sz="3000" smtClean="0">
                <a:latin typeface="Arial" charset="0"/>
              </a:rPr>
              <a:t>Plenary session</a:t>
            </a:r>
            <a:endParaRPr lang="en-GB" altLang="en-US" sz="3000" smtClean="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meAndLocation"/>
          <p:cNvSpPr txBox="1">
            <a:spLocks noChangeArrowheads="1"/>
          </p:cNvSpPr>
          <p:nvPr/>
        </p:nvSpPr>
        <p:spPr bwMode="auto">
          <a:xfrm>
            <a:off x="914400" y="5105400"/>
            <a:ext cx="64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86400" rIns="85405" bIns="42702"/>
          <a:lstStyle>
            <a:lvl1pPr defTabSz="854075">
              <a:defRPr sz="2000">
                <a:solidFill>
                  <a:schemeClr val="tx1"/>
                </a:solidFill>
                <a:latin typeface="Arial" charset="0"/>
              </a:defRPr>
            </a:lvl1pPr>
            <a:lvl2pPr marL="742950" indent="-285750" defTabSz="854075">
              <a:defRPr sz="2000">
                <a:solidFill>
                  <a:schemeClr val="tx1"/>
                </a:solidFill>
                <a:latin typeface="Arial" charset="0"/>
              </a:defRPr>
            </a:lvl2pPr>
            <a:lvl3pPr marL="1143000" indent="-228600" defTabSz="854075">
              <a:defRPr sz="2000">
                <a:solidFill>
                  <a:schemeClr val="tx1"/>
                </a:solidFill>
                <a:latin typeface="Arial" charset="0"/>
              </a:defRPr>
            </a:lvl3pPr>
            <a:lvl4pPr marL="1600200" indent="-228600" defTabSz="854075">
              <a:defRPr sz="2000">
                <a:solidFill>
                  <a:schemeClr val="tx1"/>
                </a:solidFill>
                <a:latin typeface="Arial" charset="0"/>
              </a:defRPr>
            </a:lvl4pPr>
            <a:lvl5pPr marL="2057400" indent="-228600" defTabSz="854075">
              <a:defRPr sz="2000">
                <a:solidFill>
                  <a:schemeClr val="tx1"/>
                </a:solidFill>
                <a:latin typeface="Arial" charset="0"/>
              </a:defRPr>
            </a:lvl5pPr>
            <a:lvl6pPr marL="2514600" indent="-228600" defTabSz="854075" eaLnBrk="0" fontAlgn="base" hangingPunct="0">
              <a:spcBef>
                <a:spcPct val="0"/>
              </a:spcBef>
              <a:spcAft>
                <a:spcPct val="0"/>
              </a:spcAft>
              <a:defRPr sz="2000">
                <a:solidFill>
                  <a:schemeClr val="tx1"/>
                </a:solidFill>
                <a:latin typeface="Arial" charset="0"/>
              </a:defRPr>
            </a:lvl6pPr>
            <a:lvl7pPr marL="2971800" indent="-228600" defTabSz="854075" eaLnBrk="0" fontAlgn="base" hangingPunct="0">
              <a:spcBef>
                <a:spcPct val="0"/>
              </a:spcBef>
              <a:spcAft>
                <a:spcPct val="0"/>
              </a:spcAft>
              <a:defRPr sz="2000">
                <a:solidFill>
                  <a:schemeClr val="tx1"/>
                </a:solidFill>
                <a:latin typeface="Arial" charset="0"/>
              </a:defRPr>
            </a:lvl7pPr>
            <a:lvl8pPr marL="3429000" indent="-228600" defTabSz="854075" eaLnBrk="0" fontAlgn="base" hangingPunct="0">
              <a:spcBef>
                <a:spcPct val="0"/>
              </a:spcBef>
              <a:spcAft>
                <a:spcPct val="0"/>
              </a:spcAft>
              <a:defRPr sz="2000">
                <a:solidFill>
                  <a:schemeClr val="tx1"/>
                </a:solidFill>
                <a:latin typeface="Arial" charset="0"/>
              </a:defRPr>
            </a:lvl8pPr>
            <a:lvl9pPr marL="3886200" indent="-228600" defTabSz="854075" eaLnBrk="0" fontAlgn="base" hangingPunct="0">
              <a:spcBef>
                <a:spcPct val="0"/>
              </a:spcBef>
              <a:spcAft>
                <a:spcPct val="0"/>
              </a:spcAft>
              <a:defRPr sz="2000">
                <a:solidFill>
                  <a:schemeClr val="tx1"/>
                </a:solidFill>
                <a:latin typeface="Arial" charset="0"/>
              </a:defRPr>
            </a:lvl9pPr>
          </a:lstStyle>
          <a:p>
            <a:pPr>
              <a:lnSpc>
                <a:spcPct val="50000"/>
              </a:lnSpc>
              <a:spcBef>
                <a:spcPct val="50000"/>
              </a:spcBef>
            </a:pPr>
            <a:r>
              <a:rPr lang="en-GB" altLang="en-US" sz="1600">
                <a:latin typeface="Arial Black" pitchFamily="34" charset="0"/>
              </a:rPr>
              <a:t>Malcolm Cornish</a:t>
            </a:r>
            <a:r>
              <a:rPr lang="en-US" altLang="en-US" sz="1600">
                <a:latin typeface="Arial Black" pitchFamily="34" charset="0"/>
              </a:rPr>
              <a:t> – BCM business development manager</a:t>
            </a:r>
          </a:p>
          <a:p>
            <a:pPr>
              <a:lnSpc>
                <a:spcPct val="50000"/>
              </a:lnSpc>
              <a:spcBef>
                <a:spcPct val="50000"/>
              </a:spcBef>
            </a:pPr>
            <a:r>
              <a:rPr lang="en-US" altLang="en-US" sz="1600">
                <a:latin typeface="Arial Black" pitchFamily="34" charset="0"/>
              </a:rPr>
              <a:t>Doede de Waij – BCM practice leader</a:t>
            </a:r>
            <a:endParaRPr lang="en-GB" altLang="en-US" sz="1600">
              <a:latin typeface="Arial Black" pitchFamily="34" charset="0"/>
            </a:endParaRPr>
          </a:p>
          <a:p>
            <a:pPr>
              <a:lnSpc>
                <a:spcPct val="50000"/>
              </a:lnSpc>
              <a:spcBef>
                <a:spcPct val="50000"/>
              </a:spcBef>
            </a:pPr>
            <a:r>
              <a:rPr lang="en-GB" altLang="en-US" sz="1600" b="1"/>
              <a:t>Marsh Technology Conference 2005</a:t>
            </a:r>
          </a:p>
          <a:p>
            <a:pPr>
              <a:lnSpc>
                <a:spcPct val="50000"/>
              </a:lnSpc>
              <a:spcBef>
                <a:spcPct val="50000"/>
              </a:spcBef>
            </a:pPr>
            <a:r>
              <a:rPr lang="en-GB" altLang="en-US" sz="1600" b="1"/>
              <a:t>Zurich, Switzerland.  </a:t>
            </a:r>
            <a:endParaRPr lang="en-GB" altLang="en-US" sz="1600">
              <a:latin typeface="Arial Black" pitchFamily="34" charset="0"/>
            </a:endParaRPr>
          </a:p>
        </p:txBody>
      </p:sp>
      <p:sp>
        <p:nvSpPr>
          <p:cNvPr id="16387" name="Rectangle 3"/>
          <p:cNvSpPr>
            <a:spLocks noGrp="1" noChangeArrowheads="1"/>
          </p:cNvSpPr>
          <p:nvPr>
            <p:ph type="ctrTitle"/>
          </p:nvPr>
        </p:nvSpPr>
        <p:spPr/>
        <p:txBody>
          <a:bodyPr/>
          <a:lstStyle/>
          <a:p>
            <a:r>
              <a:rPr lang="en-GB" altLang="en-US" smtClean="0"/>
              <a:t>Business continuity</a:t>
            </a:r>
            <a:br>
              <a:rPr lang="en-GB" altLang="en-US" smtClean="0"/>
            </a:br>
            <a:r>
              <a:rPr lang="en-GB" altLang="en-US" smtClean="0"/>
              <a:t>management (BCM) workshop </a:t>
            </a:r>
            <a:br>
              <a:rPr lang="en-GB" altLang="en-US" smtClean="0"/>
            </a:br>
            <a:r>
              <a:rPr lang="en-GB" altLang="en-US" smtClean="0">
                <a:latin typeface="Arial" charset="0"/>
              </a:rPr>
              <a:t>Workshop 2 – Crisis management</a:t>
            </a:r>
          </a:p>
        </p:txBody>
      </p:sp>
      <p:sp>
        <p:nvSpPr>
          <p:cNvPr id="16388" name="Rectangle 4"/>
          <p:cNvSpPr>
            <a:spLocks noGrp="1" noChangeArrowheads="1"/>
          </p:cNvSpPr>
          <p:nvPr>
            <p:ph type="subTitle" idx="1"/>
          </p:nvPr>
        </p:nvSpPr>
        <p:spPr/>
        <p:txBody>
          <a:bodyPr/>
          <a:lstStyle/>
          <a:p>
            <a:r>
              <a:rPr lang="en-GB" altLang="en-US" smtClean="0">
                <a:latin typeface="Arial" charset="0"/>
              </a:rPr>
              <a:t>May 26</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p:cNvSpPr>
            <a:spLocks noGrp="1"/>
          </p:cNvSpPr>
          <p:nvPr>
            <p:ph type="dt" sz="quarter" idx="10"/>
          </p:nvPr>
        </p:nvSpPr>
        <p:spPr>
          <a:noFill/>
        </p:spPr>
        <p:txBody>
          <a:bodyPr/>
          <a:lstStyle>
            <a:lvl1pPr defTabSz="939800">
              <a:defRPr sz="2000">
                <a:solidFill>
                  <a:schemeClr val="tx1"/>
                </a:solidFill>
                <a:latin typeface="Arial" charset="0"/>
              </a:defRPr>
            </a:lvl1pPr>
            <a:lvl2pPr marL="742950" indent="-285750" defTabSz="939800">
              <a:defRPr sz="2000">
                <a:solidFill>
                  <a:schemeClr val="tx1"/>
                </a:solidFill>
                <a:latin typeface="Arial" charset="0"/>
              </a:defRPr>
            </a:lvl2pPr>
            <a:lvl3pPr marL="1143000" indent="-228600" defTabSz="939800">
              <a:defRPr sz="2000">
                <a:solidFill>
                  <a:schemeClr val="tx1"/>
                </a:solidFill>
                <a:latin typeface="Arial" charset="0"/>
              </a:defRPr>
            </a:lvl3pPr>
            <a:lvl4pPr marL="1600200" indent="-228600" defTabSz="939800">
              <a:defRPr sz="2000">
                <a:solidFill>
                  <a:schemeClr val="tx1"/>
                </a:solidFill>
                <a:latin typeface="Arial" charset="0"/>
              </a:defRPr>
            </a:lvl4pPr>
            <a:lvl5pPr marL="2057400" indent="-228600" defTabSz="939800">
              <a:defRPr sz="2000">
                <a:solidFill>
                  <a:schemeClr val="tx1"/>
                </a:solidFill>
                <a:latin typeface="Arial" charset="0"/>
              </a:defRPr>
            </a:lvl5pPr>
            <a:lvl6pPr marL="2514600" indent="-228600" defTabSz="939800" eaLnBrk="0" fontAlgn="base" hangingPunct="0">
              <a:spcBef>
                <a:spcPct val="0"/>
              </a:spcBef>
              <a:spcAft>
                <a:spcPct val="0"/>
              </a:spcAft>
              <a:defRPr sz="2000">
                <a:solidFill>
                  <a:schemeClr val="tx1"/>
                </a:solidFill>
                <a:latin typeface="Arial" charset="0"/>
              </a:defRPr>
            </a:lvl6pPr>
            <a:lvl7pPr marL="2971800" indent="-228600" defTabSz="939800" eaLnBrk="0" fontAlgn="base" hangingPunct="0">
              <a:spcBef>
                <a:spcPct val="0"/>
              </a:spcBef>
              <a:spcAft>
                <a:spcPct val="0"/>
              </a:spcAft>
              <a:defRPr sz="2000">
                <a:solidFill>
                  <a:schemeClr val="tx1"/>
                </a:solidFill>
                <a:latin typeface="Arial" charset="0"/>
              </a:defRPr>
            </a:lvl7pPr>
            <a:lvl8pPr marL="3429000" indent="-228600" defTabSz="939800" eaLnBrk="0" fontAlgn="base" hangingPunct="0">
              <a:spcBef>
                <a:spcPct val="0"/>
              </a:spcBef>
              <a:spcAft>
                <a:spcPct val="0"/>
              </a:spcAft>
              <a:defRPr sz="2000">
                <a:solidFill>
                  <a:schemeClr val="tx1"/>
                </a:solidFill>
                <a:latin typeface="Arial" charset="0"/>
              </a:defRPr>
            </a:lvl8pPr>
            <a:lvl9pPr marL="3886200" indent="-228600" defTabSz="939800" eaLnBrk="0" fontAlgn="base" hangingPunct="0">
              <a:spcBef>
                <a:spcPct val="0"/>
              </a:spcBef>
              <a:spcAft>
                <a:spcPct val="0"/>
              </a:spcAft>
              <a:defRPr sz="2000">
                <a:solidFill>
                  <a:schemeClr val="tx1"/>
                </a:solidFill>
                <a:latin typeface="Arial" charset="0"/>
              </a:defRPr>
            </a:lvl9pPr>
          </a:lstStyle>
          <a:p>
            <a:r>
              <a:rPr lang="en-GB" altLang="en-US" sz="1200"/>
              <a:t>Marsh</a:t>
            </a:r>
          </a:p>
        </p:txBody>
      </p:sp>
      <p:sp>
        <p:nvSpPr>
          <p:cNvPr id="17411" name="Rectangle 2"/>
          <p:cNvSpPr>
            <a:spLocks noGrp="1" noChangeArrowheads="1"/>
          </p:cNvSpPr>
          <p:nvPr>
            <p:ph type="title"/>
          </p:nvPr>
        </p:nvSpPr>
        <p:spPr/>
        <p:txBody>
          <a:bodyPr/>
          <a:lstStyle/>
          <a:p>
            <a:r>
              <a:rPr lang="en-GB" altLang="en-US" smtClean="0"/>
              <a:t>Agenda</a:t>
            </a:r>
          </a:p>
        </p:txBody>
      </p:sp>
      <p:sp>
        <p:nvSpPr>
          <p:cNvPr id="17412" name="Rectangle 3"/>
          <p:cNvSpPr>
            <a:spLocks noGrp="1" noChangeArrowheads="1"/>
          </p:cNvSpPr>
          <p:nvPr>
            <p:ph type="body" idx="1"/>
          </p:nvPr>
        </p:nvSpPr>
        <p:spPr/>
        <p:txBody>
          <a:bodyPr/>
          <a:lstStyle/>
          <a:p>
            <a:r>
              <a:rPr lang="en-GB" altLang="en-US" smtClean="0"/>
              <a:t>Introduction to workshop</a:t>
            </a:r>
          </a:p>
          <a:p>
            <a:r>
              <a:rPr lang="en-GB" altLang="en-US" smtClean="0"/>
              <a:t>Presentation and background briefing</a:t>
            </a:r>
          </a:p>
          <a:p>
            <a:r>
              <a:rPr lang="en-GB" altLang="en-US" smtClean="0"/>
              <a:t>Scenario review and facilitated discussion</a:t>
            </a:r>
          </a:p>
          <a:p>
            <a:pPr lvl="1"/>
            <a:r>
              <a:rPr lang="en-GB" altLang="en-US" smtClean="0"/>
              <a:t>Move 2 	Crisis management</a:t>
            </a:r>
          </a:p>
          <a:p>
            <a:endParaRPr lang="en-GB" altLang="en-US" smtClean="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1827213"/>
            <a:ext cx="3198813" cy="3198812"/>
          </a:xfrm>
          <a:prstGeom prst="rect">
            <a:avLst/>
          </a:prstGeom>
          <a:solidFill>
            <a:schemeClr val="accent1"/>
          </a:solidFill>
          <a:ln>
            <a:noFill/>
          </a:ln>
          <a:effectLst/>
          <a:extLst>
            <a:ext uri="{91240B29-F687-4F45-9708-019B960494DF}">
              <a14:hiddenLine xmlns:a14="http://schemas.microsoft.com/office/drawing/2010/main" w="9525">
                <a:solidFill>
                  <a:srgbClr val="5388D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736" tIns="45368" rIns="90736" bIns="45368" anchor="ctr"/>
          <a:lstStyle>
            <a:lvl1pPr defTabSz="908050">
              <a:defRPr sz="2000">
                <a:solidFill>
                  <a:schemeClr val="tx1"/>
                </a:solidFill>
                <a:latin typeface="Arial" charset="0"/>
              </a:defRPr>
            </a:lvl1pPr>
            <a:lvl2pPr marL="742950" indent="-285750" defTabSz="908050">
              <a:defRPr sz="2000">
                <a:solidFill>
                  <a:schemeClr val="tx1"/>
                </a:solidFill>
                <a:latin typeface="Arial" charset="0"/>
              </a:defRPr>
            </a:lvl2pPr>
            <a:lvl3pPr marL="1143000" indent="-228600" defTabSz="908050">
              <a:defRPr sz="2000">
                <a:solidFill>
                  <a:schemeClr val="tx1"/>
                </a:solidFill>
                <a:latin typeface="Arial" charset="0"/>
              </a:defRPr>
            </a:lvl3pPr>
            <a:lvl4pPr marL="1600200" indent="-228600" defTabSz="908050">
              <a:defRPr sz="2000">
                <a:solidFill>
                  <a:schemeClr val="tx1"/>
                </a:solidFill>
                <a:latin typeface="Arial" charset="0"/>
              </a:defRPr>
            </a:lvl4pPr>
            <a:lvl5pPr marL="2057400" indent="-228600" defTabSz="908050">
              <a:defRPr sz="2000">
                <a:solidFill>
                  <a:schemeClr val="tx1"/>
                </a:solidFill>
                <a:latin typeface="Arial" charset="0"/>
              </a:defRPr>
            </a:lvl5pPr>
            <a:lvl6pPr marL="2514600" indent="-228600" defTabSz="908050" eaLnBrk="0" fontAlgn="base" hangingPunct="0">
              <a:spcBef>
                <a:spcPct val="0"/>
              </a:spcBef>
              <a:spcAft>
                <a:spcPct val="0"/>
              </a:spcAft>
              <a:defRPr sz="2000">
                <a:solidFill>
                  <a:schemeClr val="tx1"/>
                </a:solidFill>
                <a:latin typeface="Arial" charset="0"/>
              </a:defRPr>
            </a:lvl6pPr>
            <a:lvl7pPr marL="2971800" indent="-228600" defTabSz="908050" eaLnBrk="0" fontAlgn="base" hangingPunct="0">
              <a:spcBef>
                <a:spcPct val="0"/>
              </a:spcBef>
              <a:spcAft>
                <a:spcPct val="0"/>
              </a:spcAft>
              <a:defRPr sz="2000">
                <a:solidFill>
                  <a:schemeClr val="tx1"/>
                </a:solidFill>
                <a:latin typeface="Arial" charset="0"/>
              </a:defRPr>
            </a:lvl7pPr>
            <a:lvl8pPr marL="3429000" indent="-228600" defTabSz="908050" eaLnBrk="0" fontAlgn="base" hangingPunct="0">
              <a:spcBef>
                <a:spcPct val="0"/>
              </a:spcBef>
              <a:spcAft>
                <a:spcPct val="0"/>
              </a:spcAft>
              <a:defRPr sz="2000">
                <a:solidFill>
                  <a:schemeClr val="tx1"/>
                </a:solidFill>
                <a:latin typeface="Arial" charset="0"/>
              </a:defRPr>
            </a:lvl8pPr>
            <a:lvl9pPr marL="3886200" indent="-228600" defTabSz="908050" eaLnBrk="0" fontAlgn="base" hangingPunct="0">
              <a:spcBef>
                <a:spcPct val="0"/>
              </a:spcBef>
              <a:spcAft>
                <a:spcPct val="0"/>
              </a:spcAft>
              <a:defRPr sz="2000">
                <a:solidFill>
                  <a:schemeClr val="tx1"/>
                </a:solidFill>
                <a:latin typeface="Arial" charset="0"/>
              </a:defRPr>
            </a:lvl9pPr>
          </a:lstStyle>
          <a:p>
            <a:pPr algn="ctr"/>
            <a:endParaRPr lang="en-GB" altLang="en-US"/>
          </a:p>
        </p:txBody>
      </p:sp>
      <p:sp>
        <p:nvSpPr>
          <p:cNvPr id="18435" name="Rectangle 3"/>
          <p:cNvSpPr>
            <a:spLocks noGrp="1" noChangeArrowheads="1"/>
          </p:cNvSpPr>
          <p:nvPr>
            <p:ph type="title"/>
          </p:nvPr>
        </p:nvSpPr>
        <p:spPr>
          <a:xfrm>
            <a:off x="914400" y="2693988"/>
            <a:ext cx="8364538" cy="1420812"/>
          </a:xfrm>
        </p:spPr>
        <p:txBody>
          <a:bodyPr/>
          <a:lstStyle/>
          <a:p>
            <a:r>
              <a:rPr lang="en-GB" altLang="en-US" sz="3000" smtClean="0"/>
              <a:t>Business</a:t>
            </a:r>
            <a:r>
              <a:rPr lang="en-US" altLang="en-US" sz="3000" smtClean="0"/>
              <a:t> continuity management</a:t>
            </a:r>
            <a:r>
              <a:rPr lang="en-GB" altLang="en-US" sz="3000" smtClean="0"/>
              <a:t/>
            </a:r>
            <a:br>
              <a:rPr lang="en-GB" altLang="en-US" sz="3000" smtClean="0"/>
            </a:br>
            <a:r>
              <a:rPr lang="en-GB" altLang="en-US" sz="3000" smtClean="0">
                <a:latin typeface="Arial" charset="0"/>
              </a:rPr>
              <a:t>Introduction</a:t>
            </a:r>
          </a:p>
        </p:txBody>
      </p:sp>
      <p:sp>
        <p:nvSpPr>
          <p:cNvPr id="18436" name="NameAndLocation"/>
          <p:cNvSpPr txBox="1">
            <a:spLocks noChangeArrowheads="1"/>
          </p:cNvSpPr>
          <p:nvPr/>
        </p:nvSpPr>
        <p:spPr bwMode="auto">
          <a:xfrm>
            <a:off x="904875" y="5116513"/>
            <a:ext cx="724535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86400" rIns="85405" bIns="42702"/>
          <a:lstStyle>
            <a:lvl1pPr defTabSz="854075">
              <a:defRPr sz="2000">
                <a:solidFill>
                  <a:schemeClr val="tx1"/>
                </a:solidFill>
                <a:latin typeface="Arial" charset="0"/>
              </a:defRPr>
            </a:lvl1pPr>
            <a:lvl2pPr marL="742950" indent="-285750" defTabSz="854075">
              <a:defRPr sz="2000">
                <a:solidFill>
                  <a:schemeClr val="tx1"/>
                </a:solidFill>
                <a:latin typeface="Arial" charset="0"/>
              </a:defRPr>
            </a:lvl2pPr>
            <a:lvl3pPr marL="1143000" indent="-228600" defTabSz="854075">
              <a:defRPr sz="2000">
                <a:solidFill>
                  <a:schemeClr val="tx1"/>
                </a:solidFill>
                <a:latin typeface="Arial" charset="0"/>
              </a:defRPr>
            </a:lvl3pPr>
            <a:lvl4pPr marL="1600200" indent="-228600" defTabSz="854075">
              <a:defRPr sz="2000">
                <a:solidFill>
                  <a:schemeClr val="tx1"/>
                </a:solidFill>
                <a:latin typeface="Arial" charset="0"/>
              </a:defRPr>
            </a:lvl4pPr>
            <a:lvl5pPr marL="2057400" indent="-228600" defTabSz="854075">
              <a:defRPr sz="2000">
                <a:solidFill>
                  <a:schemeClr val="tx1"/>
                </a:solidFill>
                <a:latin typeface="Arial" charset="0"/>
              </a:defRPr>
            </a:lvl5pPr>
            <a:lvl6pPr marL="2514600" indent="-228600" defTabSz="854075" eaLnBrk="0" fontAlgn="base" hangingPunct="0">
              <a:spcBef>
                <a:spcPct val="0"/>
              </a:spcBef>
              <a:spcAft>
                <a:spcPct val="0"/>
              </a:spcAft>
              <a:defRPr sz="2000">
                <a:solidFill>
                  <a:schemeClr val="tx1"/>
                </a:solidFill>
                <a:latin typeface="Arial" charset="0"/>
              </a:defRPr>
            </a:lvl6pPr>
            <a:lvl7pPr marL="2971800" indent="-228600" defTabSz="854075" eaLnBrk="0" fontAlgn="base" hangingPunct="0">
              <a:spcBef>
                <a:spcPct val="0"/>
              </a:spcBef>
              <a:spcAft>
                <a:spcPct val="0"/>
              </a:spcAft>
              <a:defRPr sz="2000">
                <a:solidFill>
                  <a:schemeClr val="tx1"/>
                </a:solidFill>
                <a:latin typeface="Arial" charset="0"/>
              </a:defRPr>
            </a:lvl7pPr>
            <a:lvl8pPr marL="3429000" indent="-228600" defTabSz="854075" eaLnBrk="0" fontAlgn="base" hangingPunct="0">
              <a:spcBef>
                <a:spcPct val="0"/>
              </a:spcBef>
              <a:spcAft>
                <a:spcPct val="0"/>
              </a:spcAft>
              <a:defRPr sz="2000">
                <a:solidFill>
                  <a:schemeClr val="tx1"/>
                </a:solidFill>
                <a:latin typeface="Arial" charset="0"/>
              </a:defRPr>
            </a:lvl8pPr>
            <a:lvl9pPr marL="3886200" indent="-228600" defTabSz="854075" eaLnBrk="0" fontAlgn="base" hangingPunct="0">
              <a:spcBef>
                <a:spcPct val="0"/>
              </a:spcBef>
              <a:spcAft>
                <a:spcPct val="0"/>
              </a:spcAft>
              <a:defRPr sz="2000">
                <a:solidFill>
                  <a:schemeClr val="tx1"/>
                </a:solidFill>
                <a:latin typeface="Arial" charset="0"/>
              </a:defRPr>
            </a:lvl9pPr>
          </a:lstStyle>
          <a:p>
            <a:pPr>
              <a:lnSpc>
                <a:spcPct val="50000"/>
              </a:lnSpc>
              <a:spcBef>
                <a:spcPct val="50000"/>
              </a:spcBef>
            </a:pPr>
            <a:r>
              <a:rPr lang="en-US" altLang="en-US" sz="1800">
                <a:latin typeface="Arial Black" pitchFamily="34" charset="0"/>
              </a:rPr>
              <a:t>Malcolm Cornish FBCI</a:t>
            </a:r>
          </a:p>
          <a:p>
            <a:pPr>
              <a:lnSpc>
                <a:spcPct val="50000"/>
              </a:lnSpc>
              <a:spcBef>
                <a:spcPct val="50000"/>
              </a:spcBef>
            </a:pPr>
            <a:r>
              <a:rPr lang="en-US" altLang="en-US" sz="1800"/>
              <a:t>BCM business development manager</a:t>
            </a:r>
            <a:endParaRPr lang="en-US" altLang="en-US" sz="1800">
              <a:latin typeface="Arial Black" pitchFamily="34"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p:spPr>
        <p:txBody>
          <a:bodyPr/>
          <a:lstStyle>
            <a:lvl1pPr defTabSz="939800">
              <a:defRPr sz="2000">
                <a:solidFill>
                  <a:schemeClr val="tx1"/>
                </a:solidFill>
                <a:latin typeface="Arial" charset="0"/>
              </a:defRPr>
            </a:lvl1pPr>
            <a:lvl2pPr marL="742950" indent="-285750" defTabSz="939800">
              <a:defRPr sz="2000">
                <a:solidFill>
                  <a:schemeClr val="tx1"/>
                </a:solidFill>
                <a:latin typeface="Arial" charset="0"/>
              </a:defRPr>
            </a:lvl2pPr>
            <a:lvl3pPr marL="1143000" indent="-228600" defTabSz="939800">
              <a:defRPr sz="2000">
                <a:solidFill>
                  <a:schemeClr val="tx1"/>
                </a:solidFill>
                <a:latin typeface="Arial" charset="0"/>
              </a:defRPr>
            </a:lvl3pPr>
            <a:lvl4pPr marL="1600200" indent="-228600" defTabSz="939800">
              <a:defRPr sz="2000">
                <a:solidFill>
                  <a:schemeClr val="tx1"/>
                </a:solidFill>
                <a:latin typeface="Arial" charset="0"/>
              </a:defRPr>
            </a:lvl4pPr>
            <a:lvl5pPr marL="2057400" indent="-228600" defTabSz="939800">
              <a:defRPr sz="2000">
                <a:solidFill>
                  <a:schemeClr val="tx1"/>
                </a:solidFill>
                <a:latin typeface="Arial" charset="0"/>
              </a:defRPr>
            </a:lvl5pPr>
            <a:lvl6pPr marL="2514600" indent="-228600" defTabSz="939800" eaLnBrk="0" fontAlgn="base" hangingPunct="0">
              <a:spcBef>
                <a:spcPct val="0"/>
              </a:spcBef>
              <a:spcAft>
                <a:spcPct val="0"/>
              </a:spcAft>
              <a:defRPr sz="2000">
                <a:solidFill>
                  <a:schemeClr val="tx1"/>
                </a:solidFill>
                <a:latin typeface="Arial" charset="0"/>
              </a:defRPr>
            </a:lvl6pPr>
            <a:lvl7pPr marL="2971800" indent="-228600" defTabSz="939800" eaLnBrk="0" fontAlgn="base" hangingPunct="0">
              <a:spcBef>
                <a:spcPct val="0"/>
              </a:spcBef>
              <a:spcAft>
                <a:spcPct val="0"/>
              </a:spcAft>
              <a:defRPr sz="2000">
                <a:solidFill>
                  <a:schemeClr val="tx1"/>
                </a:solidFill>
                <a:latin typeface="Arial" charset="0"/>
              </a:defRPr>
            </a:lvl7pPr>
            <a:lvl8pPr marL="3429000" indent="-228600" defTabSz="939800" eaLnBrk="0" fontAlgn="base" hangingPunct="0">
              <a:spcBef>
                <a:spcPct val="0"/>
              </a:spcBef>
              <a:spcAft>
                <a:spcPct val="0"/>
              </a:spcAft>
              <a:defRPr sz="2000">
                <a:solidFill>
                  <a:schemeClr val="tx1"/>
                </a:solidFill>
                <a:latin typeface="Arial" charset="0"/>
              </a:defRPr>
            </a:lvl8pPr>
            <a:lvl9pPr marL="3886200" indent="-228600" defTabSz="939800" eaLnBrk="0" fontAlgn="base" hangingPunct="0">
              <a:spcBef>
                <a:spcPct val="0"/>
              </a:spcBef>
              <a:spcAft>
                <a:spcPct val="0"/>
              </a:spcAft>
              <a:defRPr sz="2000">
                <a:solidFill>
                  <a:schemeClr val="tx1"/>
                </a:solidFill>
                <a:latin typeface="Arial" charset="0"/>
              </a:defRPr>
            </a:lvl9pPr>
          </a:lstStyle>
          <a:p>
            <a:r>
              <a:rPr lang="en-GB" altLang="en-US" sz="1200"/>
              <a:t>Marsh</a:t>
            </a:r>
          </a:p>
        </p:txBody>
      </p:sp>
      <p:sp>
        <p:nvSpPr>
          <p:cNvPr id="19459" name="Rectangle 2"/>
          <p:cNvSpPr>
            <a:spLocks noGrp="1" noChangeArrowheads="1"/>
          </p:cNvSpPr>
          <p:nvPr>
            <p:ph type="title"/>
          </p:nvPr>
        </p:nvSpPr>
        <p:spPr/>
        <p:txBody>
          <a:bodyPr/>
          <a:lstStyle/>
          <a:p>
            <a:r>
              <a:rPr lang="en-GB" altLang="en-US" smtClean="0"/>
              <a:t>What is BCM?</a:t>
            </a:r>
          </a:p>
        </p:txBody>
      </p:sp>
      <p:sp>
        <p:nvSpPr>
          <p:cNvPr id="19460" name="Rectangle 3"/>
          <p:cNvSpPr>
            <a:spLocks noGrp="1" noChangeArrowheads="1"/>
          </p:cNvSpPr>
          <p:nvPr>
            <p:ph type="body" idx="1"/>
          </p:nvPr>
        </p:nvSpPr>
        <p:spPr/>
        <p:txBody>
          <a:bodyPr/>
          <a:lstStyle/>
          <a:p>
            <a:r>
              <a:rPr lang="en-GB" altLang="en-US" smtClean="0"/>
              <a:t>Business Continuity Institute (BCI) and PAS 56</a:t>
            </a:r>
            <a:r>
              <a:rPr lang="en-GB" altLang="en-US" baseline="30000" smtClean="0"/>
              <a:t>1</a:t>
            </a:r>
          </a:p>
          <a:p>
            <a:pPr lvl="1"/>
            <a:r>
              <a:rPr lang="en-GB" altLang="en-US" smtClean="0"/>
              <a:t>holistic management process</a:t>
            </a:r>
          </a:p>
          <a:p>
            <a:pPr lvl="1"/>
            <a:r>
              <a:rPr lang="en-GB" altLang="en-US" smtClean="0"/>
              <a:t>identifies potential impacts</a:t>
            </a:r>
          </a:p>
          <a:p>
            <a:pPr lvl="1"/>
            <a:r>
              <a:rPr lang="en-GB" altLang="en-US" smtClean="0"/>
              <a:t>framework for resilience and response capability</a:t>
            </a:r>
          </a:p>
          <a:p>
            <a:pPr lvl="1"/>
            <a:r>
              <a:rPr lang="en-GB" altLang="en-US" smtClean="0"/>
              <a:t>safeguard interests of key stakeholders</a:t>
            </a:r>
          </a:p>
          <a:p>
            <a:pPr>
              <a:buFont typeface="Wingdings" pitchFamily="2" charset="2"/>
              <a:buNone/>
            </a:pPr>
            <a:r>
              <a:rPr lang="en-GB" altLang="en-US" smtClean="0"/>
              <a:t>or more simply…</a:t>
            </a:r>
          </a:p>
          <a:p>
            <a:endParaRPr lang="en-GB" altLang="en-US" smtClean="0"/>
          </a:p>
        </p:txBody>
      </p:sp>
      <p:sp>
        <p:nvSpPr>
          <p:cNvPr id="348164" name="Rectangle 4"/>
          <p:cNvSpPr>
            <a:spLocks noChangeArrowheads="1"/>
          </p:cNvSpPr>
          <p:nvPr/>
        </p:nvSpPr>
        <p:spPr bwMode="auto">
          <a:xfrm>
            <a:off x="911225" y="3892550"/>
            <a:ext cx="7983538" cy="1238250"/>
          </a:xfrm>
          <a:prstGeom prst="rect">
            <a:avLst/>
          </a:prstGeom>
          <a:solidFill>
            <a:srgbClr val="0033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GB" altLang="en-US" sz="2400" b="1" i="1">
                <a:solidFill>
                  <a:schemeClr val="bg1"/>
                </a:solidFill>
                <a:latin typeface="Times New Roman" pitchFamily="18" charset="0"/>
              </a:rPr>
              <a:t>A process that establishes a secure and resilient business environment capable of mounting an immediate and effective response to a major incident.</a:t>
            </a:r>
          </a:p>
        </p:txBody>
      </p:sp>
      <p:sp>
        <p:nvSpPr>
          <p:cNvPr id="348165" name="Rectangle 5"/>
          <p:cNvSpPr>
            <a:spLocks noChangeArrowheads="1"/>
          </p:cNvSpPr>
          <p:nvPr/>
        </p:nvSpPr>
        <p:spPr bwMode="auto">
          <a:xfrm>
            <a:off x="808038" y="5100638"/>
            <a:ext cx="7985125" cy="873125"/>
          </a:xfrm>
          <a:prstGeom prst="rect">
            <a:avLst/>
          </a:prstGeom>
          <a:noFill/>
          <a:ln>
            <a:noFill/>
          </a:ln>
          <a:effectLst/>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spAutoFit/>
          </a:bodyPr>
          <a:lstStyle/>
          <a:p>
            <a:pPr algn="ctr">
              <a:defRPr/>
            </a:pPr>
            <a:r>
              <a:rPr lang="en-GB" sz="2400" b="1" i="1">
                <a:solidFill>
                  <a:schemeClr val="folHlink"/>
                </a:solidFill>
                <a:effectLst>
                  <a:outerShdw blurRad="38100" dist="38100" dir="2700000" algn="tl">
                    <a:srgbClr val="C0C0C0"/>
                  </a:outerShdw>
                </a:effectLst>
                <a:latin typeface="Times New Roman" pitchFamily="18" charset="0"/>
                <a:cs typeface="Times New Roman" pitchFamily="18" charset="0"/>
              </a:rPr>
              <a:t>Not just a paper plan, it also requires organisation, planning, assessment, training, rehearsal and more.</a:t>
            </a:r>
          </a:p>
        </p:txBody>
      </p:sp>
      <p:sp>
        <p:nvSpPr>
          <p:cNvPr id="19463" name="Rectangle 6"/>
          <p:cNvSpPr>
            <a:spLocks noChangeArrowheads="1"/>
          </p:cNvSpPr>
          <p:nvPr/>
        </p:nvSpPr>
        <p:spPr bwMode="auto">
          <a:xfrm>
            <a:off x="2982913" y="6140450"/>
            <a:ext cx="634206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863600" indent="-8636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GB" altLang="en-US" sz="1600" baseline="30000">
                <a:latin typeface="Arial Narrow" pitchFamily="34" charset="0"/>
                <a:cs typeface="Times New Roman" pitchFamily="18" charset="0"/>
              </a:rPr>
              <a:t>1 </a:t>
            </a:r>
            <a:r>
              <a:rPr lang="en-GB" altLang="en-US" sz="1600">
                <a:latin typeface="Arial Narrow" pitchFamily="34" charset="0"/>
                <a:cs typeface="Times New Roman" pitchFamily="18" charset="0"/>
              </a:rPr>
              <a:t>PAS 56 – Guide to Business Continuity Management is a Publicly Available Specification developed through the British Standards Institution.</a:t>
            </a:r>
            <a:r>
              <a:rPr lang="en-US" altLang="en-US" sz="1700">
                <a:latin typeface="Arial Black" pitchFamily="34" charset="0"/>
              </a:rPr>
              <a:t> </a:t>
            </a:r>
            <a:endParaRPr lang="en-US" altLang="en-US" sz="36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4816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481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4" grpId="0" animBg="1" autoUpdateAnimBg="0"/>
      <p:bldP spid="348165"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2"/>
          <p:cNvSpPr>
            <a:spLocks noGrp="1"/>
          </p:cNvSpPr>
          <p:nvPr>
            <p:ph type="dt" sz="quarter" idx="10"/>
          </p:nvPr>
        </p:nvSpPr>
        <p:spPr>
          <a:noFill/>
        </p:spPr>
        <p:txBody>
          <a:bodyPr/>
          <a:lstStyle>
            <a:lvl1pPr defTabSz="939800">
              <a:defRPr sz="2000">
                <a:solidFill>
                  <a:schemeClr val="tx1"/>
                </a:solidFill>
                <a:latin typeface="Arial" charset="0"/>
              </a:defRPr>
            </a:lvl1pPr>
            <a:lvl2pPr marL="742950" indent="-285750" defTabSz="939800">
              <a:defRPr sz="2000">
                <a:solidFill>
                  <a:schemeClr val="tx1"/>
                </a:solidFill>
                <a:latin typeface="Arial" charset="0"/>
              </a:defRPr>
            </a:lvl2pPr>
            <a:lvl3pPr marL="1143000" indent="-228600" defTabSz="939800">
              <a:defRPr sz="2000">
                <a:solidFill>
                  <a:schemeClr val="tx1"/>
                </a:solidFill>
                <a:latin typeface="Arial" charset="0"/>
              </a:defRPr>
            </a:lvl3pPr>
            <a:lvl4pPr marL="1600200" indent="-228600" defTabSz="939800">
              <a:defRPr sz="2000">
                <a:solidFill>
                  <a:schemeClr val="tx1"/>
                </a:solidFill>
                <a:latin typeface="Arial" charset="0"/>
              </a:defRPr>
            </a:lvl4pPr>
            <a:lvl5pPr marL="2057400" indent="-228600" defTabSz="939800">
              <a:defRPr sz="2000">
                <a:solidFill>
                  <a:schemeClr val="tx1"/>
                </a:solidFill>
                <a:latin typeface="Arial" charset="0"/>
              </a:defRPr>
            </a:lvl5pPr>
            <a:lvl6pPr marL="2514600" indent="-228600" defTabSz="939800" eaLnBrk="0" fontAlgn="base" hangingPunct="0">
              <a:spcBef>
                <a:spcPct val="0"/>
              </a:spcBef>
              <a:spcAft>
                <a:spcPct val="0"/>
              </a:spcAft>
              <a:defRPr sz="2000">
                <a:solidFill>
                  <a:schemeClr val="tx1"/>
                </a:solidFill>
                <a:latin typeface="Arial" charset="0"/>
              </a:defRPr>
            </a:lvl6pPr>
            <a:lvl7pPr marL="2971800" indent="-228600" defTabSz="939800" eaLnBrk="0" fontAlgn="base" hangingPunct="0">
              <a:spcBef>
                <a:spcPct val="0"/>
              </a:spcBef>
              <a:spcAft>
                <a:spcPct val="0"/>
              </a:spcAft>
              <a:defRPr sz="2000">
                <a:solidFill>
                  <a:schemeClr val="tx1"/>
                </a:solidFill>
                <a:latin typeface="Arial" charset="0"/>
              </a:defRPr>
            </a:lvl7pPr>
            <a:lvl8pPr marL="3429000" indent="-228600" defTabSz="939800" eaLnBrk="0" fontAlgn="base" hangingPunct="0">
              <a:spcBef>
                <a:spcPct val="0"/>
              </a:spcBef>
              <a:spcAft>
                <a:spcPct val="0"/>
              </a:spcAft>
              <a:defRPr sz="2000">
                <a:solidFill>
                  <a:schemeClr val="tx1"/>
                </a:solidFill>
                <a:latin typeface="Arial" charset="0"/>
              </a:defRPr>
            </a:lvl8pPr>
            <a:lvl9pPr marL="3886200" indent="-228600" defTabSz="939800" eaLnBrk="0" fontAlgn="base" hangingPunct="0">
              <a:spcBef>
                <a:spcPct val="0"/>
              </a:spcBef>
              <a:spcAft>
                <a:spcPct val="0"/>
              </a:spcAft>
              <a:defRPr sz="2000">
                <a:solidFill>
                  <a:schemeClr val="tx1"/>
                </a:solidFill>
                <a:latin typeface="Arial" charset="0"/>
              </a:defRPr>
            </a:lvl9pPr>
          </a:lstStyle>
          <a:p>
            <a:r>
              <a:rPr lang="en-GB" altLang="en-US" sz="1200"/>
              <a:t>Marsh</a:t>
            </a:r>
          </a:p>
        </p:txBody>
      </p:sp>
      <p:sp>
        <p:nvSpPr>
          <p:cNvPr id="350210" name="Line 2"/>
          <p:cNvSpPr>
            <a:spLocks noChangeShapeType="1"/>
          </p:cNvSpPr>
          <p:nvPr/>
        </p:nvSpPr>
        <p:spPr bwMode="auto">
          <a:xfrm flipV="1">
            <a:off x="927100" y="3624263"/>
            <a:ext cx="2741613" cy="85725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0484" name="Line 3"/>
          <p:cNvSpPr>
            <a:spLocks noChangeShapeType="1"/>
          </p:cNvSpPr>
          <p:nvPr/>
        </p:nvSpPr>
        <p:spPr bwMode="auto">
          <a:xfrm flipV="1">
            <a:off x="927100" y="1435100"/>
            <a:ext cx="0" cy="4835525"/>
          </a:xfrm>
          <a:prstGeom prst="line">
            <a:avLst/>
          </a:prstGeom>
          <a:noFill/>
          <a:ln w="254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5" name="Line 4"/>
          <p:cNvSpPr>
            <a:spLocks noChangeShapeType="1"/>
          </p:cNvSpPr>
          <p:nvPr/>
        </p:nvSpPr>
        <p:spPr bwMode="auto">
          <a:xfrm>
            <a:off x="923925" y="6259513"/>
            <a:ext cx="6705600" cy="0"/>
          </a:xfrm>
          <a:prstGeom prst="line">
            <a:avLst/>
          </a:prstGeom>
          <a:noFill/>
          <a:ln w="254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6" name="Rectangle 5"/>
          <p:cNvSpPr>
            <a:spLocks noChangeArrowheads="1"/>
          </p:cNvSpPr>
          <p:nvPr/>
        </p:nvSpPr>
        <p:spPr bwMode="auto">
          <a:xfrm>
            <a:off x="6719888" y="6240463"/>
            <a:ext cx="969962"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spAutoFit/>
          </a:bodyPr>
          <a:lstStyle>
            <a:lvl1pPr defTabSz="762000">
              <a:defRPr sz="2000">
                <a:solidFill>
                  <a:schemeClr val="tx1"/>
                </a:solidFill>
                <a:latin typeface="Arial" charset="0"/>
              </a:defRPr>
            </a:lvl1pPr>
            <a:lvl2pPr marL="742950" indent="-285750" defTabSz="762000">
              <a:defRPr sz="2000">
                <a:solidFill>
                  <a:schemeClr val="tx1"/>
                </a:solidFill>
                <a:latin typeface="Arial" charset="0"/>
              </a:defRPr>
            </a:lvl2pPr>
            <a:lvl3pPr marL="1143000" indent="-228600" defTabSz="762000">
              <a:defRPr sz="2000">
                <a:solidFill>
                  <a:schemeClr val="tx1"/>
                </a:solidFill>
                <a:latin typeface="Arial" charset="0"/>
              </a:defRPr>
            </a:lvl3pPr>
            <a:lvl4pPr marL="1600200" indent="-228600" defTabSz="762000">
              <a:defRPr sz="2000">
                <a:solidFill>
                  <a:schemeClr val="tx1"/>
                </a:solidFill>
                <a:latin typeface="Arial" charset="0"/>
              </a:defRPr>
            </a:lvl4pPr>
            <a:lvl5pPr marL="2057400" indent="-228600" defTabSz="762000">
              <a:defRPr sz="2000">
                <a:solidFill>
                  <a:schemeClr val="tx1"/>
                </a:solidFill>
                <a:latin typeface="Arial" charset="0"/>
              </a:defRPr>
            </a:lvl5pPr>
            <a:lvl6pPr marL="2514600" indent="-228600" defTabSz="762000" eaLnBrk="0" fontAlgn="base" hangingPunct="0">
              <a:spcBef>
                <a:spcPct val="0"/>
              </a:spcBef>
              <a:spcAft>
                <a:spcPct val="0"/>
              </a:spcAft>
              <a:defRPr sz="2000">
                <a:solidFill>
                  <a:schemeClr val="tx1"/>
                </a:solidFill>
                <a:latin typeface="Arial" charset="0"/>
              </a:defRPr>
            </a:lvl6pPr>
            <a:lvl7pPr marL="2971800" indent="-228600" defTabSz="762000" eaLnBrk="0" fontAlgn="base" hangingPunct="0">
              <a:spcBef>
                <a:spcPct val="0"/>
              </a:spcBef>
              <a:spcAft>
                <a:spcPct val="0"/>
              </a:spcAft>
              <a:defRPr sz="2000">
                <a:solidFill>
                  <a:schemeClr val="tx1"/>
                </a:solidFill>
                <a:latin typeface="Arial" charset="0"/>
              </a:defRPr>
            </a:lvl7pPr>
            <a:lvl8pPr marL="3429000" indent="-228600" defTabSz="762000" eaLnBrk="0" fontAlgn="base" hangingPunct="0">
              <a:spcBef>
                <a:spcPct val="0"/>
              </a:spcBef>
              <a:spcAft>
                <a:spcPct val="0"/>
              </a:spcAft>
              <a:defRPr sz="2000">
                <a:solidFill>
                  <a:schemeClr val="tx1"/>
                </a:solidFill>
                <a:latin typeface="Arial" charset="0"/>
              </a:defRPr>
            </a:lvl8pPr>
            <a:lvl9pPr marL="3886200" indent="-228600" defTabSz="762000" eaLnBrk="0" fontAlgn="base" hangingPunct="0">
              <a:spcBef>
                <a:spcPct val="0"/>
              </a:spcBef>
              <a:spcAft>
                <a:spcPct val="0"/>
              </a:spcAft>
              <a:defRPr sz="2000">
                <a:solidFill>
                  <a:schemeClr val="tx1"/>
                </a:solidFill>
                <a:latin typeface="Arial" charset="0"/>
              </a:defRPr>
            </a:lvl9pPr>
          </a:lstStyle>
          <a:p>
            <a:pPr algn="ctr">
              <a:spcBef>
                <a:spcPct val="30000"/>
              </a:spcBef>
            </a:pPr>
            <a:r>
              <a:rPr lang="en-GB" altLang="en-US" sz="1400" b="1"/>
              <a:t>Time</a:t>
            </a:r>
            <a:endParaRPr lang="en-GB" altLang="en-US" sz="1400" b="1">
              <a:latin typeface="Arial Narrow" pitchFamily="34" charset="0"/>
            </a:endParaRPr>
          </a:p>
        </p:txBody>
      </p:sp>
      <p:sp>
        <p:nvSpPr>
          <p:cNvPr id="20487" name="Rectangle 6"/>
          <p:cNvSpPr>
            <a:spLocks noChangeArrowheads="1"/>
          </p:cNvSpPr>
          <p:nvPr/>
        </p:nvSpPr>
        <p:spPr bwMode="auto">
          <a:xfrm rot="10800000">
            <a:off x="411163" y="2878138"/>
            <a:ext cx="455612" cy="185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488" tIns="44450" rIns="90488" bIns="44450" anchor="b">
            <a:spAutoFit/>
          </a:bodyPr>
          <a:lstStyle>
            <a:lvl1pPr defTabSz="762000">
              <a:defRPr sz="2000">
                <a:solidFill>
                  <a:schemeClr val="tx1"/>
                </a:solidFill>
                <a:latin typeface="Arial" charset="0"/>
              </a:defRPr>
            </a:lvl1pPr>
            <a:lvl2pPr marL="742950" indent="-285750" defTabSz="762000">
              <a:defRPr sz="2000">
                <a:solidFill>
                  <a:schemeClr val="tx1"/>
                </a:solidFill>
                <a:latin typeface="Arial" charset="0"/>
              </a:defRPr>
            </a:lvl2pPr>
            <a:lvl3pPr marL="1143000" indent="-228600" defTabSz="762000">
              <a:defRPr sz="2000">
                <a:solidFill>
                  <a:schemeClr val="tx1"/>
                </a:solidFill>
                <a:latin typeface="Arial" charset="0"/>
              </a:defRPr>
            </a:lvl3pPr>
            <a:lvl4pPr marL="1600200" indent="-228600" defTabSz="762000">
              <a:defRPr sz="2000">
                <a:solidFill>
                  <a:schemeClr val="tx1"/>
                </a:solidFill>
                <a:latin typeface="Arial" charset="0"/>
              </a:defRPr>
            </a:lvl4pPr>
            <a:lvl5pPr marL="2057400" indent="-228600" defTabSz="762000">
              <a:defRPr sz="2000">
                <a:solidFill>
                  <a:schemeClr val="tx1"/>
                </a:solidFill>
                <a:latin typeface="Arial" charset="0"/>
              </a:defRPr>
            </a:lvl5pPr>
            <a:lvl6pPr marL="2514600" indent="-228600" defTabSz="762000" eaLnBrk="0" fontAlgn="base" hangingPunct="0">
              <a:spcBef>
                <a:spcPct val="0"/>
              </a:spcBef>
              <a:spcAft>
                <a:spcPct val="0"/>
              </a:spcAft>
              <a:defRPr sz="2000">
                <a:solidFill>
                  <a:schemeClr val="tx1"/>
                </a:solidFill>
                <a:latin typeface="Arial" charset="0"/>
              </a:defRPr>
            </a:lvl6pPr>
            <a:lvl7pPr marL="2971800" indent="-228600" defTabSz="762000" eaLnBrk="0" fontAlgn="base" hangingPunct="0">
              <a:spcBef>
                <a:spcPct val="0"/>
              </a:spcBef>
              <a:spcAft>
                <a:spcPct val="0"/>
              </a:spcAft>
              <a:defRPr sz="2000">
                <a:solidFill>
                  <a:schemeClr val="tx1"/>
                </a:solidFill>
                <a:latin typeface="Arial" charset="0"/>
              </a:defRPr>
            </a:lvl7pPr>
            <a:lvl8pPr marL="3429000" indent="-228600" defTabSz="762000" eaLnBrk="0" fontAlgn="base" hangingPunct="0">
              <a:spcBef>
                <a:spcPct val="0"/>
              </a:spcBef>
              <a:spcAft>
                <a:spcPct val="0"/>
              </a:spcAft>
              <a:defRPr sz="2000">
                <a:solidFill>
                  <a:schemeClr val="tx1"/>
                </a:solidFill>
                <a:latin typeface="Arial" charset="0"/>
              </a:defRPr>
            </a:lvl8pPr>
            <a:lvl9pPr marL="3886200" indent="-228600" defTabSz="762000" eaLnBrk="0" fontAlgn="base" hangingPunct="0">
              <a:spcBef>
                <a:spcPct val="0"/>
              </a:spcBef>
              <a:spcAft>
                <a:spcPct val="0"/>
              </a:spcAft>
              <a:defRPr sz="2000">
                <a:solidFill>
                  <a:schemeClr val="tx1"/>
                </a:solidFill>
                <a:latin typeface="Arial" charset="0"/>
              </a:defRPr>
            </a:lvl9pPr>
          </a:lstStyle>
          <a:p>
            <a:pPr algn="ctr">
              <a:spcBef>
                <a:spcPct val="30000"/>
              </a:spcBef>
            </a:pPr>
            <a:r>
              <a:rPr lang="en-GB" altLang="en-US" sz="1800"/>
              <a:t>Level of business</a:t>
            </a:r>
          </a:p>
        </p:txBody>
      </p:sp>
      <p:sp>
        <p:nvSpPr>
          <p:cNvPr id="20488" name="Freeform 7"/>
          <p:cNvSpPr>
            <a:spLocks/>
          </p:cNvSpPr>
          <p:nvPr/>
        </p:nvSpPr>
        <p:spPr bwMode="auto">
          <a:xfrm>
            <a:off x="3590925" y="3535363"/>
            <a:ext cx="28575" cy="31750"/>
          </a:xfrm>
          <a:custGeom>
            <a:avLst/>
            <a:gdLst>
              <a:gd name="T0" fmla="*/ 16809 w 51"/>
              <a:gd name="T1" fmla="*/ 31750 h 60"/>
              <a:gd name="T2" fmla="*/ 12326 w 51"/>
              <a:gd name="T3" fmla="*/ 26987 h 60"/>
              <a:gd name="T4" fmla="*/ 9525 w 51"/>
              <a:gd name="T5" fmla="*/ 22754 h 60"/>
              <a:gd name="T6" fmla="*/ 7284 w 51"/>
              <a:gd name="T7" fmla="*/ 19050 h 60"/>
              <a:gd name="T8" fmla="*/ 5043 w 51"/>
              <a:gd name="T9" fmla="*/ 15346 h 60"/>
              <a:gd name="T10" fmla="*/ 2801 w 51"/>
              <a:gd name="T11" fmla="*/ 11642 h 60"/>
              <a:gd name="T12" fmla="*/ 1681 w 51"/>
              <a:gd name="T13" fmla="*/ 7937 h 60"/>
              <a:gd name="T14" fmla="*/ 0 w 51"/>
              <a:gd name="T15" fmla="*/ 4233 h 60"/>
              <a:gd name="T16" fmla="*/ 0 w 51"/>
              <a:gd name="T17" fmla="*/ 0 h 60"/>
              <a:gd name="T18" fmla="*/ 3362 w 51"/>
              <a:gd name="T19" fmla="*/ 0 h 60"/>
              <a:gd name="T20" fmla="*/ 6724 w 51"/>
              <a:gd name="T21" fmla="*/ 0 h 60"/>
              <a:gd name="T22" fmla="*/ 6724 w 51"/>
              <a:gd name="T23" fmla="*/ 4763 h 60"/>
              <a:gd name="T24" fmla="*/ 7284 w 51"/>
              <a:gd name="T25" fmla="*/ 8467 h 60"/>
              <a:gd name="T26" fmla="*/ 8965 w 51"/>
              <a:gd name="T27" fmla="*/ 12171 h 60"/>
              <a:gd name="T28" fmla="*/ 11206 w 51"/>
              <a:gd name="T29" fmla="*/ 15346 h 60"/>
              <a:gd name="T30" fmla="*/ 13447 w 51"/>
              <a:gd name="T31" fmla="*/ 18521 h 60"/>
              <a:gd name="T32" fmla="*/ 17929 w 51"/>
              <a:gd name="T33" fmla="*/ 22225 h 60"/>
              <a:gd name="T34" fmla="*/ 22412 w 51"/>
              <a:gd name="T35" fmla="*/ 25929 h 60"/>
              <a:gd name="T36" fmla="*/ 28575 w 51"/>
              <a:gd name="T37" fmla="*/ 30692 h 60"/>
              <a:gd name="T38" fmla="*/ 21851 w 51"/>
              <a:gd name="T39" fmla="*/ 31221 h 60"/>
              <a:gd name="T40" fmla="*/ 16809 w 51"/>
              <a:gd name="T41" fmla="*/ 31750 h 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1" h="60">
                <a:moveTo>
                  <a:pt x="30" y="60"/>
                </a:moveTo>
                <a:lnTo>
                  <a:pt x="22" y="51"/>
                </a:lnTo>
                <a:lnTo>
                  <a:pt x="17" y="43"/>
                </a:lnTo>
                <a:lnTo>
                  <a:pt x="13" y="36"/>
                </a:lnTo>
                <a:lnTo>
                  <a:pt x="9" y="29"/>
                </a:lnTo>
                <a:lnTo>
                  <a:pt x="5" y="22"/>
                </a:lnTo>
                <a:lnTo>
                  <a:pt x="3" y="15"/>
                </a:lnTo>
                <a:lnTo>
                  <a:pt x="0" y="8"/>
                </a:lnTo>
                <a:lnTo>
                  <a:pt x="0" y="0"/>
                </a:lnTo>
                <a:lnTo>
                  <a:pt x="6" y="0"/>
                </a:lnTo>
                <a:lnTo>
                  <a:pt x="12" y="0"/>
                </a:lnTo>
                <a:lnTo>
                  <a:pt x="12" y="9"/>
                </a:lnTo>
                <a:lnTo>
                  <a:pt x="13" y="16"/>
                </a:lnTo>
                <a:lnTo>
                  <a:pt x="16" y="23"/>
                </a:lnTo>
                <a:lnTo>
                  <a:pt x="20" y="29"/>
                </a:lnTo>
                <a:lnTo>
                  <a:pt x="24" y="35"/>
                </a:lnTo>
                <a:lnTo>
                  <a:pt x="32" y="42"/>
                </a:lnTo>
                <a:lnTo>
                  <a:pt x="40" y="49"/>
                </a:lnTo>
                <a:lnTo>
                  <a:pt x="51" y="58"/>
                </a:lnTo>
                <a:lnTo>
                  <a:pt x="39" y="59"/>
                </a:lnTo>
                <a:lnTo>
                  <a:pt x="30"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89" name="Rectangle 8"/>
          <p:cNvSpPr>
            <a:spLocks noGrp="1" noChangeArrowheads="1"/>
          </p:cNvSpPr>
          <p:nvPr>
            <p:ph type="title"/>
          </p:nvPr>
        </p:nvSpPr>
        <p:spPr/>
        <p:txBody>
          <a:bodyPr/>
          <a:lstStyle/>
          <a:p>
            <a:r>
              <a:rPr lang="en-GB" altLang="en-US" smtClean="0"/>
              <a:t>Objective of business continuity management</a:t>
            </a:r>
          </a:p>
        </p:txBody>
      </p:sp>
      <p:grpSp>
        <p:nvGrpSpPr>
          <p:cNvPr id="350217" name="Group 9"/>
          <p:cNvGrpSpPr>
            <a:grpSpLocks/>
          </p:cNvGrpSpPr>
          <p:nvPr/>
        </p:nvGrpSpPr>
        <p:grpSpPr bwMode="auto">
          <a:xfrm>
            <a:off x="5140325" y="2614613"/>
            <a:ext cx="1536700" cy="4157662"/>
            <a:chOff x="3084" y="1647"/>
            <a:chExt cx="922" cy="2619"/>
          </a:xfrm>
        </p:grpSpPr>
        <p:sp>
          <p:nvSpPr>
            <p:cNvPr id="20513" name="Line 10"/>
            <p:cNvSpPr>
              <a:spLocks noChangeShapeType="1"/>
            </p:cNvSpPr>
            <p:nvPr/>
          </p:nvSpPr>
          <p:spPr bwMode="auto">
            <a:xfrm>
              <a:off x="3508" y="1647"/>
              <a:ext cx="0" cy="2301"/>
            </a:xfrm>
            <a:prstGeom prst="line">
              <a:avLst/>
            </a:prstGeom>
            <a:noFill/>
            <a:ln w="12700">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0219" name="Text Box 11"/>
            <p:cNvSpPr txBox="1">
              <a:spLocks noChangeArrowheads="1"/>
            </p:cNvSpPr>
            <p:nvPr/>
          </p:nvSpPr>
          <p:spPr bwMode="auto">
            <a:xfrm>
              <a:off x="3084" y="3940"/>
              <a:ext cx="922"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GB" sz="1400" b="1">
                  <a:solidFill>
                    <a:srgbClr val="FF0000"/>
                  </a:solidFill>
                  <a:effectLst>
                    <a:outerShdw blurRad="38100" dist="38100" dir="2700000" algn="tl">
                      <a:srgbClr val="C0C0C0"/>
                    </a:outerShdw>
                  </a:effectLst>
                </a:rPr>
                <a:t>Critical recovery point</a:t>
              </a:r>
              <a:endParaRPr lang="en-US" sz="1400" b="1">
                <a:solidFill>
                  <a:srgbClr val="FF0000"/>
                </a:solidFill>
                <a:effectLst>
                  <a:outerShdw blurRad="38100" dist="38100" dir="2700000" algn="tl">
                    <a:srgbClr val="C0C0C0"/>
                  </a:outerShdw>
                </a:effectLst>
              </a:endParaRPr>
            </a:p>
          </p:txBody>
        </p:sp>
      </p:grpSp>
      <p:grpSp>
        <p:nvGrpSpPr>
          <p:cNvPr id="350220" name="Group 12"/>
          <p:cNvGrpSpPr>
            <a:grpSpLocks/>
          </p:cNvGrpSpPr>
          <p:nvPr/>
        </p:nvGrpSpPr>
        <p:grpSpPr bwMode="auto">
          <a:xfrm>
            <a:off x="3667125" y="1333500"/>
            <a:ext cx="5724525" cy="2933700"/>
            <a:chOff x="2200" y="840"/>
            <a:chExt cx="3434" cy="1848"/>
          </a:xfrm>
        </p:grpSpPr>
        <p:sp>
          <p:nvSpPr>
            <p:cNvPr id="20509" name="Freeform 13"/>
            <p:cNvSpPr>
              <a:spLocks/>
            </p:cNvSpPr>
            <p:nvPr/>
          </p:nvSpPr>
          <p:spPr bwMode="auto">
            <a:xfrm>
              <a:off x="2200" y="840"/>
              <a:ext cx="2480" cy="1848"/>
            </a:xfrm>
            <a:custGeom>
              <a:avLst/>
              <a:gdLst>
                <a:gd name="T0" fmla="*/ 0 w 2480"/>
                <a:gd name="T1" fmla="*/ 1448 h 1368"/>
                <a:gd name="T2" fmla="*/ 320 w 2480"/>
                <a:gd name="T3" fmla="*/ 1848 h 1368"/>
                <a:gd name="T4" fmla="*/ 792 w 2480"/>
                <a:gd name="T5" fmla="*/ 1146 h 1368"/>
                <a:gd name="T6" fmla="*/ 2480 w 2480"/>
                <a:gd name="T7" fmla="*/ 0 h 13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80" h="1368">
                  <a:moveTo>
                    <a:pt x="0" y="1072"/>
                  </a:moveTo>
                  <a:lnTo>
                    <a:pt x="320" y="1368"/>
                  </a:lnTo>
                  <a:lnTo>
                    <a:pt x="792" y="848"/>
                  </a:lnTo>
                  <a:lnTo>
                    <a:pt x="2480" y="0"/>
                  </a:lnTo>
                </a:path>
              </a:pathLst>
            </a:custGeom>
            <a:noFill/>
            <a:ln w="38100" cap="flat" cmpd="sng">
              <a:solidFill>
                <a:srgbClr val="008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20510" name="Group 14"/>
            <p:cNvGrpSpPr>
              <a:grpSpLocks/>
            </p:cNvGrpSpPr>
            <p:nvPr/>
          </p:nvGrpSpPr>
          <p:grpSpPr bwMode="auto">
            <a:xfrm>
              <a:off x="4466" y="992"/>
              <a:ext cx="1168" cy="430"/>
              <a:chOff x="4466" y="992"/>
              <a:chExt cx="1168" cy="430"/>
            </a:xfrm>
          </p:grpSpPr>
          <p:sp>
            <p:nvSpPr>
              <p:cNvPr id="20511" name="Rectangle 15"/>
              <p:cNvSpPr>
                <a:spLocks noChangeArrowheads="1"/>
              </p:cNvSpPr>
              <p:nvPr/>
            </p:nvSpPr>
            <p:spPr bwMode="auto">
              <a:xfrm>
                <a:off x="4466" y="1136"/>
                <a:ext cx="114"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b">
                <a:spAutoFit/>
              </a:bodyPr>
              <a:lstStyle>
                <a:lvl1pPr defTabSz="762000">
                  <a:defRPr sz="2000">
                    <a:solidFill>
                      <a:schemeClr val="tx1"/>
                    </a:solidFill>
                    <a:latin typeface="Arial" charset="0"/>
                  </a:defRPr>
                </a:lvl1pPr>
                <a:lvl2pPr marL="742950" indent="-285750" defTabSz="762000">
                  <a:defRPr sz="2000">
                    <a:solidFill>
                      <a:schemeClr val="tx1"/>
                    </a:solidFill>
                    <a:latin typeface="Arial" charset="0"/>
                  </a:defRPr>
                </a:lvl2pPr>
                <a:lvl3pPr marL="1143000" indent="-228600" defTabSz="762000">
                  <a:defRPr sz="2000">
                    <a:solidFill>
                      <a:schemeClr val="tx1"/>
                    </a:solidFill>
                    <a:latin typeface="Arial" charset="0"/>
                  </a:defRPr>
                </a:lvl3pPr>
                <a:lvl4pPr marL="1600200" indent="-228600" defTabSz="762000">
                  <a:defRPr sz="2000">
                    <a:solidFill>
                      <a:schemeClr val="tx1"/>
                    </a:solidFill>
                    <a:latin typeface="Arial" charset="0"/>
                  </a:defRPr>
                </a:lvl4pPr>
                <a:lvl5pPr marL="2057400" indent="-228600" defTabSz="762000">
                  <a:defRPr sz="2000">
                    <a:solidFill>
                      <a:schemeClr val="tx1"/>
                    </a:solidFill>
                    <a:latin typeface="Arial" charset="0"/>
                  </a:defRPr>
                </a:lvl5pPr>
                <a:lvl6pPr marL="2514600" indent="-228600" defTabSz="762000" eaLnBrk="0" fontAlgn="base" hangingPunct="0">
                  <a:spcBef>
                    <a:spcPct val="0"/>
                  </a:spcBef>
                  <a:spcAft>
                    <a:spcPct val="0"/>
                  </a:spcAft>
                  <a:defRPr sz="2000">
                    <a:solidFill>
                      <a:schemeClr val="tx1"/>
                    </a:solidFill>
                    <a:latin typeface="Arial" charset="0"/>
                  </a:defRPr>
                </a:lvl6pPr>
                <a:lvl7pPr marL="2971800" indent="-228600" defTabSz="762000" eaLnBrk="0" fontAlgn="base" hangingPunct="0">
                  <a:spcBef>
                    <a:spcPct val="0"/>
                  </a:spcBef>
                  <a:spcAft>
                    <a:spcPct val="0"/>
                  </a:spcAft>
                  <a:defRPr sz="2000">
                    <a:solidFill>
                      <a:schemeClr val="tx1"/>
                    </a:solidFill>
                    <a:latin typeface="Arial" charset="0"/>
                  </a:defRPr>
                </a:lvl7pPr>
                <a:lvl8pPr marL="3429000" indent="-228600" defTabSz="762000" eaLnBrk="0" fontAlgn="base" hangingPunct="0">
                  <a:spcBef>
                    <a:spcPct val="0"/>
                  </a:spcBef>
                  <a:spcAft>
                    <a:spcPct val="0"/>
                  </a:spcAft>
                  <a:defRPr sz="2000">
                    <a:solidFill>
                      <a:schemeClr val="tx1"/>
                    </a:solidFill>
                    <a:latin typeface="Arial" charset="0"/>
                  </a:defRPr>
                </a:lvl8pPr>
                <a:lvl9pPr marL="3886200" indent="-228600" defTabSz="762000" eaLnBrk="0" fontAlgn="base" hangingPunct="0">
                  <a:spcBef>
                    <a:spcPct val="0"/>
                  </a:spcBef>
                  <a:spcAft>
                    <a:spcPct val="0"/>
                  </a:spcAft>
                  <a:defRPr sz="2000">
                    <a:solidFill>
                      <a:schemeClr val="tx1"/>
                    </a:solidFill>
                    <a:latin typeface="Arial" charset="0"/>
                  </a:defRPr>
                </a:lvl9pPr>
              </a:lstStyle>
              <a:p>
                <a:pPr algn="ctr">
                  <a:spcBef>
                    <a:spcPct val="30000"/>
                  </a:spcBef>
                </a:pPr>
                <a:endParaRPr lang="en-GB" altLang="en-US" sz="2400" b="1"/>
              </a:p>
            </p:txBody>
          </p:sp>
          <p:sp>
            <p:nvSpPr>
              <p:cNvPr id="20512" name="AutoShape 16"/>
              <p:cNvSpPr>
                <a:spLocks noChangeArrowheads="1"/>
              </p:cNvSpPr>
              <p:nvPr/>
            </p:nvSpPr>
            <p:spPr bwMode="auto">
              <a:xfrm>
                <a:off x="4674" y="992"/>
                <a:ext cx="960" cy="384"/>
              </a:xfrm>
              <a:prstGeom prst="wedgeRectCallout">
                <a:avLst>
                  <a:gd name="adj1" fmla="val -85940"/>
                  <a:gd name="adj2" fmla="val -6250"/>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GB" altLang="en-US" sz="1600" b="1">
                    <a:solidFill>
                      <a:schemeClr val="bg1"/>
                    </a:solidFill>
                  </a:rPr>
                  <a:t>Fully tested effective BCM</a:t>
                </a:r>
                <a:endParaRPr lang="en-US" altLang="en-US" sz="1600" b="1">
                  <a:solidFill>
                    <a:schemeClr val="bg1"/>
                  </a:solidFill>
                </a:endParaRPr>
              </a:p>
            </p:txBody>
          </p:sp>
        </p:grpSp>
      </p:grpSp>
      <p:grpSp>
        <p:nvGrpSpPr>
          <p:cNvPr id="350225" name="Group 17"/>
          <p:cNvGrpSpPr>
            <a:grpSpLocks/>
          </p:cNvGrpSpPr>
          <p:nvPr/>
        </p:nvGrpSpPr>
        <p:grpSpPr bwMode="auto">
          <a:xfrm>
            <a:off x="3667125" y="3649663"/>
            <a:ext cx="5883275" cy="1436687"/>
            <a:chOff x="2200" y="2299"/>
            <a:chExt cx="3530" cy="905"/>
          </a:xfrm>
        </p:grpSpPr>
        <p:grpSp>
          <p:nvGrpSpPr>
            <p:cNvPr id="20502" name="Group 18"/>
            <p:cNvGrpSpPr>
              <a:grpSpLocks/>
            </p:cNvGrpSpPr>
            <p:nvPr/>
          </p:nvGrpSpPr>
          <p:grpSpPr bwMode="auto">
            <a:xfrm>
              <a:off x="2200" y="2299"/>
              <a:ext cx="2404" cy="905"/>
              <a:chOff x="2200" y="2299"/>
              <a:chExt cx="2404" cy="905"/>
            </a:xfrm>
          </p:grpSpPr>
          <p:sp>
            <p:nvSpPr>
              <p:cNvPr id="20506" name="Line 19"/>
              <p:cNvSpPr>
                <a:spLocks noChangeShapeType="1"/>
              </p:cNvSpPr>
              <p:nvPr/>
            </p:nvSpPr>
            <p:spPr bwMode="auto">
              <a:xfrm flipV="1">
                <a:off x="3476" y="2492"/>
                <a:ext cx="1128" cy="144"/>
              </a:xfrm>
              <a:prstGeom prst="line">
                <a:avLst/>
              </a:prstGeom>
              <a:noFill/>
              <a:ln w="38100" cap="rnd">
                <a:solidFill>
                  <a:srgbClr val="FF99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0507" name="Line 20"/>
              <p:cNvSpPr>
                <a:spLocks noChangeShapeType="1"/>
              </p:cNvSpPr>
              <p:nvPr/>
            </p:nvSpPr>
            <p:spPr bwMode="auto">
              <a:xfrm>
                <a:off x="2200" y="2299"/>
                <a:ext cx="328" cy="899"/>
              </a:xfrm>
              <a:prstGeom prst="line">
                <a:avLst/>
              </a:prstGeom>
              <a:noFill/>
              <a:ln w="38100" cap="rnd">
                <a:solidFill>
                  <a:srgbClr val="FF99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08" name="Line 21"/>
              <p:cNvSpPr>
                <a:spLocks noChangeShapeType="1"/>
              </p:cNvSpPr>
              <p:nvPr/>
            </p:nvSpPr>
            <p:spPr bwMode="auto">
              <a:xfrm flipV="1">
                <a:off x="2540" y="2652"/>
                <a:ext cx="908" cy="552"/>
              </a:xfrm>
              <a:prstGeom prst="line">
                <a:avLst/>
              </a:prstGeom>
              <a:noFill/>
              <a:ln w="38100" cap="rnd">
                <a:solidFill>
                  <a:srgbClr val="FF99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503" name="Group 22"/>
            <p:cNvGrpSpPr>
              <a:grpSpLocks/>
            </p:cNvGrpSpPr>
            <p:nvPr/>
          </p:nvGrpSpPr>
          <p:grpSpPr bwMode="auto">
            <a:xfrm>
              <a:off x="4546" y="2664"/>
              <a:ext cx="1184" cy="384"/>
              <a:chOff x="4546" y="2664"/>
              <a:chExt cx="1184" cy="384"/>
            </a:xfrm>
          </p:grpSpPr>
          <p:sp>
            <p:nvSpPr>
              <p:cNvPr id="20504" name="Rectangle 23"/>
              <p:cNvSpPr>
                <a:spLocks noChangeArrowheads="1"/>
              </p:cNvSpPr>
              <p:nvPr/>
            </p:nvSpPr>
            <p:spPr bwMode="auto">
              <a:xfrm>
                <a:off x="4546" y="2680"/>
                <a:ext cx="114"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b">
                <a:spAutoFit/>
              </a:bodyPr>
              <a:lstStyle>
                <a:lvl1pPr defTabSz="762000">
                  <a:defRPr sz="2000">
                    <a:solidFill>
                      <a:schemeClr val="tx1"/>
                    </a:solidFill>
                    <a:latin typeface="Arial" charset="0"/>
                  </a:defRPr>
                </a:lvl1pPr>
                <a:lvl2pPr marL="742950" indent="-285750" defTabSz="762000">
                  <a:defRPr sz="2000">
                    <a:solidFill>
                      <a:schemeClr val="tx1"/>
                    </a:solidFill>
                    <a:latin typeface="Arial" charset="0"/>
                  </a:defRPr>
                </a:lvl2pPr>
                <a:lvl3pPr marL="1143000" indent="-228600" defTabSz="762000">
                  <a:defRPr sz="2000">
                    <a:solidFill>
                      <a:schemeClr val="tx1"/>
                    </a:solidFill>
                    <a:latin typeface="Arial" charset="0"/>
                  </a:defRPr>
                </a:lvl3pPr>
                <a:lvl4pPr marL="1600200" indent="-228600" defTabSz="762000">
                  <a:defRPr sz="2000">
                    <a:solidFill>
                      <a:schemeClr val="tx1"/>
                    </a:solidFill>
                    <a:latin typeface="Arial" charset="0"/>
                  </a:defRPr>
                </a:lvl4pPr>
                <a:lvl5pPr marL="2057400" indent="-228600" defTabSz="762000">
                  <a:defRPr sz="2000">
                    <a:solidFill>
                      <a:schemeClr val="tx1"/>
                    </a:solidFill>
                    <a:latin typeface="Arial" charset="0"/>
                  </a:defRPr>
                </a:lvl5pPr>
                <a:lvl6pPr marL="2514600" indent="-228600" defTabSz="762000" eaLnBrk="0" fontAlgn="base" hangingPunct="0">
                  <a:spcBef>
                    <a:spcPct val="0"/>
                  </a:spcBef>
                  <a:spcAft>
                    <a:spcPct val="0"/>
                  </a:spcAft>
                  <a:defRPr sz="2000">
                    <a:solidFill>
                      <a:schemeClr val="tx1"/>
                    </a:solidFill>
                    <a:latin typeface="Arial" charset="0"/>
                  </a:defRPr>
                </a:lvl6pPr>
                <a:lvl7pPr marL="2971800" indent="-228600" defTabSz="762000" eaLnBrk="0" fontAlgn="base" hangingPunct="0">
                  <a:spcBef>
                    <a:spcPct val="0"/>
                  </a:spcBef>
                  <a:spcAft>
                    <a:spcPct val="0"/>
                  </a:spcAft>
                  <a:defRPr sz="2000">
                    <a:solidFill>
                      <a:schemeClr val="tx1"/>
                    </a:solidFill>
                    <a:latin typeface="Arial" charset="0"/>
                  </a:defRPr>
                </a:lvl7pPr>
                <a:lvl8pPr marL="3429000" indent="-228600" defTabSz="762000" eaLnBrk="0" fontAlgn="base" hangingPunct="0">
                  <a:spcBef>
                    <a:spcPct val="0"/>
                  </a:spcBef>
                  <a:spcAft>
                    <a:spcPct val="0"/>
                  </a:spcAft>
                  <a:defRPr sz="2000">
                    <a:solidFill>
                      <a:schemeClr val="tx1"/>
                    </a:solidFill>
                    <a:latin typeface="Arial" charset="0"/>
                  </a:defRPr>
                </a:lvl8pPr>
                <a:lvl9pPr marL="3886200" indent="-228600" defTabSz="762000" eaLnBrk="0" fontAlgn="base" hangingPunct="0">
                  <a:spcBef>
                    <a:spcPct val="0"/>
                  </a:spcBef>
                  <a:spcAft>
                    <a:spcPct val="0"/>
                  </a:spcAft>
                  <a:defRPr sz="2000">
                    <a:solidFill>
                      <a:schemeClr val="tx1"/>
                    </a:solidFill>
                    <a:latin typeface="Arial" charset="0"/>
                  </a:defRPr>
                </a:lvl9pPr>
              </a:lstStyle>
              <a:p>
                <a:pPr algn="ctr">
                  <a:spcBef>
                    <a:spcPct val="30000"/>
                  </a:spcBef>
                </a:pPr>
                <a:endParaRPr lang="en-GB" altLang="en-US" sz="2400" b="1" i="1"/>
              </a:p>
            </p:txBody>
          </p:sp>
          <p:sp>
            <p:nvSpPr>
              <p:cNvPr id="20505" name="AutoShape 24"/>
              <p:cNvSpPr>
                <a:spLocks noChangeArrowheads="1"/>
              </p:cNvSpPr>
              <p:nvPr/>
            </p:nvSpPr>
            <p:spPr bwMode="auto">
              <a:xfrm>
                <a:off x="4770" y="2664"/>
                <a:ext cx="960" cy="384"/>
              </a:xfrm>
              <a:prstGeom prst="wedgeRectCallout">
                <a:avLst>
                  <a:gd name="adj1" fmla="val -66042"/>
                  <a:gd name="adj2" fmla="val -93491"/>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GB" altLang="en-US" sz="1600" b="1">
                    <a:solidFill>
                      <a:schemeClr val="bg1"/>
                    </a:solidFill>
                  </a:rPr>
                  <a:t>No BCM – ‘lucky’ escape</a:t>
                </a:r>
                <a:endParaRPr lang="en-US" altLang="en-US" sz="1600" b="1">
                  <a:solidFill>
                    <a:schemeClr val="bg1"/>
                  </a:solidFill>
                </a:endParaRPr>
              </a:p>
            </p:txBody>
          </p:sp>
        </p:grpSp>
      </p:grpSp>
      <p:grpSp>
        <p:nvGrpSpPr>
          <p:cNvPr id="350233" name="Group 25"/>
          <p:cNvGrpSpPr>
            <a:grpSpLocks/>
          </p:cNvGrpSpPr>
          <p:nvPr/>
        </p:nvGrpSpPr>
        <p:grpSpPr bwMode="auto">
          <a:xfrm>
            <a:off x="3654425" y="3624263"/>
            <a:ext cx="5740400" cy="2435225"/>
            <a:chOff x="2302" y="2283"/>
            <a:chExt cx="3616" cy="1534"/>
          </a:xfrm>
        </p:grpSpPr>
        <p:grpSp>
          <p:nvGrpSpPr>
            <p:cNvPr id="20497" name="Group 26"/>
            <p:cNvGrpSpPr>
              <a:grpSpLocks/>
            </p:cNvGrpSpPr>
            <p:nvPr/>
          </p:nvGrpSpPr>
          <p:grpSpPr bwMode="auto">
            <a:xfrm>
              <a:off x="2302" y="2283"/>
              <a:ext cx="2537" cy="1307"/>
              <a:chOff x="2192" y="2283"/>
              <a:chExt cx="2416" cy="1307"/>
            </a:xfrm>
          </p:grpSpPr>
          <p:sp>
            <p:nvSpPr>
              <p:cNvPr id="20499" name="Line 27"/>
              <p:cNvSpPr>
                <a:spLocks noChangeShapeType="1"/>
              </p:cNvSpPr>
              <p:nvPr/>
            </p:nvSpPr>
            <p:spPr bwMode="auto">
              <a:xfrm>
                <a:off x="2192" y="2283"/>
                <a:ext cx="312" cy="1307"/>
              </a:xfrm>
              <a:prstGeom prst="line">
                <a:avLst/>
              </a:prstGeom>
              <a:noFill/>
              <a:ln w="38100"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00" name="Line 28"/>
              <p:cNvSpPr>
                <a:spLocks noChangeShapeType="1"/>
              </p:cNvSpPr>
              <p:nvPr/>
            </p:nvSpPr>
            <p:spPr bwMode="auto">
              <a:xfrm flipV="1">
                <a:off x="2500" y="3012"/>
                <a:ext cx="1092" cy="576"/>
              </a:xfrm>
              <a:prstGeom prst="line">
                <a:avLst/>
              </a:prstGeom>
              <a:noFill/>
              <a:ln w="38100"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01" name="Line 29"/>
              <p:cNvSpPr>
                <a:spLocks noChangeShapeType="1"/>
              </p:cNvSpPr>
              <p:nvPr/>
            </p:nvSpPr>
            <p:spPr bwMode="auto">
              <a:xfrm>
                <a:off x="3600" y="3008"/>
                <a:ext cx="1008" cy="328"/>
              </a:xfrm>
              <a:prstGeom prst="line">
                <a:avLst/>
              </a:prstGeom>
              <a:noFill/>
              <a:ln w="38100"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20498" name="AutoShape 30"/>
            <p:cNvSpPr>
              <a:spLocks noChangeArrowheads="1"/>
            </p:cNvSpPr>
            <p:nvPr/>
          </p:nvSpPr>
          <p:spPr bwMode="auto">
            <a:xfrm>
              <a:off x="4873" y="3466"/>
              <a:ext cx="1045" cy="351"/>
            </a:xfrm>
            <a:prstGeom prst="wedgeRectCallout">
              <a:avLst>
                <a:gd name="adj1" fmla="val -49042"/>
                <a:gd name="adj2" fmla="val -89602"/>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GB" altLang="en-US" sz="1600" b="1">
                  <a:solidFill>
                    <a:schemeClr val="bg1"/>
                  </a:solidFill>
                </a:rPr>
                <a:t>No BCM – likely outcome</a:t>
              </a:r>
              <a:endParaRPr lang="en-US" altLang="en-US" sz="1600" b="1">
                <a:solidFill>
                  <a:schemeClr val="bg1"/>
                </a:solidFill>
              </a:endParaRPr>
            </a:p>
          </p:txBody>
        </p:sp>
      </p:grpSp>
      <p:grpSp>
        <p:nvGrpSpPr>
          <p:cNvPr id="350239" name="Group 31"/>
          <p:cNvGrpSpPr>
            <a:grpSpLocks/>
          </p:cNvGrpSpPr>
          <p:nvPr/>
        </p:nvGrpSpPr>
        <p:grpSpPr bwMode="auto">
          <a:xfrm>
            <a:off x="2468563" y="1865313"/>
            <a:ext cx="2379662" cy="4386262"/>
            <a:chOff x="1558" y="1175"/>
            <a:chExt cx="1428" cy="2763"/>
          </a:xfrm>
        </p:grpSpPr>
        <p:sp>
          <p:nvSpPr>
            <p:cNvPr id="20495" name="Line 32"/>
            <p:cNvSpPr>
              <a:spLocks noChangeShapeType="1"/>
            </p:cNvSpPr>
            <p:nvPr/>
          </p:nvSpPr>
          <p:spPr bwMode="auto">
            <a:xfrm>
              <a:off x="2272" y="2287"/>
              <a:ext cx="0" cy="1651"/>
            </a:xfrm>
            <a:prstGeom prst="line">
              <a:avLst/>
            </a:prstGeom>
            <a:noFill/>
            <a:ln w="12700">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20496" name="Object 33"/>
            <p:cNvGraphicFramePr>
              <a:graphicFrameLocks noChangeAspect="1"/>
            </p:cNvGraphicFramePr>
            <p:nvPr/>
          </p:nvGraphicFramePr>
          <p:xfrm>
            <a:off x="1558" y="1175"/>
            <a:ext cx="1428" cy="1105"/>
          </p:xfrm>
          <a:graphic>
            <a:graphicData uri="http://schemas.openxmlformats.org/presentationml/2006/ole">
              <mc:AlternateContent xmlns:mc="http://schemas.openxmlformats.org/markup-compatibility/2006">
                <mc:Choice xmlns:v="urn:schemas-microsoft-com:vml" Requires="v">
                  <p:oleObj spid="_x0000_s20516" name="Clip" r:id="rId4" imgW="4579545" imgH="4667061" progId="MS_ClipArt_Gallery.2">
                    <p:embed/>
                  </p:oleObj>
                </mc:Choice>
                <mc:Fallback>
                  <p:oleObj name="Clip" r:id="rId4" imgW="4579545" imgH="4667061" progId="MS_ClipArt_Gallery.2">
                    <p:embed/>
                    <p:pic>
                      <p:nvPicPr>
                        <p:cNvPr id="0" name="Object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8" y="1175"/>
                          <a:ext cx="1428" cy="11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0210"/>
                                        </p:tgtEl>
                                        <p:attrNameLst>
                                          <p:attrName>style.visibility</p:attrName>
                                        </p:attrNameLst>
                                      </p:cBhvr>
                                      <p:to>
                                        <p:strVal val="visible"/>
                                      </p:to>
                                    </p:set>
                                    <p:animEffect transition="in" filter="wipe(left)">
                                      <p:cBhvr>
                                        <p:cTn id="7" dur="500"/>
                                        <p:tgtEl>
                                          <p:spTgt spid="3502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50239"/>
                                        </p:tgtEl>
                                        <p:attrNameLst>
                                          <p:attrName>style.visibility</p:attrName>
                                        </p:attrNameLst>
                                      </p:cBhvr>
                                      <p:to>
                                        <p:strVal val="visible"/>
                                      </p:to>
                                    </p:set>
                                    <p:animEffect transition="in" filter="wipe(up)">
                                      <p:cBhvr>
                                        <p:cTn id="12" dur="500"/>
                                        <p:tgtEl>
                                          <p:spTgt spid="3502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50220"/>
                                        </p:tgtEl>
                                        <p:attrNameLst>
                                          <p:attrName>style.visibility</p:attrName>
                                        </p:attrNameLst>
                                      </p:cBhvr>
                                      <p:to>
                                        <p:strVal val="visible"/>
                                      </p:to>
                                    </p:set>
                                    <p:animEffect transition="in" filter="wipe(left)">
                                      <p:cBhvr>
                                        <p:cTn id="17" dur="500"/>
                                        <p:tgtEl>
                                          <p:spTgt spid="35022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50225"/>
                                        </p:tgtEl>
                                        <p:attrNameLst>
                                          <p:attrName>style.visibility</p:attrName>
                                        </p:attrNameLst>
                                      </p:cBhvr>
                                      <p:to>
                                        <p:strVal val="visible"/>
                                      </p:to>
                                    </p:set>
                                    <p:animEffect transition="in" filter="wipe(left)">
                                      <p:cBhvr>
                                        <p:cTn id="22" dur="500"/>
                                        <p:tgtEl>
                                          <p:spTgt spid="35022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350217"/>
                                        </p:tgtEl>
                                        <p:attrNameLst>
                                          <p:attrName>style.visibility</p:attrName>
                                        </p:attrNameLst>
                                      </p:cBhvr>
                                      <p:to>
                                        <p:strVal val="visible"/>
                                      </p:to>
                                    </p:set>
                                    <p:animEffect transition="in" filter="wipe(down)">
                                      <p:cBhvr>
                                        <p:cTn id="27" dur="500"/>
                                        <p:tgtEl>
                                          <p:spTgt spid="35021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350233"/>
                                        </p:tgtEl>
                                        <p:attrNameLst>
                                          <p:attrName>style.visibility</p:attrName>
                                        </p:attrNameLst>
                                      </p:cBhvr>
                                      <p:to>
                                        <p:strVal val="visible"/>
                                      </p:to>
                                    </p:set>
                                    <p:animEffect transition="in" filter="wipe(left)">
                                      <p:cBhvr>
                                        <p:cTn id="32" dur="500"/>
                                        <p:tgtEl>
                                          <p:spTgt spid="350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2"/>
          <p:cNvSpPr>
            <a:spLocks noGrp="1"/>
          </p:cNvSpPr>
          <p:nvPr>
            <p:ph type="dt" sz="quarter" idx="10"/>
          </p:nvPr>
        </p:nvSpPr>
        <p:spPr>
          <a:noFill/>
        </p:spPr>
        <p:txBody>
          <a:bodyPr/>
          <a:lstStyle>
            <a:lvl1pPr defTabSz="939800">
              <a:defRPr sz="2000">
                <a:solidFill>
                  <a:schemeClr val="tx1"/>
                </a:solidFill>
                <a:latin typeface="Arial" charset="0"/>
              </a:defRPr>
            </a:lvl1pPr>
            <a:lvl2pPr marL="742950" indent="-285750" defTabSz="939800">
              <a:defRPr sz="2000">
                <a:solidFill>
                  <a:schemeClr val="tx1"/>
                </a:solidFill>
                <a:latin typeface="Arial" charset="0"/>
              </a:defRPr>
            </a:lvl2pPr>
            <a:lvl3pPr marL="1143000" indent="-228600" defTabSz="939800">
              <a:defRPr sz="2000">
                <a:solidFill>
                  <a:schemeClr val="tx1"/>
                </a:solidFill>
                <a:latin typeface="Arial" charset="0"/>
              </a:defRPr>
            </a:lvl3pPr>
            <a:lvl4pPr marL="1600200" indent="-228600" defTabSz="939800">
              <a:defRPr sz="2000">
                <a:solidFill>
                  <a:schemeClr val="tx1"/>
                </a:solidFill>
                <a:latin typeface="Arial" charset="0"/>
              </a:defRPr>
            </a:lvl4pPr>
            <a:lvl5pPr marL="2057400" indent="-228600" defTabSz="939800">
              <a:defRPr sz="2000">
                <a:solidFill>
                  <a:schemeClr val="tx1"/>
                </a:solidFill>
                <a:latin typeface="Arial" charset="0"/>
              </a:defRPr>
            </a:lvl5pPr>
            <a:lvl6pPr marL="2514600" indent="-228600" defTabSz="939800" eaLnBrk="0" fontAlgn="base" hangingPunct="0">
              <a:spcBef>
                <a:spcPct val="0"/>
              </a:spcBef>
              <a:spcAft>
                <a:spcPct val="0"/>
              </a:spcAft>
              <a:defRPr sz="2000">
                <a:solidFill>
                  <a:schemeClr val="tx1"/>
                </a:solidFill>
                <a:latin typeface="Arial" charset="0"/>
              </a:defRPr>
            </a:lvl6pPr>
            <a:lvl7pPr marL="2971800" indent="-228600" defTabSz="939800" eaLnBrk="0" fontAlgn="base" hangingPunct="0">
              <a:spcBef>
                <a:spcPct val="0"/>
              </a:spcBef>
              <a:spcAft>
                <a:spcPct val="0"/>
              </a:spcAft>
              <a:defRPr sz="2000">
                <a:solidFill>
                  <a:schemeClr val="tx1"/>
                </a:solidFill>
                <a:latin typeface="Arial" charset="0"/>
              </a:defRPr>
            </a:lvl7pPr>
            <a:lvl8pPr marL="3429000" indent="-228600" defTabSz="939800" eaLnBrk="0" fontAlgn="base" hangingPunct="0">
              <a:spcBef>
                <a:spcPct val="0"/>
              </a:spcBef>
              <a:spcAft>
                <a:spcPct val="0"/>
              </a:spcAft>
              <a:defRPr sz="2000">
                <a:solidFill>
                  <a:schemeClr val="tx1"/>
                </a:solidFill>
                <a:latin typeface="Arial" charset="0"/>
              </a:defRPr>
            </a:lvl8pPr>
            <a:lvl9pPr marL="3886200" indent="-228600" defTabSz="939800" eaLnBrk="0" fontAlgn="base" hangingPunct="0">
              <a:spcBef>
                <a:spcPct val="0"/>
              </a:spcBef>
              <a:spcAft>
                <a:spcPct val="0"/>
              </a:spcAft>
              <a:defRPr sz="2000">
                <a:solidFill>
                  <a:schemeClr val="tx1"/>
                </a:solidFill>
                <a:latin typeface="Arial" charset="0"/>
              </a:defRPr>
            </a:lvl9pPr>
          </a:lstStyle>
          <a:p>
            <a:r>
              <a:rPr lang="en-GB" altLang="en-US" sz="1200"/>
              <a:t>Marsh</a:t>
            </a:r>
          </a:p>
        </p:txBody>
      </p:sp>
      <p:sp>
        <p:nvSpPr>
          <p:cNvPr id="21507" name="Rectangle 2"/>
          <p:cNvSpPr>
            <a:spLocks noGrp="1" noChangeArrowheads="1"/>
          </p:cNvSpPr>
          <p:nvPr>
            <p:ph type="title"/>
          </p:nvPr>
        </p:nvSpPr>
        <p:spPr/>
        <p:txBody>
          <a:bodyPr/>
          <a:lstStyle/>
          <a:p>
            <a:r>
              <a:rPr lang="en-GB" altLang="en-US" smtClean="0"/>
              <a:t>The business continuity plan</a:t>
            </a:r>
          </a:p>
        </p:txBody>
      </p:sp>
      <p:sp>
        <p:nvSpPr>
          <p:cNvPr id="21508" name="Text Box 3"/>
          <p:cNvSpPr txBox="1">
            <a:spLocks noChangeArrowheads="1"/>
          </p:cNvSpPr>
          <p:nvPr/>
        </p:nvSpPr>
        <p:spPr bwMode="auto">
          <a:xfrm>
            <a:off x="1384300" y="1714500"/>
            <a:ext cx="13716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963" tIns="42981" rIns="85963" bIns="42981" anchor="ctr">
            <a:spAutoFit/>
          </a:bodyPr>
          <a:lstStyle>
            <a:lvl1pPr defTabSz="858838">
              <a:defRPr sz="2000">
                <a:solidFill>
                  <a:schemeClr val="tx1"/>
                </a:solidFill>
                <a:latin typeface="Arial" charset="0"/>
              </a:defRPr>
            </a:lvl1pPr>
            <a:lvl2pPr marL="742950" indent="-285750" defTabSz="858838">
              <a:defRPr sz="2000">
                <a:solidFill>
                  <a:schemeClr val="tx1"/>
                </a:solidFill>
                <a:latin typeface="Arial" charset="0"/>
              </a:defRPr>
            </a:lvl2pPr>
            <a:lvl3pPr marL="1143000" indent="-228600" defTabSz="858838">
              <a:defRPr sz="2000">
                <a:solidFill>
                  <a:schemeClr val="tx1"/>
                </a:solidFill>
                <a:latin typeface="Arial" charset="0"/>
              </a:defRPr>
            </a:lvl3pPr>
            <a:lvl4pPr marL="1600200" indent="-228600" defTabSz="858838">
              <a:defRPr sz="2000">
                <a:solidFill>
                  <a:schemeClr val="tx1"/>
                </a:solidFill>
                <a:latin typeface="Arial" charset="0"/>
              </a:defRPr>
            </a:lvl4pPr>
            <a:lvl5pPr marL="2057400" indent="-228600" defTabSz="858838">
              <a:defRPr sz="2000">
                <a:solidFill>
                  <a:schemeClr val="tx1"/>
                </a:solidFill>
                <a:latin typeface="Arial" charset="0"/>
              </a:defRPr>
            </a:lvl5pPr>
            <a:lvl6pPr marL="2514600" indent="-228600" defTabSz="858838" eaLnBrk="0" fontAlgn="base" hangingPunct="0">
              <a:spcBef>
                <a:spcPct val="0"/>
              </a:spcBef>
              <a:spcAft>
                <a:spcPct val="0"/>
              </a:spcAft>
              <a:defRPr sz="2000">
                <a:solidFill>
                  <a:schemeClr val="tx1"/>
                </a:solidFill>
                <a:latin typeface="Arial" charset="0"/>
              </a:defRPr>
            </a:lvl6pPr>
            <a:lvl7pPr marL="2971800" indent="-228600" defTabSz="858838" eaLnBrk="0" fontAlgn="base" hangingPunct="0">
              <a:spcBef>
                <a:spcPct val="0"/>
              </a:spcBef>
              <a:spcAft>
                <a:spcPct val="0"/>
              </a:spcAft>
              <a:defRPr sz="2000">
                <a:solidFill>
                  <a:schemeClr val="tx1"/>
                </a:solidFill>
                <a:latin typeface="Arial" charset="0"/>
              </a:defRPr>
            </a:lvl7pPr>
            <a:lvl8pPr marL="3429000" indent="-228600" defTabSz="858838" eaLnBrk="0" fontAlgn="base" hangingPunct="0">
              <a:spcBef>
                <a:spcPct val="0"/>
              </a:spcBef>
              <a:spcAft>
                <a:spcPct val="0"/>
              </a:spcAft>
              <a:defRPr sz="2000">
                <a:solidFill>
                  <a:schemeClr val="tx1"/>
                </a:solidFill>
                <a:latin typeface="Arial" charset="0"/>
              </a:defRPr>
            </a:lvl8pPr>
            <a:lvl9pPr marL="3886200" indent="-228600" defTabSz="858838" eaLnBrk="0" fontAlgn="base" hangingPunct="0">
              <a:spcBef>
                <a:spcPct val="0"/>
              </a:spcBef>
              <a:spcAft>
                <a:spcPct val="0"/>
              </a:spcAft>
              <a:defRPr sz="2000">
                <a:solidFill>
                  <a:schemeClr val="tx1"/>
                </a:solidFill>
                <a:latin typeface="Arial" charset="0"/>
              </a:defRPr>
            </a:lvl9pPr>
          </a:lstStyle>
          <a:p>
            <a:r>
              <a:rPr lang="en-GB" altLang="en-US" sz="1500">
                <a:solidFill>
                  <a:srgbClr val="000000"/>
                </a:solidFill>
              </a:rPr>
              <a:t>Emergency </a:t>
            </a:r>
          </a:p>
          <a:p>
            <a:r>
              <a:rPr lang="en-GB" altLang="en-US" sz="1500">
                <a:solidFill>
                  <a:srgbClr val="000000"/>
                </a:solidFill>
              </a:rPr>
              <a:t>response plan</a:t>
            </a:r>
          </a:p>
        </p:txBody>
      </p:sp>
      <p:sp>
        <p:nvSpPr>
          <p:cNvPr id="21509" name="Text Box 4"/>
          <p:cNvSpPr txBox="1">
            <a:spLocks noChangeArrowheads="1"/>
          </p:cNvSpPr>
          <p:nvPr/>
        </p:nvSpPr>
        <p:spPr bwMode="auto">
          <a:xfrm rot="-5400000">
            <a:off x="145256" y="4541044"/>
            <a:ext cx="814388"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963" tIns="42981" rIns="85963" bIns="42981">
            <a:spAutoFit/>
          </a:bodyPr>
          <a:lstStyle>
            <a:lvl1pPr defTabSz="858838">
              <a:defRPr sz="2000">
                <a:solidFill>
                  <a:schemeClr val="tx1"/>
                </a:solidFill>
                <a:latin typeface="Arial" charset="0"/>
              </a:defRPr>
            </a:lvl1pPr>
            <a:lvl2pPr marL="742950" indent="-285750" defTabSz="858838">
              <a:defRPr sz="2000">
                <a:solidFill>
                  <a:schemeClr val="tx1"/>
                </a:solidFill>
                <a:latin typeface="Arial" charset="0"/>
              </a:defRPr>
            </a:lvl2pPr>
            <a:lvl3pPr marL="1143000" indent="-228600" defTabSz="858838">
              <a:defRPr sz="2000">
                <a:solidFill>
                  <a:schemeClr val="tx1"/>
                </a:solidFill>
                <a:latin typeface="Arial" charset="0"/>
              </a:defRPr>
            </a:lvl3pPr>
            <a:lvl4pPr marL="1600200" indent="-228600" defTabSz="858838">
              <a:defRPr sz="2000">
                <a:solidFill>
                  <a:schemeClr val="tx1"/>
                </a:solidFill>
                <a:latin typeface="Arial" charset="0"/>
              </a:defRPr>
            </a:lvl4pPr>
            <a:lvl5pPr marL="2057400" indent="-228600" defTabSz="858838">
              <a:defRPr sz="2000">
                <a:solidFill>
                  <a:schemeClr val="tx1"/>
                </a:solidFill>
                <a:latin typeface="Arial" charset="0"/>
              </a:defRPr>
            </a:lvl5pPr>
            <a:lvl6pPr marL="2514600" indent="-228600" defTabSz="858838" eaLnBrk="0" fontAlgn="base" hangingPunct="0">
              <a:spcBef>
                <a:spcPct val="0"/>
              </a:spcBef>
              <a:spcAft>
                <a:spcPct val="0"/>
              </a:spcAft>
              <a:defRPr sz="2000">
                <a:solidFill>
                  <a:schemeClr val="tx1"/>
                </a:solidFill>
                <a:latin typeface="Arial" charset="0"/>
              </a:defRPr>
            </a:lvl6pPr>
            <a:lvl7pPr marL="2971800" indent="-228600" defTabSz="858838" eaLnBrk="0" fontAlgn="base" hangingPunct="0">
              <a:spcBef>
                <a:spcPct val="0"/>
              </a:spcBef>
              <a:spcAft>
                <a:spcPct val="0"/>
              </a:spcAft>
              <a:defRPr sz="2000">
                <a:solidFill>
                  <a:schemeClr val="tx1"/>
                </a:solidFill>
                <a:latin typeface="Arial" charset="0"/>
              </a:defRPr>
            </a:lvl7pPr>
            <a:lvl8pPr marL="3429000" indent="-228600" defTabSz="858838" eaLnBrk="0" fontAlgn="base" hangingPunct="0">
              <a:spcBef>
                <a:spcPct val="0"/>
              </a:spcBef>
              <a:spcAft>
                <a:spcPct val="0"/>
              </a:spcAft>
              <a:defRPr sz="2000">
                <a:solidFill>
                  <a:schemeClr val="tx1"/>
                </a:solidFill>
                <a:latin typeface="Arial" charset="0"/>
              </a:defRPr>
            </a:lvl8pPr>
            <a:lvl9pPr marL="3886200" indent="-228600" defTabSz="858838" eaLnBrk="0" fontAlgn="base" hangingPunct="0">
              <a:spcBef>
                <a:spcPct val="0"/>
              </a:spcBef>
              <a:spcAft>
                <a:spcPct val="0"/>
              </a:spcAft>
              <a:defRPr sz="2000">
                <a:solidFill>
                  <a:schemeClr val="tx1"/>
                </a:solidFill>
                <a:latin typeface="Arial" charset="0"/>
              </a:defRPr>
            </a:lvl9pPr>
          </a:lstStyle>
          <a:p>
            <a:r>
              <a:rPr lang="en-GB" altLang="en-US" sz="1600">
                <a:solidFill>
                  <a:srgbClr val="000000"/>
                </a:solidFill>
              </a:rPr>
              <a:t>Activity</a:t>
            </a:r>
            <a:endParaRPr lang="en-GB" altLang="en-US" sz="1600" b="1">
              <a:solidFill>
                <a:srgbClr val="000000"/>
              </a:solidFill>
              <a:latin typeface="Arial Narrow" pitchFamily="34" charset="0"/>
            </a:endParaRPr>
          </a:p>
        </p:txBody>
      </p:sp>
      <p:sp>
        <p:nvSpPr>
          <p:cNvPr id="21510" name="Text Box 5"/>
          <p:cNvSpPr txBox="1">
            <a:spLocks noChangeArrowheads="1"/>
          </p:cNvSpPr>
          <p:nvPr/>
        </p:nvSpPr>
        <p:spPr bwMode="auto">
          <a:xfrm>
            <a:off x="3987800" y="2984500"/>
            <a:ext cx="2503488"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5963" tIns="42981" rIns="85963" bIns="42981" anchor="ctr">
            <a:spAutoFit/>
          </a:bodyPr>
          <a:lstStyle>
            <a:lvl1pPr defTabSz="858838">
              <a:defRPr sz="2000">
                <a:solidFill>
                  <a:schemeClr val="tx1"/>
                </a:solidFill>
                <a:latin typeface="Arial" charset="0"/>
              </a:defRPr>
            </a:lvl1pPr>
            <a:lvl2pPr marL="742950" indent="-285750" defTabSz="858838">
              <a:defRPr sz="2000">
                <a:solidFill>
                  <a:schemeClr val="tx1"/>
                </a:solidFill>
                <a:latin typeface="Arial" charset="0"/>
              </a:defRPr>
            </a:lvl2pPr>
            <a:lvl3pPr marL="1143000" indent="-228600" defTabSz="858838">
              <a:defRPr sz="2000">
                <a:solidFill>
                  <a:schemeClr val="tx1"/>
                </a:solidFill>
                <a:latin typeface="Arial" charset="0"/>
              </a:defRPr>
            </a:lvl3pPr>
            <a:lvl4pPr marL="1600200" indent="-228600" defTabSz="858838">
              <a:defRPr sz="2000">
                <a:solidFill>
                  <a:schemeClr val="tx1"/>
                </a:solidFill>
                <a:latin typeface="Arial" charset="0"/>
              </a:defRPr>
            </a:lvl4pPr>
            <a:lvl5pPr marL="2057400" indent="-228600" defTabSz="858838">
              <a:defRPr sz="2000">
                <a:solidFill>
                  <a:schemeClr val="tx1"/>
                </a:solidFill>
                <a:latin typeface="Arial" charset="0"/>
              </a:defRPr>
            </a:lvl5pPr>
            <a:lvl6pPr marL="2514600" indent="-228600" defTabSz="858838" eaLnBrk="0" fontAlgn="base" hangingPunct="0">
              <a:spcBef>
                <a:spcPct val="0"/>
              </a:spcBef>
              <a:spcAft>
                <a:spcPct val="0"/>
              </a:spcAft>
              <a:defRPr sz="2000">
                <a:solidFill>
                  <a:schemeClr val="tx1"/>
                </a:solidFill>
                <a:latin typeface="Arial" charset="0"/>
              </a:defRPr>
            </a:lvl6pPr>
            <a:lvl7pPr marL="2971800" indent="-228600" defTabSz="858838" eaLnBrk="0" fontAlgn="base" hangingPunct="0">
              <a:spcBef>
                <a:spcPct val="0"/>
              </a:spcBef>
              <a:spcAft>
                <a:spcPct val="0"/>
              </a:spcAft>
              <a:defRPr sz="2000">
                <a:solidFill>
                  <a:schemeClr val="tx1"/>
                </a:solidFill>
                <a:latin typeface="Arial" charset="0"/>
              </a:defRPr>
            </a:lvl7pPr>
            <a:lvl8pPr marL="3429000" indent="-228600" defTabSz="858838" eaLnBrk="0" fontAlgn="base" hangingPunct="0">
              <a:spcBef>
                <a:spcPct val="0"/>
              </a:spcBef>
              <a:spcAft>
                <a:spcPct val="0"/>
              </a:spcAft>
              <a:defRPr sz="2000">
                <a:solidFill>
                  <a:schemeClr val="tx1"/>
                </a:solidFill>
                <a:latin typeface="Arial" charset="0"/>
              </a:defRPr>
            </a:lvl8pPr>
            <a:lvl9pPr marL="3886200" indent="-228600" defTabSz="858838" eaLnBrk="0" fontAlgn="base" hangingPunct="0">
              <a:spcBef>
                <a:spcPct val="0"/>
              </a:spcBef>
              <a:spcAft>
                <a:spcPct val="0"/>
              </a:spcAft>
              <a:defRPr sz="2000">
                <a:solidFill>
                  <a:schemeClr val="tx1"/>
                </a:solidFill>
                <a:latin typeface="Arial" charset="0"/>
              </a:defRPr>
            </a:lvl9pPr>
          </a:lstStyle>
          <a:p>
            <a:r>
              <a:rPr lang="en-GB" altLang="en-US" sz="1500">
                <a:solidFill>
                  <a:srgbClr val="000000"/>
                </a:solidFill>
              </a:rPr>
              <a:t>Crisis management/</a:t>
            </a:r>
          </a:p>
          <a:p>
            <a:r>
              <a:rPr lang="en-GB" altLang="en-US" sz="1500">
                <a:solidFill>
                  <a:srgbClr val="000000"/>
                </a:solidFill>
              </a:rPr>
              <a:t>communication plan</a:t>
            </a:r>
          </a:p>
        </p:txBody>
      </p:sp>
      <p:sp>
        <p:nvSpPr>
          <p:cNvPr id="21511" name="Text Box 6"/>
          <p:cNvSpPr txBox="1">
            <a:spLocks noChangeArrowheads="1"/>
          </p:cNvSpPr>
          <p:nvPr/>
        </p:nvSpPr>
        <p:spPr bwMode="auto">
          <a:xfrm>
            <a:off x="6761163" y="3963988"/>
            <a:ext cx="172085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5963" tIns="42981" rIns="85963" bIns="42981" anchor="ctr">
            <a:spAutoFit/>
          </a:bodyPr>
          <a:lstStyle>
            <a:lvl1pPr defTabSz="858838">
              <a:defRPr sz="2000">
                <a:solidFill>
                  <a:schemeClr val="tx1"/>
                </a:solidFill>
                <a:latin typeface="Arial" charset="0"/>
              </a:defRPr>
            </a:lvl1pPr>
            <a:lvl2pPr marL="742950" indent="-285750" defTabSz="858838">
              <a:defRPr sz="2000">
                <a:solidFill>
                  <a:schemeClr val="tx1"/>
                </a:solidFill>
                <a:latin typeface="Arial" charset="0"/>
              </a:defRPr>
            </a:lvl2pPr>
            <a:lvl3pPr marL="1143000" indent="-228600" defTabSz="858838">
              <a:defRPr sz="2000">
                <a:solidFill>
                  <a:schemeClr val="tx1"/>
                </a:solidFill>
                <a:latin typeface="Arial" charset="0"/>
              </a:defRPr>
            </a:lvl3pPr>
            <a:lvl4pPr marL="1600200" indent="-228600" defTabSz="858838">
              <a:defRPr sz="2000">
                <a:solidFill>
                  <a:schemeClr val="tx1"/>
                </a:solidFill>
                <a:latin typeface="Arial" charset="0"/>
              </a:defRPr>
            </a:lvl4pPr>
            <a:lvl5pPr marL="2057400" indent="-228600" defTabSz="858838">
              <a:defRPr sz="2000">
                <a:solidFill>
                  <a:schemeClr val="tx1"/>
                </a:solidFill>
                <a:latin typeface="Arial" charset="0"/>
              </a:defRPr>
            </a:lvl5pPr>
            <a:lvl6pPr marL="2514600" indent="-228600" defTabSz="858838" eaLnBrk="0" fontAlgn="base" hangingPunct="0">
              <a:spcBef>
                <a:spcPct val="0"/>
              </a:spcBef>
              <a:spcAft>
                <a:spcPct val="0"/>
              </a:spcAft>
              <a:defRPr sz="2000">
                <a:solidFill>
                  <a:schemeClr val="tx1"/>
                </a:solidFill>
                <a:latin typeface="Arial" charset="0"/>
              </a:defRPr>
            </a:lvl6pPr>
            <a:lvl7pPr marL="2971800" indent="-228600" defTabSz="858838" eaLnBrk="0" fontAlgn="base" hangingPunct="0">
              <a:spcBef>
                <a:spcPct val="0"/>
              </a:spcBef>
              <a:spcAft>
                <a:spcPct val="0"/>
              </a:spcAft>
              <a:defRPr sz="2000">
                <a:solidFill>
                  <a:schemeClr val="tx1"/>
                </a:solidFill>
                <a:latin typeface="Arial" charset="0"/>
              </a:defRPr>
            </a:lvl7pPr>
            <a:lvl8pPr marL="3429000" indent="-228600" defTabSz="858838" eaLnBrk="0" fontAlgn="base" hangingPunct="0">
              <a:spcBef>
                <a:spcPct val="0"/>
              </a:spcBef>
              <a:spcAft>
                <a:spcPct val="0"/>
              </a:spcAft>
              <a:defRPr sz="2000">
                <a:solidFill>
                  <a:schemeClr val="tx1"/>
                </a:solidFill>
                <a:latin typeface="Arial" charset="0"/>
              </a:defRPr>
            </a:lvl8pPr>
            <a:lvl9pPr marL="3886200" indent="-228600" defTabSz="858838" eaLnBrk="0" fontAlgn="base" hangingPunct="0">
              <a:spcBef>
                <a:spcPct val="0"/>
              </a:spcBef>
              <a:spcAft>
                <a:spcPct val="0"/>
              </a:spcAft>
              <a:defRPr sz="2000">
                <a:solidFill>
                  <a:schemeClr val="tx1"/>
                </a:solidFill>
                <a:latin typeface="Arial" charset="0"/>
              </a:defRPr>
            </a:lvl9pPr>
          </a:lstStyle>
          <a:p>
            <a:r>
              <a:rPr lang="en-GB" altLang="en-US" sz="1500">
                <a:solidFill>
                  <a:srgbClr val="000000"/>
                </a:solidFill>
              </a:rPr>
              <a:t>Business</a:t>
            </a:r>
          </a:p>
          <a:p>
            <a:r>
              <a:rPr lang="en-GB" altLang="en-US" sz="1500">
                <a:solidFill>
                  <a:srgbClr val="000000"/>
                </a:solidFill>
              </a:rPr>
              <a:t>recovery plan</a:t>
            </a:r>
            <a:endParaRPr lang="en-GB" altLang="en-US" sz="1500">
              <a:solidFill>
                <a:srgbClr val="000000"/>
              </a:solidFill>
              <a:latin typeface="Arial Narrow" pitchFamily="34" charset="0"/>
            </a:endParaRPr>
          </a:p>
        </p:txBody>
      </p:sp>
      <p:sp>
        <p:nvSpPr>
          <p:cNvPr id="21512" name="Line 7"/>
          <p:cNvSpPr>
            <a:spLocks noChangeShapeType="1"/>
          </p:cNvSpPr>
          <p:nvPr/>
        </p:nvSpPr>
        <p:spPr bwMode="auto">
          <a:xfrm>
            <a:off x="908050" y="6262688"/>
            <a:ext cx="682148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3" name="Line 8"/>
          <p:cNvSpPr>
            <a:spLocks noChangeShapeType="1"/>
          </p:cNvSpPr>
          <p:nvPr/>
        </p:nvSpPr>
        <p:spPr bwMode="auto">
          <a:xfrm flipV="1">
            <a:off x="908050" y="2035175"/>
            <a:ext cx="0" cy="422751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4" name="Freeform 9"/>
          <p:cNvSpPr>
            <a:spLocks/>
          </p:cNvSpPr>
          <p:nvPr/>
        </p:nvSpPr>
        <p:spPr bwMode="auto">
          <a:xfrm>
            <a:off x="1649413" y="2662238"/>
            <a:ext cx="1566862" cy="2700337"/>
          </a:xfrm>
          <a:custGeom>
            <a:avLst/>
            <a:gdLst>
              <a:gd name="T0" fmla="*/ 0 w 816"/>
              <a:gd name="T1" fmla="*/ 2700337 h 1008"/>
              <a:gd name="T2" fmla="*/ 737347 w 816"/>
              <a:gd name="T3" fmla="*/ 0 h 1008"/>
              <a:gd name="T4" fmla="*/ 1566862 w 816"/>
              <a:gd name="T5" fmla="*/ 2700337 h 1008"/>
              <a:gd name="T6" fmla="*/ 0 60000 65536"/>
              <a:gd name="T7" fmla="*/ 0 60000 65536"/>
              <a:gd name="T8" fmla="*/ 0 60000 65536"/>
            </a:gdLst>
            <a:ahLst/>
            <a:cxnLst>
              <a:cxn ang="T6">
                <a:pos x="T0" y="T1"/>
              </a:cxn>
              <a:cxn ang="T7">
                <a:pos x="T2" y="T3"/>
              </a:cxn>
              <a:cxn ang="T8">
                <a:pos x="T4" y="T5"/>
              </a:cxn>
            </a:cxnLst>
            <a:rect l="0" t="0" r="r" b="b"/>
            <a:pathLst>
              <a:path w="816" h="1008">
                <a:moveTo>
                  <a:pt x="0" y="1008"/>
                </a:moveTo>
                <a:cubicBezTo>
                  <a:pt x="124" y="504"/>
                  <a:pt x="248" y="0"/>
                  <a:pt x="384" y="0"/>
                </a:cubicBezTo>
                <a:cubicBezTo>
                  <a:pt x="520" y="0"/>
                  <a:pt x="744" y="840"/>
                  <a:pt x="816" y="1008"/>
                </a:cubicBezTo>
              </a:path>
            </a:pathLst>
          </a:custGeom>
          <a:solidFill>
            <a:srgbClr val="FF000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5" name="Freeform 10"/>
          <p:cNvSpPr>
            <a:spLocks/>
          </p:cNvSpPr>
          <p:nvPr/>
        </p:nvSpPr>
        <p:spPr bwMode="auto">
          <a:xfrm>
            <a:off x="1649413" y="3308350"/>
            <a:ext cx="3781425" cy="2054225"/>
          </a:xfrm>
          <a:custGeom>
            <a:avLst/>
            <a:gdLst>
              <a:gd name="T0" fmla="*/ 0 w 1968"/>
              <a:gd name="T1" fmla="*/ 2054225 h 768"/>
              <a:gd name="T2" fmla="*/ 1844598 w 1968"/>
              <a:gd name="T3" fmla="*/ 0 h 768"/>
              <a:gd name="T4" fmla="*/ 3781425 w 1968"/>
              <a:gd name="T5" fmla="*/ 2054225 h 768"/>
              <a:gd name="T6" fmla="*/ 0 60000 65536"/>
              <a:gd name="T7" fmla="*/ 0 60000 65536"/>
              <a:gd name="T8" fmla="*/ 0 60000 65536"/>
            </a:gdLst>
            <a:ahLst/>
            <a:cxnLst>
              <a:cxn ang="T6">
                <a:pos x="T0" y="T1"/>
              </a:cxn>
              <a:cxn ang="T7">
                <a:pos x="T2" y="T3"/>
              </a:cxn>
              <a:cxn ang="T8">
                <a:pos x="T4" y="T5"/>
              </a:cxn>
            </a:cxnLst>
            <a:rect l="0" t="0" r="r" b="b"/>
            <a:pathLst>
              <a:path w="1968" h="768">
                <a:moveTo>
                  <a:pt x="0" y="768"/>
                </a:moveTo>
                <a:cubicBezTo>
                  <a:pt x="316" y="384"/>
                  <a:pt x="632" y="0"/>
                  <a:pt x="960" y="0"/>
                </a:cubicBezTo>
                <a:cubicBezTo>
                  <a:pt x="1288" y="0"/>
                  <a:pt x="1800" y="640"/>
                  <a:pt x="1968" y="768"/>
                </a:cubicBezTo>
              </a:path>
            </a:pathLst>
          </a:custGeom>
          <a:solidFill>
            <a:srgbClr val="FFFF00">
              <a:alpha val="50195"/>
            </a:srgbClr>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6" name="Line 11"/>
          <p:cNvSpPr>
            <a:spLocks noChangeShapeType="1"/>
          </p:cNvSpPr>
          <p:nvPr/>
        </p:nvSpPr>
        <p:spPr bwMode="auto">
          <a:xfrm flipH="1">
            <a:off x="908050" y="5362575"/>
            <a:ext cx="741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7" name="Text Box 12"/>
          <p:cNvSpPr txBox="1">
            <a:spLocks noChangeArrowheads="1"/>
          </p:cNvSpPr>
          <p:nvPr/>
        </p:nvSpPr>
        <p:spPr bwMode="auto">
          <a:xfrm rot="-7917">
            <a:off x="3400425" y="6307138"/>
            <a:ext cx="170815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963" tIns="42981" rIns="85963" bIns="42981">
            <a:spAutoFit/>
          </a:bodyPr>
          <a:lstStyle>
            <a:lvl1pPr defTabSz="858838">
              <a:defRPr sz="2000">
                <a:solidFill>
                  <a:schemeClr val="tx1"/>
                </a:solidFill>
                <a:latin typeface="Arial" charset="0"/>
              </a:defRPr>
            </a:lvl1pPr>
            <a:lvl2pPr marL="742950" indent="-285750" defTabSz="858838">
              <a:defRPr sz="2000">
                <a:solidFill>
                  <a:schemeClr val="tx1"/>
                </a:solidFill>
                <a:latin typeface="Arial" charset="0"/>
              </a:defRPr>
            </a:lvl2pPr>
            <a:lvl3pPr marL="1143000" indent="-228600" defTabSz="858838">
              <a:defRPr sz="2000">
                <a:solidFill>
                  <a:schemeClr val="tx1"/>
                </a:solidFill>
                <a:latin typeface="Arial" charset="0"/>
              </a:defRPr>
            </a:lvl3pPr>
            <a:lvl4pPr marL="1600200" indent="-228600" defTabSz="858838">
              <a:defRPr sz="2000">
                <a:solidFill>
                  <a:schemeClr val="tx1"/>
                </a:solidFill>
                <a:latin typeface="Arial" charset="0"/>
              </a:defRPr>
            </a:lvl4pPr>
            <a:lvl5pPr marL="2057400" indent="-228600" defTabSz="858838">
              <a:defRPr sz="2000">
                <a:solidFill>
                  <a:schemeClr val="tx1"/>
                </a:solidFill>
                <a:latin typeface="Arial" charset="0"/>
              </a:defRPr>
            </a:lvl5pPr>
            <a:lvl6pPr marL="2514600" indent="-228600" defTabSz="858838" eaLnBrk="0" fontAlgn="base" hangingPunct="0">
              <a:spcBef>
                <a:spcPct val="0"/>
              </a:spcBef>
              <a:spcAft>
                <a:spcPct val="0"/>
              </a:spcAft>
              <a:defRPr sz="2000">
                <a:solidFill>
                  <a:schemeClr val="tx1"/>
                </a:solidFill>
                <a:latin typeface="Arial" charset="0"/>
              </a:defRPr>
            </a:lvl6pPr>
            <a:lvl7pPr marL="2971800" indent="-228600" defTabSz="858838" eaLnBrk="0" fontAlgn="base" hangingPunct="0">
              <a:spcBef>
                <a:spcPct val="0"/>
              </a:spcBef>
              <a:spcAft>
                <a:spcPct val="0"/>
              </a:spcAft>
              <a:defRPr sz="2000">
                <a:solidFill>
                  <a:schemeClr val="tx1"/>
                </a:solidFill>
                <a:latin typeface="Arial" charset="0"/>
              </a:defRPr>
            </a:lvl7pPr>
            <a:lvl8pPr marL="3429000" indent="-228600" defTabSz="858838" eaLnBrk="0" fontAlgn="base" hangingPunct="0">
              <a:spcBef>
                <a:spcPct val="0"/>
              </a:spcBef>
              <a:spcAft>
                <a:spcPct val="0"/>
              </a:spcAft>
              <a:defRPr sz="2000">
                <a:solidFill>
                  <a:schemeClr val="tx1"/>
                </a:solidFill>
                <a:latin typeface="Arial" charset="0"/>
              </a:defRPr>
            </a:lvl8pPr>
            <a:lvl9pPr marL="3886200" indent="-228600" defTabSz="858838" eaLnBrk="0" fontAlgn="base" hangingPunct="0">
              <a:spcBef>
                <a:spcPct val="0"/>
              </a:spcBef>
              <a:spcAft>
                <a:spcPct val="0"/>
              </a:spcAft>
              <a:defRPr sz="2000">
                <a:solidFill>
                  <a:schemeClr val="tx1"/>
                </a:solidFill>
                <a:latin typeface="Arial" charset="0"/>
              </a:defRPr>
            </a:lvl9pPr>
          </a:lstStyle>
          <a:p>
            <a:r>
              <a:rPr lang="en-GB" altLang="en-US" sz="1800">
                <a:solidFill>
                  <a:srgbClr val="000000"/>
                </a:solidFill>
              </a:rPr>
              <a:t> Time objective</a:t>
            </a:r>
          </a:p>
        </p:txBody>
      </p:sp>
      <p:sp>
        <p:nvSpPr>
          <p:cNvPr id="21518" name="Freeform 13"/>
          <p:cNvSpPr>
            <a:spLocks/>
          </p:cNvSpPr>
          <p:nvPr/>
        </p:nvSpPr>
        <p:spPr bwMode="auto">
          <a:xfrm>
            <a:off x="2846388" y="3946525"/>
            <a:ext cx="4892675" cy="1416050"/>
          </a:xfrm>
          <a:custGeom>
            <a:avLst/>
            <a:gdLst>
              <a:gd name="T0" fmla="*/ 0 w 2544"/>
              <a:gd name="T1" fmla="*/ 1416050 h 528"/>
              <a:gd name="T2" fmla="*/ 2123236 w 2544"/>
              <a:gd name="T3" fmla="*/ 0 h 528"/>
              <a:gd name="T4" fmla="*/ 4892675 w 2544"/>
              <a:gd name="T5" fmla="*/ 1416050 h 528"/>
              <a:gd name="T6" fmla="*/ 0 60000 65536"/>
              <a:gd name="T7" fmla="*/ 0 60000 65536"/>
              <a:gd name="T8" fmla="*/ 0 60000 65536"/>
            </a:gdLst>
            <a:ahLst/>
            <a:cxnLst>
              <a:cxn ang="T6">
                <a:pos x="T0" y="T1"/>
              </a:cxn>
              <a:cxn ang="T7">
                <a:pos x="T2" y="T3"/>
              </a:cxn>
              <a:cxn ang="T8">
                <a:pos x="T4" y="T5"/>
              </a:cxn>
            </a:cxnLst>
            <a:rect l="0" t="0" r="r" b="b"/>
            <a:pathLst>
              <a:path w="2544" h="528">
                <a:moveTo>
                  <a:pt x="0" y="528"/>
                </a:moveTo>
                <a:cubicBezTo>
                  <a:pt x="340" y="264"/>
                  <a:pt x="680" y="0"/>
                  <a:pt x="1104" y="0"/>
                </a:cubicBezTo>
                <a:cubicBezTo>
                  <a:pt x="1528" y="0"/>
                  <a:pt x="2036" y="264"/>
                  <a:pt x="2544" y="528"/>
                </a:cubicBezTo>
              </a:path>
            </a:pathLst>
          </a:custGeom>
          <a:solidFill>
            <a:srgbClr val="00FF00">
              <a:alpha val="50195"/>
            </a:srgbClr>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52270" name="Group 14"/>
          <p:cNvGrpSpPr>
            <a:grpSpLocks/>
          </p:cNvGrpSpPr>
          <p:nvPr/>
        </p:nvGrpSpPr>
        <p:grpSpPr bwMode="auto">
          <a:xfrm>
            <a:off x="1806575" y="1798638"/>
            <a:ext cx="7415213" cy="4305300"/>
            <a:chOff x="1291" y="1235"/>
            <a:chExt cx="4671" cy="2029"/>
          </a:xfrm>
        </p:grpSpPr>
        <p:sp>
          <p:nvSpPr>
            <p:cNvPr id="21521" name="Rectangle 15"/>
            <p:cNvSpPr>
              <a:spLocks noChangeArrowheads="1"/>
            </p:cNvSpPr>
            <p:nvPr/>
          </p:nvSpPr>
          <p:spPr bwMode="auto">
            <a:xfrm>
              <a:off x="4758" y="1791"/>
              <a:ext cx="253" cy="21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b">
              <a:spAutoFit/>
            </a:bodyPr>
            <a:lstStyle>
              <a:lvl1pPr defTabSz="762000">
                <a:defRPr sz="2000">
                  <a:solidFill>
                    <a:schemeClr val="tx1"/>
                  </a:solidFill>
                  <a:latin typeface="Arial" charset="0"/>
                </a:defRPr>
              </a:lvl1pPr>
              <a:lvl2pPr marL="742950" indent="-285750" defTabSz="762000">
                <a:defRPr sz="2000">
                  <a:solidFill>
                    <a:schemeClr val="tx1"/>
                  </a:solidFill>
                  <a:latin typeface="Arial" charset="0"/>
                </a:defRPr>
              </a:lvl2pPr>
              <a:lvl3pPr marL="1143000" indent="-228600" defTabSz="762000">
                <a:defRPr sz="2000">
                  <a:solidFill>
                    <a:schemeClr val="tx1"/>
                  </a:solidFill>
                  <a:latin typeface="Arial" charset="0"/>
                </a:defRPr>
              </a:lvl3pPr>
              <a:lvl4pPr marL="1600200" indent="-228600" defTabSz="762000">
                <a:defRPr sz="2000">
                  <a:solidFill>
                    <a:schemeClr val="tx1"/>
                  </a:solidFill>
                  <a:latin typeface="Arial" charset="0"/>
                </a:defRPr>
              </a:lvl4pPr>
              <a:lvl5pPr marL="2057400" indent="-228600" defTabSz="762000">
                <a:defRPr sz="2000">
                  <a:solidFill>
                    <a:schemeClr val="tx1"/>
                  </a:solidFill>
                  <a:latin typeface="Arial" charset="0"/>
                </a:defRPr>
              </a:lvl5pPr>
              <a:lvl6pPr marL="2514600" indent="-228600" defTabSz="762000" eaLnBrk="0" fontAlgn="base" hangingPunct="0">
                <a:spcBef>
                  <a:spcPct val="0"/>
                </a:spcBef>
                <a:spcAft>
                  <a:spcPct val="0"/>
                </a:spcAft>
                <a:defRPr sz="2000">
                  <a:solidFill>
                    <a:schemeClr val="tx1"/>
                  </a:solidFill>
                  <a:latin typeface="Arial" charset="0"/>
                </a:defRPr>
              </a:lvl6pPr>
              <a:lvl7pPr marL="2971800" indent="-228600" defTabSz="762000" eaLnBrk="0" fontAlgn="base" hangingPunct="0">
                <a:spcBef>
                  <a:spcPct val="0"/>
                </a:spcBef>
                <a:spcAft>
                  <a:spcPct val="0"/>
                </a:spcAft>
                <a:defRPr sz="2000">
                  <a:solidFill>
                    <a:schemeClr val="tx1"/>
                  </a:solidFill>
                  <a:latin typeface="Arial" charset="0"/>
                </a:defRPr>
              </a:lvl7pPr>
              <a:lvl8pPr marL="3429000" indent="-228600" defTabSz="762000" eaLnBrk="0" fontAlgn="base" hangingPunct="0">
                <a:spcBef>
                  <a:spcPct val="0"/>
                </a:spcBef>
                <a:spcAft>
                  <a:spcPct val="0"/>
                </a:spcAft>
                <a:defRPr sz="2000">
                  <a:solidFill>
                    <a:schemeClr val="tx1"/>
                  </a:solidFill>
                  <a:latin typeface="Arial" charset="0"/>
                </a:defRPr>
              </a:lvl8pPr>
              <a:lvl9pPr marL="3886200" indent="-228600" defTabSz="762000" eaLnBrk="0" fontAlgn="base" hangingPunct="0">
                <a:spcBef>
                  <a:spcPct val="0"/>
                </a:spcBef>
                <a:spcAft>
                  <a:spcPct val="0"/>
                </a:spcAft>
                <a:defRPr sz="2000">
                  <a:solidFill>
                    <a:schemeClr val="tx1"/>
                  </a:solidFill>
                  <a:latin typeface="Arial" charset="0"/>
                </a:defRPr>
              </a:lvl9pPr>
            </a:lstStyle>
            <a:p>
              <a:pPr algn="ctr">
                <a:spcBef>
                  <a:spcPct val="30000"/>
                </a:spcBef>
              </a:pPr>
              <a:r>
                <a:rPr lang="en-GB" altLang="en-US" sz="2400" b="1">
                  <a:latin typeface="Times New Roman" pitchFamily="18" charset="0"/>
                </a:rPr>
                <a:t>A</a:t>
              </a:r>
            </a:p>
          </p:txBody>
        </p:sp>
        <p:sp>
          <p:nvSpPr>
            <p:cNvPr id="21522" name="AutoShape 16"/>
            <p:cNvSpPr>
              <a:spLocks noChangeArrowheads="1"/>
            </p:cNvSpPr>
            <p:nvPr/>
          </p:nvSpPr>
          <p:spPr bwMode="auto">
            <a:xfrm>
              <a:off x="5028" y="1235"/>
              <a:ext cx="934" cy="407"/>
            </a:xfrm>
            <a:prstGeom prst="wedgeRectCallout">
              <a:avLst>
                <a:gd name="adj1" fmla="val -54602"/>
                <a:gd name="adj2" fmla="val 93981"/>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GB" altLang="en-US" sz="1600" b="1">
                  <a:solidFill>
                    <a:schemeClr val="bg1"/>
                  </a:solidFill>
                </a:rPr>
                <a:t>A successful outcome</a:t>
              </a:r>
              <a:endParaRPr lang="en-US" altLang="en-US" sz="1600" b="1">
                <a:solidFill>
                  <a:schemeClr val="bg1"/>
                </a:solidFill>
              </a:endParaRPr>
            </a:p>
          </p:txBody>
        </p:sp>
        <p:sp>
          <p:nvSpPr>
            <p:cNvPr id="21523" name="Freeform 17"/>
            <p:cNvSpPr>
              <a:spLocks/>
            </p:cNvSpPr>
            <p:nvPr/>
          </p:nvSpPr>
          <p:spPr bwMode="auto">
            <a:xfrm>
              <a:off x="1291" y="1946"/>
              <a:ext cx="3467" cy="1318"/>
            </a:xfrm>
            <a:custGeom>
              <a:avLst/>
              <a:gdLst>
                <a:gd name="T0" fmla="*/ 0 w 1872"/>
                <a:gd name="T1" fmla="*/ 1004 h 1008"/>
                <a:gd name="T2" fmla="*/ 444 w 1872"/>
                <a:gd name="T3" fmla="*/ 1318 h 1008"/>
                <a:gd name="T4" fmla="*/ 711 w 1872"/>
                <a:gd name="T5" fmla="*/ 816 h 1008"/>
                <a:gd name="T6" fmla="*/ 3467 w 1872"/>
                <a:gd name="T7" fmla="*/ 0 h 10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72" h="1008">
                  <a:moveTo>
                    <a:pt x="0" y="768"/>
                  </a:moveTo>
                  <a:lnTo>
                    <a:pt x="240" y="1008"/>
                  </a:lnTo>
                  <a:lnTo>
                    <a:pt x="384" y="624"/>
                  </a:lnTo>
                  <a:lnTo>
                    <a:pt x="1872" y="0"/>
                  </a:lnTo>
                </a:path>
              </a:pathLst>
            </a:custGeom>
            <a:noFill/>
            <a:ln w="38100" cmpd="sng">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21520" name="AutoShape 18"/>
          <p:cNvSpPr>
            <a:spLocks noChangeArrowheads="1"/>
          </p:cNvSpPr>
          <p:nvPr/>
        </p:nvSpPr>
        <p:spPr bwMode="auto">
          <a:xfrm>
            <a:off x="1370013" y="4975225"/>
            <a:ext cx="646112" cy="771525"/>
          </a:xfrm>
          <a:prstGeom prst="irregularSeal1">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52270"/>
                                        </p:tgtEl>
                                        <p:attrNameLst>
                                          <p:attrName>style.visibility</p:attrName>
                                        </p:attrNameLst>
                                      </p:cBhvr>
                                      <p:to>
                                        <p:strVal val="visible"/>
                                      </p:to>
                                    </p:set>
                                    <p:animEffect transition="in" filter="wipe(left)">
                                      <p:cBhvr>
                                        <p:cTn id="7" dur="500"/>
                                        <p:tgtEl>
                                          <p:spTgt spid="352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a:noFill/>
        </p:spPr>
        <p:txBody>
          <a:bodyPr/>
          <a:lstStyle>
            <a:lvl1pPr defTabSz="939800">
              <a:defRPr sz="2000">
                <a:solidFill>
                  <a:schemeClr val="tx1"/>
                </a:solidFill>
                <a:latin typeface="Arial" charset="0"/>
              </a:defRPr>
            </a:lvl1pPr>
            <a:lvl2pPr marL="742950" indent="-285750" defTabSz="939800">
              <a:defRPr sz="2000">
                <a:solidFill>
                  <a:schemeClr val="tx1"/>
                </a:solidFill>
                <a:latin typeface="Arial" charset="0"/>
              </a:defRPr>
            </a:lvl2pPr>
            <a:lvl3pPr marL="1143000" indent="-228600" defTabSz="939800">
              <a:defRPr sz="2000">
                <a:solidFill>
                  <a:schemeClr val="tx1"/>
                </a:solidFill>
                <a:latin typeface="Arial" charset="0"/>
              </a:defRPr>
            </a:lvl3pPr>
            <a:lvl4pPr marL="1600200" indent="-228600" defTabSz="939800">
              <a:defRPr sz="2000">
                <a:solidFill>
                  <a:schemeClr val="tx1"/>
                </a:solidFill>
                <a:latin typeface="Arial" charset="0"/>
              </a:defRPr>
            </a:lvl4pPr>
            <a:lvl5pPr marL="2057400" indent="-228600" defTabSz="939800">
              <a:defRPr sz="2000">
                <a:solidFill>
                  <a:schemeClr val="tx1"/>
                </a:solidFill>
                <a:latin typeface="Arial" charset="0"/>
              </a:defRPr>
            </a:lvl5pPr>
            <a:lvl6pPr marL="2514600" indent="-228600" defTabSz="939800" eaLnBrk="0" fontAlgn="base" hangingPunct="0">
              <a:spcBef>
                <a:spcPct val="0"/>
              </a:spcBef>
              <a:spcAft>
                <a:spcPct val="0"/>
              </a:spcAft>
              <a:defRPr sz="2000">
                <a:solidFill>
                  <a:schemeClr val="tx1"/>
                </a:solidFill>
                <a:latin typeface="Arial" charset="0"/>
              </a:defRPr>
            </a:lvl6pPr>
            <a:lvl7pPr marL="2971800" indent="-228600" defTabSz="939800" eaLnBrk="0" fontAlgn="base" hangingPunct="0">
              <a:spcBef>
                <a:spcPct val="0"/>
              </a:spcBef>
              <a:spcAft>
                <a:spcPct val="0"/>
              </a:spcAft>
              <a:defRPr sz="2000">
                <a:solidFill>
                  <a:schemeClr val="tx1"/>
                </a:solidFill>
                <a:latin typeface="Arial" charset="0"/>
              </a:defRPr>
            </a:lvl7pPr>
            <a:lvl8pPr marL="3429000" indent="-228600" defTabSz="939800" eaLnBrk="0" fontAlgn="base" hangingPunct="0">
              <a:spcBef>
                <a:spcPct val="0"/>
              </a:spcBef>
              <a:spcAft>
                <a:spcPct val="0"/>
              </a:spcAft>
              <a:defRPr sz="2000">
                <a:solidFill>
                  <a:schemeClr val="tx1"/>
                </a:solidFill>
                <a:latin typeface="Arial" charset="0"/>
              </a:defRPr>
            </a:lvl8pPr>
            <a:lvl9pPr marL="3886200" indent="-228600" defTabSz="939800" eaLnBrk="0" fontAlgn="base" hangingPunct="0">
              <a:spcBef>
                <a:spcPct val="0"/>
              </a:spcBef>
              <a:spcAft>
                <a:spcPct val="0"/>
              </a:spcAft>
              <a:defRPr sz="2000">
                <a:solidFill>
                  <a:schemeClr val="tx1"/>
                </a:solidFill>
                <a:latin typeface="Arial" charset="0"/>
              </a:defRPr>
            </a:lvl9pPr>
          </a:lstStyle>
          <a:p>
            <a:r>
              <a:rPr lang="en-GB" altLang="en-US" sz="1200"/>
              <a:t>Marsh</a:t>
            </a:r>
          </a:p>
        </p:txBody>
      </p:sp>
      <p:sp>
        <p:nvSpPr>
          <p:cNvPr id="4099" name="Rectangle 4"/>
          <p:cNvSpPr>
            <a:spLocks noGrp="1" noChangeArrowheads="1"/>
          </p:cNvSpPr>
          <p:nvPr>
            <p:ph type="title"/>
          </p:nvPr>
        </p:nvSpPr>
        <p:spPr/>
        <p:txBody>
          <a:bodyPr/>
          <a:lstStyle/>
          <a:p>
            <a:r>
              <a:rPr lang="en-GB" altLang="en-US" smtClean="0"/>
              <a:t>Agenda</a:t>
            </a:r>
          </a:p>
        </p:txBody>
      </p:sp>
      <p:sp>
        <p:nvSpPr>
          <p:cNvPr id="4100" name="Rectangle 5"/>
          <p:cNvSpPr>
            <a:spLocks noGrp="1" noChangeArrowheads="1"/>
          </p:cNvSpPr>
          <p:nvPr>
            <p:ph type="body" idx="1"/>
          </p:nvPr>
        </p:nvSpPr>
        <p:spPr/>
        <p:txBody>
          <a:bodyPr/>
          <a:lstStyle/>
          <a:p>
            <a:r>
              <a:rPr lang="en-GB" altLang="en-US" smtClean="0"/>
              <a:t>Introduction to workshop</a:t>
            </a:r>
          </a:p>
          <a:p>
            <a:r>
              <a:rPr lang="en-GB" altLang="en-US" smtClean="0"/>
              <a:t>Presentation and background briefing</a:t>
            </a:r>
          </a:p>
          <a:p>
            <a:r>
              <a:rPr lang="en-GB" altLang="en-US" smtClean="0"/>
              <a:t>Scenario review and facilitated discussion</a:t>
            </a:r>
          </a:p>
          <a:p>
            <a:pPr lvl="1"/>
            <a:r>
              <a:rPr lang="en-GB" altLang="en-US" smtClean="0"/>
              <a:t>Move 1	Emergency response</a:t>
            </a:r>
          </a:p>
          <a:p>
            <a:endParaRPr lang="en-GB" altLang="en-US" smtClean="0"/>
          </a:p>
          <a:p>
            <a:endParaRPr lang="en-GB" altLang="en-US" smtClean="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1827213"/>
            <a:ext cx="3198813" cy="3198812"/>
          </a:xfrm>
          <a:prstGeom prst="rect">
            <a:avLst/>
          </a:prstGeom>
          <a:solidFill>
            <a:schemeClr val="accent1"/>
          </a:solidFill>
          <a:ln>
            <a:noFill/>
          </a:ln>
          <a:effectLst/>
          <a:extLst>
            <a:ext uri="{91240B29-F687-4F45-9708-019B960494DF}">
              <a14:hiddenLine xmlns:a14="http://schemas.microsoft.com/office/drawing/2010/main" w="9525">
                <a:solidFill>
                  <a:srgbClr val="5388D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736" tIns="45368" rIns="90736" bIns="45368" anchor="ctr"/>
          <a:lstStyle>
            <a:lvl1pPr defTabSz="908050">
              <a:defRPr sz="2000">
                <a:solidFill>
                  <a:schemeClr val="tx1"/>
                </a:solidFill>
                <a:latin typeface="Arial" charset="0"/>
              </a:defRPr>
            </a:lvl1pPr>
            <a:lvl2pPr marL="742950" indent="-285750" defTabSz="908050">
              <a:defRPr sz="2000">
                <a:solidFill>
                  <a:schemeClr val="tx1"/>
                </a:solidFill>
                <a:latin typeface="Arial" charset="0"/>
              </a:defRPr>
            </a:lvl2pPr>
            <a:lvl3pPr marL="1143000" indent="-228600" defTabSz="908050">
              <a:defRPr sz="2000">
                <a:solidFill>
                  <a:schemeClr val="tx1"/>
                </a:solidFill>
                <a:latin typeface="Arial" charset="0"/>
              </a:defRPr>
            </a:lvl3pPr>
            <a:lvl4pPr marL="1600200" indent="-228600" defTabSz="908050">
              <a:defRPr sz="2000">
                <a:solidFill>
                  <a:schemeClr val="tx1"/>
                </a:solidFill>
                <a:latin typeface="Arial" charset="0"/>
              </a:defRPr>
            </a:lvl4pPr>
            <a:lvl5pPr marL="2057400" indent="-228600" defTabSz="908050">
              <a:defRPr sz="2000">
                <a:solidFill>
                  <a:schemeClr val="tx1"/>
                </a:solidFill>
                <a:latin typeface="Arial" charset="0"/>
              </a:defRPr>
            </a:lvl5pPr>
            <a:lvl6pPr marL="2514600" indent="-228600" defTabSz="908050" eaLnBrk="0" fontAlgn="base" hangingPunct="0">
              <a:spcBef>
                <a:spcPct val="0"/>
              </a:spcBef>
              <a:spcAft>
                <a:spcPct val="0"/>
              </a:spcAft>
              <a:defRPr sz="2000">
                <a:solidFill>
                  <a:schemeClr val="tx1"/>
                </a:solidFill>
                <a:latin typeface="Arial" charset="0"/>
              </a:defRPr>
            </a:lvl6pPr>
            <a:lvl7pPr marL="2971800" indent="-228600" defTabSz="908050" eaLnBrk="0" fontAlgn="base" hangingPunct="0">
              <a:spcBef>
                <a:spcPct val="0"/>
              </a:spcBef>
              <a:spcAft>
                <a:spcPct val="0"/>
              </a:spcAft>
              <a:defRPr sz="2000">
                <a:solidFill>
                  <a:schemeClr val="tx1"/>
                </a:solidFill>
                <a:latin typeface="Arial" charset="0"/>
              </a:defRPr>
            </a:lvl7pPr>
            <a:lvl8pPr marL="3429000" indent="-228600" defTabSz="908050" eaLnBrk="0" fontAlgn="base" hangingPunct="0">
              <a:spcBef>
                <a:spcPct val="0"/>
              </a:spcBef>
              <a:spcAft>
                <a:spcPct val="0"/>
              </a:spcAft>
              <a:defRPr sz="2000">
                <a:solidFill>
                  <a:schemeClr val="tx1"/>
                </a:solidFill>
                <a:latin typeface="Arial" charset="0"/>
              </a:defRPr>
            </a:lvl8pPr>
            <a:lvl9pPr marL="3886200" indent="-228600" defTabSz="908050" eaLnBrk="0" fontAlgn="base" hangingPunct="0">
              <a:spcBef>
                <a:spcPct val="0"/>
              </a:spcBef>
              <a:spcAft>
                <a:spcPct val="0"/>
              </a:spcAft>
              <a:defRPr sz="2000">
                <a:solidFill>
                  <a:schemeClr val="tx1"/>
                </a:solidFill>
                <a:latin typeface="Arial" charset="0"/>
              </a:defRPr>
            </a:lvl9pPr>
          </a:lstStyle>
          <a:p>
            <a:pPr algn="ctr"/>
            <a:endParaRPr lang="en-GB" altLang="en-US"/>
          </a:p>
        </p:txBody>
      </p:sp>
      <p:sp>
        <p:nvSpPr>
          <p:cNvPr id="22531" name="Rectangle 3"/>
          <p:cNvSpPr>
            <a:spLocks noChangeArrowheads="1"/>
          </p:cNvSpPr>
          <p:nvPr/>
        </p:nvSpPr>
        <p:spPr bwMode="auto">
          <a:xfrm>
            <a:off x="914400" y="2208213"/>
            <a:ext cx="3338513"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9950">
              <a:defRPr sz="2000">
                <a:solidFill>
                  <a:schemeClr val="tx1"/>
                </a:solidFill>
                <a:latin typeface="Arial" charset="0"/>
              </a:defRPr>
            </a:lvl1pPr>
            <a:lvl2pPr marL="742950" indent="-285750" defTabSz="869950">
              <a:defRPr sz="2000">
                <a:solidFill>
                  <a:schemeClr val="tx1"/>
                </a:solidFill>
                <a:latin typeface="Arial" charset="0"/>
              </a:defRPr>
            </a:lvl2pPr>
            <a:lvl3pPr marL="1143000" indent="-228600" defTabSz="869950">
              <a:defRPr sz="2000">
                <a:solidFill>
                  <a:schemeClr val="tx1"/>
                </a:solidFill>
                <a:latin typeface="Arial" charset="0"/>
              </a:defRPr>
            </a:lvl3pPr>
            <a:lvl4pPr marL="1600200" indent="-228600" defTabSz="869950">
              <a:defRPr sz="2000">
                <a:solidFill>
                  <a:schemeClr val="tx1"/>
                </a:solidFill>
                <a:latin typeface="Arial" charset="0"/>
              </a:defRPr>
            </a:lvl4pPr>
            <a:lvl5pPr marL="2057400" indent="-228600" defTabSz="869950">
              <a:defRPr sz="2000">
                <a:solidFill>
                  <a:schemeClr val="tx1"/>
                </a:solidFill>
                <a:latin typeface="Arial" charset="0"/>
              </a:defRPr>
            </a:lvl5pPr>
            <a:lvl6pPr marL="2514600" indent="-228600" defTabSz="869950" eaLnBrk="0" fontAlgn="base" hangingPunct="0">
              <a:spcBef>
                <a:spcPct val="0"/>
              </a:spcBef>
              <a:spcAft>
                <a:spcPct val="0"/>
              </a:spcAft>
              <a:defRPr sz="2000">
                <a:solidFill>
                  <a:schemeClr val="tx1"/>
                </a:solidFill>
                <a:latin typeface="Arial" charset="0"/>
              </a:defRPr>
            </a:lvl6pPr>
            <a:lvl7pPr marL="2971800" indent="-228600" defTabSz="869950" eaLnBrk="0" fontAlgn="base" hangingPunct="0">
              <a:spcBef>
                <a:spcPct val="0"/>
              </a:spcBef>
              <a:spcAft>
                <a:spcPct val="0"/>
              </a:spcAft>
              <a:defRPr sz="2000">
                <a:solidFill>
                  <a:schemeClr val="tx1"/>
                </a:solidFill>
                <a:latin typeface="Arial" charset="0"/>
              </a:defRPr>
            </a:lvl7pPr>
            <a:lvl8pPr marL="3429000" indent="-228600" defTabSz="869950" eaLnBrk="0" fontAlgn="base" hangingPunct="0">
              <a:spcBef>
                <a:spcPct val="0"/>
              </a:spcBef>
              <a:spcAft>
                <a:spcPct val="0"/>
              </a:spcAft>
              <a:defRPr sz="2000">
                <a:solidFill>
                  <a:schemeClr val="tx1"/>
                </a:solidFill>
                <a:latin typeface="Arial" charset="0"/>
              </a:defRPr>
            </a:lvl8pPr>
            <a:lvl9pPr marL="3886200" indent="-228600" defTabSz="869950" eaLnBrk="0" fontAlgn="base" hangingPunct="0">
              <a:spcBef>
                <a:spcPct val="0"/>
              </a:spcBef>
              <a:spcAft>
                <a:spcPct val="0"/>
              </a:spcAft>
              <a:defRPr sz="2000">
                <a:solidFill>
                  <a:schemeClr val="tx1"/>
                </a:solidFill>
                <a:latin typeface="Arial" charset="0"/>
              </a:defRPr>
            </a:lvl9pPr>
          </a:lstStyle>
          <a:p>
            <a:pPr>
              <a:spcBef>
                <a:spcPct val="50000"/>
              </a:spcBef>
              <a:buClr>
                <a:schemeClr val="tx1"/>
              </a:buClr>
              <a:buSzPct val="60000"/>
              <a:buFont typeface="Wingdings" pitchFamily="2" charset="2"/>
              <a:buNone/>
            </a:pPr>
            <a:endParaRPr lang="en-GB" altLang="en-US" sz="2400">
              <a:solidFill>
                <a:schemeClr val="tx2"/>
              </a:solidFill>
            </a:endParaRPr>
          </a:p>
        </p:txBody>
      </p:sp>
      <p:sp>
        <p:nvSpPr>
          <p:cNvPr id="366596" name="Rectangle 4"/>
          <p:cNvSpPr>
            <a:spLocks noGrp="1" noChangeArrowheads="1"/>
          </p:cNvSpPr>
          <p:nvPr>
            <p:ph type="title"/>
          </p:nvPr>
        </p:nvSpPr>
        <p:spPr>
          <a:xfrm>
            <a:off x="914400" y="2693988"/>
            <a:ext cx="8364538" cy="1420812"/>
          </a:xfrm>
        </p:spPr>
        <p:txBody>
          <a:bodyPr/>
          <a:lstStyle/>
          <a:p>
            <a:pPr>
              <a:defRPr/>
            </a:pPr>
            <a:r>
              <a:rPr lang="en-GB" altLang="en-US" sz="3000" smtClean="0">
                <a:effectLst>
                  <a:outerShdw blurRad="38100" dist="38100" dir="2700000" algn="tl">
                    <a:srgbClr val="C0C0C0"/>
                  </a:outerShdw>
                </a:effectLst>
              </a:rPr>
              <a:t>Crisis management</a:t>
            </a:r>
            <a:r>
              <a:rPr lang="en-GB" sz="3000" smtClean="0"/>
              <a:t/>
            </a:r>
            <a:br>
              <a:rPr lang="en-GB" sz="3000" smtClean="0"/>
            </a:br>
            <a:r>
              <a:rPr lang="en-GB" altLang="en-US" sz="3000" smtClean="0">
                <a:latin typeface="Arial" charset="0"/>
              </a:rPr>
              <a:t>Is your company ready to deal with a crisis?</a:t>
            </a:r>
            <a:endParaRPr lang="en-GB" sz="3000" smtClean="0">
              <a:latin typeface="Arial" charset="0"/>
            </a:endParaRPr>
          </a:p>
        </p:txBody>
      </p:sp>
      <p:sp>
        <p:nvSpPr>
          <p:cNvPr id="22533" name="NameAndLocation"/>
          <p:cNvSpPr txBox="1">
            <a:spLocks noChangeArrowheads="1"/>
          </p:cNvSpPr>
          <p:nvPr/>
        </p:nvSpPr>
        <p:spPr bwMode="auto">
          <a:xfrm>
            <a:off x="904875" y="5116513"/>
            <a:ext cx="724535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86400" rIns="85405" bIns="42702"/>
          <a:lstStyle>
            <a:lvl1pPr defTabSz="854075">
              <a:defRPr sz="2000">
                <a:solidFill>
                  <a:schemeClr val="tx1"/>
                </a:solidFill>
                <a:latin typeface="Arial" charset="0"/>
              </a:defRPr>
            </a:lvl1pPr>
            <a:lvl2pPr marL="742950" indent="-285750" defTabSz="854075">
              <a:defRPr sz="2000">
                <a:solidFill>
                  <a:schemeClr val="tx1"/>
                </a:solidFill>
                <a:latin typeface="Arial" charset="0"/>
              </a:defRPr>
            </a:lvl2pPr>
            <a:lvl3pPr marL="1143000" indent="-228600" defTabSz="854075">
              <a:defRPr sz="2000">
                <a:solidFill>
                  <a:schemeClr val="tx1"/>
                </a:solidFill>
                <a:latin typeface="Arial" charset="0"/>
              </a:defRPr>
            </a:lvl3pPr>
            <a:lvl4pPr marL="1600200" indent="-228600" defTabSz="854075">
              <a:defRPr sz="2000">
                <a:solidFill>
                  <a:schemeClr val="tx1"/>
                </a:solidFill>
                <a:latin typeface="Arial" charset="0"/>
              </a:defRPr>
            </a:lvl4pPr>
            <a:lvl5pPr marL="2057400" indent="-228600" defTabSz="854075">
              <a:defRPr sz="2000">
                <a:solidFill>
                  <a:schemeClr val="tx1"/>
                </a:solidFill>
                <a:latin typeface="Arial" charset="0"/>
              </a:defRPr>
            </a:lvl5pPr>
            <a:lvl6pPr marL="2514600" indent="-228600" defTabSz="854075" eaLnBrk="0" fontAlgn="base" hangingPunct="0">
              <a:spcBef>
                <a:spcPct val="0"/>
              </a:spcBef>
              <a:spcAft>
                <a:spcPct val="0"/>
              </a:spcAft>
              <a:defRPr sz="2000">
                <a:solidFill>
                  <a:schemeClr val="tx1"/>
                </a:solidFill>
                <a:latin typeface="Arial" charset="0"/>
              </a:defRPr>
            </a:lvl6pPr>
            <a:lvl7pPr marL="2971800" indent="-228600" defTabSz="854075" eaLnBrk="0" fontAlgn="base" hangingPunct="0">
              <a:spcBef>
                <a:spcPct val="0"/>
              </a:spcBef>
              <a:spcAft>
                <a:spcPct val="0"/>
              </a:spcAft>
              <a:defRPr sz="2000">
                <a:solidFill>
                  <a:schemeClr val="tx1"/>
                </a:solidFill>
                <a:latin typeface="Arial" charset="0"/>
              </a:defRPr>
            </a:lvl7pPr>
            <a:lvl8pPr marL="3429000" indent="-228600" defTabSz="854075" eaLnBrk="0" fontAlgn="base" hangingPunct="0">
              <a:spcBef>
                <a:spcPct val="0"/>
              </a:spcBef>
              <a:spcAft>
                <a:spcPct val="0"/>
              </a:spcAft>
              <a:defRPr sz="2000">
                <a:solidFill>
                  <a:schemeClr val="tx1"/>
                </a:solidFill>
                <a:latin typeface="Arial" charset="0"/>
              </a:defRPr>
            </a:lvl8pPr>
            <a:lvl9pPr marL="3886200" indent="-228600" defTabSz="854075" eaLnBrk="0" fontAlgn="base" hangingPunct="0">
              <a:spcBef>
                <a:spcPct val="0"/>
              </a:spcBef>
              <a:spcAft>
                <a:spcPct val="0"/>
              </a:spcAft>
              <a:defRPr sz="2000">
                <a:solidFill>
                  <a:schemeClr val="tx1"/>
                </a:solidFill>
                <a:latin typeface="Arial" charset="0"/>
              </a:defRPr>
            </a:lvl9pPr>
          </a:lstStyle>
          <a:p>
            <a:pPr>
              <a:lnSpc>
                <a:spcPct val="50000"/>
              </a:lnSpc>
              <a:spcBef>
                <a:spcPct val="50000"/>
              </a:spcBef>
            </a:pPr>
            <a:r>
              <a:rPr lang="en-US" altLang="en-US" sz="1800">
                <a:latin typeface="Arial Black" pitchFamily="34" charset="0"/>
              </a:rPr>
              <a:t>Doede de Waij, MBCI</a:t>
            </a:r>
          </a:p>
          <a:p>
            <a:pPr>
              <a:lnSpc>
                <a:spcPct val="50000"/>
              </a:lnSpc>
              <a:spcBef>
                <a:spcPct val="50000"/>
              </a:spcBef>
            </a:pPr>
            <a:r>
              <a:rPr lang="en-US" altLang="en-US" sz="1800"/>
              <a:t>BCM practice leader</a:t>
            </a:r>
            <a:endParaRPr lang="en-US" altLang="en-US" sz="1800">
              <a:latin typeface="Arial Black" pitchFamily="34" charset="0"/>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2"/>
          <p:cNvSpPr>
            <a:spLocks noGrp="1"/>
          </p:cNvSpPr>
          <p:nvPr>
            <p:ph type="dt" sz="quarter" idx="10"/>
          </p:nvPr>
        </p:nvSpPr>
        <p:spPr>
          <a:noFill/>
        </p:spPr>
        <p:txBody>
          <a:bodyPr/>
          <a:lstStyle>
            <a:lvl1pPr defTabSz="939800">
              <a:defRPr sz="2000">
                <a:solidFill>
                  <a:schemeClr val="tx1"/>
                </a:solidFill>
                <a:latin typeface="Arial" charset="0"/>
              </a:defRPr>
            </a:lvl1pPr>
            <a:lvl2pPr marL="742950" indent="-285750" defTabSz="939800">
              <a:defRPr sz="2000">
                <a:solidFill>
                  <a:schemeClr val="tx1"/>
                </a:solidFill>
                <a:latin typeface="Arial" charset="0"/>
              </a:defRPr>
            </a:lvl2pPr>
            <a:lvl3pPr marL="1143000" indent="-228600" defTabSz="939800">
              <a:defRPr sz="2000">
                <a:solidFill>
                  <a:schemeClr val="tx1"/>
                </a:solidFill>
                <a:latin typeface="Arial" charset="0"/>
              </a:defRPr>
            </a:lvl3pPr>
            <a:lvl4pPr marL="1600200" indent="-228600" defTabSz="939800">
              <a:defRPr sz="2000">
                <a:solidFill>
                  <a:schemeClr val="tx1"/>
                </a:solidFill>
                <a:latin typeface="Arial" charset="0"/>
              </a:defRPr>
            </a:lvl4pPr>
            <a:lvl5pPr marL="2057400" indent="-228600" defTabSz="939800">
              <a:defRPr sz="2000">
                <a:solidFill>
                  <a:schemeClr val="tx1"/>
                </a:solidFill>
                <a:latin typeface="Arial" charset="0"/>
              </a:defRPr>
            </a:lvl5pPr>
            <a:lvl6pPr marL="2514600" indent="-228600" defTabSz="939800" eaLnBrk="0" fontAlgn="base" hangingPunct="0">
              <a:spcBef>
                <a:spcPct val="0"/>
              </a:spcBef>
              <a:spcAft>
                <a:spcPct val="0"/>
              </a:spcAft>
              <a:defRPr sz="2000">
                <a:solidFill>
                  <a:schemeClr val="tx1"/>
                </a:solidFill>
                <a:latin typeface="Arial" charset="0"/>
              </a:defRPr>
            </a:lvl6pPr>
            <a:lvl7pPr marL="2971800" indent="-228600" defTabSz="939800" eaLnBrk="0" fontAlgn="base" hangingPunct="0">
              <a:spcBef>
                <a:spcPct val="0"/>
              </a:spcBef>
              <a:spcAft>
                <a:spcPct val="0"/>
              </a:spcAft>
              <a:defRPr sz="2000">
                <a:solidFill>
                  <a:schemeClr val="tx1"/>
                </a:solidFill>
                <a:latin typeface="Arial" charset="0"/>
              </a:defRPr>
            </a:lvl7pPr>
            <a:lvl8pPr marL="3429000" indent="-228600" defTabSz="939800" eaLnBrk="0" fontAlgn="base" hangingPunct="0">
              <a:spcBef>
                <a:spcPct val="0"/>
              </a:spcBef>
              <a:spcAft>
                <a:spcPct val="0"/>
              </a:spcAft>
              <a:defRPr sz="2000">
                <a:solidFill>
                  <a:schemeClr val="tx1"/>
                </a:solidFill>
                <a:latin typeface="Arial" charset="0"/>
              </a:defRPr>
            </a:lvl8pPr>
            <a:lvl9pPr marL="3886200" indent="-228600" defTabSz="939800" eaLnBrk="0" fontAlgn="base" hangingPunct="0">
              <a:spcBef>
                <a:spcPct val="0"/>
              </a:spcBef>
              <a:spcAft>
                <a:spcPct val="0"/>
              </a:spcAft>
              <a:defRPr sz="2000">
                <a:solidFill>
                  <a:schemeClr val="tx1"/>
                </a:solidFill>
                <a:latin typeface="Arial" charset="0"/>
              </a:defRPr>
            </a:lvl9pPr>
          </a:lstStyle>
          <a:p>
            <a:r>
              <a:rPr lang="en-GB" altLang="en-US" sz="1200"/>
              <a:t>Marsh</a:t>
            </a:r>
          </a:p>
        </p:txBody>
      </p:sp>
      <p:grpSp>
        <p:nvGrpSpPr>
          <p:cNvPr id="23555" name="Group 2"/>
          <p:cNvGrpSpPr>
            <a:grpSpLocks/>
          </p:cNvGrpSpPr>
          <p:nvPr/>
        </p:nvGrpSpPr>
        <p:grpSpPr bwMode="auto">
          <a:xfrm>
            <a:off x="2536825" y="2452688"/>
            <a:ext cx="6381750" cy="3848100"/>
            <a:chOff x="1715" y="1545"/>
            <a:chExt cx="4020" cy="2424"/>
          </a:xfrm>
        </p:grpSpPr>
        <p:sp>
          <p:nvSpPr>
            <p:cNvPr id="23576" name="Rectangle 3"/>
            <p:cNvSpPr>
              <a:spLocks noChangeArrowheads="1"/>
            </p:cNvSpPr>
            <p:nvPr/>
          </p:nvSpPr>
          <p:spPr bwMode="auto">
            <a:xfrm>
              <a:off x="1715" y="1545"/>
              <a:ext cx="4020" cy="2424"/>
            </a:xfrm>
            <a:prstGeom prst="rect">
              <a:avLst/>
            </a:prstGeom>
            <a:solidFill>
              <a:srgbClr val="00447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endParaRPr lang="en-GB" altLang="en-US" sz="2400"/>
            </a:p>
          </p:txBody>
        </p:sp>
        <p:grpSp>
          <p:nvGrpSpPr>
            <p:cNvPr id="23577" name="Group 4"/>
            <p:cNvGrpSpPr>
              <a:grpSpLocks/>
            </p:cNvGrpSpPr>
            <p:nvPr/>
          </p:nvGrpSpPr>
          <p:grpSpPr bwMode="auto">
            <a:xfrm>
              <a:off x="1715" y="1893"/>
              <a:ext cx="4018" cy="1616"/>
              <a:chOff x="242" y="2422"/>
              <a:chExt cx="5275" cy="896"/>
            </a:xfrm>
          </p:grpSpPr>
          <p:sp>
            <p:nvSpPr>
              <p:cNvPr id="23578" name="Line 5"/>
              <p:cNvSpPr>
                <a:spLocks noChangeShapeType="1"/>
              </p:cNvSpPr>
              <p:nvPr/>
            </p:nvSpPr>
            <p:spPr bwMode="auto">
              <a:xfrm>
                <a:off x="242" y="3318"/>
                <a:ext cx="52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9" name="Line 6"/>
              <p:cNvSpPr>
                <a:spLocks noChangeShapeType="1"/>
              </p:cNvSpPr>
              <p:nvPr/>
            </p:nvSpPr>
            <p:spPr bwMode="auto">
              <a:xfrm>
                <a:off x="242" y="3094"/>
                <a:ext cx="52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80" name="Line 7"/>
              <p:cNvSpPr>
                <a:spLocks noChangeShapeType="1"/>
              </p:cNvSpPr>
              <p:nvPr/>
            </p:nvSpPr>
            <p:spPr bwMode="auto">
              <a:xfrm>
                <a:off x="242" y="2870"/>
                <a:ext cx="52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81" name="Line 8"/>
              <p:cNvSpPr>
                <a:spLocks noChangeShapeType="1"/>
              </p:cNvSpPr>
              <p:nvPr/>
            </p:nvSpPr>
            <p:spPr bwMode="auto">
              <a:xfrm>
                <a:off x="242" y="2646"/>
                <a:ext cx="52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82" name="Line 9"/>
              <p:cNvSpPr>
                <a:spLocks noChangeShapeType="1"/>
              </p:cNvSpPr>
              <p:nvPr/>
            </p:nvSpPr>
            <p:spPr bwMode="auto">
              <a:xfrm>
                <a:off x="242" y="2422"/>
                <a:ext cx="52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3556" name="Line 10"/>
          <p:cNvSpPr>
            <a:spLocks noChangeShapeType="1"/>
          </p:cNvSpPr>
          <p:nvPr/>
        </p:nvSpPr>
        <p:spPr bwMode="auto">
          <a:xfrm>
            <a:off x="2528888" y="3176588"/>
            <a:ext cx="6389687" cy="0"/>
          </a:xfrm>
          <a:prstGeom prst="line">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31" name="Freeform 11"/>
          <p:cNvSpPr>
            <a:spLocks/>
          </p:cNvSpPr>
          <p:nvPr/>
        </p:nvSpPr>
        <p:spPr bwMode="auto">
          <a:xfrm flipV="1">
            <a:off x="3330575" y="3203575"/>
            <a:ext cx="4932363" cy="3375025"/>
          </a:xfrm>
          <a:custGeom>
            <a:avLst/>
            <a:gdLst>
              <a:gd name="T0" fmla="*/ 0 w 2959"/>
              <a:gd name="T1" fmla="*/ 1847 h 2024"/>
              <a:gd name="T2" fmla="*/ 259 w 2959"/>
              <a:gd name="T3" fmla="*/ 959 h 2024"/>
              <a:gd name="T4" fmla="*/ 512 w 2959"/>
              <a:gd name="T5" fmla="*/ 353 h 2024"/>
              <a:gd name="T6" fmla="*/ 718 w 2959"/>
              <a:gd name="T7" fmla="*/ 106 h 2024"/>
              <a:gd name="T8" fmla="*/ 818 w 2959"/>
              <a:gd name="T9" fmla="*/ 47 h 2024"/>
              <a:gd name="T10" fmla="*/ 976 w 2959"/>
              <a:gd name="T11" fmla="*/ 0 h 2024"/>
              <a:gd name="T12" fmla="*/ 1141 w 2959"/>
              <a:gd name="T13" fmla="*/ 17 h 2024"/>
              <a:gd name="T14" fmla="*/ 1323 w 2959"/>
              <a:gd name="T15" fmla="*/ 112 h 2024"/>
              <a:gd name="T16" fmla="*/ 1594 w 2959"/>
              <a:gd name="T17" fmla="*/ 317 h 2024"/>
              <a:gd name="T18" fmla="*/ 1788 w 2959"/>
              <a:gd name="T19" fmla="*/ 523 h 2024"/>
              <a:gd name="T20" fmla="*/ 1941 w 2959"/>
              <a:gd name="T21" fmla="*/ 694 h 2024"/>
              <a:gd name="T22" fmla="*/ 2100 w 2959"/>
              <a:gd name="T23" fmla="*/ 870 h 2024"/>
              <a:gd name="T24" fmla="*/ 2959 w 2959"/>
              <a:gd name="T25" fmla="*/ 2012 h 2024"/>
              <a:gd name="T26" fmla="*/ 2918 w 2959"/>
              <a:gd name="T27" fmla="*/ 2024 h 2024"/>
              <a:gd name="T28" fmla="*/ 1412 w 2959"/>
              <a:gd name="T29" fmla="*/ 2024 h 2024"/>
              <a:gd name="T30" fmla="*/ 1106 w 2959"/>
              <a:gd name="T31" fmla="*/ 1788 h 2024"/>
              <a:gd name="T32" fmla="*/ 859 w 2959"/>
              <a:gd name="T33" fmla="*/ 1635 h 2024"/>
              <a:gd name="T34" fmla="*/ 676 w 2959"/>
              <a:gd name="T35" fmla="*/ 1535 h 2024"/>
              <a:gd name="T36" fmla="*/ 535 w 2959"/>
              <a:gd name="T37" fmla="*/ 1506 h 2024"/>
              <a:gd name="T38" fmla="*/ 412 w 2959"/>
              <a:gd name="T39" fmla="*/ 1518 h 2024"/>
              <a:gd name="T40" fmla="*/ 265 w 2959"/>
              <a:gd name="T41" fmla="*/ 1588 h 2024"/>
              <a:gd name="T42" fmla="*/ 218 w 2959"/>
              <a:gd name="T43" fmla="*/ 1623 h 2024"/>
              <a:gd name="T44" fmla="*/ 141 w 2959"/>
              <a:gd name="T45" fmla="*/ 1694 h 2024"/>
              <a:gd name="T46" fmla="*/ 0 w 2959"/>
              <a:gd name="T47" fmla="*/ 1847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59" h="2024">
                <a:moveTo>
                  <a:pt x="0" y="1847"/>
                </a:moveTo>
                <a:lnTo>
                  <a:pt x="259" y="959"/>
                </a:lnTo>
                <a:lnTo>
                  <a:pt x="512" y="353"/>
                </a:lnTo>
                <a:lnTo>
                  <a:pt x="718" y="106"/>
                </a:lnTo>
                <a:lnTo>
                  <a:pt x="818" y="47"/>
                </a:lnTo>
                <a:lnTo>
                  <a:pt x="976" y="0"/>
                </a:lnTo>
                <a:lnTo>
                  <a:pt x="1141" y="17"/>
                </a:lnTo>
                <a:lnTo>
                  <a:pt x="1323" y="112"/>
                </a:lnTo>
                <a:lnTo>
                  <a:pt x="1594" y="317"/>
                </a:lnTo>
                <a:lnTo>
                  <a:pt x="1788" y="523"/>
                </a:lnTo>
                <a:lnTo>
                  <a:pt x="1941" y="694"/>
                </a:lnTo>
                <a:lnTo>
                  <a:pt x="2100" y="870"/>
                </a:lnTo>
                <a:lnTo>
                  <a:pt x="2959" y="2012"/>
                </a:lnTo>
                <a:lnTo>
                  <a:pt x="2918" y="2024"/>
                </a:lnTo>
                <a:lnTo>
                  <a:pt x="1412" y="2024"/>
                </a:lnTo>
                <a:lnTo>
                  <a:pt x="1106" y="1788"/>
                </a:lnTo>
                <a:lnTo>
                  <a:pt x="859" y="1635"/>
                </a:lnTo>
                <a:lnTo>
                  <a:pt x="676" y="1535"/>
                </a:lnTo>
                <a:lnTo>
                  <a:pt x="535" y="1506"/>
                </a:lnTo>
                <a:lnTo>
                  <a:pt x="412" y="1518"/>
                </a:lnTo>
                <a:lnTo>
                  <a:pt x="265" y="1588"/>
                </a:lnTo>
                <a:lnTo>
                  <a:pt x="218" y="1623"/>
                </a:lnTo>
                <a:lnTo>
                  <a:pt x="141" y="1694"/>
                </a:lnTo>
                <a:lnTo>
                  <a:pt x="0" y="1847"/>
                </a:lnTo>
                <a:close/>
              </a:path>
            </a:pathLst>
          </a:custGeom>
          <a:gradFill rotWithShape="0">
            <a:gsLst>
              <a:gs pos="0">
                <a:schemeClr val="hlink">
                  <a:gamma/>
                  <a:shade val="46275"/>
                  <a:invGamma/>
                </a:schemeClr>
              </a:gs>
              <a:gs pos="100000">
                <a:schemeClr va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d-ID"/>
          </a:p>
        </p:txBody>
      </p:sp>
      <p:sp>
        <p:nvSpPr>
          <p:cNvPr id="23558" name="Freeform 12"/>
          <p:cNvSpPr>
            <a:spLocks/>
          </p:cNvSpPr>
          <p:nvPr/>
        </p:nvSpPr>
        <p:spPr bwMode="auto">
          <a:xfrm rot="474556">
            <a:off x="3054350" y="2894013"/>
            <a:ext cx="4976813" cy="3840162"/>
          </a:xfrm>
          <a:custGeom>
            <a:avLst/>
            <a:gdLst>
              <a:gd name="T0" fmla="*/ 0 w 3360"/>
              <a:gd name="T1" fmla="*/ 643603 h 1432"/>
              <a:gd name="T2" fmla="*/ 2204017 w 3360"/>
              <a:gd name="T3" fmla="*/ 3732895 h 1432"/>
              <a:gd name="T4" fmla="*/ 4976813 w 3360"/>
              <a:gd name="T5" fmla="*/ 0 h 1432"/>
              <a:gd name="T6" fmla="*/ 0 60000 65536"/>
              <a:gd name="T7" fmla="*/ 0 60000 65536"/>
              <a:gd name="T8" fmla="*/ 0 60000 65536"/>
            </a:gdLst>
            <a:ahLst/>
            <a:cxnLst>
              <a:cxn ang="T6">
                <a:pos x="T0" y="T1"/>
              </a:cxn>
              <a:cxn ang="T7">
                <a:pos x="T2" y="T3"/>
              </a:cxn>
              <a:cxn ang="T8">
                <a:pos x="T4" y="T5"/>
              </a:cxn>
            </a:cxnLst>
            <a:rect l="0" t="0" r="r" b="b"/>
            <a:pathLst>
              <a:path w="3360" h="1432">
                <a:moveTo>
                  <a:pt x="0" y="240"/>
                </a:moveTo>
                <a:cubicBezTo>
                  <a:pt x="464" y="836"/>
                  <a:pt x="928" y="1432"/>
                  <a:pt x="1488" y="1392"/>
                </a:cubicBezTo>
                <a:cubicBezTo>
                  <a:pt x="2048" y="1352"/>
                  <a:pt x="2704" y="676"/>
                  <a:pt x="3360" y="0"/>
                </a:cubicBezTo>
              </a:path>
            </a:pathLst>
          </a:custGeom>
          <a:noFill/>
          <a:ln w="571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9" name="Text Box 13"/>
          <p:cNvSpPr txBox="1">
            <a:spLocks noChangeArrowheads="1"/>
          </p:cNvSpPr>
          <p:nvPr/>
        </p:nvSpPr>
        <p:spPr bwMode="auto">
          <a:xfrm>
            <a:off x="5715000" y="3389313"/>
            <a:ext cx="2889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tx1"/>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altLang="en-US" sz="1200" i="1">
                <a:solidFill>
                  <a:srgbClr val="FF3300"/>
                </a:solidFill>
                <a:latin typeface="Arial Black" pitchFamily="34" charset="0"/>
              </a:rPr>
              <a:t>Without </a:t>
            </a:r>
            <a:br>
              <a:rPr lang="en-US" altLang="en-US" sz="1200" i="1">
                <a:solidFill>
                  <a:srgbClr val="FF3300"/>
                </a:solidFill>
                <a:latin typeface="Arial Black" pitchFamily="34" charset="0"/>
              </a:rPr>
            </a:br>
            <a:r>
              <a:rPr lang="en-US" altLang="en-US" sz="1200">
                <a:solidFill>
                  <a:srgbClr val="FF3300"/>
                </a:solidFill>
                <a:latin typeface="Arial Black" pitchFamily="34" charset="0"/>
              </a:rPr>
              <a:t>crisis management</a:t>
            </a:r>
          </a:p>
        </p:txBody>
      </p:sp>
      <p:sp>
        <p:nvSpPr>
          <p:cNvPr id="23560" name="Text Box 14"/>
          <p:cNvSpPr txBox="1">
            <a:spLocks noChangeArrowheads="1"/>
          </p:cNvSpPr>
          <p:nvPr/>
        </p:nvSpPr>
        <p:spPr bwMode="auto">
          <a:xfrm>
            <a:off x="4087813" y="4154488"/>
            <a:ext cx="2979737" cy="10699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sz="1600">
                <a:solidFill>
                  <a:srgbClr val="FFFFCC"/>
                </a:solidFill>
                <a:latin typeface="Arial Black" pitchFamily="34" charset="0"/>
              </a:rPr>
              <a:t>Damage to</a:t>
            </a:r>
          </a:p>
          <a:p>
            <a:pPr algn="ctr"/>
            <a:r>
              <a:rPr lang="en-US" altLang="en-US" sz="1600">
                <a:solidFill>
                  <a:srgbClr val="FFFFCC"/>
                </a:solidFill>
                <a:latin typeface="Arial Black" pitchFamily="34" charset="0"/>
              </a:rPr>
              <a:t>financial results, reputation and</a:t>
            </a:r>
            <a:br>
              <a:rPr lang="en-US" altLang="en-US" sz="1600">
                <a:solidFill>
                  <a:srgbClr val="FFFFCC"/>
                </a:solidFill>
                <a:latin typeface="Arial Black" pitchFamily="34" charset="0"/>
              </a:rPr>
            </a:br>
            <a:r>
              <a:rPr lang="en-US" altLang="en-US" sz="1600">
                <a:solidFill>
                  <a:srgbClr val="FFFFCC"/>
                </a:solidFill>
                <a:latin typeface="Arial Black" pitchFamily="34" charset="0"/>
              </a:rPr>
              <a:t>key relationships</a:t>
            </a:r>
          </a:p>
        </p:txBody>
      </p:sp>
      <p:sp>
        <p:nvSpPr>
          <p:cNvPr id="23561" name="Line 15"/>
          <p:cNvSpPr>
            <a:spLocks noChangeShapeType="1"/>
          </p:cNvSpPr>
          <p:nvPr/>
        </p:nvSpPr>
        <p:spPr bwMode="auto">
          <a:xfrm>
            <a:off x="5822950" y="2935288"/>
            <a:ext cx="2465388" cy="0"/>
          </a:xfrm>
          <a:prstGeom prst="line">
            <a:avLst/>
          </a:prstGeom>
          <a:noFill/>
          <a:ln w="28575">
            <a:solidFill>
              <a:srgbClr val="FFFFCC"/>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p>
            <a:endParaRPr lang="en-US"/>
          </a:p>
        </p:txBody>
      </p:sp>
      <p:sp>
        <p:nvSpPr>
          <p:cNvPr id="23562" name="Text Box 16"/>
          <p:cNvSpPr txBox="1">
            <a:spLocks noChangeArrowheads="1"/>
          </p:cNvSpPr>
          <p:nvPr/>
        </p:nvSpPr>
        <p:spPr bwMode="auto">
          <a:xfrm>
            <a:off x="6075363" y="2589213"/>
            <a:ext cx="2017712" cy="27463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sz="1200">
                <a:solidFill>
                  <a:srgbClr val="FFFFCC"/>
                </a:solidFill>
                <a:latin typeface="Arial Black" pitchFamily="34" charset="0"/>
              </a:rPr>
              <a:t>Lost time/productivity</a:t>
            </a:r>
          </a:p>
        </p:txBody>
      </p:sp>
      <p:sp>
        <p:nvSpPr>
          <p:cNvPr id="23563" name="Text Box 17"/>
          <p:cNvSpPr txBox="1">
            <a:spLocks noChangeArrowheads="1"/>
          </p:cNvSpPr>
          <p:nvPr/>
        </p:nvSpPr>
        <p:spPr bwMode="auto">
          <a:xfrm>
            <a:off x="8294688" y="3397250"/>
            <a:ext cx="581025" cy="2286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857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9144" rIns="0" bIns="9144"/>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sz="1600">
                <a:solidFill>
                  <a:schemeClr val="accent1"/>
                </a:solidFill>
                <a:latin typeface="Arial Black" pitchFamily="34" charset="0"/>
              </a:rPr>
              <a:t>Time</a:t>
            </a:r>
          </a:p>
        </p:txBody>
      </p:sp>
      <p:sp>
        <p:nvSpPr>
          <p:cNvPr id="23564" name="Text Box 18"/>
          <p:cNvSpPr txBox="1">
            <a:spLocks noChangeArrowheads="1"/>
          </p:cNvSpPr>
          <p:nvPr/>
        </p:nvSpPr>
        <p:spPr bwMode="auto">
          <a:xfrm>
            <a:off x="671513" y="3430588"/>
            <a:ext cx="1724025"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altLang="en-US" sz="1600" b="1"/>
              <a:t>It reduces the</a:t>
            </a:r>
            <a:br>
              <a:rPr lang="en-US" altLang="en-US" sz="1600" b="1"/>
            </a:br>
            <a:r>
              <a:rPr lang="en-US" altLang="en-US" sz="1600" b="1"/>
              <a:t>negative impact and speeds recovery from all kinds of corporate crises</a:t>
            </a:r>
            <a:r>
              <a:rPr lang="en-US" altLang="en-US" sz="1800" b="1"/>
              <a:t> </a:t>
            </a:r>
          </a:p>
        </p:txBody>
      </p:sp>
      <p:sp>
        <p:nvSpPr>
          <p:cNvPr id="23565" name="Rectangle 19"/>
          <p:cNvSpPr>
            <a:spLocks noGrp="1" noChangeArrowheads="1"/>
          </p:cNvSpPr>
          <p:nvPr>
            <p:ph type="title"/>
          </p:nvPr>
        </p:nvSpPr>
        <p:spPr/>
        <p:txBody>
          <a:bodyPr/>
          <a:lstStyle/>
          <a:p>
            <a:r>
              <a:rPr lang="en-GB" altLang="en-US" smtClean="0"/>
              <a:t>The value of crisis management</a:t>
            </a:r>
          </a:p>
        </p:txBody>
      </p:sp>
      <p:sp>
        <p:nvSpPr>
          <p:cNvPr id="23566" name="Line 24"/>
          <p:cNvSpPr>
            <a:spLocks noChangeShapeType="1"/>
          </p:cNvSpPr>
          <p:nvPr/>
        </p:nvSpPr>
        <p:spPr bwMode="auto">
          <a:xfrm rot="5400000">
            <a:off x="885031" y="4845844"/>
            <a:ext cx="3354388" cy="0"/>
          </a:xfrm>
          <a:prstGeom prst="line">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7" name="Text Box 25"/>
          <p:cNvSpPr txBox="1">
            <a:spLocks noChangeArrowheads="1"/>
          </p:cNvSpPr>
          <p:nvPr/>
        </p:nvSpPr>
        <p:spPr bwMode="auto">
          <a:xfrm rot="-5400000">
            <a:off x="1913731" y="4677569"/>
            <a:ext cx="1827213" cy="26352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857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9144" rIns="0" bIns="9144">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sz="1600">
                <a:solidFill>
                  <a:schemeClr val="accent1"/>
                </a:solidFill>
                <a:latin typeface="Arial Black" pitchFamily="34" charset="0"/>
              </a:rPr>
              <a:t>Negative impact</a:t>
            </a:r>
          </a:p>
        </p:txBody>
      </p:sp>
      <p:grpSp>
        <p:nvGrpSpPr>
          <p:cNvPr id="23568" name="Group 26"/>
          <p:cNvGrpSpPr>
            <a:grpSpLocks/>
          </p:cNvGrpSpPr>
          <p:nvPr/>
        </p:nvGrpSpPr>
        <p:grpSpPr bwMode="auto">
          <a:xfrm>
            <a:off x="2320925" y="2851150"/>
            <a:ext cx="6024563" cy="1331913"/>
            <a:chOff x="1579" y="1796"/>
            <a:chExt cx="3795" cy="839"/>
          </a:xfrm>
        </p:grpSpPr>
        <p:sp>
          <p:nvSpPr>
            <p:cNvPr id="23572" name="Text Box 27"/>
            <p:cNvSpPr txBox="1">
              <a:spLocks noChangeArrowheads="1"/>
            </p:cNvSpPr>
            <p:nvPr/>
          </p:nvSpPr>
          <p:spPr bwMode="auto">
            <a:xfrm>
              <a:off x="2251" y="2019"/>
              <a:ext cx="119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tx1"/>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sz="1200" i="1">
                  <a:solidFill>
                    <a:srgbClr val="FF9900"/>
                  </a:solidFill>
                  <a:latin typeface="Arial Black" pitchFamily="34" charset="0"/>
                </a:rPr>
                <a:t>With </a:t>
              </a:r>
              <a:br>
                <a:rPr lang="en-US" altLang="en-US" sz="1200" i="1">
                  <a:solidFill>
                    <a:srgbClr val="FF9900"/>
                  </a:solidFill>
                  <a:latin typeface="Arial Black" pitchFamily="34" charset="0"/>
                </a:rPr>
              </a:br>
              <a:r>
                <a:rPr lang="en-US" altLang="en-US" sz="1200">
                  <a:solidFill>
                    <a:srgbClr val="FF9900"/>
                  </a:solidFill>
                  <a:latin typeface="Arial Black" pitchFamily="34" charset="0"/>
                </a:rPr>
                <a:t>crisis management</a:t>
              </a:r>
            </a:p>
          </p:txBody>
        </p:sp>
        <p:sp>
          <p:nvSpPr>
            <p:cNvPr id="23573" name="Freeform 28"/>
            <p:cNvSpPr>
              <a:spLocks/>
            </p:cNvSpPr>
            <p:nvPr/>
          </p:nvSpPr>
          <p:spPr bwMode="auto">
            <a:xfrm rot="795114">
              <a:off x="2136" y="1796"/>
              <a:ext cx="1572" cy="839"/>
            </a:xfrm>
            <a:custGeom>
              <a:avLst/>
              <a:gdLst>
                <a:gd name="T0" fmla="*/ 0 w 2016"/>
                <a:gd name="T1" fmla="*/ 387 h 832"/>
                <a:gd name="T2" fmla="*/ 674 w 2016"/>
                <a:gd name="T3" fmla="*/ 774 h 832"/>
                <a:gd name="T4" fmla="*/ 1572 w 2016"/>
                <a:gd name="T5" fmla="*/ 0 h 832"/>
                <a:gd name="T6" fmla="*/ 0 60000 65536"/>
                <a:gd name="T7" fmla="*/ 0 60000 65536"/>
                <a:gd name="T8" fmla="*/ 0 60000 65536"/>
              </a:gdLst>
              <a:ahLst/>
              <a:cxnLst>
                <a:cxn ang="T6">
                  <a:pos x="T0" y="T1"/>
                </a:cxn>
                <a:cxn ang="T7">
                  <a:pos x="T2" y="T3"/>
                </a:cxn>
                <a:cxn ang="T8">
                  <a:pos x="T4" y="T5"/>
                </a:cxn>
              </a:cxnLst>
              <a:rect l="0" t="0" r="r" b="b"/>
              <a:pathLst>
                <a:path w="2016" h="832">
                  <a:moveTo>
                    <a:pt x="0" y="384"/>
                  </a:moveTo>
                  <a:cubicBezTo>
                    <a:pt x="264" y="608"/>
                    <a:pt x="528" y="832"/>
                    <a:pt x="864" y="768"/>
                  </a:cubicBezTo>
                  <a:cubicBezTo>
                    <a:pt x="1200" y="704"/>
                    <a:pt x="1608" y="352"/>
                    <a:pt x="2016" y="0"/>
                  </a:cubicBezTo>
                </a:path>
              </a:pathLst>
            </a:custGeom>
            <a:noFill/>
            <a:ln w="38100" cmpd="sng">
              <a:solidFill>
                <a:srgbClr val="FF9900"/>
              </a:solidFill>
              <a:round/>
              <a:headEnd/>
              <a:tailEnd/>
            </a:ln>
            <a:effectLst>
              <a:outerShdw dist="35921" dir="2700000" algn="ctr" rotWithShape="0">
                <a:schemeClr val="accent2"/>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23574" name="Line 29"/>
            <p:cNvSpPr>
              <a:spLocks noChangeShapeType="1"/>
            </p:cNvSpPr>
            <p:nvPr/>
          </p:nvSpPr>
          <p:spPr bwMode="auto">
            <a:xfrm>
              <a:off x="3773" y="1992"/>
              <a:ext cx="1601" cy="0"/>
            </a:xfrm>
            <a:prstGeom prst="line">
              <a:avLst/>
            </a:prstGeom>
            <a:noFill/>
            <a:ln w="38100">
              <a:solidFill>
                <a:srgbClr val="FF9900"/>
              </a:solidFill>
              <a:round/>
              <a:headEnd/>
              <a:tailEnd/>
            </a:ln>
            <a:effectLst>
              <a:outerShdw dist="35921" dir="2700000" algn="ctr" rotWithShape="0">
                <a:schemeClr val="accent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3575" name="Line 30"/>
            <p:cNvSpPr>
              <a:spLocks noChangeShapeType="1"/>
            </p:cNvSpPr>
            <p:nvPr/>
          </p:nvSpPr>
          <p:spPr bwMode="auto">
            <a:xfrm>
              <a:off x="1579" y="2013"/>
              <a:ext cx="589" cy="0"/>
            </a:xfrm>
            <a:prstGeom prst="line">
              <a:avLst/>
            </a:prstGeom>
            <a:noFill/>
            <a:ln w="38100">
              <a:solidFill>
                <a:srgbClr val="FF9900"/>
              </a:solidFill>
              <a:round/>
              <a:headEnd/>
              <a:tailEnd/>
            </a:ln>
            <a:effectLst>
              <a:outerShdw dist="35921" dir="2700000" algn="ctr" rotWithShape="0">
                <a:schemeClr val="accent2"/>
              </a:outerShdw>
            </a:effectLst>
            <a:extLst>
              <a:ext uri="{909E8E84-426E-40DD-AFC4-6F175D3DCCD1}">
                <a14:hiddenFill xmlns:a14="http://schemas.microsoft.com/office/drawing/2010/main">
                  <a:noFill/>
                </a14:hiddenFill>
              </a:ext>
            </a:extLst>
          </p:spPr>
          <p:txBody>
            <a:bodyPr wrap="none" anchor="ctr"/>
            <a:lstStyle/>
            <a:p>
              <a:endParaRPr lang="en-US"/>
            </a:p>
          </p:txBody>
        </p:sp>
      </p:grpSp>
      <p:sp>
        <p:nvSpPr>
          <p:cNvPr id="23569" name="AutoShape 31"/>
          <p:cNvSpPr>
            <a:spLocks noChangeArrowheads="1"/>
          </p:cNvSpPr>
          <p:nvPr/>
        </p:nvSpPr>
        <p:spPr bwMode="auto">
          <a:xfrm flipV="1">
            <a:off x="2803525" y="1336675"/>
            <a:ext cx="939800" cy="1914525"/>
          </a:xfrm>
          <a:prstGeom prst="upArrow">
            <a:avLst>
              <a:gd name="adj1" fmla="val 50000"/>
              <a:gd name="adj2" fmla="val 50929"/>
            </a:avLst>
          </a:prstGeom>
          <a:gradFill rotWithShape="0">
            <a:gsLst>
              <a:gs pos="0">
                <a:srgbClr val="CC0000"/>
              </a:gs>
              <a:gs pos="100000">
                <a:srgbClr val="FFFF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23570" name="AutoShape 32"/>
          <p:cNvSpPr>
            <a:spLocks noChangeArrowheads="1"/>
          </p:cNvSpPr>
          <p:nvPr/>
        </p:nvSpPr>
        <p:spPr bwMode="auto">
          <a:xfrm>
            <a:off x="2501900" y="1481138"/>
            <a:ext cx="1544638" cy="1174750"/>
          </a:xfrm>
          <a:prstGeom prst="irregularSeal2">
            <a:avLst/>
          </a:prstGeom>
          <a:solidFill>
            <a:srgbClr val="FFFF99"/>
          </a:solidFill>
          <a:ln w="28575">
            <a:solidFill>
              <a:srgbClr val="FF0000"/>
            </a:solidFill>
            <a:miter lim="800000"/>
            <a:headEnd/>
            <a:tailEnd/>
          </a:ln>
          <a:effectLst>
            <a:outerShdw dist="53882" dir="2700000" algn="ctr" rotWithShape="0">
              <a:srgbClr val="FF3300">
                <a:alpha val="50000"/>
              </a:srgbClr>
            </a:outerShdw>
          </a:effectLst>
        </p:spPr>
        <p:txBody>
          <a:bodyPr lIns="0" tIns="137160" r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sz="1400">
                <a:solidFill>
                  <a:srgbClr val="CC0000"/>
                </a:solidFill>
                <a:latin typeface="Arial Black" pitchFamily="34" charset="0"/>
              </a:rPr>
              <a:t>Crisis</a:t>
            </a:r>
          </a:p>
          <a:p>
            <a:pPr algn="ctr"/>
            <a:r>
              <a:rPr lang="en-US" altLang="en-US" sz="1400">
                <a:solidFill>
                  <a:srgbClr val="CC0000"/>
                </a:solidFill>
                <a:latin typeface="Arial Black" pitchFamily="34" charset="0"/>
              </a:rPr>
              <a:t>event</a:t>
            </a:r>
          </a:p>
        </p:txBody>
      </p:sp>
      <p:sp>
        <p:nvSpPr>
          <p:cNvPr id="23571" name="Text Box 33"/>
          <p:cNvSpPr txBox="1">
            <a:spLocks noChangeArrowheads="1"/>
          </p:cNvSpPr>
          <p:nvPr/>
        </p:nvSpPr>
        <p:spPr bwMode="auto">
          <a:xfrm>
            <a:off x="2700338" y="1033463"/>
            <a:ext cx="1174750" cy="366712"/>
          </a:xfrm>
          <a:prstGeom prst="rect">
            <a:avLst/>
          </a:prstGeom>
          <a:noFill/>
          <a:ln>
            <a:noFill/>
          </a:ln>
          <a:effectLst>
            <a:outerShdw dist="127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sz="1800">
                <a:solidFill>
                  <a:srgbClr val="FF0000"/>
                </a:solidFill>
                <a:latin typeface="Arial Black" pitchFamily="34" charset="0"/>
              </a:rPr>
              <a:t>IMPACT</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Date Placeholder 4"/>
          <p:cNvSpPr>
            <a:spLocks noGrp="1"/>
          </p:cNvSpPr>
          <p:nvPr>
            <p:ph type="dt" sz="quarter" idx="10"/>
          </p:nvPr>
        </p:nvSpPr>
        <p:spPr>
          <a:noFill/>
        </p:spPr>
        <p:txBody>
          <a:bodyPr/>
          <a:lstStyle>
            <a:lvl1pPr defTabSz="939800">
              <a:defRPr sz="2000">
                <a:solidFill>
                  <a:schemeClr val="tx1"/>
                </a:solidFill>
                <a:latin typeface="Arial" charset="0"/>
              </a:defRPr>
            </a:lvl1pPr>
            <a:lvl2pPr marL="742950" indent="-285750" defTabSz="939800">
              <a:defRPr sz="2000">
                <a:solidFill>
                  <a:schemeClr val="tx1"/>
                </a:solidFill>
                <a:latin typeface="Arial" charset="0"/>
              </a:defRPr>
            </a:lvl2pPr>
            <a:lvl3pPr marL="1143000" indent="-228600" defTabSz="939800">
              <a:defRPr sz="2000">
                <a:solidFill>
                  <a:schemeClr val="tx1"/>
                </a:solidFill>
                <a:latin typeface="Arial" charset="0"/>
              </a:defRPr>
            </a:lvl3pPr>
            <a:lvl4pPr marL="1600200" indent="-228600" defTabSz="939800">
              <a:defRPr sz="2000">
                <a:solidFill>
                  <a:schemeClr val="tx1"/>
                </a:solidFill>
                <a:latin typeface="Arial" charset="0"/>
              </a:defRPr>
            </a:lvl4pPr>
            <a:lvl5pPr marL="2057400" indent="-228600" defTabSz="939800">
              <a:defRPr sz="2000">
                <a:solidFill>
                  <a:schemeClr val="tx1"/>
                </a:solidFill>
                <a:latin typeface="Arial" charset="0"/>
              </a:defRPr>
            </a:lvl5pPr>
            <a:lvl6pPr marL="2514600" indent="-228600" defTabSz="939800" eaLnBrk="0" fontAlgn="base" hangingPunct="0">
              <a:spcBef>
                <a:spcPct val="0"/>
              </a:spcBef>
              <a:spcAft>
                <a:spcPct val="0"/>
              </a:spcAft>
              <a:defRPr sz="2000">
                <a:solidFill>
                  <a:schemeClr val="tx1"/>
                </a:solidFill>
                <a:latin typeface="Arial" charset="0"/>
              </a:defRPr>
            </a:lvl6pPr>
            <a:lvl7pPr marL="2971800" indent="-228600" defTabSz="939800" eaLnBrk="0" fontAlgn="base" hangingPunct="0">
              <a:spcBef>
                <a:spcPct val="0"/>
              </a:spcBef>
              <a:spcAft>
                <a:spcPct val="0"/>
              </a:spcAft>
              <a:defRPr sz="2000">
                <a:solidFill>
                  <a:schemeClr val="tx1"/>
                </a:solidFill>
                <a:latin typeface="Arial" charset="0"/>
              </a:defRPr>
            </a:lvl7pPr>
            <a:lvl8pPr marL="3429000" indent="-228600" defTabSz="939800" eaLnBrk="0" fontAlgn="base" hangingPunct="0">
              <a:spcBef>
                <a:spcPct val="0"/>
              </a:spcBef>
              <a:spcAft>
                <a:spcPct val="0"/>
              </a:spcAft>
              <a:defRPr sz="2000">
                <a:solidFill>
                  <a:schemeClr val="tx1"/>
                </a:solidFill>
                <a:latin typeface="Arial" charset="0"/>
              </a:defRPr>
            </a:lvl8pPr>
            <a:lvl9pPr marL="3886200" indent="-228600" defTabSz="939800" eaLnBrk="0" fontAlgn="base" hangingPunct="0">
              <a:spcBef>
                <a:spcPct val="0"/>
              </a:spcBef>
              <a:spcAft>
                <a:spcPct val="0"/>
              </a:spcAft>
              <a:defRPr sz="2000">
                <a:solidFill>
                  <a:schemeClr val="tx1"/>
                </a:solidFill>
                <a:latin typeface="Arial" charset="0"/>
              </a:defRPr>
            </a:lvl9pPr>
          </a:lstStyle>
          <a:p>
            <a:r>
              <a:rPr lang="en-GB" altLang="en-US" sz="1200"/>
              <a:t>Marsh</a:t>
            </a:r>
          </a:p>
        </p:txBody>
      </p:sp>
      <p:sp>
        <p:nvSpPr>
          <p:cNvPr id="24579" name="Rectangle 2"/>
          <p:cNvSpPr>
            <a:spLocks noGrp="1" noChangeArrowheads="1"/>
          </p:cNvSpPr>
          <p:nvPr>
            <p:ph type="title"/>
          </p:nvPr>
        </p:nvSpPr>
        <p:spPr/>
        <p:txBody>
          <a:bodyPr/>
          <a:lstStyle/>
          <a:p>
            <a:r>
              <a:rPr lang="en-US" altLang="en-US" smtClean="0"/>
              <a:t>Major crisis for mobile-phone giants</a:t>
            </a:r>
          </a:p>
        </p:txBody>
      </p:sp>
      <p:sp>
        <p:nvSpPr>
          <p:cNvPr id="368643" name="Rectangle 3"/>
          <p:cNvSpPr>
            <a:spLocks noGrp="1" noChangeArrowheads="1"/>
          </p:cNvSpPr>
          <p:nvPr>
            <p:ph type="body" sz="half" idx="1"/>
          </p:nvPr>
        </p:nvSpPr>
        <p:spPr>
          <a:xfrm>
            <a:off x="320675" y="1371600"/>
            <a:ext cx="4614863" cy="4419600"/>
          </a:xfrm>
        </p:spPr>
        <p:txBody>
          <a:bodyPr/>
          <a:lstStyle/>
          <a:p>
            <a:pPr>
              <a:lnSpc>
                <a:spcPct val="90000"/>
              </a:lnSpc>
              <a:defRPr/>
            </a:pPr>
            <a:r>
              <a:rPr lang="en-US" sz="1600" smtClean="0"/>
              <a:t>Background</a:t>
            </a:r>
          </a:p>
          <a:p>
            <a:pPr lvl="1">
              <a:lnSpc>
                <a:spcPct val="90000"/>
              </a:lnSpc>
              <a:defRPr/>
            </a:pPr>
            <a:r>
              <a:rPr lang="en-US" sz="1600" smtClean="0"/>
              <a:t>Booming mobile phone industry</a:t>
            </a:r>
          </a:p>
          <a:p>
            <a:pPr lvl="1">
              <a:lnSpc>
                <a:spcPct val="90000"/>
              </a:lnSpc>
              <a:defRPr/>
            </a:pPr>
            <a:r>
              <a:rPr lang="en-US" sz="1600" smtClean="0"/>
              <a:t>Philips semiconductor plant in Albuquerque (USA)</a:t>
            </a:r>
          </a:p>
          <a:p>
            <a:pPr lvl="1">
              <a:lnSpc>
                <a:spcPct val="90000"/>
              </a:lnSpc>
              <a:defRPr/>
            </a:pPr>
            <a:r>
              <a:rPr lang="en-US" sz="1600" smtClean="0"/>
              <a:t>Produced mobile phone chips, crucial components</a:t>
            </a:r>
          </a:p>
          <a:p>
            <a:pPr lvl="1">
              <a:lnSpc>
                <a:spcPct val="90000"/>
              </a:lnSpc>
              <a:defRPr/>
            </a:pPr>
            <a:r>
              <a:rPr lang="en-US" sz="1600" smtClean="0"/>
              <a:t>40% of output to:</a:t>
            </a:r>
          </a:p>
          <a:p>
            <a:pPr lvl="2">
              <a:lnSpc>
                <a:spcPct val="90000"/>
              </a:lnSpc>
              <a:defRPr/>
            </a:pPr>
            <a:r>
              <a:rPr lang="en-US" sz="1800" b="1" smtClean="0">
                <a:effectLst>
                  <a:outerShdw blurRad="38100" dist="38100" dir="2700000" algn="tl">
                    <a:srgbClr val="C0C0C0"/>
                  </a:outerShdw>
                </a:effectLst>
              </a:rPr>
              <a:t>Nokia, Finland</a:t>
            </a:r>
          </a:p>
          <a:p>
            <a:pPr lvl="2">
              <a:lnSpc>
                <a:spcPct val="90000"/>
              </a:lnSpc>
              <a:defRPr/>
            </a:pPr>
            <a:r>
              <a:rPr lang="en-US" sz="1800" b="1" smtClean="0">
                <a:effectLst>
                  <a:outerShdw blurRad="38100" dist="38100" dir="2700000" algn="tl">
                    <a:srgbClr val="C0C0C0"/>
                  </a:outerShdw>
                </a:effectLst>
              </a:rPr>
              <a:t>Ericsson, Sweden</a:t>
            </a:r>
          </a:p>
          <a:p>
            <a:pPr>
              <a:lnSpc>
                <a:spcPct val="90000"/>
              </a:lnSpc>
              <a:defRPr/>
            </a:pPr>
            <a:r>
              <a:rPr lang="en-US" sz="1600" smtClean="0"/>
              <a:t>The incident</a:t>
            </a:r>
          </a:p>
          <a:p>
            <a:pPr lvl="1">
              <a:lnSpc>
                <a:spcPct val="90000"/>
              </a:lnSpc>
              <a:defRPr/>
            </a:pPr>
            <a:r>
              <a:rPr lang="en-US" sz="1600" smtClean="0"/>
              <a:t>Furnace fire caused by lightning bolt</a:t>
            </a:r>
          </a:p>
          <a:p>
            <a:pPr lvl="1">
              <a:lnSpc>
                <a:spcPct val="90000"/>
              </a:lnSpc>
              <a:defRPr/>
            </a:pPr>
            <a:r>
              <a:rPr lang="en-US" sz="1600" smtClean="0"/>
              <a:t>Brought under control in minutes</a:t>
            </a:r>
          </a:p>
          <a:p>
            <a:pPr lvl="1">
              <a:lnSpc>
                <a:spcPct val="90000"/>
              </a:lnSpc>
              <a:defRPr/>
            </a:pPr>
            <a:r>
              <a:rPr lang="en-US" sz="1600" smtClean="0"/>
              <a:t>Smoke and water damage</a:t>
            </a:r>
          </a:p>
          <a:p>
            <a:pPr>
              <a:lnSpc>
                <a:spcPct val="90000"/>
              </a:lnSpc>
              <a:defRPr/>
            </a:pPr>
            <a:r>
              <a:rPr lang="en-US" sz="1600" smtClean="0"/>
              <a:t>The impact</a:t>
            </a:r>
          </a:p>
          <a:p>
            <a:pPr lvl="1">
              <a:lnSpc>
                <a:spcPct val="90000"/>
              </a:lnSpc>
              <a:defRPr/>
            </a:pPr>
            <a:r>
              <a:rPr lang="en-US" sz="1600" smtClean="0"/>
              <a:t>Flow of chips suddenly stopped</a:t>
            </a:r>
          </a:p>
          <a:p>
            <a:pPr lvl="1">
              <a:lnSpc>
                <a:spcPct val="90000"/>
              </a:lnSpc>
              <a:defRPr/>
            </a:pPr>
            <a:r>
              <a:rPr lang="en-US" sz="1600" smtClean="0"/>
              <a:t>Weeks to get plant up to capacity</a:t>
            </a:r>
          </a:p>
        </p:txBody>
      </p:sp>
      <p:pic>
        <p:nvPicPr>
          <p:cNvPr id="24581" name="Picture 4" descr="C:\My Documents\My Pictures\fire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1175" y="1447800"/>
            <a:ext cx="248602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5" descr="C:\My Documents\My Pictures\fire2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4900" y="1447800"/>
            <a:ext cx="1846263"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46" name="Rectangle 6"/>
          <p:cNvSpPr>
            <a:spLocks noChangeArrowheads="1"/>
          </p:cNvSpPr>
          <p:nvPr/>
        </p:nvSpPr>
        <p:spPr bwMode="auto">
          <a:xfrm>
            <a:off x="4884738" y="4343400"/>
            <a:ext cx="4237037" cy="112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96838" indent="-96838">
              <a:defRPr/>
            </a:pPr>
            <a:r>
              <a:rPr lang="en-US" sz="1800" b="1">
                <a:effectLst>
                  <a:outerShdw blurRad="38100" dist="38100" dir="2700000" algn="tl">
                    <a:srgbClr val="C0C0C0"/>
                  </a:outerShdw>
                </a:effectLst>
              </a:rPr>
              <a:t>Nokia</a:t>
            </a:r>
            <a:r>
              <a:rPr lang="en-US" sz="1600" b="1"/>
              <a:t> </a:t>
            </a:r>
          </a:p>
          <a:p>
            <a:pPr marL="96838" indent="-96838">
              <a:buFontTx/>
              <a:buChar char="•"/>
              <a:defRPr/>
            </a:pPr>
            <a:r>
              <a:rPr lang="en-US" sz="1400"/>
              <a:t>Monitored supply chain</a:t>
            </a:r>
          </a:p>
          <a:p>
            <a:pPr marL="96838" indent="-96838">
              <a:buFontTx/>
              <a:buChar char="•"/>
              <a:defRPr/>
            </a:pPr>
            <a:r>
              <a:rPr lang="en-US" sz="1400"/>
              <a:t>Took immediate action to secure supply</a:t>
            </a:r>
          </a:p>
          <a:p>
            <a:pPr marL="96838" indent="-96838">
              <a:buFontTx/>
              <a:buChar char="•"/>
              <a:defRPr/>
            </a:pPr>
            <a:r>
              <a:rPr lang="en-US" sz="1400"/>
              <a:t>Reconfigured manufacturing to accommodate different specification</a:t>
            </a:r>
          </a:p>
        </p:txBody>
      </p:sp>
      <p:sp>
        <p:nvSpPr>
          <p:cNvPr id="368647" name="Rectangle 7"/>
          <p:cNvSpPr>
            <a:spLocks noChangeArrowheads="1"/>
          </p:cNvSpPr>
          <p:nvPr/>
        </p:nvSpPr>
        <p:spPr bwMode="auto">
          <a:xfrm>
            <a:off x="4884738" y="5638800"/>
            <a:ext cx="4237037" cy="70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96838" indent="-96838">
              <a:defRPr/>
            </a:pPr>
            <a:r>
              <a:rPr lang="en-US" sz="1800" b="1">
                <a:effectLst>
                  <a:outerShdw blurRad="38100" dist="38100" dir="2700000" algn="tl">
                    <a:srgbClr val="C0C0C0"/>
                  </a:outerShdw>
                </a:effectLst>
              </a:rPr>
              <a:t>Ericsson</a:t>
            </a:r>
          </a:p>
          <a:p>
            <a:pPr marL="96838" indent="-96838">
              <a:buFontTx/>
              <a:buChar char="•"/>
              <a:defRPr/>
            </a:pPr>
            <a:r>
              <a:rPr lang="en-US" sz="1400"/>
              <a:t>Took supplier word that not a major problem</a:t>
            </a:r>
          </a:p>
          <a:p>
            <a:pPr marL="96838" indent="-96838">
              <a:buFontTx/>
              <a:buChar char="•"/>
              <a:defRPr/>
            </a:pPr>
            <a:r>
              <a:rPr lang="en-US" sz="1400"/>
              <a:t>Delayed taking remedial action (2 weeks)</a:t>
            </a:r>
          </a:p>
        </p:txBody>
      </p:sp>
      <p:sp>
        <p:nvSpPr>
          <p:cNvPr id="24585" name="Text Box 8"/>
          <p:cNvSpPr txBox="1">
            <a:spLocks noChangeArrowheads="1"/>
          </p:cNvSpPr>
          <p:nvPr/>
        </p:nvSpPr>
        <p:spPr bwMode="auto">
          <a:xfrm>
            <a:off x="6461125" y="1143000"/>
            <a:ext cx="2900363"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altLang="en-US" sz="1200">
                <a:solidFill>
                  <a:schemeClr val="folHlink"/>
                </a:solidFill>
              </a:rPr>
              <a:t>Source:  Logistics Europe February 2004</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86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686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46" grpId="0" autoUpdateAnimBg="0"/>
      <p:bldP spid="368647"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2"/>
          <p:cNvSpPr>
            <a:spLocks noGrp="1"/>
          </p:cNvSpPr>
          <p:nvPr>
            <p:ph type="dt" sz="quarter" idx="10"/>
          </p:nvPr>
        </p:nvSpPr>
        <p:spPr>
          <a:noFill/>
        </p:spPr>
        <p:txBody>
          <a:bodyPr/>
          <a:lstStyle>
            <a:lvl1pPr defTabSz="939800">
              <a:defRPr sz="2000">
                <a:solidFill>
                  <a:schemeClr val="tx1"/>
                </a:solidFill>
                <a:latin typeface="Arial" charset="0"/>
              </a:defRPr>
            </a:lvl1pPr>
            <a:lvl2pPr marL="742950" indent="-285750" defTabSz="939800">
              <a:defRPr sz="2000">
                <a:solidFill>
                  <a:schemeClr val="tx1"/>
                </a:solidFill>
                <a:latin typeface="Arial" charset="0"/>
              </a:defRPr>
            </a:lvl2pPr>
            <a:lvl3pPr marL="1143000" indent="-228600" defTabSz="939800">
              <a:defRPr sz="2000">
                <a:solidFill>
                  <a:schemeClr val="tx1"/>
                </a:solidFill>
                <a:latin typeface="Arial" charset="0"/>
              </a:defRPr>
            </a:lvl3pPr>
            <a:lvl4pPr marL="1600200" indent="-228600" defTabSz="939800">
              <a:defRPr sz="2000">
                <a:solidFill>
                  <a:schemeClr val="tx1"/>
                </a:solidFill>
                <a:latin typeface="Arial" charset="0"/>
              </a:defRPr>
            </a:lvl4pPr>
            <a:lvl5pPr marL="2057400" indent="-228600" defTabSz="939800">
              <a:defRPr sz="2000">
                <a:solidFill>
                  <a:schemeClr val="tx1"/>
                </a:solidFill>
                <a:latin typeface="Arial" charset="0"/>
              </a:defRPr>
            </a:lvl5pPr>
            <a:lvl6pPr marL="2514600" indent="-228600" defTabSz="939800" eaLnBrk="0" fontAlgn="base" hangingPunct="0">
              <a:spcBef>
                <a:spcPct val="0"/>
              </a:spcBef>
              <a:spcAft>
                <a:spcPct val="0"/>
              </a:spcAft>
              <a:defRPr sz="2000">
                <a:solidFill>
                  <a:schemeClr val="tx1"/>
                </a:solidFill>
                <a:latin typeface="Arial" charset="0"/>
              </a:defRPr>
            </a:lvl6pPr>
            <a:lvl7pPr marL="2971800" indent="-228600" defTabSz="939800" eaLnBrk="0" fontAlgn="base" hangingPunct="0">
              <a:spcBef>
                <a:spcPct val="0"/>
              </a:spcBef>
              <a:spcAft>
                <a:spcPct val="0"/>
              </a:spcAft>
              <a:defRPr sz="2000">
                <a:solidFill>
                  <a:schemeClr val="tx1"/>
                </a:solidFill>
                <a:latin typeface="Arial" charset="0"/>
              </a:defRPr>
            </a:lvl7pPr>
            <a:lvl8pPr marL="3429000" indent="-228600" defTabSz="939800" eaLnBrk="0" fontAlgn="base" hangingPunct="0">
              <a:spcBef>
                <a:spcPct val="0"/>
              </a:spcBef>
              <a:spcAft>
                <a:spcPct val="0"/>
              </a:spcAft>
              <a:defRPr sz="2000">
                <a:solidFill>
                  <a:schemeClr val="tx1"/>
                </a:solidFill>
                <a:latin typeface="Arial" charset="0"/>
              </a:defRPr>
            </a:lvl8pPr>
            <a:lvl9pPr marL="3886200" indent="-228600" defTabSz="939800" eaLnBrk="0" fontAlgn="base" hangingPunct="0">
              <a:spcBef>
                <a:spcPct val="0"/>
              </a:spcBef>
              <a:spcAft>
                <a:spcPct val="0"/>
              </a:spcAft>
              <a:defRPr sz="2000">
                <a:solidFill>
                  <a:schemeClr val="tx1"/>
                </a:solidFill>
                <a:latin typeface="Arial" charset="0"/>
              </a:defRPr>
            </a:lvl9pPr>
          </a:lstStyle>
          <a:p>
            <a:r>
              <a:rPr lang="en-GB" altLang="en-US" sz="1200"/>
              <a:t>Marsh</a:t>
            </a:r>
          </a:p>
        </p:txBody>
      </p:sp>
      <p:sp>
        <p:nvSpPr>
          <p:cNvPr id="25603" name="Rectangle 2"/>
          <p:cNvSpPr>
            <a:spLocks noGrp="1" noChangeArrowheads="1"/>
          </p:cNvSpPr>
          <p:nvPr>
            <p:ph type="title"/>
          </p:nvPr>
        </p:nvSpPr>
        <p:spPr/>
        <p:txBody>
          <a:bodyPr/>
          <a:lstStyle/>
          <a:p>
            <a:r>
              <a:rPr lang="en-US" altLang="en-US" smtClean="0"/>
              <a:t>Crisis management plan</a:t>
            </a:r>
            <a:br>
              <a:rPr lang="en-US" altLang="en-US" smtClean="0"/>
            </a:br>
            <a:endParaRPr lang="en-US" altLang="en-US" smtClean="0"/>
          </a:p>
        </p:txBody>
      </p:sp>
      <p:sp>
        <p:nvSpPr>
          <p:cNvPr id="25604" name="Line 3"/>
          <p:cNvSpPr>
            <a:spLocks noChangeShapeType="1"/>
          </p:cNvSpPr>
          <p:nvPr/>
        </p:nvSpPr>
        <p:spPr bwMode="auto">
          <a:xfrm>
            <a:off x="1524000" y="2514600"/>
            <a:ext cx="7467600" cy="0"/>
          </a:xfrm>
          <a:prstGeom prst="line">
            <a:avLst/>
          </a:prstGeom>
          <a:noFill/>
          <a:ln w="317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25605" name="Rectangle 4"/>
          <p:cNvSpPr>
            <a:spLocks noChangeArrowheads="1"/>
          </p:cNvSpPr>
          <p:nvPr/>
        </p:nvSpPr>
        <p:spPr bwMode="auto">
          <a:xfrm rot="-5400000">
            <a:off x="-114300" y="3924300"/>
            <a:ext cx="3048000" cy="228600"/>
          </a:xfrm>
          <a:prstGeom prst="rect">
            <a:avLst/>
          </a:prstGeom>
          <a:solidFill>
            <a:schemeClr val="bg1"/>
          </a:solidFill>
          <a:ln w="3175">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sz="1400"/>
              <a:t>Activation criteria</a:t>
            </a:r>
          </a:p>
        </p:txBody>
      </p:sp>
      <p:sp>
        <p:nvSpPr>
          <p:cNvPr id="25606" name="Rectangle 5"/>
          <p:cNvSpPr>
            <a:spLocks noChangeArrowheads="1"/>
          </p:cNvSpPr>
          <p:nvPr/>
        </p:nvSpPr>
        <p:spPr bwMode="auto">
          <a:xfrm rot="-5400000">
            <a:off x="-342900" y="3924300"/>
            <a:ext cx="3048000" cy="228600"/>
          </a:xfrm>
          <a:prstGeom prst="rect">
            <a:avLst/>
          </a:prstGeom>
          <a:solidFill>
            <a:schemeClr val="bg1"/>
          </a:solidFill>
          <a:ln w="3175">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sz="1400"/>
              <a:t>Notification criteria</a:t>
            </a:r>
          </a:p>
        </p:txBody>
      </p:sp>
      <p:sp>
        <p:nvSpPr>
          <p:cNvPr id="25607" name="Rectangle 6"/>
          <p:cNvSpPr>
            <a:spLocks noChangeArrowheads="1"/>
          </p:cNvSpPr>
          <p:nvPr/>
        </p:nvSpPr>
        <p:spPr bwMode="auto">
          <a:xfrm rot="-5400000">
            <a:off x="7734300" y="3924300"/>
            <a:ext cx="3048000" cy="228600"/>
          </a:xfrm>
          <a:prstGeom prst="rect">
            <a:avLst/>
          </a:prstGeom>
          <a:solidFill>
            <a:schemeClr val="bg1"/>
          </a:solidFill>
          <a:ln w="3175">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sz="1400"/>
              <a:t>Claims processing</a:t>
            </a:r>
          </a:p>
        </p:txBody>
      </p:sp>
      <p:sp>
        <p:nvSpPr>
          <p:cNvPr id="25608" name="Rectangle 7"/>
          <p:cNvSpPr>
            <a:spLocks noChangeArrowheads="1"/>
          </p:cNvSpPr>
          <p:nvPr/>
        </p:nvSpPr>
        <p:spPr bwMode="auto">
          <a:xfrm rot="-5400000">
            <a:off x="7505700" y="3924300"/>
            <a:ext cx="3048000" cy="228600"/>
          </a:xfrm>
          <a:prstGeom prst="rect">
            <a:avLst/>
          </a:prstGeom>
          <a:solidFill>
            <a:schemeClr val="bg1"/>
          </a:solidFill>
          <a:ln w="3175">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sz="1400"/>
              <a:t>Stand-down Team</a:t>
            </a:r>
          </a:p>
        </p:txBody>
      </p:sp>
      <p:sp>
        <p:nvSpPr>
          <p:cNvPr id="25609" name="AutoShape 8"/>
          <p:cNvSpPr>
            <a:spLocks noChangeArrowheads="1"/>
          </p:cNvSpPr>
          <p:nvPr/>
        </p:nvSpPr>
        <p:spPr bwMode="auto">
          <a:xfrm>
            <a:off x="1727200" y="2641600"/>
            <a:ext cx="881063" cy="863600"/>
          </a:xfrm>
          <a:prstGeom prst="octagon">
            <a:avLst>
              <a:gd name="adj" fmla="val 29287"/>
            </a:avLst>
          </a:prstGeom>
          <a:solidFill>
            <a:srgbClr val="FFFFCC"/>
          </a:solidFill>
          <a:ln w="28575">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sz="1200"/>
              <a:t>Holding</a:t>
            </a:r>
          </a:p>
          <a:p>
            <a:pPr algn="ctr"/>
            <a:r>
              <a:rPr lang="en-US" altLang="en-US" sz="1200"/>
              <a:t>Statement</a:t>
            </a:r>
            <a:endParaRPr lang="en-US" altLang="en-US" sz="1800">
              <a:latin typeface="Times New Roman" pitchFamily="18" charset="0"/>
            </a:endParaRPr>
          </a:p>
        </p:txBody>
      </p:sp>
      <p:sp>
        <p:nvSpPr>
          <p:cNvPr id="25610" name="AutoShape 9"/>
          <p:cNvSpPr>
            <a:spLocks noChangeArrowheads="1"/>
          </p:cNvSpPr>
          <p:nvPr/>
        </p:nvSpPr>
        <p:spPr bwMode="auto">
          <a:xfrm>
            <a:off x="2819400" y="2641600"/>
            <a:ext cx="881063" cy="863600"/>
          </a:xfrm>
          <a:prstGeom prst="octagon">
            <a:avLst>
              <a:gd name="adj" fmla="val 29287"/>
            </a:avLst>
          </a:prstGeom>
          <a:solidFill>
            <a:srgbClr val="FFFFCC"/>
          </a:solidFill>
          <a:ln w="28575">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sz="1200"/>
              <a:t>1st.</a:t>
            </a:r>
          </a:p>
          <a:p>
            <a:pPr algn="ctr"/>
            <a:r>
              <a:rPr lang="en-US" altLang="en-US" sz="1200"/>
              <a:t>Actions</a:t>
            </a:r>
          </a:p>
          <a:p>
            <a:pPr algn="ctr"/>
            <a:r>
              <a:rPr lang="en-US" altLang="en-US" sz="1200"/>
              <a:t>Agenda</a:t>
            </a:r>
            <a:endParaRPr lang="en-US" altLang="en-US" sz="1800">
              <a:latin typeface="Times New Roman" pitchFamily="18" charset="0"/>
            </a:endParaRPr>
          </a:p>
        </p:txBody>
      </p:sp>
      <p:sp>
        <p:nvSpPr>
          <p:cNvPr id="25611" name="AutoShape 10"/>
          <p:cNvSpPr>
            <a:spLocks noChangeArrowheads="1"/>
          </p:cNvSpPr>
          <p:nvPr/>
        </p:nvSpPr>
        <p:spPr bwMode="auto">
          <a:xfrm>
            <a:off x="4343400" y="2641600"/>
            <a:ext cx="863600" cy="863600"/>
          </a:xfrm>
          <a:prstGeom prst="octagon">
            <a:avLst>
              <a:gd name="adj" fmla="val 29287"/>
            </a:avLst>
          </a:prstGeom>
          <a:solidFill>
            <a:srgbClr val="FFFFCC"/>
          </a:solidFill>
          <a:ln w="28575">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sz="1200"/>
              <a:t>Strategy</a:t>
            </a:r>
            <a:endParaRPr lang="en-US" altLang="en-US" sz="1800">
              <a:latin typeface="Times New Roman" pitchFamily="18" charset="0"/>
            </a:endParaRPr>
          </a:p>
        </p:txBody>
      </p:sp>
      <p:sp>
        <p:nvSpPr>
          <p:cNvPr id="25612" name="AutoShape 11"/>
          <p:cNvSpPr>
            <a:spLocks noChangeArrowheads="1"/>
          </p:cNvSpPr>
          <p:nvPr/>
        </p:nvSpPr>
        <p:spPr bwMode="auto">
          <a:xfrm>
            <a:off x="6172200" y="3581400"/>
            <a:ext cx="863600" cy="863600"/>
          </a:xfrm>
          <a:prstGeom prst="octagon">
            <a:avLst>
              <a:gd name="adj" fmla="val 29287"/>
            </a:avLst>
          </a:prstGeom>
          <a:noFill/>
          <a:ln w="317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sz="1200"/>
              <a:t>Info share &amp; tracking</a:t>
            </a:r>
            <a:endParaRPr lang="en-US" altLang="en-US" sz="1800">
              <a:latin typeface="Times New Roman" pitchFamily="18" charset="0"/>
            </a:endParaRPr>
          </a:p>
        </p:txBody>
      </p:sp>
      <p:sp>
        <p:nvSpPr>
          <p:cNvPr id="25613" name="AutoShape 12"/>
          <p:cNvSpPr>
            <a:spLocks noChangeArrowheads="1"/>
          </p:cNvSpPr>
          <p:nvPr/>
        </p:nvSpPr>
        <p:spPr bwMode="auto">
          <a:xfrm rot="5400000">
            <a:off x="5918200" y="2755900"/>
            <a:ext cx="381000" cy="533400"/>
          </a:xfrm>
          <a:custGeom>
            <a:avLst/>
            <a:gdLst>
              <a:gd name="T0" fmla="*/ 163160 w 21600"/>
              <a:gd name="T1" fmla="*/ 0 h 21600"/>
              <a:gd name="T2" fmla="*/ 53887 w 21600"/>
              <a:gd name="T3" fmla="*/ 533400 h 21600"/>
              <a:gd name="T4" fmla="*/ 171538 w 21600"/>
              <a:gd name="T5" fmla="*/ 205211 h 21600"/>
              <a:gd name="T6" fmla="*/ 276260 w 21600"/>
              <a:gd name="T7" fmla="*/ 352760 h 21600"/>
              <a:gd name="T8" fmla="*/ 381000 w 21600"/>
              <a:gd name="T9" fmla="*/ 205211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lnTo>
                  <a:pt x="15662" y="14285"/>
                </a:lnTo>
                <a:close/>
              </a:path>
            </a:pathLst>
          </a:custGeom>
          <a:gradFill rotWithShape="0">
            <a:gsLst>
              <a:gs pos="0">
                <a:schemeClr val="hlink"/>
              </a:gs>
              <a:gs pos="100000">
                <a:schemeClr val="bg1"/>
              </a:gs>
            </a:gsLst>
            <a:lin ang="0" scaled="1"/>
          </a:gra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25614" name="AutoShape 13"/>
          <p:cNvSpPr>
            <a:spLocks noChangeArrowheads="1"/>
          </p:cNvSpPr>
          <p:nvPr/>
        </p:nvSpPr>
        <p:spPr bwMode="auto">
          <a:xfrm rot="5400000" flipH="1" flipV="1">
            <a:off x="5461000" y="2755900"/>
            <a:ext cx="381000" cy="533400"/>
          </a:xfrm>
          <a:custGeom>
            <a:avLst/>
            <a:gdLst>
              <a:gd name="T0" fmla="*/ 163160 w 21600"/>
              <a:gd name="T1" fmla="*/ 0 h 21600"/>
              <a:gd name="T2" fmla="*/ 53887 w 21600"/>
              <a:gd name="T3" fmla="*/ 533400 h 21600"/>
              <a:gd name="T4" fmla="*/ 171538 w 21600"/>
              <a:gd name="T5" fmla="*/ 205211 h 21600"/>
              <a:gd name="T6" fmla="*/ 276260 w 21600"/>
              <a:gd name="T7" fmla="*/ 352760 h 21600"/>
              <a:gd name="T8" fmla="*/ 381000 w 21600"/>
              <a:gd name="T9" fmla="*/ 205211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lnTo>
                  <a:pt x="15662" y="14285"/>
                </a:lnTo>
                <a:close/>
              </a:path>
            </a:pathLst>
          </a:custGeom>
          <a:gradFill rotWithShape="0">
            <a:gsLst>
              <a:gs pos="0">
                <a:schemeClr val="hlink"/>
              </a:gs>
              <a:gs pos="100000">
                <a:schemeClr val="bg1"/>
              </a:gs>
            </a:gsLst>
            <a:lin ang="0" scaled="1"/>
          </a:gra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25615" name="AutoShape 14"/>
          <p:cNvSpPr>
            <a:spLocks noChangeArrowheads="1"/>
          </p:cNvSpPr>
          <p:nvPr/>
        </p:nvSpPr>
        <p:spPr bwMode="auto">
          <a:xfrm>
            <a:off x="7974013" y="2633663"/>
            <a:ext cx="863600" cy="863600"/>
          </a:xfrm>
          <a:prstGeom prst="octagon">
            <a:avLst>
              <a:gd name="adj" fmla="val 29287"/>
            </a:avLst>
          </a:prstGeom>
          <a:solidFill>
            <a:srgbClr val="FFFFCC"/>
          </a:solidFill>
          <a:ln w="28575">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sz="1200"/>
              <a:t>Internal</a:t>
            </a:r>
          </a:p>
          <a:p>
            <a:pPr algn="ctr"/>
            <a:r>
              <a:rPr lang="en-US" altLang="en-US" sz="1200"/>
              <a:t>comms</a:t>
            </a:r>
            <a:endParaRPr lang="en-US" altLang="en-US" sz="1800">
              <a:latin typeface="Times New Roman" pitchFamily="18" charset="0"/>
            </a:endParaRPr>
          </a:p>
        </p:txBody>
      </p:sp>
      <p:sp>
        <p:nvSpPr>
          <p:cNvPr id="25616" name="AutoShape 15"/>
          <p:cNvSpPr>
            <a:spLocks noChangeArrowheads="1"/>
          </p:cNvSpPr>
          <p:nvPr/>
        </p:nvSpPr>
        <p:spPr bwMode="auto">
          <a:xfrm>
            <a:off x="7975600" y="3589338"/>
            <a:ext cx="863600" cy="863600"/>
          </a:xfrm>
          <a:prstGeom prst="octagon">
            <a:avLst>
              <a:gd name="adj" fmla="val 29287"/>
            </a:avLst>
          </a:prstGeom>
          <a:solidFill>
            <a:srgbClr val="FFFFCC"/>
          </a:solidFill>
          <a:ln w="28575">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sz="1200"/>
              <a:t>Media</a:t>
            </a:r>
          </a:p>
          <a:p>
            <a:pPr algn="ctr"/>
            <a:r>
              <a:rPr lang="en-US" altLang="en-US" sz="1200"/>
              <a:t>comms</a:t>
            </a:r>
            <a:endParaRPr lang="en-US" altLang="en-US" sz="1800">
              <a:latin typeface="Times New Roman" pitchFamily="18" charset="0"/>
            </a:endParaRPr>
          </a:p>
        </p:txBody>
      </p:sp>
      <p:sp>
        <p:nvSpPr>
          <p:cNvPr id="25617" name="AutoShape 16"/>
          <p:cNvSpPr>
            <a:spLocks noChangeArrowheads="1"/>
          </p:cNvSpPr>
          <p:nvPr/>
        </p:nvSpPr>
        <p:spPr bwMode="auto">
          <a:xfrm>
            <a:off x="7975600" y="4546600"/>
            <a:ext cx="863600" cy="863600"/>
          </a:xfrm>
          <a:prstGeom prst="octagon">
            <a:avLst>
              <a:gd name="adj" fmla="val 29287"/>
            </a:avLst>
          </a:prstGeom>
          <a:solidFill>
            <a:srgbClr val="FFFFCC"/>
          </a:solidFill>
          <a:ln w="28575">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sz="1200"/>
              <a:t>External</a:t>
            </a:r>
          </a:p>
          <a:p>
            <a:pPr algn="ctr"/>
            <a:r>
              <a:rPr lang="en-US" altLang="en-US" sz="1200"/>
              <a:t>comms</a:t>
            </a:r>
            <a:endParaRPr lang="en-US" altLang="en-US" sz="1800">
              <a:latin typeface="Times New Roman" pitchFamily="18" charset="0"/>
            </a:endParaRPr>
          </a:p>
        </p:txBody>
      </p:sp>
      <p:sp>
        <p:nvSpPr>
          <p:cNvPr id="25618" name="AutoShape 17"/>
          <p:cNvSpPr>
            <a:spLocks noChangeArrowheads="1"/>
          </p:cNvSpPr>
          <p:nvPr/>
        </p:nvSpPr>
        <p:spPr bwMode="auto">
          <a:xfrm>
            <a:off x="1981200" y="1752600"/>
            <a:ext cx="1619250" cy="552450"/>
          </a:xfrm>
          <a:prstGeom prst="homePlate">
            <a:avLst>
              <a:gd name="adj" fmla="val 73276"/>
            </a:avLst>
          </a:prstGeom>
          <a:gradFill rotWithShape="0">
            <a:gsLst>
              <a:gs pos="0">
                <a:srgbClr val="CC0000"/>
              </a:gs>
              <a:gs pos="100000">
                <a:srgbClr val="FF6600"/>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sz="1200" b="1">
                <a:solidFill>
                  <a:schemeClr val="bg1"/>
                </a:solidFill>
              </a:rPr>
              <a:t>Evaluation</a:t>
            </a:r>
          </a:p>
          <a:p>
            <a:pPr algn="ctr"/>
            <a:r>
              <a:rPr lang="en-US" altLang="en-US" sz="1200" b="1">
                <a:solidFill>
                  <a:schemeClr val="bg1"/>
                </a:solidFill>
              </a:rPr>
              <a:t>(Analyse)</a:t>
            </a:r>
          </a:p>
        </p:txBody>
      </p:sp>
      <p:sp>
        <p:nvSpPr>
          <p:cNvPr id="25619" name="AutoShape 18"/>
          <p:cNvSpPr>
            <a:spLocks noChangeArrowheads="1"/>
          </p:cNvSpPr>
          <p:nvPr/>
        </p:nvSpPr>
        <p:spPr bwMode="auto">
          <a:xfrm>
            <a:off x="3651250" y="1752600"/>
            <a:ext cx="1619250" cy="552450"/>
          </a:xfrm>
          <a:prstGeom prst="homePlate">
            <a:avLst>
              <a:gd name="adj" fmla="val 73276"/>
            </a:avLst>
          </a:prstGeom>
          <a:gradFill rotWithShape="0">
            <a:gsLst>
              <a:gs pos="0">
                <a:srgbClr val="FF6600"/>
              </a:gs>
              <a:gs pos="100000">
                <a:srgbClr val="FFFF67"/>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sz="1200" b="1"/>
              <a:t>Strategy</a:t>
            </a:r>
          </a:p>
          <a:p>
            <a:pPr algn="ctr"/>
            <a:r>
              <a:rPr lang="en-US" altLang="en-US" sz="1200" b="1"/>
              <a:t>(issues &amp; </a:t>
            </a:r>
          </a:p>
          <a:p>
            <a:pPr algn="ctr"/>
            <a:r>
              <a:rPr lang="en-US" altLang="en-US" sz="1200" b="1"/>
              <a:t>Implications)</a:t>
            </a:r>
          </a:p>
        </p:txBody>
      </p:sp>
      <p:sp>
        <p:nvSpPr>
          <p:cNvPr id="25620" name="AutoShape 19"/>
          <p:cNvSpPr>
            <a:spLocks noChangeArrowheads="1"/>
          </p:cNvSpPr>
          <p:nvPr/>
        </p:nvSpPr>
        <p:spPr bwMode="auto">
          <a:xfrm>
            <a:off x="5321300" y="1752600"/>
            <a:ext cx="1619250" cy="552450"/>
          </a:xfrm>
          <a:prstGeom prst="homePlate">
            <a:avLst>
              <a:gd name="adj" fmla="val 73276"/>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sz="1200" b="1"/>
              <a:t>Plan Execution</a:t>
            </a:r>
          </a:p>
        </p:txBody>
      </p:sp>
      <p:sp>
        <p:nvSpPr>
          <p:cNvPr id="25621" name="AutoShape 20"/>
          <p:cNvSpPr>
            <a:spLocks noChangeArrowheads="1"/>
          </p:cNvSpPr>
          <p:nvPr/>
        </p:nvSpPr>
        <p:spPr bwMode="auto">
          <a:xfrm>
            <a:off x="6991350" y="1752600"/>
            <a:ext cx="1619250" cy="552450"/>
          </a:xfrm>
          <a:prstGeom prst="homePlate">
            <a:avLst>
              <a:gd name="adj" fmla="val 73276"/>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sz="1200" b="1"/>
              <a:t>Communicate</a:t>
            </a:r>
          </a:p>
        </p:txBody>
      </p:sp>
      <p:sp>
        <p:nvSpPr>
          <p:cNvPr id="25622" name="AutoShape 21"/>
          <p:cNvSpPr>
            <a:spLocks noChangeArrowheads="1"/>
          </p:cNvSpPr>
          <p:nvPr/>
        </p:nvSpPr>
        <p:spPr bwMode="auto">
          <a:xfrm>
            <a:off x="609600" y="1600200"/>
            <a:ext cx="1524000" cy="914400"/>
          </a:xfrm>
          <a:prstGeom prst="irregularSeal1">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sz="1200" b="1">
                <a:solidFill>
                  <a:schemeClr val="bg1"/>
                </a:solidFill>
              </a:rPr>
              <a:t>Recognition</a:t>
            </a:r>
          </a:p>
        </p:txBody>
      </p:sp>
      <p:sp>
        <p:nvSpPr>
          <p:cNvPr id="25623" name="AutoShape 22"/>
          <p:cNvSpPr>
            <a:spLocks noChangeArrowheads="1"/>
          </p:cNvSpPr>
          <p:nvPr/>
        </p:nvSpPr>
        <p:spPr bwMode="auto">
          <a:xfrm>
            <a:off x="8763000" y="1925638"/>
            <a:ext cx="719138" cy="719137"/>
          </a:xfrm>
          <a:prstGeom prst="octagon">
            <a:avLst>
              <a:gd name="adj" fmla="val 29287"/>
            </a:avLst>
          </a:prstGeom>
          <a:solidFill>
            <a:srgbClr val="FFFFCC"/>
          </a:solidFill>
          <a:ln w="28575">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sz="1200"/>
              <a:t>Debrief</a:t>
            </a:r>
            <a:endParaRPr lang="en-US" altLang="en-US" sz="1800">
              <a:latin typeface="Times New Roman" pitchFamily="18" charset="0"/>
            </a:endParaRPr>
          </a:p>
        </p:txBody>
      </p:sp>
      <p:sp>
        <p:nvSpPr>
          <p:cNvPr id="25624" name="AutoShape 23"/>
          <p:cNvSpPr>
            <a:spLocks noChangeArrowheads="1"/>
          </p:cNvSpPr>
          <p:nvPr/>
        </p:nvSpPr>
        <p:spPr bwMode="auto">
          <a:xfrm>
            <a:off x="2794000" y="4376738"/>
            <a:ext cx="900113" cy="360362"/>
          </a:xfrm>
          <a:prstGeom prst="octagon">
            <a:avLst>
              <a:gd name="adj" fmla="val 29287"/>
            </a:avLst>
          </a:prstGeom>
          <a:noFill/>
          <a:ln w="3175">
            <a:solidFill>
              <a:srgbClr val="000099"/>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sz="1000"/>
              <a:t>Reputation</a:t>
            </a:r>
          </a:p>
        </p:txBody>
      </p:sp>
      <p:sp>
        <p:nvSpPr>
          <p:cNvPr id="25625" name="AutoShape 24"/>
          <p:cNvSpPr>
            <a:spLocks noChangeArrowheads="1"/>
          </p:cNvSpPr>
          <p:nvPr/>
        </p:nvSpPr>
        <p:spPr bwMode="auto">
          <a:xfrm>
            <a:off x="2794000" y="3983038"/>
            <a:ext cx="900113" cy="360362"/>
          </a:xfrm>
          <a:prstGeom prst="octagon">
            <a:avLst>
              <a:gd name="adj" fmla="val 29287"/>
            </a:avLst>
          </a:prstGeom>
          <a:noFill/>
          <a:ln w="3175">
            <a:solidFill>
              <a:srgbClr val="000099"/>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sz="1000"/>
              <a:t>Loss of life</a:t>
            </a:r>
          </a:p>
        </p:txBody>
      </p:sp>
      <p:sp>
        <p:nvSpPr>
          <p:cNvPr id="25626" name="AutoShape 25"/>
          <p:cNvSpPr>
            <a:spLocks noChangeArrowheads="1"/>
          </p:cNvSpPr>
          <p:nvPr/>
        </p:nvSpPr>
        <p:spPr bwMode="auto">
          <a:xfrm>
            <a:off x="2794000" y="5164138"/>
            <a:ext cx="900113" cy="360362"/>
          </a:xfrm>
          <a:prstGeom prst="octagon">
            <a:avLst>
              <a:gd name="adj" fmla="val 29287"/>
            </a:avLst>
          </a:prstGeom>
          <a:noFill/>
          <a:ln w="3175">
            <a:solidFill>
              <a:srgbClr val="000099"/>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sz="1000"/>
              <a:t>Terrorism</a:t>
            </a:r>
          </a:p>
        </p:txBody>
      </p:sp>
      <p:sp>
        <p:nvSpPr>
          <p:cNvPr id="25627" name="AutoShape 26"/>
          <p:cNvSpPr>
            <a:spLocks noChangeArrowheads="1"/>
          </p:cNvSpPr>
          <p:nvPr/>
        </p:nvSpPr>
        <p:spPr bwMode="auto">
          <a:xfrm>
            <a:off x="2794000" y="4770438"/>
            <a:ext cx="900113" cy="360362"/>
          </a:xfrm>
          <a:prstGeom prst="octagon">
            <a:avLst>
              <a:gd name="adj" fmla="val 29287"/>
            </a:avLst>
          </a:prstGeom>
          <a:noFill/>
          <a:ln w="3175">
            <a:solidFill>
              <a:srgbClr val="000099"/>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sz="1000"/>
              <a:t>Product</a:t>
            </a:r>
          </a:p>
          <a:p>
            <a:pPr algn="ctr"/>
            <a:r>
              <a:rPr lang="en-US" altLang="en-US" sz="1000"/>
              <a:t>recall</a:t>
            </a:r>
          </a:p>
        </p:txBody>
      </p:sp>
      <p:sp>
        <p:nvSpPr>
          <p:cNvPr id="25628" name="AutoShape 27"/>
          <p:cNvSpPr>
            <a:spLocks/>
          </p:cNvSpPr>
          <p:nvPr/>
        </p:nvSpPr>
        <p:spPr bwMode="auto">
          <a:xfrm>
            <a:off x="7772400" y="2709863"/>
            <a:ext cx="152400" cy="2624137"/>
          </a:xfrm>
          <a:prstGeom prst="leftBrace">
            <a:avLst>
              <a:gd name="adj1" fmla="val 143490"/>
              <a:gd name="adj2" fmla="val 50000"/>
            </a:avLst>
          </a:prstGeom>
          <a:noFill/>
          <a:ln w="31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25629" name="Line 28"/>
          <p:cNvSpPr>
            <a:spLocks noChangeShapeType="1"/>
          </p:cNvSpPr>
          <p:nvPr/>
        </p:nvSpPr>
        <p:spPr bwMode="auto">
          <a:xfrm>
            <a:off x="7162800" y="4025900"/>
            <a:ext cx="609600"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25630" name="Text Box 29"/>
          <p:cNvSpPr txBox="1">
            <a:spLocks noChangeArrowheads="1"/>
          </p:cNvSpPr>
          <p:nvPr/>
        </p:nvSpPr>
        <p:spPr bwMode="auto">
          <a:xfrm>
            <a:off x="7099300" y="3873500"/>
            <a:ext cx="596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sz="1000"/>
              <a:t>Consistent</a:t>
            </a:r>
          </a:p>
          <a:p>
            <a:pPr algn="ctr"/>
            <a:r>
              <a:rPr lang="en-US" altLang="en-US" sz="1000"/>
              <a:t>Message</a:t>
            </a:r>
          </a:p>
        </p:txBody>
      </p:sp>
      <p:sp>
        <p:nvSpPr>
          <p:cNvPr id="25631" name="Line 30"/>
          <p:cNvSpPr>
            <a:spLocks noChangeShapeType="1"/>
          </p:cNvSpPr>
          <p:nvPr/>
        </p:nvSpPr>
        <p:spPr bwMode="auto">
          <a:xfrm>
            <a:off x="904875" y="6286500"/>
            <a:ext cx="5343525" cy="0"/>
          </a:xfrm>
          <a:prstGeom prst="line">
            <a:avLst/>
          </a:prstGeom>
          <a:noFill/>
          <a:ln w="5715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25632" name="Rectangle 31"/>
          <p:cNvSpPr>
            <a:spLocks noChangeArrowheads="1"/>
          </p:cNvSpPr>
          <p:nvPr/>
        </p:nvSpPr>
        <p:spPr bwMode="auto">
          <a:xfrm>
            <a:off x="6324600" y="6172200"/>
            <a:ext cx="685800" cy="2286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sz="1600" b="1">
                <a:solidFill>
                  <a:schemeClr val="bg1"/>
                </a:solidFill>
              </a:rPr>
              <a:t>Time</a:t>
            </a:r>
          </a:p>
        </p:txBody>
      </p:sp>
      <p:sp>
        <p:nvSpPr>
          <p:cNvPr id="25633" name="Line 32"/>
          <p:cNvSpPr>
            <a:spLocks noChangeShapeType="1"/>
          </p:cNvSpPr>
          <p:nvPr/>
        </p:nvSpPr>
        <p:spPr bwMode="auto">
          <a:xfrm>
            <a:off x="1524000" y="5562600"/>
            <a:ext cx="7391400" cy="0"/>
          </a:xfrm>
          <a:prstGeom prst="line">
            <a:avLst/>
          </a:prstGeom>
          <a:noFill/>
          <a:ln w="317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grpSp>
        <p:nvGrpSpPr>
          <p:cNvPr id="25634" name="Group 33"/>
          <p:cNvGrpSpPr>
            <a:grpSpLocks/>
          </p:cNvGrpSpPr>
          <p:nvPr/>
        </p:nvGrpSpPr>
        <p:grpSpPr bwMode="auto">
          <a:xfrm>
            <a:off x="3962400" y="3657600"/>
            <a:ext cx="1778000" cy="1778000"/>
            <a:chOff x="2496" y="2304"/>
            <a:chExt cx="1120" cy="1120"/>
          </a:xfrm>
        </p:grpSpPr>
        <p:sp>
          <p:nvSpPr>
            <p:cNvPr id="25640" name="AutoShape 34"/>
            <p:cNvSpPr>
              <a:spLocks noChangeArrowheads="1"/>
            </p:cNvSpPr>
            <p:nvPr/>
          </p:nvSpPr>
          <p:spPr bwMode="auto">
            <a:xfrm>
              <a:off x="3072" y="2304"/>
              <a:ext cx="544" cy="544"/>
            </a:xfrm>
            <a:prstGeom prst="octagon">
              <a:avLst>
                <a:gd name="adj" fmla="val 29287"/>
              </a:avLst>
            </a:prstGeom>
            <a:solidFill>
              <a:srgbClr val="FFFFCC"/>
            </a:solidFill>
            <a:ln w="28575">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sz="1200"/>
                <a:t>Stake-</a:t>
              </a:r>
            </a:p>
            <a:p>
              <a:pPr algn="ctr"/>
              <a:r>
                <a:rPr lang="en-US" altLang="en-US" sz="1200"/>
                <a:t>holders</a:t>
              </a:r>
              <a:endParaRPr lang="en-US" altLang="en-US" sz="1800">
                <a:latin typeface="Times New Roman" pitchFamily="18" charset="0"/>
              </a:endParaRPr>
            </a:p>
          </p:txBody>
        </p:sp>
        <p:sp>
          <p:nvSpPr>
            <p:cNvPr id="25641" name="AutoShape 35"/>
            <p:cNvSpPr>
              <a:spLocks noChangeArrowheads="1"/>
            </p:cNvSpPr>
            <p:nvPr/>
          </p:nvSpPr>
          <p:spPr bwMode="auto">
            <a:xfrm>
              <a:off x="2496" y="2304"/>
              <a:ext cx="544" cy="544"/>
            </a:xfrm>
            <a:prstGeom prst="octagon">
              <a:avLst>
                <a:gd name="adj" fmla="val 29287"/>
              </a:avLst>
            </a:prstGeom>
            <a:solidFill>
              <a:srgbClr val="FFFFCC"/>
            </a:solidFill>
            <a:ln w="28575">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sz="1200"/>
                <a:t>Human-</a:t>
              </a:r>
            </a:p>
            <a:p>
              <a:pPr algn="ctr"/>
              <a:r>
                <a:rPr lang="en-US" altLang="en-US" sz="1200"/>
                <a:t>itarian</a:t>
              </a:r>
              <a:endParaRPr lang="en-US" altLang="en-US" sz="1800">
                <a:latin typeface="Times New Roman" pitchFamily="18" charset="0"/>
              </a:endParaRPr>
            </a:p>
          </p:txBody>
        </p:sp>
        <p:sp>
          <p:nvSpPr>
            <p:cNvPr id="25642" name="AutoShape 36"/>
            <p:cNvSpPr>
              <a:spLocks noChangeArrowheads="1"/>
            </p:cNvSpPr>
            <p:nvPr/>
          </p:nvSpPr>
          <p:spPr bwMode="auto">
            <a:xfrm>
              <a:off x="2496" y="2880"/>
              <a:ext cx="544" cy="544"/>
            </a:xfrm>
            <a:prstGeom prst="octagon">
              <a:avLst>
                <a:gd name="adj" fmla="val 29287"/>
              </a:avLst>
            </a:prstGeom>
            <a:solidFill>
              <a:srgbClr val="FFFFCC"/>
            </a:solidFill>
            <a:ln w="28575">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sz="1200"/>
                <a:t>Market &amp;</a:t>
              </a:r>
            </a:p>
            <a:p>
              <a:pPr algn="ctr"/>
              <a:r>
                <a:rPr lang="en-US" altLang="en-US" sz="1200"/>
                <a:t>trading</a:t>
              </a:r>
              <a:endParaRPr lang="en-US" altLang="en-US" sz="1800">
                <a:latin typeface="Times New Roman" pitchFamily="18" charset="0"/>
              </a:endParaRPr>
            </a:p>
          </p:txBody>
        </p:sp>
        <p:sp>
          <p:nvSpPr>
            <p:cNvPr id="25643" name="AutoShape 37"/>
            <p:cNvSpPr>
              <a:spLocks noChangeArrowheads="1"/>
            </p:cNvSpPr>
            <p:nvPr/>
          </p:nvSpPr>
          <p:spPr bwMode="auto">
            <a:xfrm>
              <a:off x="3072" y="2880"/>
              <a:ext cx="544" cy="544"/>
            </a:xfrm>
            <a:prstGeom prst="octagon">
              <a:avLst>
                <a:gd name="adj" fmla="val 29287"/>
              </a:avLst>
            </a:prstGeom>
            <a:solidFill>
              <a:srgbClr val="FFFFCC"/>
            </a:solidFill>
            <a:ln w="28575">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sz="1200"/>
                <a:t>Legal &amp;</a:t>
              </a:r>
            </a:p>
            <a:p>
              <a:pPr algn="ctr"/>
              <a:r>
                <a:rPr lang="en-US" altLang="en-US" sz="1200"/>
                <a:t>finance</a:t>
              </a:r>
              <a:endParaRPr lang="en-US" altLang="en-US" sz="1200" b="1"/>
            </a:p>
          </p:txBody>
        </p:sp>
      </p:grpSp>
      <p:sp>
        <p:nvSpPr>
          <p:cNvPr id="25635" name="AutoShape 38"/>
          <p:cNvSpPr>
            <a:spLocks noChangeArrowheads="1"/>
          </p:cNvSpPr>
          <p:nvPr/>
        </p:nvSpPr>
        <p:spPr bwMode="auto">
          <a:xfrm>
            <a:off x="2794000" y="3589338"/>
            <a:ext cx="900113" cy="360362"/>
          </a:xfrm>
          <a:prstGeom prst="octagon">
            <a:avLst>
              <a:gd name="adj" fmla="val 29287"/>
            </a:avLst>
          </a:prstGeom>
          <a:noFill/>
          <a:ln w="3175">
            <a:solidFill>
              <a:srgbClr val="000099"/>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sz="1000"/>
              <a:t>General</a:t>
            </a:r>
          </a:p>
        </p:txBody>
      </p:sp>
      <p:sp>
        <p:nvSpPr>
          <p:cNvPr id="25636" name="AutoShape 39"/>
          <p:cNvSpPr>
            <a:spLocks noChangeArrowheads="1"/>
          </p:cNvSpPr>
          <p:nvPr/>
        </p:nvSpPr>
        <p:spPr bwMode="auto">
          <a:xfrm>
            <a:off x="6540500" y="2641600"/>
            <a:ext cx="863600" cy="863600"/>
          </a:xfrm>
          <a:prstGeom prst="octagon">
            <a:avLst>
              <a:gd name="adj" fmla="val 29287"/>
            </a:avLst>
          </a:prstGeom>
          <a:noFill/>
          <a:ln w="317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sz="1200"/>
              <a:t>Strategy</a:t>
            </a:r>
            <a:endParaRPr lang="en-US" altLang="en-US" sz="1800">
              <a:latin typeface="Times New Roman" pitchFamily="18" charset="0"/>
            </a:endParaRPr>
          </a:p>
        </p:txBody>
      </p:sp>
      <p:sp>
        <p:nvSpPr>
          <p:cNvPr id="304168" name="AutoShape 40"/>
          <p:cNvSpPr>
            <a:spLocks noChangeArrowheads="1"/>
          </p:cNvSpPr>
          <p:nvPr/>
        </p:nvSpPr>
        <p:spPr bwMode="auto">
          <a:xfrm>
            <a:off x="152400" y="2590800"/>
            <a:ext cx="1143000" cy="304800"/>
          </a:xfrm>
          <a:prstGeom prst="homePlate">
            <a:avLst>
              <a:gd name="adj" fmla="val 93750"/>
            </a:avLst>
          </a:prstGeom>
          <a:gradFill rotWithShape="0">
            <a:gsLst>
              <a:gs pos="0">
                <a:schemeClr val="accent1"/>
              </a:gs>
              <a:gs pos="100000">
                <a:schemeClr val="accent1">
                  <a:gamma/>
                  <a:shade val="90980"/>
                  <a:invGamma/>
                </a:scheme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defRPr/>
            </a:pPr>
            <a:r>
              <a:rPr lang="en-US" sz="1200"/>
              <a:t>Preparation</a:t>
            </a:r>
          </a:p>
        </p:txBody>
      </p:sp>
      <p:sp>
        <p:nvSpPr>
          <p:cNvPr id="25638" name="Text Box 41"/>
          <p:cNvSpPr txBox="1">
            <a:spLocks noChangeArrowheads="1"/>
          </p:cNvSpPr>
          <p:nvPr/>
        </p:nvSpPr>
        <p:spPr bwMode="auto">
          <a:xfrm>
            <a:off x="152400" y="3200400"/>
            <a:ext cx="8382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GB" altLang="en-US" sz="1000"/>
              <a:t>Identify stakeholder /</a:t>
            </a:r>
          </a:p>
          <a:p>
            <a:r>
              <a:rPr lang="en-GB" altLang="en-US" sz="1000"/>
              <a:t>contingency issues</a:t>
            </a:r>
          </a:p>
          <a:p>
            <a:endParaRPr lang="en-GB" altLang="en-US" sz="1000"/>
          </a:p>
          <a:p>
            <a:r>
              <a:rPr lang="en-GB" altLang="en-US" sz="1000"/>
              <a:t>Identify functional / stakeholders</a:t>
            </a:r>
          </a:p>
          <a:p>
            <a:r>
              <a:rPr lang="en-GB" altLang="en-US" sz="1000"/>
              <a:t>interface requirements</a:t>
            </a:r>
          </a:p>
        </p:txBody>
      </p:sp>
      <p:sp>
        <p:nvSpPr>
          <p:cNvPr id="25639" name="AutoShape 42"/>
          <p:cNvSpPr>
            <a:spLocks noChangeArrowheads="1"/>
          </p:cNvSpPr>
          <p:nvPr/>
        </p:nvSpPr>
        <p:spPr bwMode="auto">
          <a:xfrm>
            <a:off x="6540500" y="4546600"/>
            <a:ext cx="863600" cy="863600"/>
          </a:xfrm>
          <a:prstGeom prst="octagon">
            <a:avLst>
              <a:gd name="adj" fmla="val 29287"/>
            </a:avLst>
          </a:prstGeom>
          <a:noFill/>
          <a:ln w="317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sz="1200"/>
              <a:t>Team replacement</a:t>
            </a:r>
            <a:endParaRPr lang="en-US" altLang="en-US" sz="1800">
              <a:latin typeface="Times New Roman" pitchFamily="18" charset="0"/>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1827213"/>
            <a:ext cx="3198813" cy="3198812"/>
          </a:xfrm>
          <a:prstGeom prst="rect">
            <a:avLst/>
          </a:prstGeom>
          <a:solidFill>
            <a:schemeClr val="accent1"/>
          </a:solidFill>
          <a:ln>
            <a:noFill/>
          </a:ln>
          <a:effectLst/>
          <a:extLst>
            <a:ext uri="{91240B29-F687-4F45-9708-019B960494DF}">
              <a14:hiddenLine xmlns:a14="http://schemas.microsoft.com/office/drawing/2010/main" w="9525">
                <a:solidFill>
                  <a:srgbClr val="5388D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736" tIns="45368" rIns="90736" bIns="45368" anchor="ctr"/>
          <a:lstStyle>
            <a:lvl1pPr defTabSz="908050">
              <a:defRPr sz="2000">
                <a:solidFill>
                  <a:schemeClr val="tx1"/>
                </a:solidFill>
                <a:latin typeface="Arial" charset="0"/>
              </a:defRPr>
            </a:lvl1pPr>
            <a:lvl2pPr marL="742950" indent="-285750" defTabSz="908050">
              <a:defRPr sz="2000">
                <a:solidFill>
                  <a:schemeClr val="tx1"/>
                </a:solidFill>
                <a:latin typeface="Arial" charset="0"/>
              </a:defRPr>
            </a:lvl2pPr>
            <a:lvl3pPr marL="1143000" indent="-228600" defTabSz="908050">
              <a:defRPr sz="2000">
                <a:solidFill>
                  <a:schemeClr val="tx1"/>
                </a:solidFill>
                <a:latin typeface="Arial" charset="0"/>
              </a:defRPr>
            </a:lvl3pPr>
            <a:lvl4pPr marL="1600200" indent="-228600" defTabSz="908050">
              <a:defRPr sz="2000">
                <a:solidFill>
                  <a:schemeClr val="tx1"/>
                </a:solidFill>
                <a:latin typeface="Arial" charset="0"/>
              </a:defRPr>
            </a:lvl4pPr>
            <a:lvl5pPr marL="2057400" indent="-228600" defTabSz="908050">
              <a:defRPr sz="2000">
                <a:solidFill>
                  <a:schemeClr val="tx1"/>
                </a:solidFill>
                <a:latin typeface="Arial" charset="0"/>
              </a:defRPr>
            </a:lvl5pPr>
            <a:lvl6pPr marL="2514600" indent="-228600" defTabSz="908050" eaLnBrk="0" fontAlgn="base" hangingPunct="0">
              <a:spcBef>
                <a:spcPct val="0"/>
              </a:spcBef>
              <a:spcAft>
                <a:spcPct val="0"/>
              </a:spcAft>
              <a:defRPr sz="2000">
                <a:solidFill>
                  <a:schemeClr val="tx1"/>
                </a:solidFill>
                <a:latin typeface="Arial" charset="0"/>
              </a:defRPr>
            </a:lvl6pPr>
            <a:lvl7pPr marL="2971800" indent="-228600" defTabSz="908050" eaLnBrk="0" fontAlgn="base" hangingPunct="0">
              <a:spcBef>
                <a:spcPct val="0"/>
              </a:spcBef>
              <a:spcAft>
                <a:spcPct val="0"/>
              </a:spcAft>
              <a:defRPr sz="2000">
                <a:solidFill>
                  <a:schemeClr val="tx1"/>
                </a:solidFill>
                <a:latin typeface="Arial" charset="0"/>
              </a:defRPr>
            </a:lvl7pPr>
            <a:lvl8pPr marL="3429000" indent="-228600" defTabSz="908050" eaLnBrk="0" fontAlgn="base" hangingPunct="0">
              <a:spcBef>
                <a:spcPct val="0"/>
              </a:spcBef>
              <a:spcAft>
                <a:spcPct val="0"/>
              </a:spcAft>
              <a:defRPr sz="2000">
                <a:solidFill>
                  <a:schemeClr val="tx1"/>
                </a:solidFill>
                <a:latin typeface="Arial" charset="0"/>
              </a:defRPr>
            </a:lvl8pPr>
            <a:lvl9pPr marL="3886200" indent="-228600" defTabSz="908050" eaLnBrk="0" fontAlgn="base" hangingPunct="0">
              <a:spcBef>
                <a:spcPct val="0"/>
              </a:spcBef>
              <a:spcAft>
                <a:spcPct val="0"/>
              </a:spcAft>
              <a:defRPr sz="2000">
                <a:solidFill>
                  <a:schemeClr val="tx1"/>
                </a:solidFill>
                <a:latin typeface="Arial" charset="0"/>
              </a:defRPr>
            </a:lvl9pPr>
          </a:lstStyle>
          <a:p>
            <a:pPr algn="ctr"/>
            <a:endParaRPr lang="en-GB" altLang="en-US"/>
          </a:p>
        </p:txBody>
      </p:sp>
      <p:sp>
        <p:nvSpPr>
          <p:cNvPr id="26627" name="Rectangle 3"/>
          <p:cNvSpPr>
            <a:spLocks noGrp="1" noChangeArrowheads="1"/>
          </p:cNvSpPr>
          <p:nvPr>
            <p:ph type="title"/>
          </p:nvPr>
        </p:nvSpPr>
        <p:spPr>
          <a:xfrm>
            <a:off x="914400" y="2693988"/>
            <a:ext cx="8364538" cy="1420812"/>
          </a:xfrm>
        </p:spPr>
        <p:txBody>
          <a:bodyPr/>
          <a:lstStyle/>
          <a:p>
            <a:r>
              <a:rPr lang="en-GB" altLang="en-US" sz="3000" smtClean="0"/>
              <a:t>Scenario</a:t>
            </a:r>
            <a:br>
              <a:rPr lang="en-GB" altLang="en-US" sz="3000" smtClean="0"/>
            </a:br>
            <a:r>
              <a:rPr lang="en-GB" altLang="en-US" sz="3000" smtClean="0">
                <a:latin typeface="Arial" charset="0"/>
              </a:rPr>
              <a:t>Move 1</a:t>
            </a:r>
            <a:endParaRPr lang="en-GB" altLang="en-US" sz="3000" smtClean="0"/>
          </a:p>
        </p:txBody>
      </p:sp>
      <p:pic>
        <p:nvPicPr>
          <p:cNvPr id="266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2950" y="2119313"/>
            <a:ext cx="6043613" cy="25066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629" name="Line 5"/>
          <p:cNvSpPr>
            <a:spLocks noChangeShapeType="1"/>
          </p:cNvSpPr>
          <p:nvPr/>
        </p:nvSpPr>
        <p:spPr bwMode="auto">
          <a:xfrm rot="16205962" flipV="1">
            <a:off x="7435057" y="3559969"/>
            <a:ext cx="12700" cy="814387"/>
          </a:xfrm>
          <a:prstGeom prst="line">
            <a:avLst/>
          </a:prstGeom>
          <a:noFill/>
          <a:ln w="762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30" name="Text Box 6"/>
          <p:cNvSpPr txBox="1">
            <a:spLocks noChangeArrowheads="1"/>
          </p:cNvSpPr>
          <p:nvPr/>
        </p:nvSpPr>
        <p:spPr bwMode="auto">
          <a:xfrm>
            <a:off x="7718425" y="3816350"/>
            <a:ext cx="1135063" cy="303213"/>
          </a:xfrm>
          <a:prstGeom prst="rect">
            <a:avLst/>
          </a:prstGeom>
          <a:solidFill>
            <a:srgbClr val="C0C0C0"/>
          </a:solidFill>
          <a:ln w="12700">
            <a:solidFill>
              <a:srgbClr val="000000"/>
            </a:solidFill>
            <a:miter lim="800000"/>
            <a:headEnd/>
            <a:tailEnd/>
          </a:ln>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nl-NL" altLang="en-US" sz="1300" b="1">
                <a:solidFill>
                  <a:srgbClr val="000000"/>
                </a:solidFill>
                <a:latin typeface="Arial Narrow" pitchFamily="34" charset="0"/>
              </a:rPr>
              <a:t>Wind direction</a:t>
            </a:r>
          </a:p>
        </p:txBody>
      </p:sp>
      <p:sp>
        <p:nvSpPr>
          <p:cNvPr id="26631" name="Oval 7"/>
          <p:cNvSpPr>
            <a:spLocks noChangeArrowheads="1"/>
          </p:cNvSpPr>
          <p:nvPr/>
        </p:nvSpPr>
        <p:spPr bwMode="auto">
          <a:xfrm>
            <a:off x="4418013" y="3171825"/>
            <a:ext cx="244475" cy="227013"/>
          </a:xfrm>
          <a:prstGeom prst="ellipse">
            <a:avLst/>
          </a:prstGeom>
          <a:solidFill>
            <a:srgbClr val="FF0000"/>
          </a:solidFill>
          <a:ln w="9525">
            <a:solidFill>
              <a:srgbClr val="8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26632" name="Oval 8"/>
          <p:cNvSpPr>
            <a:spLocks noChangeArrowheads="1"/>
          </p:cNvSpPr>
          <p:nvPr/>
        </p:nvSpPr>
        <p:spPr bwMode="auto">
          <a:xfrm rot="4898719">
            <a:off x="6615906" y="2205832"/>
            <a:ext cx="441325" cy="1604962"/>
          </a:xfrm>
          <a:prstGeom prst="ellipse">
            <a:avLst/>
          </a:prstGeom>
          <a:solidFill>
            <a:srgbClr val="FFFF00">
              <a:alpha val="5019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26633" name="Text Box 9"/>
          <p:cNvSpPr txBox="1">
            <a:spLocks noChangeArrowheads="1"/>
          </p:cNvSpPr>
          <p:nvPr/>
        </p:nvSpPr>
        <p:spPr bwMode="auto">
          <a:xfrm>
            <a:off x="3282950" y="346075"/>
            <a:ext cx="5907088"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spcAft>
                <a:spcPts val="1500"/>
              </a:spcAft>
            </a:pPr>
            <a:r>
              <a:rPr lang="en-GB" altLang="en-US" sz="1600"/>
              <a:t>Your head office, where you are now situated accommodates 600 employees.  It is a six-storey building on the brand new £400m FastCentral Business Park next to the A40 west of London.  Yours is the first building to be occupied.</a:t>
            </a:r>
            <a:endParaRPr lang="nl-NL" altLang="en-US" sz="1600"/>
          </a:p>
        </p:txBody>
      </p:sp>
      <p:sp>
        <p:nvSpPr>
          <p:cNvPr id="26634" name="Line 10"/>
          <p:cNvSpPr>
            <a:spLocks noChangeShapeType="1"/>
          </p:cNvSpPr>
          <p:nvPr/>
        </p:nvSpPr>
        <p:spPr bwMode="auto">
          <a:xfrm flipH="1">
            <a:off x="4564063" y="1533525"/>
            <a:ext cx="693737" cy="1658938"/>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26635" name="Text Box 11"/>
          <p:cNvSpPr txBox="1">
            <a:spLocks noChangeArrowheads="1"/>
          </p:cNvSpPr>
          <p:nvPr/>
        </p:nvSpPr>
        <p:spPr bwMode="auto">
          <a:xfrm>
            <a:off x="3282950" y="5248275"/>
            <a:ext cx="6318250" cy="67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spcBef>
                <a:spcPts val="4200"/>
              </a:spcBef>
              <a:spcAft>
                <a:spcPts val="1500"/>
              </a:spcAft>
            </a:pPr>
            <a:r>
              <a:rPr lang="en-GB" altLang="en-US" sz="1600"/>
              <a:t>Chemical vapour cloud is moving towards your head office building.</a:t>
            </a:r>
          </a:p>
          <a:p>
            <a:r>
              <a:rPr lang="en-GB" altLang="en-US" sz="1600"/>
              <a:t>Cause of release and exact type of chemical are unknown.	</a:t>
            </a:r>
            <a:endParaRPr lang="nl-NL" altLang="en-US" sz="1600"/>
          </a:p>
        </p:txBody>
      </p:sp>
      <p:sp>
        <p:nvSpPr>
          <p:cNvPr id="26636" name="Line 12"/>
          <p:cNvSpPr>
            <a:spLocks noChangeShapeType="1"/>
          </p:cNvSpPr>
          <p:nvPr/>
        </p:nvSpPr>
        <p:spPr bwMode="auto">
          <a:xfrm flipV="1">
            <a:off x="5343525" y="3154363"/>
            <a:ext cx="1262063" cy="201771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26637" name="AutoShape 13"/>
          <p:cNvSpPr>
            <a:spLocks noChangeArrowheads="1"/>
          </p:cNvSpPr>
          <p:nvPr/>
        </p:nvSpPr>
        <p:spPr bwMode="auto">
          <a:xfrm>
            <a:off x="7454900" y="2711450"/>
            <a:ext cx="263525" cy="274638"/>
          </a:xfrm>
          <a:prstGeom prst="irregularSeal1">
            <a:avLst/>
          </a:prstGeom>
          <a:solidFill>
            <a:srgbClr val="FFFF00"/>
          </a:solidFill>
          <a:ln w="9525">
            <a:solidFill>
              <a:srgbClr val="0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1827213"/>
            <a:ext cx="3198813" cy="3198812"/>
          </a:xfrm>
          <a:prstGeom prst="rect">
            <a:avLst/>
          </a:prstGeom>
          <a:solidFill>
            <a:schemeClr val="accent1"/>
          </a:solidFill>
          <a:ln>
            <a:noFill/>
          </a:ln>
          <a:effectLst/>
          <a:extLst>
            <a:ext uri="{91240B29-F687-4F45-9708-019B960494DF}">
              <a14:hiddenLine xmlns:a14="http://schemas.microsoft.com/office/drawing/2010/main" w="9525">
                <a:solidFill>
                  <a:srgbClr val="5388D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736" tIns="45368" rIns="90736" bIns="45368" anchor="ctr"/>
          <a:lstStyle>
            <a:lvl1pPr defTabSz="908050">
              <a:defRPr sz="2000">
                <a:solidFill>
                  <a:schemeClr val="tx1"/>
                </a:solidFill>
                <a:latin typeface="Arial" charset="0"/>
              </a:defRPr>
            </a:lvl1pPr>
            <a:lvl2pPr marL="742950" indent="-285750" defTabSz="908050">
              <a:defRPr sz="2000">
                <a:solidFill>
                  <a:schemeClr val="tx1"/>
                </a:solidFill>
                <a:latin typeface="Arial" charset="0"/>
              </a:defRPr>
            </a:lvl2pPr>
            <a:lvl3pPr marL="1143000" indent="-228600" defTabSz="908050">
              <a:defRPr sz="2000">
                <a:solidFill>
                  <a:schemeClr val="tx1"/>
                </a:solidFill>
                <a:latin typeface="Arial" charset="0"/>
              </a:defRPr>
            </a:lvl3pPr>
            <a:lvl4pPr marL="1600200" indent="-228600" defTabSz="908050">
              <a:defRPr sz="2000">
                <a:solidFill>
                  <a:schemeClr val="tx1"/>
                </a:solidFill>
                <a:latin typeface="Arial" charset="0"/>
              </a:defRPr>
            </a:lvl4pPr>
            <a:lvl5pPr marL="2057400" indent="-228600" defTabSz="908050">
              <a:defRPr sz="2000">
                <a:solidFill>
                  <a:schemeClr val="tx1"/>
                </a:solidFill>
                <a:latin typeface="Arial" charset="0"/>
              </a:defRPr>
            </a:lvl5pPr>
            <a:lvl6pPr marL="2514600" indent="-228600" defTabSz="908050" eaLnBrk="0" fontAlgn="base" hangingPunct="0">
              <a:spcBef>
                <a:spcPct val="0"/>
              </a:spcBef>
              <a:spcAft>
                <a:spcPct val="0"/>
              </a:spcAft>
              <a:defRPr sz="2000">
                <a:solidFill>
                  <a:schemeClr val="tx1"/>
                </a:solidFill>
                <a:latin typeface="Arial" charset="0"/>
              </a:defRPr>
            </a:lvl6pPr>
            <a:lvl7pPr marL="2971800" indent="-228600" defTabSz="908050" eaLnBrk="0" fontAlgn="base" hangingPunct="0">
              <a:spcBef>
                <a:spcPct val="0"/>
              </a:spcBef>
              <a:spcAft>
                <a:spcPct val="0"/>
              </a:spcAft>
              <a:defRPr sz="2000">
                <a:solidFill>
                  <a:schemeClr val="tx1"/>
                </a:solidFill>
                <a:latin typeface="Arial" charset="0"/>
              </a:defRPr>
            </a:lvl7pPr>
            <a:lvl8pPr marL="3429000" indent="-228600" defTabSz="908050" eaLnBrk="0" fontAlgn="base" hangingPunct="0">
              <a:spcBef>
                <a:spcPct val="0"/>
              </a:spcBef>
              <a:spcAft>
                <a:spcPct val="0"/>
              </a:spcAft>
              <a:defRPr sz="2000">
                <a:solidFill>
                  <a:schemeClr val="tx1"/>
                </a:solidFill>
                <a:latin typeface="Arial" charset="0"/>
              </a:defRPr>
            </a:lvl8pPr>
            <a:lvl9pPr marL="3886200" indent="-228600" defTabSz="908050" eaLnBrk="0" fontAlgn="base" hangingPunct="0">
              <a:spcBef>
                <a:spcPct val="0"/>
              </a:spcBef>
              <a:spcAft>
                <a:spcPct val="0"/>
              </a:spcAft>
              <a:defRPr sz="2000">
                <a:solidFill>
                  <a:schemeClr val="tx1"/>
                </a:solidFill>
                <a:latin typeface="Arial" charset="0"/>
              </a:defRPr>
            </a:lvl9pPr>
          </a:lstStyle>
          <a:p>
            <a:pPr algn="ctr"/>
            <a:endParaRPr lang="en-GB" altLang="en-US"/>
          </a:p>
        </p:txBody>
      </p:sp>
      <p:sp>
        <p:nvSpPr>
          <p:cNvPr id="27651" name="Rectangle 3"/>
          <p:cNvSpPr>
            <a:spLocks noGrp="1" noChangeArrowheads="1"/>
          </p:cNvSpPr>
          <p:nvPr>
            <p:ph type="title"/>
          </p:nvPr>
        </p:nvSpPr>
        <p:spPr>
          <a:xfrm>
            <a:off x="914400" y="2693988"/>
            <a:ext cx="8364538" cy="1420812"/>
          </a:xfrm>
        </p:spPr>
        <p:txBody>
          <a:bodyPr/>
          <a:lstStyle/>
          <a:p>
            <a:r>
              <a:rPr lang="en-GB" altLang="en-US" sz="3000" smtClean="0"/>
              <a:t>Scenario</a:t>
            </a:r>
            <a:br>
              <a:rPr lang="en-GB" altLang="en-US" sz="3000" smtClean="0"/>
            </a:br>
            <a:r>
              <a:rPr lang="en-GB" altLang="en-US" sz="3000" smtClean="0">
                <a:latin typeface="Arial" charset="0"/>
              </a:rPr>
              <a:t>Move 2</a:t>
            </a:r>
            <a:endParaRPr lang="en-GB" altLang="en-US" sz="3000" smtClean="0"/>
          </a:p>
        </p:txBody>
      </p:sp>
      <p:pic>
        <p:nvPicPr>
          <p:cNvPr id="276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2950" y="2119313"/>
            <a:ext cx="6043613" cy="25066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7653" name="Line 5"/>
          <p:cNvSpPr>
            <a:spLocks noChangeShapeType="1"/>
          </p:cNvSpPr>
          <p:nvPr/>
        </p:nvSpPr>
        <p:spPr bwMode="auto">
          <a:xfrm rot="16205962" flipV="1">
            <a:off x="7435057" y="3559969"/>
            <a:ext cx="12700" cy="814387"/>
          </a:xfrm>
          <a:prstGeom prst="line">
            <a:avLst/>
          </a:prstGeom>
          <a:noFill/>
          <a:ln w="762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54" name="Text Box 6"/>
          <p:cNvSpPr txBox="1">
            <a:spLocks noChangeArrowheads="1"/>
          </p:cNvSpPr>
          <p:nvPr/>
        </p:nvSpPr>
        <p:spPr bwMode="auto">
          <a:xfrm>
            <a:off x="7718425" y="3816350"/>
            <a:ext cx="1135063" cy="303213"/>
          </a:xfrm>
          <a:prstGeom prst="rect">
            <a:avLst/>
          </a:prstGeom>
          <a:solidFill>
            <a:srgbClr val="C0C0C0"/>
          </a:solidFill>
          <a:ln w="12700">
            <a:solidFill>
              <a:srgbClr val="000000"/>
            </a:solidFill>
            <a:miter lim="800000"/>
            <a:headEnd/>
            <a:tailEnd/>
          </a:ln>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nl-NL" altLang="en-US" sz="1300" b="1">
                <a:solidFill>
                  <a:srgbClr val="000000"/>
                </a:solidFill>
                <a:latin typeface="Arial Narrow" pitchFamily="34" charset="0"/>
              </a:rPr>
              <a:t>Wind direction</a:t>
            </a:r>
          </a:p>
        </p:txBody>
      </p:sp>
      <p:sp>
        <p:nvSpPr>
          <p:cNvPr id="27655" name="AutoShape 7"/>
          <p:cNvSpPr>
            <a:spLocks noChangeArrowheads="1"/>
          </p:cNvSpPr>
          <p:nvPr/>
        </p:nvSpPr>
        <p:spPr bwMode="auto">
          <a:xfrm>
            <a:off x="7454900" y="2711450"/>
            <a:ext cx="263525" cy="274638"/>
          </a:xfrm>
          <a:prstGeom prst="irregularSeal1">
            <a:avLst/>
          </a:prstGeom>
          <a:solidFill>
            <a:srgbClr val="FFFF00"/>
          </a:solidFill>
          <a:ln w="9525">
            <a:solidFill>
              <a:srgbClr val="0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27656" name="Oval 8"/>
          <p:cNvSpPr>
            <a:spLocks noChangeArrowheads="1"/>
          </p:cNvSpPr>
          <p:nvPr/>
        </p:nvSpPr>
        <p:spPr bwMode="auto">
          <a:xfrm>
            <a:off x="4418013" y="3171825"/>
            <a:ext cx="244475" cy="227013"/>
          </a:xfrm>
          <a:prstGeom prst="ellipse">
            <a:avLst/>
          </a:prstGeom>
          <a:solidFill>
            <a:srgbClr val="FF0000"/>
          </a:solidFill>
          <a:ln w="9525">
            <a:solidFill>
              <a:srgbClr val="8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27657" name="Text Box 9"/>
          <p:cNvSpPr txBox="1">
            <a:spLocks noChangeArrowheads="1"/>
          </p:cNvSpPr>
          <p:nvPr/>
        </p:nvSpPr>
        <p:spPr bwMode="auto">
          <a:xfrm>
            <a:off x="3282950" y="346075"/>
            <a:ext cx="5907088"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spcAft>
                <a:spcPts val="1500"/>
              </a:spcAft>
            </a:pPr>
            <a:r>
              <a:rPr lang="en-GB" altLang="en-US" sz="1600">
                <a:solidFill>
                  <a:schemeClr val="bg2"/>
                </a:solidFill>
              </a:rPr>
              <a:t>Your head office, where you are now situated accommodates 600 employees.  It is a six-storey building on the brand new £400m FastCentral Business Park next to the A40 west of London.  Yours is the first building to be occupied.</a:t>
            </a:r>
            <a:endParaRPr lang="nl-NL" altLang="en-US" sz="1600">
              <a:solidFill>
                <a:schemeClr val="bg2"/>
              </a:solidFill>
            </a:endParaRPr>
          </a:p>
        </p:txBody>
      </p:sp>
      <p:sp>
        <p:nvSpPr>
          <p:cNvPr id="27658" name="Line 10"/>
          <p:cNvSpPr>
            <a:spLocks noChangeShapeType="1"/>
          </p:cNvSpPr>
          <p:nvPr/>
        </p:nvSpPr>
        <p:spPr bwMode="auto">
          <a:xfrm flipH="1">
            <a:off x="4564063" y="1533525"/>
            <a:ext cx="693737" cy="1658938"/>
          </a:xfrm>
          <a:prstGeom prst="line">
            <a:avLst/>
          </a:prstGeom>
          <a:noFill/>
          <a:ln w="190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27659" name="Text Box 11"/>
          <p:cNvSpPr txBox="1">
            <a:spLocks noChangeArrowheads="1"/>
          </p:cNvSpPr>
          <p:nvPr/>
        </p:nvSpPr>
        <p:spPr bwMode="auto">
          <a:xfrm>
            <a:off x="3282950" y="5248275"/>
            <a:ext cx="6318250"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spcBef>
                <a:spcPts val="4200"/>
              </a:spcBef>
              <a:spcAft>
                <a:spcPts val="1500"/>
              </a:spcAft>
            </a:pPr>
            <a:r>
              <a:rPr lang="en-GB" altLang="en-US" sz="1600"/>
              <a:t>Chemical vapour cloud has moved west towards your building.  Roads are gridlocked. Vapour is hydrochloric acid.  Staff have been overcome.</a:t>
            </a:r>
          </a:p>
          <a:p>
            <a:r>
              <a:rPr lang="en-GB" altLang="en-US" sz="1600"/>
              <a:t>News reports suggest terrorists are responsible.</a:t>
            </a:r>
            <a:endParaRPr lang="nl-NL" altLang="en-US" sz="1600"/>
          </a:p>
        </p:txBody>
      </p:sp>
      <p:sp>
        <p:nvSpPr>
          <p:cNvPr id="27660" name="Line 12"/>
          <p:cNvSpPr>
            <a:spLocks noChangeShapeType="1"/>
          </p:cNvSpPr>
          <p:nvPr/>
        </p:nvSpPr>
        <p:spPr bwMode="auto">
          <a:xfrm flipV="1">
            <a:off x="5343525" y="3398838"/>
            <a:ext cx="484188" cy="1773237"/>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27661" name="Oval 13"/>
          <p:cNvSpPr>
            <a:spLocks noChangeArrowheads="1"/>
          </p:cNvSpPr>
          <p:nvPr/>
        </p:nvSpPr>
        <p:spPr bwMode="auto">
          <a:xfrm rot="4898719">
            <a:off x="6231732" y="1883569"/>
            <a:ext cx="322262" cy="2254250"/>
          </a:xfrm>
          <a:prstGeom prst="ellipse">
            <a:avLst/>
          </a:prstGeom>
          <a:solidFill>
            <a:srgbClr val="FFFFCC">
              <a:alpha val="5019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27662" name="Oval 14"/>
          <p:cNvSpPr>
            <a:spLocks noChangeArrowheads="1"/>
          </p:cNvSpPr>
          <p:nvPr/>
        </p:nvSpPr>
        <p:spPr bwMode="auto">
          <a:xfrm rot="4898719">
            <a:off x="5615781" y="2285207"/>
            <a:ext cx="441325" cy="1604962"/>
          </a:xfrm>
          <a:prstGeom prst="ellipse">
            <a:avLst/>
          </a:prstGeom>
          <a:solidFill>
            <a:srgbClr val="FFFF00">
              <a:alpha val="5019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3"/>
          <p:cNvSpPr>
            <a:spLocks noGrp="1"/>
          </p:cNvSpPr>
          <p:nvPr>
            <p:ph type="dt" sz="quarter" idx="10"/>
          </p:nvPr>
        </p:nvSpPr>
        <p:spPr>
          <a:noFill/>
        </p:spPr>
        <p:txBody>
          <a:bodyPr/>
          <a:lstStyle>
            <a:lvl1pPr defTabSz="939800">
              <a:defRPr sz="2000">
                <a:solidFill>
                  <a:schemeClr val="tx1"/>
                </a:solidFill>
                <a:latin typeface="Arial" charset="0"/>
              </a:defRPr>
            </a:lvl1pPr>
            <a:lvl2pPr marL="742950" indent="-285750" defTabSz="939800">
              <a:defRPr sz="2000">
                <a:solidFill>
                  <a:schemeClr val="tx1"/>
                </a:solidFill>
                <a:latin typeface="Arial" charset="0"/>
              </a:defRPr>
            </a:lvl2pPr>
            <a:lvl3pPr marL="1143000" indent="-228600" defTabSz="939800">
              <a:defRPr sz="2000">
                <a:solidFill>
                  <a:schemeClr val="tx1"/>
                </a:solidFill>
                <a:latin typeface="Arial" charset="0"/>
              </a:defRPr>
            </a:lvl3pPr>
            <a:lvl4pPr marL="1600200" indent="-228600" defTabSz="939800">
              <a:defRPr sz="2000">
                <a:solidFill>
                  <a:schemeClr val="tx1"/>
                </a:solidFill>
                <a:latin typeface="Arial" charset="0"/>
              </a:defRPr>
            </a:lvl4pPr>
            <a:lvl5pPr marL="2057400" indent="-228600" defTabSz="939800">
              <a:defRPr sz="2000">
                <a:solidFill>
                  <a:schemeClr val="tx1"/>
                </a:solidFill>
                <a:latin typeface="Arial" charset="0"/>
              </a:defRPr>
            </a:lvl5pPr>
            <a:lvl6pPr marL="2514600" indent="-228600" defTabSz="939800" eaLnBrk="0" fontAlgn="base" hangingPunct="0">
              <a:spcBef>
                <a:spcPct val="0"/>
              </a:spcBef>
              <a:spcAft>
                <a:spcPct val="0"/>
              </a:spcAft>
              <a:defRPr sz="2000">
                <a:solidFill>
                  <a:schemeClr val="tx1"/>
                </a:solidFill>
                <a:latin typeface="Arial" charset="0"/>
              </a:defRPr>
            </a:lvl6pPr>
            <a:lvl7pPr marL="2971800" indent="-228600" defTabSz="939800" eaLnBrk="0" fontAlgn="base" hangingPunct="0">
              <a:spcBef>
                <a:spcPct val="0"/>
              </a:spcBef>
              <a:spcAft>
                <a:spcPct val="0"/>
              </a:spcAft>
              <a:defRPr sz="2000">
                <a:solidFill>
                  <a:schemeClr val="tx1"/>
                </a:solidFill>
                <a:latin typeface="Arial" charset="0"/>
              </a:defRPr>
            </a:lvl7pPr>
            <a:lvl8pPr marL="3429000" indent="-228600" defTabSz="939800" eaLnBrk="0" fontAlgn="base" hangingPunct="0">
              <a:spcBef>
                <a:spcPct val="0"/>
              </a:spcBef>
              <a:spcAft>
                <a:spcPct val="0"/>
              </a:spcAft>
              <a:defRPr sz="2000">
                <a:solidFill>
                  <a:schemeClr val="tx1"/>
                </a:solidFill>
                <a:latin typeface="Arial" charset="0"/>
              </a:defRPr>
            </a:lvl8pPr>
            <a:lvl9pPr marL="3886200" indent="-228600" defTabSz="939800" eaLnBrk="0" fontAlgn="base" hangingPunct="0">
              <a:spcBef>
                <a:spcPct val="0"/>
              </a:spcBef>
              <a:spcAft>
                <a:spcPct val="0"/>
              </a:spcAft>
              <a:defRPr sz="2000">
                <a:solidFill>
                  <a:schemeClr val="tx1"/>
                </a:solidFill>
                <a:latin typeface="Arial" charset="0"/>
              </a:defRPr>
            </a:lvl9pPr>
          </a:lstStyle>
          <a:p>
            <a:r>
              <a:rPr lang="en-GB" altLang="en-US" sz="1200"/>
              <a:t>Marsh</a:t>
            </a:r>
          </a:p>
        </p:txBody>
      </p:sp>
      <p:sp>
        <p:nvSpPr>
          <p:cNvPr id="28675" name="Rectangle 6"/>
          <p:cNvSpPr>
            <a:spLocks noGrp="1" noChangeArrowheads="1"/>
          </p:cNvSpPr>
          <p:nvPr>
            <p:ph type="title"/>
          </p:nvPr>
        </p:nvSpPr>
        <p:spPr/>
        <p:txBody>
          <a:bodyPr/>
          <a:lstStyle/>
          <a:p>
            <a:r>
              <a:rPr lang="nl-NL" altLang="en-US" smtClean="0"/>
              <a:t>Move 2 – Questions</a:t>
            </a:r>
          </a:p>
        </p:txBody>
      </p:sp>
      <p:sp>
        <p:nvSpPr>
          <p:cNvPr id="28676" name="Rectangle 7"/>
          <p:cNvSpPr>
            <a:spLocks noGrp="1" noChangeArrowheads="1"/>
          </p:cNvSpPr>
          <p:nvPr>
            <p:ph type="body" idx="1"/>
          </p:nvPr>
        </p:nvSpPr>
        <p:spPr/>
        <p:txBody>
          <a:bodyPr/>
          <a:lstStyle/>
          <a:p>
            <a:pPr>
              <a:lnSpc>
                <a:spcPct val="90000"/>
              </a:lnSpc>
            </a:pPr>
            <a:r>
              <a:rPr lang="en-GB" altLang="en-US" smtClean="0"/>
              <a:t>How are you going to contact and account for employees?  What internal and external stakeholders do you need to communicate with?  How should they be prioritised? </a:t>
            </a:r>
          </a:p>
          <a:p>
            <a:pPr>
              <a:lnSpc>
                <a:spcPct val="90000"/>
              </a:lnSpc>
            </a:pPr>
            <a:endParaRPr lang="en-GB" altLang="en-US" smtClean="0"/>
          </a:p>
          <a:p>
            <a:pPr>
              <a:lnSpc>
                <a:spcPct val="90000"/>
              </a:lnSpc>
            </a:pPr>
            <a:r>
              <a:rPr lang="en-GB" altLang="en-US" smtClean="0"/>
              <a:t>How (what method) will you communicate with employees?  How will you support injured employees and their families; especially those who lose loved ones during the crisis? </a:t>
            </a:r>
          </a:p>
          <a:p>
            <a:pPr>
              <a:lnSpc>
                <a:spcPct val="90000"/>
              </a:lnSpc>
            </a:pPr>
            <a:endParaRPr lang="en-GB" altLang="en-US" smtClean="0"/>
          </a:p>
          <a:p>
            <a:pPr>
              <a:lnSpc>
                <a:spcPct val="90000"/>
              </a:lnSpc>
            </a:pPr>
            <a:r>
              <a:rPr lang="en-GB" altLang="en-US" smtClean="0"/>
              <a:t>How will you respond to and manage the media?  What are the possible legal and public relations implications and who will resolve them? </a:t>
            </a:r>
          </a:p>
          <a:p>
            <a:pPr>
              <a:lnSpc>
                <a:spcPct val="90000"/>
              </a:lnSpc>
            </a:pPr>
            <a:endParaRPr lang="en-GB" altLang="en-US" smtClean="0"/>
          </a:p>
          <a:p>
            <a:pPr>
              <a:lnSpc>
                <a:spcPct val="90000"/>
              </a:lnSpc>
            </a:pPr>
            <a:r>
              <a:rPr lang="en-GB" altLang="en-US" smtClean="0"/>
              <a:t>What are the potential long-term implications for your business? </a:t>
            </a:r>
            <a:endParaRPr lang="nl-NL" altLang="en-US" smtClean="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0" y="1827213"/>
            <a:ext cx="3198813" cy="3198812"/>
          </a:xfrm>
          <a:prstGeom prst="rect">
            <a:avLst/>
          </a:prstGeom>
          <a:solidFill>
            <a:schemeClr val="accent1"/>
          </a:solidFill>
          <a:ln>
            <a:noFill/>
          </a:ln>
          <a:effectLst/>
          <a:extLst>
            <a:ext uri="{91240B29-F687-4F45-9708-019B960494DF}">
              <a14:hiddenLine xmlns:a14="http://schemas.microsoft.com/office/drawing/2010/main" w="9525">
                <a:solidFill>
                  <a:srgbClr val="5388D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736" tIns="45368" rIns="90736" bIns="45368" anchor="ctr"/>
          <a:lstStyle>
            <a:lvl1pPr defTabSz="908050">
              <a:defRPr sz="2000">
                <a:solidFill>
                  <a:schemeClr val="tx1"/>
                </a:solidFill>
                <a:latin typeface="Arial" charset="0"/>
              </a:defRPr>
            </a:lvl1pPr>
            <a:lvl2pPr marL="742950" indent="-285750" defTabSz="908050">
              <a:defRPr sz="2000">
                <a:solidFill>
                  <a:schemeClr val="tx1"/>
                </a:solidFill>
                <a:latin typeface="Arial" charset="0"/>
              </a:defRPr>
            </a:lvl2pPr>
            <a:lvl3pPr marL="1143000" indent="-228600" defTabSz="908050">
              <a:defRPr sz="2000">
                <a:solidFill>
                  <a:schemeClr val="tx1"/>
                </a:solidFill>
                <a:latin typeface="Arial" charset="0"/>
              </a:defRPr>
            </a:lvl3pPr>
            <a:lvl4pPr marL="1600200" indent="-228600" defTabSz="908050">
              <a:defRPr sz="2000">
                <a:solidFill>
                  <a:schemeClr val="tx1"/>
                </a:solidFill>
                <a:latin typeface="Arial" charset="0"/>
              </a:defRPr>
            </a:lvl4pPr>
            <a:lvl5pPr marL="2057400" indent="-228600" defTabSz="908050">
              <a:defRPr sz="2000">
                <a:solidFill>
                  <a:schemeClr val="tx1"/>
                </a:solidFill>
                <a:latin typeface="Arial" charset="0"/>
              </a:defRPr>
            </a:lvl5pPr>
            <a:lvl6pPr marL="2514600" indent="-228600" defTabSz="908050" eaLnBrk="0" fontAlgn="base" hangingPunct="0">
              <a:spcBef>
                <a:spcPct val="0"/>
              </a:spcBef>
              <a:spcAft>
                <a:spcPct val="0"/>
              </a:spcAft>
              <a:defRPr sz="2000">
                <a:solidFill>
                  <a:schemeClr val="tx1"/>
                </a:solidFill>
                <a:latin typeface="Arial" charset="0"/>
              </a:defRPr>
            </a:lvl6pPr>
            <a:lvl7pPr marL="2971800" indent="-228600" defTabSz="908050" eaLnBrk="0" fontAlgn="base" hangingPunct="0">
              <a:spcBef>
                <a:spcPct val="0"/>
              </a:spcBef>
              <a:spcAft>
                <a:spcPct val="0"/>
              </a:spcAft>
              <a:defRPr sz="2000">
                <a:solidFill>
                  <a:schemeClr val="tx1"/>
                </a:solidFill>
                <a:latin typeface="Arial" charset="0"/>
              </a:defRPr>
            </a:lvl7pPr>
            <a:lvl8pPr marL="3429000" indent="-228600" defTabSz="908050" eaLnBrk="0" fontAlgn="base" hangingPunct="0">
              <a:spcBef>
                <a:spcPct val="0"/>
              </a:spcBef>
              <a:spcAft>
                <a:spcPct val="0"/>
              </a:spcAft>
              <a:defRPr sz="2000">
                <a:solidFill>
                  <a:schemeClr val="tx1"/>
                </a:solidFill>
                <a:latin typeface="Arial" charset="0"/>
              </a:defRPr>
            </a:lvl8pPr>
            <a:lvl9pPr marL="3886200" indent="-228600" defTabSz="908050" eaLnBrk="0" fontAlgn="base" hangingPunct="0">
              <a:spcBef>
                <a:spcPct val="0"/>
              </a:spcBef>
              <a:spcAft>
                <a:spcPct val="0"/>
              </a:spcAft>
              <a:defRPr sz="2000">
                <a:solidFill>
                  <a:schemeClr val="tx1"/>
                </a:solidFill>
                <a:latin typeface="Arial" charset="0"/>
              </a:defRPr>
            </a:lvl9pPr>
          </a:lstStyle>
          <a:p>
            <a:pPr algn="ctr"/>
            <a:endParaRPr lang="en-GB" altLang="en-US"/>
          </a:p>
        </p:txBody>
      </p:sp>
      <p:sp>
        <p:nvSpPr>
          <p:cNvPr id="29699" name="Rectangle 3"/>
          <p:cNvSpPr>
            <a:spLocks noGrp="1" noChangeArrowheads="1"/>
          </p:cNvSpPr>
          <p:nvPr>
            <p:ph type="title"/>
          </p:nvPr>
        </p:nvSpPr>
        <p:spPr>
          <a:xfrm>
            <a:off x="914400" y="2693988"/>
            <a:ext cx="8364538" cy="1420812"/>
          </a:xfrm>
        </p:spPr>
        <p:txBody>
          <a:bodyPr/>
          <a:lstStyle/>
          <a:p>
            <a:r>
              <a:rPr lang="en-GB" altLang="en-US" sz="3000" smtClean="0"/>
              <a:t>Move 2 – Crisis management</a:t>
            </a:r>
            <a:br>
              <a:rPr lang="en-GB" altLang="en-US" sz="3000" smtClean="0"/>
            </a:br>
            <a:r>
              <a:rPr lang="en-GB" altLang="en-US" sz="3000" smtClean="0">
                <a:latin typeface="Arial" charset="0"/>
              </a:rPr>
              <a:t>Plenary session</a:t>
            </a:r>
            <a:endParaRPr lang="en-GB" altLang="en-US" sz="3000" smtClean="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NameAndLocation"/>
          <p:cNvSpPr txBox="1">
            <a:spLocks noChangeArrowheads="1"/>
          </p:cNvSpPr>
          <p:nvPr/>
        </p:nvSpPr>
        <p:spPr bwMode="auto">
          <a:xfrm>
            <a:off x="914400" y="5105400"/>
            <a:ext cx="64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86400" rIns="85405" bIns="42702"/>
          <a:lstStyle>
            <a:lvl1pPr defTabSz="854075">
              <a:defRPr sz="2000">
                <a:solidFill>
                  <a:schemeClr val="tx1"/>
                </a:solidFill>
                <a:latin typeface="Arial" charset="0"/>
              </a:defRPr>
            </a:lvl1pPr>
            <a:lvl2pPr marL="742950" indent="-285750" defTabSz="854075">
              <a:defRPr sz="2000">
                <a:solidFill>
                  <a:schemeClr val="tx1"/>
                </a:solidFill>
                <a:latin typeface="Arial" charset="0"/>
              </a:defRPr>
            </a:lvl2pPr>
            <a:lvl3pPr marL="1143000" indent="-228600" defTabSz="854075">
              <a:defRPr sz="2000">
                <a:solidFill>
                  <a:schemeClr val="tx1"/>
                </a:solidFill>
                <a:latin typeface="Arial" charset="0"/>
              </a:defRPr>
            </a:lvl3pPr>
            <a:lvl4pPr marL="1600200" indent="-228600" defTabSz="854075">
              <a:defRPr sz="2000">
                <a:solidFill>
                  <a:schemeClr val="tx1"/>
                </a:solidFill>
                <a:latin typeface="Arial" charset="0"/>
              </a:defRPr>
            </a:lvl4pPr>
            <a:lvl5pPr marL="2057400" indent="-228600" defTabSz="854075">
              <a:defRPr sz="2000">
                <a:solidFill>
                  <a:schemeClr val="tx1"/>
                </a:solidFill>
                <a:latin typeface="Arial" charset="0"/>
              </a:defRPr>
            </a:lvl5pPr>
            <a:lvl6pPr marL="2514600" indent="-228600" defTabSz="854075" eaLnBrk="0" fontAlgn="base" hangingPunct="0">
              <a:spcBef>
                <a:spcPct val="0"/>
              </a:spcBef>
              <a:spcAft>
                <a:spcPct val="0"/>
              </a:spcAft>
              <a:defRPr sz="2000">
                <a:solidFill>
                  <a:schemeClr val="tx1"/>
                </a:solidFill>
                <a:latin typeface="Arial" charset="0"/>
              </a:defRPr>
            </a:lvl6pPr>
            <a:lvl7pPr marL="2971800" indent="-228600" defTabSz="854075" eaLnBrk="0" fontAlgn="base" hangingPunct="0">
              <a:spcBef>
                <a:spcPct val="0"/>
              </a:spcBef>
              <a:spcAft>
                <a:spcPct val="0"/>
              </a:spcAft>
              <a:defRPr sz="2000">
                <a:solidFill>
                  <a:schemeClr val="tx1"/>
                </a:solidFill>
                <a:latin typeface="Arial" charset="0"/>
              </a:defRPr>
            </a:lvl7pPr>
            <a:lvl8pPr marL="3429000" indent="-228600" defTabSz="854075" eaLnBrk="0" fontAlgn="base" hangingPunct="0">
              <a:spcBef>
                <a:spcPct val="0"/>
              </a:spcBef>
              <a:spcAft>
                <a:spcPct val="0"/>
              </a:spcAft>
              <a:defRPr sz="2000">
                <a:solidFill>
                  <a:schemeClr val="tx1"/>
                </a:solidFill>
                <a:latin typeface="Arial" charset="0"/>
              </a:defRPr>
            </a:lvl8pPr>
            <a:lvl9pPr marL="3886200" indent="-228600" defTabSz="854075" eaLnBrk="0" fontAlgn="base" hangingPunct="0">
              <a:spcBef>
                <a:spcPct val="0"/>
              </a:spcBef>
              <a:spcAft>
                <a:spcPct val="0"/>
              </a:spcAft>
              <a:defRPr sz="2000">
                <a:solidFill>
                  <a:schemeClr val="tx1"/>
                </a:solidFill>
                <a:latin typeface="Arial" charset="0"/>
              </a:defRPr>
            </a:lvl9pPr>
          </a:lstStyle>
          <a:p>
            <a:pPr>
              <a:lnSpc>
                <a:spcPct val="50000"/>
              </a:lnSpc>
              <a:spcBef>
                <a:spcPct val="50000"/>
              </a:spcBef>
            </a:pPr>
            <a:r>
              <a:rPr lang="en-US" altLang="en-US" sz="1600">
                <a:latin typeface="Arial Black" pitchFamily="34" charset="0"/>
              </a:rPr>
              <a:t>Doede de Waij – BCM practice leader</a:t>
            </a:r>
            <a:endParaRPr lang="en-GB" altLang="en-US" sz="1600">
              <a:latin typeface="Arial Black" pitchFamily="34" charset="0"/>
            </a:endParaRPr>
          </a:p>
          <a:p>
            <a:pPr>
              <a:lnSpc>
                <a:spcPct val="50000"/>
              </a:lnSpc>
              <a:spcBef>
                <a:spcPct val="50000"/>
              </a:spcBef>
            </a:pPr>
            <a:r>
              <a:rPr lang="en-GB" altLang="en-US" sz="1600">
                <a:latin typeface="Arial Black" pitchFamily="34" charset="0"/>
              </a:rPr>
              <a:t>Malcolm Cornish</a:t>
            </a:r>
            <a:r>
              <a:rPr lang="en-US" altLang="en-US" sz="1600">
                <a:latin typeface="Arial Black" pitchFamily="34" charset="0"/>
              </a:rPr>
              <a:t> – BCM business development manager</a:t>
            </a:r>
          </a:p>
          <a:p>
            <a:pPr>
              <a:lnSpc>
                <a:spcPct val="50000"/>
              </a:lnSpc>
              <a:spcBef>
                <a:spcPct val="50000"/>
              </a:spcBef>
            </a:pPr>
            <a:r>
              <a:rPr lang="en-GB" altLang="en-US" sz="1600" b="1"/>
              <a:t>Marsh Technology Conference 2005</a:t>
            </a:r>
          </a:p>
          <a:p>
            <a:pPr>
              <a:lnSpc>
                <a:spcPct val="50000"/>
              </a:lnSpc>
              <a:spcBef>
                <a:spcPct val="50000"/>
              </a:spcBef>
            </a:pPr>
            <a:r>
              <a:rPr lang="en-GB" altLang="en-US" sz="1600" b="1"/>
              <a:t>Zurich, Switzerland.  </a:t>
            </a:r>
          </a:p>
        </p:txBody>
      </p:sp>
      <p:sp>
        <p:nvSpPr>
          <p:cNvPr id="30723" name="Rectangle 3"/>
          <p:cNvSpPr>
            <a:spLocks noGrp="1" noChangeArrowheads="1"/>
          </p:cNvSpPr>
          <p:nvPr>
            <p:ph type="ctrTitle"/>
          </p:nvPr>
        </p:nvSpPr>
        <p:spPr/>
        <p:txBody>
          <a:bodyPr/>
          <a:lstStyle/>
          <a:p>
            <a:r>
              <a:rPr lang="en-GB" altLang="en-US" smtClean="0"/>
              <a:t>Business continuity</a:t>
            </a:r>
            <a:br>
              <a:rPr lang="en-GB" altLang="en-US" smtClean="0"/>
            </a:br>
            <a:r>
              <a:rPr lang="en-GB" altLang="en-US" smtClean="0"/>
              <a:t>management (BCM) workshop </a:t>
            </a:r>
            <a:br>
              <a:rPr lang="en-GB" altLang="en-US" smtClean="0"/>
            </a:br>
            <a:r>
              <a:rPr lang="en-GB" altLang="en-US" smtClean="0">
                <a:latin typeface="Arial" charset="0"/>
              </a:rPr>
              <a:t>Workshop 3 – Business </a:t>
            </a:r>
            <a:r>
              <a:rPr lang="en-US" altLang="en-US" smtClean="0">
                <a:latin typeface="Arial" charset="0"/>
              </a:rPr>
              <a:t>recovery</a:t>
            </a:r>
            <a:endParaRPr lang="en-GB" altLang="en-US" smtClean="0">
              <a:latin typeface="Arial" charset="0"/>
            </a:endParaRPr>
          </a:p>
        </p:txBody>
      </p:sp>
      <p:sp>
        <p:nvSpPr>
          <p:cNvPr id="30724" name="Rectangle 4"/>
          <p:cNvSpPr>
            <a:spLocks noGrp="1" noChangeArrowheads="1"/>
          </p:cNvSpPr>
          <p:nvPr>
            <p:ph type="subTitle" idx="1"/>
          </p:nvPr>
        </p:nvSpPr>
        <p:spPr/>
        <p:txBody>
          <a:bodyPr/>
          <a:lstStyle/>
          <a:p>
            <a:r>
              <a:rPr lang="en-GB" altLang="en-US" smtClean="0">
                <a:latin typeface="Arial" charset="0"/>
              </a:rPr>
              <a:t>May 26 </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a:noFill/>
        </p:spPr>
        <p:txBody>
          <a:bodyPr/>
          <a:lstStyle>
            <a:lvl1pPr defTabSz="939800">
              <a:defRPr sz="2000">
                <a:solidFill>
                  <a:schemeClr val="tx1"/>
                </a:solidFill>
                <a:latin typeface="Arial" charset="0"/>
              </a:defRPr>
            </a:lvl1pPr>
            <a:lvl2pPr marL="742950" indent="-285750" defTabSz="939800">
              <a:defRPr sz="2000">
                <a:solidFill>
                  <a:schemeClr val="tx1"/>
                </a:solidFill>
                <a:latin typeface="Arial" charset="0"/>
              </a:defRPr>
            </a:lvl2pPr>
            <a:lvl3pPr marL="1143000" indent="-228600" defTabSz="939800">
              <a:defRPr sz="2000">
                <a:solidFill>
                  <a:schemeClr val="tx1"/>
                </a:solidFill>
                <a:latin typeface="Arial" charset="0"/>
              </a:defRPr>
            </a:lvl3pPr>
            <a:lvl4pPr marL="1600200" indent="-228600" defTabSz="939800">
              <a:defRPr sz="2000">
                <a:solidFill>
                  <a:schemeClr val="tx1"/>
                </a:solidFill>
                <a:latin typeface="Arial" charset="0"/>
              </a:defRPr>
            </a:lvl4pPr>
            <a:lvl5pPr marL="2057400" indent="-228600" defTabSz="939800">
              <a:defRPr sz="2000">
                <a:solidFill>
                  <a:schemeClr val="tx1"/>
                </a:solidFill>
                <a:latin typeface="Arial" charset="0"/>
              </a:defRPr>
            </a:lvl5pPr>
            <a:lvl6pPr marL="2514600" indent="-228600" defTabSz="939800" eaLnBrk="0" fontAlgn="base" hangingPunct="0">
              <a:spcBef>
                <a:spcPct val="0"/>
              </a:spcBef>
              <a:spcAft>
                <a:spcPct val="0"/>
              </a:spcAft>
              <a:defRPr sz="2000">
                <a:solidFill>
                  <a:schemeClr val="tx1"/>
                </a:solidFill>
                <a:latin typeface="Arial" charset="0"/>
              </a:defRPr>
            </a:lvl6pPr>
            <a:lvl7pPr marL="2971800" indent="-228600" defTabSz="939800" eaLnBrk="0" fontAlgn="base" hangingPunct="0">
              <a:spcBef>
                <a:spcPct val="0"/>
              </a:spcBef>
              <a:spcAft>
                <a:spcPct val="0"/>
              </a:spcAft>
              <a:defRPr sz="2000">
                <a:solidFill>
                  <a:schemeClr val="tx1"/>
                </a:solidFill>
                <a:latin typeface="Arial" charset="0"/>
              </a:defRPr>
            </a:lvl7pPr>
            <a:lvl8pPr marL="3429000" indent="-228600" defTabSz="939800" eaLnBrk="0" fontAlgn="base" hangingPunct="0">
              <a:spcBef>
                <a:spcPct val="0"/>
              </a:spcBef>
              <a:spcAft>
                <a:spcPct val="0"/>
              </a:spcAft>
              <a:defRPr sz="2000">
                <a:solidFill>
                  <a:schemeClr val="tx1"/>
                </a:solidFill>
                <a:latin typeface="Arial" charset="0"/>
              </a:defRPr>
            </a:lvl8pPr>
            <a:lvl9pPr marL="3886200" indent="-228600" defTabSz="939800" eaLnBrk="0" fontAlgn="base" hangingPunct="0">
              <a:spcBef>
                <a:spcPct val="0"/>
              </a:spcBef>
              <a:spcAft>
                <a:spcPct val="0"/>
              </a:spcAft>
              <a:defRPr sz="2000">
                <a:solidFill>
                  <a:schemeClr val="tx1"/>
                </a:solidFill>
                <a:latin typeface="Arial" charset="0"/>
              </a:defRPr>
            </a:lvl9pPr>
          </a:lstStyle>
          <a:p>
            <a:r>
              <a:rPr lang="en-GB" altLang="en-US" sz="1200"/>
              <a:t>Marsh</a:t>
            </a:r>
          </a:p>
        </p:txBody>
      </p:sp>
      <p:sp>
        <p:nvSpPr>
          <p:cNvPr id="31747" name="Rectangle 2"/>
          <p:cNvSpPr>
            <a:spLocks noGrp="1" noChangeArrowheads="1"/>
          </p:cNvSpPr>
          <p:nvPr>
            <p:ph type="title"/>
          </p:nvPr>
        </p:nvSpPr>
        <p:spPr/>
        <p:txBody>
          <a:bodyPr/>
          <a:lstStyle/>
          <a:p>
            <a:r>
              <a:rPr lang="en-GB" altLang="en-US" smtClean="0"/>
              <a:t>Agenda</a:t>
            </a:r>
          </a:p>
        </p:txBody>
      </p:sp>
      <p:sp>
        <p:nvSpPr>
          <p:cNvPr id="31748" name="Rectangle 3"/>
          <p:cNvSpPr>
            <a:spLocks noGrp="1" noChangeArrowheads="1"/>
          </p:cNvSpPr>
          <p:nvPr>
            <p:ph type="body" idx="1"/>
          </p:nvPr>
        </p:nvSpPr>
        <p:spPr/>
        <p:txBody>
          <a:bodyPr/>
          <a:lstStyle/>
          <a:p>
            <a:r>
              <a:rPr lang="en-GB" altLang="en-US" smtClean="0"/>
              <a:t>Introduction to workshop</a:t>
            </a:r>
          </a:p>
          <a:p>
            <a:r>
              <a:rPr lang="en-GB" altLang="en-US" smtClean="0"/>
              <a:t>Presentation and background briefing</a:t>
            </a:r>
          </a:p>
          <a:p>
            <a:r>
              <a:rPr lang="en-GB" altLang="en-US" smtClean="0"/>
              <a:t>Scenario review and facilitated discussion</a:t>
            </a:r>
          </a:p>
          <a:p>
            <a:pPr lvl="1"/>
            <a:r>
              <a:rPr lang="en-GB" altLang="en-US" smtClean="0"/>
              <a:t>Move 3 	Business recovery</a:t>
            </a:r>
          </a:p>
          <a:p>
            <a:endParaRPr lang="en-GB" altLang="en-US" smtClean="0"/>
          </a:p>
          <a:p>
            <a:endParaRPr lang="en-GB" altLang="en-US" smtClean="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1827213"/>
            <a:ext cx="3198813" cy="3198812"/>
          </a:xfrm>
          <a:prstGeom prst="rect">
            <a:avLst/>
          </a:prstGeom>
          <a:solidFill>
            <a:schemeClr val="accent1"/>
          </a:solidFill>
          <a:ln>
            <a:noFill/>
          </a:ln>
          <a:effectLst/>
          <a:extLst>
            <a:ext uri="{91240B29-F687-4F45-9708-019B960494DF}">
              <a14:hiddenLine xmlns:a14="http://schemas.microsoft.com/office/drawing/2010/main" w="9525">
                <a:solidFill>
                  <a:srgbClr val="5388D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736" tIns="45368" rIns="90736" bIns="45368" anchor="ctr"/>
          <a:lstStyle>
            <a:lvl1pPr defTabSz="908050">
              <a:defRPr sz="2000">
                <a:solidFill>
                  <a:schemeClr val="tx1"/>
                </a:solidFill>
                <a:latin typeface="Arial" charset="0"/>
              </a:defRPr>
            </a:lvl1pPr>
            <a:lvl2pPr marL="742950" indent="-285750" defTabSz="908050">
              <a:defRPr sz="2000">
                <a:solidFill>
                  <a:schemeClr val="tx1"/>
                </a:solidFill>
                <a:latin typeface="Arial" charset="0"/>
              </a:defRPr>
            </a:lvl2pPr>
            <a:lvl3pPr marL="1143000" indent="-228600" defTabSz="908050">
              <a:defRPr sz="2000">
                <a:solidFill>
                  <a:schemeClr val="tx1"/>
                </a:solidFill>
                <a:latin typeface="Arial" charset="0"/>
              </a:defRPr>
            </a:lvl3pPr>
            <a:lvl4pPr marL="1600200" indent="-228600" defTabSz="908050">
              <a:defRPr sz="2000">
                <a:solidFill>
                  <a:schemeClr val="tx1"/>
                </a:solidFill>
                <a:latin typeface="Arial" charset="0"/>
              </a:defRPr>
            </a:lvl4pPr>
            <a:lvl5pPr marL="2057400" indent="-228600" defTabSz="908050">
              <a:defRPr sz="2000">
                <a:solidFill>
                  <a:schemeClr val="tx1"/>
                </a:solidFill>
                <a:latin typeface="Arial" charset="0"/>
              </a:defRPr>
            </a:lvl5pPr>
            <a:lvl6pPr marL="2514600" indent="-228600" defTabSz="908050" eaLnBrk="0" fontAlgn="base" hangingPunct="0">
              <a:spcBef>
                <a:spcPct val="0"/>
              </a:spcBef>
              <a:spcAft>
                <a:spcPct val="0"/>
              </a:spcAft>
              <a:defRPr sz="2000">
                <a:solidFill>
                  <a:schemeClr val="tx1"/>
                </a:solidFill>
                <a:latin typeface="Arial" charset="0"/>
              </a:defRPr>
            </a:lvl6pPr>
            <a:lvl7pPr marL="2971800" indent="-228600" defTabSz="908050" eaLnBrk="0" fontAlgn="base" hangingPunct="0">
              <a:spcBef>
                <a:spcPct val="0"/>
              </a:spcBef>
              <a:spcAft>
                <a:spcPct val="0"/>
              </a:spcAft>
              <a:defRPr sz="2000">
                <a:solidFill>
                  <a:schemeClr val="tx1"/>
                </a:solidFill>
                <a:latin typeface="Arial" charset="0"/>
              </a:defRPr>
            </a:lvl7pPr>
            <a:lvl8pPr marL="3429000" indent="-228600" defTabSz="908050" eaLnBrk="0" fontAlgn="base" hangingPunct="0">
              <a:spcBef>
                <a:spcPct val="0"/>
              </a:spcBef>
              <a:spcAft>
                <a:spcPct val="0"/>
              </a:spcAft>
              <a:defRPr sz="2000">
                <a:solidFill>
                  <a:schemeClr val="tx1"/>
                </a:solidFill>
                <a:latin typeface="Arial" charset="0"/>
              </a:defRPr>
            </a:lvl8pPr>
            <a:lvl9pPr marL="3886200" indent="-228600" defTabSz="908050" eaLnBrk="0" fontAlgn="base" hangingPunct="0">
              <a:spcBef>
                <a:spcPct val="0"/>
              </a:spcBef>
              <a:spcAft>
                <a:spcPct val="0"/>
              </a:spcAft>
              <a:defRPr sz="2000">
                <a:solidFill>
                  <a:schemeClr val="tx1"/>
                </a:solidFill>
                <a:latin typeface="Arial" charset="0"/>
              </a:defRPr>
            </a:lvl9pPr>
          </a:lstStyle>
          <a:p>
            <a:pPr algn="ctr"/>
            <a:endParaRPr lang="en-GB" altLang="en-US"/>
          </a:p>
        </p:txBody>
      </p:sp>
      <p:sp>
        <p:nvSpPr>
          <p:cNvPr id="5123" name="Rectangle 3"/>
          <p:cNvSpPr>
            <a:spLocks noGrp="1" noChangeArrowheads="1"/>
          </p:cNvSpPr>
          <p:nvPr>
            <p:ph type="title"/>
          </p:nvPr>
        </p:nvSpPr>
        <p:spPr>
          <a:xfrm>
            <a:off x="914400" y="2693988"/>
            <a:ext cx="8364538" cy="1420812"/>
          </a:xfrm>
        </p:spPr>
        <p:txBody>
          <a:bodyPr/>
          <a:lstStyle/>
          <a:p>
            <a:r>
              <a:rPr lang="en-GB" altLang="en-US" sz="3000" smtClean="0"/>
              <a:t>Business</a:t>
            </a:r>
            <a:r>
              <a:rPr lang="en-US" altLang="en-US" sz="3000" smtClean="0"/>
              <a:t> continuity management</a:t>
            </a:r>
            <a:r>
              <a:rPr lang="en-GB" altLang="en-US" sz="3000" smtClean="0"/>
              <a:t/>
            </a:r>
            <a:br>
              <a:rPr lang="en-GB" altLang="en-US" sz="3000" smtClean="0"/>
            </a:br>
            <a:r>
              <a:rPr lang="en-GB" altLang="en-US" sz="3000" smtClean="0">
                <a:latin typeface="Arial" charset="0"/>
              </a:rPr>
              <a:t>Introduction</a:t>
            </a:r>
          </a:p>
        </p:txBody>
      </p:sp>
      <p:sp>
        <p:nvSpPr>
          <p:cNvPr id="5124" name="NameAndLocation"/>
          <p:cNvSpPr txBox="1">
            <a:spLocks noChangeArrowheads="1"/>
          </p:cNvSpPr>
          <p:nvPr/>
        </p:nvSpPr>
        <p:spPr bwMode="auto">
          <a:xfrm>
            <a:off x="904875" y="5116513"/>
            <a:ext cx="724535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86400" rIns="85405" bIns="42702"/>
          <a:lstStyle>
            <a:lvl1pPr defTabSz="854075">
              <a:defRPr sz="2000">
                <a:solidFill>
                  <a:schemeClr val="tx1"/>
                </a:solidFill>
                <a:latin typeface="Arial" charset="0"/>
              </a:defRPr>
            </a:lvl1pPr>
            <a:lvl2pPr marL="742950" indent="-285750" defTabSz="854075">
              <a:defRPr sz="2000">
                <a:solidFill>
                  <a:schemeClr val="tx1"/>
                </a:solidFill>
                <a:latin typeface="Arial" charset="0"/>
              </a:defRPr>
            </a:lvl2pPr>
            <a:lvl3pPr marL="1143000" indent="-228600" defTabSz="854075">
              <a:defRPr sz="2000">
                <a:solidFill>
                  <a:schemeClr val="tx1"/>
                </a:solidFill>
                <a:latin typeface="Arial" charset="0"/>
              </a:defRPr>
            </a:lvl3pPr>
            <a:lvl4pPr marL="1600200" indent="-228600" defTabSz="854075">
              <a:defRPr sz="2000">
                <a:solidFill>
                  <a:schemeClr val="tx1"/>
                </a:solidFill>
                <a:latin typeface="Arial" charset="0"/>
              </a:defRPr>
            </a:lvl4pPr>
            <a:lvl5pPr marL="2057400" indent="-228600" defTabSz="854075">
              <a:defRPr sz="2000">
                <a:solidFill>
                  <a:schemeClr val="tx1"/>
                </a:solidFill>
                <a:latin typeface="Arial" charset="0"/>
              </a:defRPr>
            </a:lvl5pPr>
            <a:lvl6pPr marL="2514600" indent="-228600" defTabSz="854075" eaLnBrk="0" fontAlgn="base" hangingPunct="0">
              <a:spcBef>
                <a:spcPct val="0"/>
              </a:spcBef>
              <a:spcAft>
                <a:spcPct val="0"/>
              </a:spcAft>
              <a:defRPr sz="2000">
                <a:solidFill>
                  <a:schemeClr val="tx1"/>
                </a:solidFill>
                <a:latin typeface="Arial" charset="0"/>
              </a:defRPr>
            </a:lvl6pPr>
            <a:lvl7pPr marL="2971800" indent="-228600" defTabSz="854075" eaLnBrk="0" fontAlgn="base" hangingPunct="0">
              <a:spcBef>
                <a:spcPct val="0"/>
              </a:spcBef>
              <a:spcAft>
                <a:spcPct val="0"/>
              </a:spcAft>
              <a:defRPr sz="2000">
                <a:solidFill>
                  <a:schemeClr val="tx1"/>
                </a:solidFill>
                <a:latin typeface="Arial" charset="0"/>
              </a:defRPr>
            </a:lvl7pPr>
            <a:lvl8pPr marL="3429000" indent="-228600" defTabSz="854075" eaLnBrk="0" fontAlgn="base" hangingPunct="0">
              <a:spcBef>
                <a:spcPct val="0"/>
              </a:spcBef>
              <a:spcAft>
                <a:spcPct val="0"/>
              </a:spcAft>
              <a:defRPr sz="2000">
                <a:solidFill>
                  <a:schemeClr val="tx1"/>
                </a:solidFill>
                <a:latin typeface="Arial" charset="0"/>
              </a:defRPr>
            </a:lvl8pPr>
            <a:lvl9pPr marL="3886200" indent="-228600" defTabSz="854075" eaLnBrk="0" fontAlgn="base" hangingPunct="0">
              <a:spcBef>
                <a:spcPct val="0"/>
              </a:spcBef>
              <a:spcAft>
                <a:spcPct val="0"/>
              </a:spcAft>
              <a:defRPr sz="2000">
                <a:solidFill>
                  <a:schemeClr val="tx1"/>
                </a:solidFill>
                <a:latin typeface="Arial" charset="0"/>
              </a:defRPr>
            </a:lvl9pPr>
          </a:lstStyle>
          <a:p>
            <a:pPr>
              <a:lnSpc>
                <a:spcPct val="50000"/>
              </a:lnSpc>
              <a:spcBef>
                <a:spcPct val="50000"/>
              </a:spcBef>
            </a:pPr>
            <a:r>
              <a:rPr lang="en-US" altLang="en-US" sz="1800">
                <a:latin typeface="Arial Black" pitchFamily="34" charset="0"/>
              </a:rPr>
              <a:t>Malcolm Cornish FBCI</a:t>
            </a:r>
          </a:p>
          <a:p>
            <a:pPr>
              <a:lnSpc>
                <a:spcPct val="50000"/>
              </a:lnSpc>
              <a:spcBef>
                <a:spcPct val="50000"/>
              </a:spcBef>
            </a:pPr>
            <a:r>
              <a:rPr lang="en-US" altLang="en-US" sz="1800"/>
              <a:t>BCM business development manager</a:t>
            </a:r>
            <a:endParaRPr lang="en-US" altLang="en-US" sz="1800">
              <a:latin typeface="Arial Black" pitchFamily="34" charset="0"/>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0" y="1827213"/>
            <a:ext cx="3198813" cy="3198812"/>
          </a:xfrm>
          <a:prstGeom prst="rect">
            <a:avLst/>
          </a:prstGeom>
          <a:solidFill>
            <a:schemeClr val="accent1"/>
          </a:solidFill>
          <a:ln>
            <a:noFill/>
          </a:ln>
          <a:effectLst/>
          <a:extLst>
            <a:ext uri="{91240B29-F687-4F45-9708-019B960494DF}">
              <a14:hiddenLine xmlns:a14="http://schemas.microsoft.com/office/drawing/2010/main" w="9525">
                <a:solidFill>
                  <a:srgbClr val="5388D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736" tIns="45368" rIns="90736" bIns="45368" anchor="ctr"/>
          <a:lstStyle>
            <a:lvl1pPr defTabSz="908050">
              <a:defRPr sz="2000">
                <a:solidFill>
                  <a:schemeClr val="tx1"/>
                </a:solidFill>
                <a:latin typeface="Arial" charset="0"/>
              </a:defRPr>
            </a:lvl1pPr>
            <a:lvl2pPr marL="742950" indent="-285750" defTabSz="908050">
              <a:defRPr sz="2000">
                <a:solidFill>
                  <a:schemeClr val="tx1"/>
                </a:solidFill>
                <a:latin typeface="Arial" charset="0"/>
              </a:defRPr>
            </a:lvl2pPr>
            <a:lvl3pPr marL="1143000" indent="-228600" defTabSz="908050">
              <a:defRPr sz="2000">
                <a:solidFill>
                  <a:schemeClr val="tx1"/>
                </a:solidFill>
                <a:latin typeface="Arial" charset="0"/>
              </a:defRPr>
            </a:lvl3pPr>
            <a:lvl4pPr marL="1600200" indent="-228600" defTabSz="908050">
              <a:defRPr sz="2000">
                <a:solidFill>
                  <a:schemeClr val="tx1"/>
                </a:solidFill>
                <a:latin typeface="Arial" charset="0"/>
              </a:defRPr>
            </a:lvl4pPr>
            <a:lvl5pPr marL="2057400" indent="-228600" defTabSz="908050">
              <a:defRPr sz="2000">
                <a:solidFill>
                  <a:schemeClr val="tx1"/>
                </a:solidFill>
                <a:latin typeface="Arial" charset="0"/>
              </a:defRPr>
            </a:lvl5pPr>
            <a:lvl6pPr marL="2514600" indent="-228600" defTabSz="908050" eaLnBrk="0" fontAlgn="base" hangingPunct="0">
              <a:spcBef>
                <a:spcPct val="0"/>
              </a:spcBef>
              <a:spcAft>
                <a:spcPct val="0"/>
              </a:spcAft>
              <a:defRPr sz="2000">
                <a:solidFill>
                  <a:schemeClr val="tx1"/>
                </a:solidFill>
                <a:latin typeface="Arial" charset="0"/>
              </a:defRPr>
            </a:lvl6pPr>
            <a:lvl7pPr marL="2971800" indent="-228600" defTabSz="908050" eaLnBrk="0" fontAlgn="base" hangingPunct="0">
              <a:spcBef>
                <a:spcPct val="0"/>
              </a:spcBef>
              <a:spcAft>
                <a:spcPct val="0"/>
              </a:spcAft>
              <a:defRPr sz="2000">
                <a:solidFill>
                  <a:schemeClr val="tx1"/>
                </a:solidFill>
                <a:latin typeface="Arial" charset="0"/>
              </a:defRPr>
            </a:lvl7pPr>
            <a:lvl8pPr marL="3429000" indent="-228600" defTabSz="908050" eaLnBrk="0" fontAlgn="base" hangingPunct="0">
              <a:spcBef>
                <a:spcPct val="0"/>
              </a:spcBef>
              <a:spcAft>
                <a:spcPct val="0"/>
              </a:spcAft>
              <a:defRPr sz="2000">
                <a:solidFill>
                  <a:schemeClr val="tx1"/>
                </a:solidFill>
                <a:latin typeface="Arial" charset="0"/>
              </a:defRPr>
            </a:lvl8pPr>
            <a:lvl9pPr marL="3886200" indent="-228600" defTabSz="908050" eaLnBrk="0" fontAlgn="base" hangingPunct="0">
              <a:spcBef>
                <a:spcPct val="0"/>
              </a:spcBef>
              <a:spcAft>
                <a:spcPct val="0"/>
              </a:spcAft>
              <a:defRPr sz="2000">
                <a:solidFill>
                  <a:schemeClr val="tx1"/>
                </a:solidFill>
                <a:latin typeface="Arial" charset="0"/>
              </a:defRPr>
            </a:lvl9pPr>
          </a:lstStyle>
          <a:p>
            <a:pPr algn="ctr"/>
            <a:endParaRPr lang="en-GB" altLang="en-US"/>
          </a:p>
        </p:txBody>
      </p:sp>
      <p:sp>
        <p:nvSpPr>
          <p:cNvPr id="32771" name="Rectangle 3"/>
          <p:cNvSpPr>
            <a:spLocks noGrp="1" noChangeArrowheads="1"/>
          </p:cNvSpPr>
          <p:nvPr>
            <p:ph type="title"/>
          </p:nvPr>
        </p:nvSpPr>
        <p:spPr>
          <a:xfrm>
            <a:off x="914400" y="2693988"/>
            <a:ext cx="8364538" cy="1420812"/>
          </a:xfrm>
        </p:spPr>
        <p:txBody>
          <a:bodyPr/>
          <a:lstStyle/>
          <a:p>
            <a:r>
              <a:rPr lang="en-GB" altLang="en-US" sz="3000" smtClean="0"/>
              <a:t>Business</a:t>
            </a:r>
            <a:r>
              <a:rPr lang="en-US" altLang="en-US" sz="3000" smtClean="0"/>
              <a:t> continuity management</a:t>
            </a:r>
            <a:r>
              <a:rPr lang="en-GB" altLang="en-US" sz="3000" smtClean="0"/>
              <a:t/>
            </a:r>
            <a:br>
              <a:rPr lang="en-GB" altLang="en-US" sz="3000" smtClean="0"/>
            </a:br>
            <a:r>
              <a:rPr lang="en-GB" altLang="en-US" sz="3000" smtClean="0">
                <a:latin typeface="Arial" charset="0"/>
              </a:rPr>
              <a:t>Introduction</a:t>
            </a:r>
          </a:p>
        </p:txBody>
      </p:sp>
      <p:sp>
        <p:nvSpPr>
          <p:cNvPr id="32772" name="NameAndLocation"/>
          <p:cNvSpPr txBox="1">
            <a:spLocks noChangeArrowheads="1"/>
          </p:cNvSpPr>
          <p:nvPr/>
        </p:nvSpPr>
        <p:spPr bwMode="auto">
          <a:xfrm>
            <a:off x="904875" y="5116513"/>
            <a:ext cx="724535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86400" rIns="85405" bIns="42702"/>
          <a:lstStyle>
            <a:lvl1pPr defTabSz="854075">
              <a:defRPr sz="2000">
                <a:solidFill>
                  <a:schemeClr val="tx1"/>
                </a:solidFill>
                <a:latin typeface="Arial" charset="0"/>
              </a:defRPr>
            </a:lvl1pPr>
            <a:lvl2pPr marL="742950" indent="-285750" defTabSz="854075">
              <a:defRPr sz="2000">
                <a:solidFill>
                  <a:schemeClr val="tx1"/>
                </a:solidFill>
                <a:latin typeface="Arial" charset="0"/>
              </a:defRPr>
            </a:lvl2pPr>
            <a:lvl3pPr marL="1143000" indent="-228600" defTabSz="854075">
              <a:defRPr sz="2000">
                <a:solidFill>
                  <a:schemeClr val="tx1"/>
                </a:solidFill>
                <a:latin typeface="Arial" charset="0"/>
              </a:defRPr>
            </a:lvl3pPr>
            <a:lvl4pPr marL="1600200" indent="-228600" defTabSz="854075">
              <a:defRPr sz="2000">
                <a:solidFill>
                  <a:schemeClr val="tx1"/>
                </a:solidFill>
                <a:latin typeface="Arial" charset="0"/>
              </a:defRPr>
            </a:lvl4pPr>
            <a:lvl5pPr marL="2057400" indent="-228600" defTabSz="854075">
              <a:defRPr sz="2000">
                <a:solidFill>
                  <a:schemeClr val="tx1"/>
                </a:solidFill>
                <a:latin typeface="Arial" charset="0"/>
              </a:defRPr>
            </a:lvl5pPr>
            <a:lvl6pPr marL="2514600" indent="-228600" defTabSz="854075" eaLnBrk="0" fontAlgn="base" hangingPunct="0">
              <a:spcBef>
                <a:spcPct val="0"/>
              </a:spcBef>
              <a:spcAft>
                <a:spcPct val="0"/>
              </a:spcAft>
              <a:defRPr sz="2000">
                <a:solidFill>
                  <a:schemeClr val="tx1"/>
                </a:solidFill>
                <a:latin typeface="Arial" charset="0"/>
              </a:defRPr>
            </a:lvl6pPr>
            <a:lvl7pPr marL="2971800" indent="-228600" defTabSz="854075" eaLnBrk="0" fontAlgn="base" hangingPunct="0">
              <a:spcBef>
                <a:spcPct val="0"/>
              </a:spcBef>
              <a:spcAft>
                <a:spcPct val="0"/>
              </a:spcAft>
              <a:defRPr sz="2000">
                <a:solidFill>
                  <a:schemeClr val="tx1"/>
                </a:solidFill>
                <a:latin typeface="Arial" charset="0"/>
              </a:defRPr>
            </a:lvl7pPr>
            <a:lvl8pPr marL="3429000" indent="-228600" defTabSz="854075" eaLnBrk="0" fontAlgn="base" hangingPunct="0">
              <a:spcBef>
                <a:spcPct val="0"/>
              </a:spcBef>
              <a:spcAft>
                <a:spcPct val="0"/>
              </a:spcAft>
              <a:defRPr sz="2000">
                <a:solidFill>
                  <a:schemeClr val="tx1"/>
                </a:solidFill>
                <a:latin typeface="Arial" charset="0"/>
              </a:defRPr>
            </a:lvl8pPr>
            <a:lvl9pPr marL="3886200" indent="-228600" defTabSz="854075" eaLnBrk="0" fontAlgn="base" hangingPunct="0">
              <a:spcBef>
                <a:spcPct val="0"/>
              </a:spcBef>
              <a:spcAft>
                <a:spcPct val="0"/>
              </a:spcAft>
              <a:defRPr sz="2000">
                <a:solidFill>
                  <a:schemeClr val="tx1"/>
                </a:solidFill>
                <a:latin typeface="Arial" charset="0"/>
              </a:defRPr>
            </a:lvl9pPr>
          </a:lstStyle>
          <a:p>
            <a:pPr>
              <a:lnSpc>
                <a:spcPct val="50000"/>
              </a:lnSpc>
              <a:spcBef>
                <a:spcPct val="50000"/>
              </a:spcBef>
            </a:pPr>
            <a:r>
              <a:rPr lang="en-US" altLang="en-US" sz="1800">
                <a:latin typeface="Arial Black" pitchFamily="34" charset="0"/>
              </a:rPr>
              <a:t>Doede de Waij, MBCI</a:t>
            </a:r>
          </a:p>
          <a:p>
            <a:pPr>
              <a:lnSpc>
                <a:spcPct val="50000"/>
              </a:lnSpc>
              <a:spcBef>
                <a:spcPct val="50000"/>
              </a:spcBef>
            </a:pPr>
            <a:r>
              <a:rPr lang="en-US" altLang="en-US" sz="1800"/>
              <a:t>BCM practice leader</a:t>
            </a:r>
            <a:endParaRPr lang="en-US" altLang="en-US" sz="1800">
              <a:latin typeface="Arial Black" pitchFamily="34" charset="0"/>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Date Placeholder 3"/>
          <p:cNvSpPr>
            <a:spLocks noGrp="1"/>
          </p:cNvSpPr>
          <p:nvPr>
            <p:ph type="dt" sz="quarter" idx="10"/>
          </p:nvPr>
        </p:nvSpPr>
        <p:spPr>
          <a:noFill/>
        </p:spPr>
        <p:txBody>
          <a:bodyPr/>
          <a:lstStyle>
            <a:lvl1pPr defTabSz="939800">
              <a:defRPr sz="2000">
                <a:solidFill>
                  <a:schemeClr val="tx1"/>
                </a:solidFill>
                <a:latin typeface="Arial" charset="0"/>
              </a:defRPr>
            </a:lvl1pPr>
            <a:lvl2pPr marL="742950" indent="-285750" defTabSz="939800">
              <a:defRPr sz="2000">
                <a:solidFill>
                  <a:schemeClr val="tx1"/>
                </a:solidFill>
                <a:latin typeface="Arial" charset="0"/>
              </a:defRPr>
            </a:lvl2pPr>
            <a:lvl3pPr marL="1143000" indent="-228600" defTabSz="939800">
              <a:defRPr sz="2000">
                <a:solidFill>
                  <a:schemeClr val="tx1"/>
                </a:solidFill>
                <a:latin typeface="Arial" charset="0"/>
              </a:defRPr>
            </a:lvl3pPr>
            <a:lvl4pPr marL="1600200" indent="-228600" defTabSz="939800">
              <a:defRPr sz="2000">
                <a:solidFill>
                  <a:schemeClr val="tx1"/>
                </a:solidFill>
                <a:latin typeface="Arial" charset="0"/>
              </a:defRPr>
            </a:lvl4pPr>
            <a:lvl5pPr marL="2057400" indent="-228600" defTabSz="939800">
              <a:defRPr sz="2000">
                <a:solidFill>
                  <a:schemeClr val="tx1"/>
                </a:solidFill>
                <a:latin typeface="Arial" charset="0"/>
              </a:defRPr>
            </a:lvl5pPr>
            <a:lvl6pPr marL="2514600" indent="-228600" defTabSz="939800" eaLnBrk="0" fontAlgn="base" hangingPunct="0">
              <a:spcBef>
                <a:spcPct val="0"/>
              </a:spcBef>
              <a:spcAft>
                <a:spcPct val="0"/>
              </a:spcAft>
              <a:defRPr sz="2000">
                <a:solidFill>
                  <a:schemeClr val="tx1"/>
                </a:solidFill>
                <a:latin typeface="Arial" charset="0"/>
              </a:defRPr>
            </a:lvl6pPr>
            <a:lvl7pPr marL="2971800" indent="-228600" defTabSz="939800" eaLnBrk="0" fontAlgn="base" hangingPunct="0">
              <a:spcBef>
                <a:spcPct val="0"/>
              </a:spcBef>
              <a:spcAft>
                <a:spcPct val="0"/>
              </a:spcAft>
              <a:defRPr sz="2000">
                <a:solidFill>
                  <a:schemeClr val="tx1"/>
                </a:solidFill>
                <a:latin typeface="Arial" charset="0"/>
              </a:defRPr>
            </a:lvl7pPr>
            <a:lvl8pPr marL="3429000" indent="-228600" defTabSz="939800" eaLnBrk="0" fontAlgn="base" hangingPunct="0">
              <a:spcBef>
                <a:spcPct val="0"/>
              </a:spcBef>
              <a:spcAft>
                <a:spcPct val="0"/>
              </a:spcAft>
              <a:defRPr sz="2000">
                <a:solidFill>
                  <a:schemeClr val="tx1"/>
                </a:solidFill>
                <a:latin typeface="Arial" charset="0"/>
              </a:defRPr>
            </a:lvl8pPr>
            <a:lvl9pPr marL="3886200" indent="-228600" defTabSz="939800" eaLnBrk="0" fontAlgn="base" hangingPunct="0">
              <a:spcBef>
                <a:spcPct val="0"/>
              </a:spcBef>
              <a:spcAft>
                <a:spcPct val="0"/>
              </a:spcAft>
              <a:defRPr sz="2000">
                <a:solidFill>
                  <a:schemeClr val="tx1"/>
                </a:solidFill>
                <a:latin typeface="Arial" charset="0"/>
              </a:defRPr>
            </a:lvl9pPr>
          </a:lstStyle>
          <a:p>
            <a:r>
              <a:rPr lang="en-GB" altLang="en-US" sz="1200"/>
              <a:t>Marsh</a:t>
            </a:r>
          </a:p>
        </p:txBody>
      </p:sp>
      <p:sp>
        <p:nvSpPr>
          <p:cNvPr id="33795" name="Rectangle 2"/>
          <p:cNvSpPr>
            <a:spLocks noGrp="1" noChangeArrowheads="1"/>
          </p:cNvSpPr>
          <p:nvPr>
            <p:ph type="title"/>
          </p:nvPr>
        </p:nvSpPr>
        <p:spPr/>
        <p:txBody>
          <a:bodyPr/>
          <a:lstStyle/>
          <a:p>
            <a:r>
              <a:rPr lang="en-GB" altLang="en-US" smtClean="0"/>
              <a:t>What is BCM?</a:t>
            </a:r>
          </a:p>
        </p:txBody>
      </p:sp>
      <p:sp>
        <p:nvSpPr>
          <p:cNvPr id="33796" name="Rectangle 3"/>
          <p:cNvSpPr>
            <a:spLocks noGrp="1" noChangeArrowheads="1"/>
          </p:cNvSpPr>
          <p:nvPr>
            <p:ph type="body" idx="1"/>
          </p:nvPr>
        </p:nvSpPr>
        <p:spPr/>
        <p:txBody>
          <a:bodyPr/>
          <a:lstStyle/>
          <a:p>
            <a:r>
              <a:rPr lang="en-GB" altLang="en-US" smtClean="0"/>
              <a:t>Business Continuity Institute (BCI) and PAS 56</a:t>
            </a:r>
            <a:r>
              <a:rPr lang="en-GB" altLang="en-US" baseline="30000" smtClean="0"/>
              <a:t>1</a:t>
            </a:r>
          </a:p>
          <a:p>
            <a:pPr lvl="1"/>
            <a:r>
              <a:rPr lang="en-GB" altLang="en-US" smtClean="0"/>
              <a:t>holistic management process</a:t>
            </a:r>
          </a:p>
          <a:p>
            <a:pPr lvl="1"/>
            <a:r>
              <a:rPr lang="en-GB" altLang="en-US" smtClean="0"/>
              <a:t>identifies potential impacts</a:t>
            </a:r>
          </a:p>
          <a:p>
            <a:pPr lvl="1"/>
            <a:r>
              <a:rPr lang="en-GB" altLang="en-US" smtClean="0"/>
              <a:t>framework for resilience and response capability</a:t>
            </a:r>
          </a:p>
          <a:p>
            <a:pPr lvl="1"/>
            <a:r>
              <a:rPr lang="en-GB" altLang="en-US" smtClean="0"/>
              <a:t>safeguard interests of key stakeholders</a:t>
            </a:r>
          </a:p>
          <a:p>
            <a:pPr>
              <a:buFont typeface="Wingdings" pitchFamily="2" charset="2"/>
              <a:buNone/>
            </a:pPr>
            <a:r>
              <a:rPr lang="en-GB" altLang="en-US" smtClean="0"/>
              <a:t>or more simply…</a:t>
            </a:r>
          </a:p>
          <a:p>
            <a:endParaRPr lang="en-GB" altLang="en-US" smtClean="0"/>
          </a:p>
        </p:txBody>
      </p:sp>
      <p:sp>
        <p:nvSpPr>
          <p:cNvPr id="338948" name="Rectangle 4"/>
          <p:cNvSpPr>
            <a:spLocks noChangeArrowheads="1"/>
          </p:cNvSpPr>
          <p:nvPr/>
        </p:nvSpPr>
        <p:spPr bwMode="auto">
          <a:xfrm>
            <a:off x="911225" y="3892550"/>
            <a:ext cx="7983538" cy="1238250"/>
          </a:xfrm>
          <a:prstGeom prst="rect">
            <a:avLst/>
          </a:prstGeom>
          <a:solidFill>
            <a:srgbClr val="0033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GB" altLang="en-US" sz="2400" b="1" i="1">
                <a:solidFill>
                  <a:schemeClr val="bg1"/>
                </a:solidFill>
                <a:latin typeface="Times New Roman" pitchFamily="18" charset="0"/>
              </a:rPr>
              <a:t>A process that establishes a secure and resilient business environment capable of mounting an immediate and effective response to a major incident.</a:t>
            </a:r>
          </a:p>
        </p:txBody>
      </p:sp>
      <p:sp>
        <p:nvSpPr>
          <p:cNvPr id="338949" name="Rectangle 5"/>
          <p:cNvSpPr>
            <a:spLocks noChangeArrowheads="1"/>
          </p:cNvSpPr>
          <p:nvPr/>
        </p:nvSpPr>
        <p:spPr bwMode="auto">
          <a:xfrm>
            <a:off x="808038" y="5100638"/>
            <a:ext cx="7985125" cy="873125"/>
          </a:xfrm>
          <a:prstGeom prst="rect">
            <a:avLst/>
          </a:prstGeom>
          <a:noFill/>
          <a:ln>
            <a:noFill/>
          </a:ln>
          <a:effectLst/>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spAutoFit/>
          </a:bodyPr>
          <a:lstStyle/>
          <a:p>
            <a:pPr algn="ctr">
              <a:defRPr/>
            </a:pPr>
            <a:r>
              <a:rPr lang="en-GB" sz="2400" b="1" i="1">
                <a:solidFill>
                  <a:schemeClr val="folHlink"/>
                </a:solidFill>
                <a:effectLst>
                  <a:outerShdw blurRad="38100" dist="38100" dir="2700000" algn="tl">
                    <a:srgbClr val="C0C0C0"/>
                  </a:outerShdw>
                </a:effectLst>
                <a:latin typeface="Times New Roman" pitchFamily="18" charset="0"/>
                <a:cs typeface="Times New Roman" pitchFamily="18" charset="0"/>
              </a:rPr>
              <a:t>Not just a paper plan, it also requires organisation, planning, assessment, training, rehearsal and more.</a:t>
            </a:r>
          </a:p>
        </p:txBody>
      </p:sp>
      <p:sp>
        <p:nvSpPr>
          <p:cNvPr id="33799" name="Rectangle 6"/>
          <p:cNvSpPr>
            <a:spLocks noChangeArrowheads="1"/>
          </p:cNvSpPr>
          <p:nvPr/>
        </p:nvSpPr>
        <p:spPr bwMode="auto">
          <a:xfrm>
            <a:off x="2982913" y="6140450"/>
            <a:ext cx="634206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863600" indent="-8636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GB" altLang="en-US" sz="1600" baseline="30000">
                <a:latin typeface="Arial Narrow" pitchFamily="34" charset="0"/>
                <a:cs typeface="Times New Roman" pitchFamily="18" charset="0"/>
              </a:rPr>
              <a:t>1 </a:t>
            </a:r>
            <a:r>
              <a:rPr lang="en-GB" altLang="en-US" sz="1600">
                <a:latin typeface="Arial Narrow" pitchFamily="34" charset="0"/>
                <a:cs typeface="Times New Roman" pitchFamily="18" charset="0"/>
              </a:rPr>
              <a:t>PAS 56 – Guide to Business Continuity Management is a Publicly Available Specification developed through the British Standards Institution.</a:t>
            </a:r>
            <a:r>
              <a:rPr lang="en-US" altLang="en-US" sz="1700">
                <a:latin typeface="Arial Black" pitchFamily="34" charset="0"/>
              </a:rPr>
              <a:t> </a:t>
            </a:r>
            <a:endParaRPr lang="en-US" altLang="en-US" sz="36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3894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389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48" grpId="0" animBg="1" autoUpdateAnimBg="0"/>
      <p:bldP spid="338949"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2"/>
          <p:cNvSpPr>
            <a:spLocks noGrp="1"/>
          </p:cNvSpPr>
          <p:nvPr>
            <p:ph type="dt" sz="quarter" idx="10"/>
          </p:nvPr>
        </p:nvSpPr>
        <p:spPr>
          <a:noFill/>
        </p:spPr>
        <p:txBody>
          <a:bodyPr/>
          <a:lstStyle>
            <a:lvl1pPr defTabSz="939800">
              <a:defRPr sz="2000">
                <a:solidFill>
                  <a:schemeClr val="tx1"/>
                </a:solidFill>
                <a:latin typeface="Arial" charset="0"/>
              </a:defRPr>
            </a:lvl1pPr>
            <a:lvl2pPr marL="742950" indent="-285750" defTabSz="939800">
              <a:defRPr sz="2000">
                <a:solidFill>
                  <a:schemeClr val="tx1"/>
                </a:solidFill>
                <a:latin typeface="Arial" charset="0"/>
              </a:defRPr>
            </a:lvl2pPr>
            <a:lvl3pPr marL="1143000" indent="-228600" defTabSz="939800">
              <a:defRPr sz="2000">
                <a:solidFill>
                  <a:schemeClr val="tx1"/>
                </a:solidFill>
                <a:latin typeface="Arial" charset="0"/>
              </a:defRPr>
            </a:lvl3pPr>
            <a:lvl4pPr marL="1600200" indent="-228600" defTabSz="939800">
              <a:defRPr sz="2000">
                <a:solidFill>
                  <a:schemeClr val="tx1"/>
                </a:solidFill>
                <a:latin typeface="Arial" charset="0"/>
              </a:defRPr>
            </a:lvl4pPr>
            <a:lvl5pPr marL="2057400" indent="-228600" defTabSz="939800">
              <a:defRPr sz="2000">
                <a:solidFill>
                  <a:schemeClr val="tx1"/>
                </a:solidFill>
                <a:latin typeface="Arial" charset="0"/>
              </a:defRPr>
            </a:lvl5pPr>
            <a:lvl6pPr marL="2514600" indent="-228600" defTabSz="939800" eaLnBrk="0" fontAlgn="base" hangingPunct="0">
              <a:spcBef>
                <a:spcPct val="0"/>
              </a:spcBef>
              <a:spcAft>
                <a:spcPct val="0"/>
              </a:spcAft>
              <a:defRPr sz="2000">
                <a:solidFill>
                  <a:schemeClr val="tx1"/>
                </a:solidFill>
                <a:latin typeface="Arial" charset="0"/>
              </a:defRPr>
            </a:lvl6pPr>
            <a:lvl7pPr marL="2971800" indent="-228600" defTabSz="939800" eaLnBrk="0" fontAlgn="base" hangingPunct="0">
              <a:spcBef>
                <a:spcPct val="0"/>
              </a:spcBef>
              <a:spcAft>
                <a:spcPct val="0"/>
              </a:spcAft>
              <a:defRPr sz="2000">
                <a:solidFill>
                  <a:schemeClr val="tx1"/>
                </a:solidFill>
                <a:latin typeface="Arial" charset="0"/>
              </a:defRPr>
            </a:lvl7pPr>
            <a:lvl8pPr marL="3429000" indent="-228600" defTabSz="939800" eaLnBrk="0" fontAlgn="base" hangingPunct="0">
              <a:spcBef>
                <a:spcPct val="0"/>
              </a:spcBef>
              <a:spcAft>
                <a:spcPct val="0"/>
              </a:spcAft>
              <a:defRPr sz="2000">
                <a:solidFill>
                  <a:schemeClr val="tx1"/>
                </a:solidFill>
                <a:latin typeface="Arial" charset="0"/>
              </a:defRPr>
            </a:lvl8pPr>
            <a:lvl9pPr marL="3886200" indent="-228600" defTabSz="939800" eaLnBrk="0" fontAlgn="base" hangingPunct="0">
              <a:spcBef>
                <a:spcPct val="0"/>
              </a:spcBef>
              <a:spcAft>
                <a:spcPct val="0"/>
              </a:spcAft>
              <a:defRPr sz="2000">
                <a:solidFill>
                  <a:schemeClr val="tx1"/>
                </a:solidFill>
                <a:latin typeface="Arial" charset="0"/>
              </a:defRPr>
            </a:lvl9pPr>
          </a:lstStyle>
          <a:p>
            <a:r>
              <a:rPr lang="en-GB" altLang="en-US" sz="1200"/>
              <a:t>Marsh</a:t>
            </a:r>
          </a:p>
        </p:txBody>
      </p:sp>
      <p:sp>
        <p:nvSpPr>
          <p:cNvPr id="340994" name="Line 2"/>
          <p:cNvSpPr>
            <a:spLocks noChangeShapeType="1"/>
          </p:cNvSpPr>
          <p:nvPr/>
        </p:nvSpPr>
        <p:spPr bwMode="auto">
          <a:xfrm flipV="1">
            <a:off x="927100" y="3624263"/>
            <a:ext cx="2741613" cy="85725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20" name="Line 3"/>
          <p:cNvSpPr>
            <a:spLocks noChangeShapeType="1"/>
          </p:cNvSpPr>
          <p:nvPr/>
        </p:nvSpPr>
        <p:spPr bwMode="auto">
          <a:xfrm flipV="1">
            <a:off x="927100" y="1435100"/>
            <a:ext cx="0" cy="4835525"/>
          </a:xfrm>
          <a:prstGeom prst="line">
            <a:avLst/>
          </a:prstGeom>
          <a:noFill/>
          <a:ln w="254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1" name="Line 4"/>
          <p:cNvSpPr>
            <a:spLocks noChangeShapeType="1"/>
          </p:cNvSpPr>
          <p:nvPr/>
        </p:nvSpPr>
        <p:spPr bwMode="auto">
          <a:xfrm>
            <a:off x="923925" y="6259513"/>
            <a:ext cx="6705600" cy="0"/>
          </a:xfrm>
          <a:prstGeom prst="line">
            <a:avLst/>
          </a:prstGeom>
          <a:noFill/>
          <a:ln w="254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2" name="Rectangle 5"/>
          <p:cNvSpPr>
            <a:spLocks noChangeArrowheads="1"/>
          </p:cNvSpPr>
          <p:nvPr/>
        </p:nvSpPr>
        <p:spPr bwMode="auto">
          <a:xfrm>
            <a:off x="6719888" y="6240463"/>
            <a:ext cx="969962"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spAutoFit/>
          </a:bodyPr>
          <a:lstStyle>
            <a:lvl1pPr defTabSz="762000">
              <a:defRPr sz="2000">
                <a:solidFill>
                  <a:schemeClr val="tx1"/>
                </a:solidFill>
                <a:latin typeface="Arial" charset="0"/>
              </a:defRPr>
            </a:lvl1pPr>
            <a:lvl2pPr marL="742950" indent="-285750" defTabSz="762000">
              <a:defRPr sz="2000">
                <a:solidFill>
                  <a:schemeClr val="tx1"/>
                </a:solidFill>
                <a:latin typeface="Arial" charset="0"/>
              </a:defRPr>
            </a:lvl2pPr>
            <a:lvl3pPr marL="1143000" indent="-228600" defTabSz="762000">
              <a:defRPr sz="2000">
                <a:solidFill>
                  <a:schemeClr val="tx1"/>
                </a:solidFill>
                <a:latin typeface="Arial" charset="0"/>
              </a:defRPr>
            </a:lvl3pPr>
            <a:lvl4pPr marL="1600200" indent="-228600" defTabSz="762000">
              <a:defRPr sz="2000">
                <a:solidFill>
                  <a:schemeClr val="tx1"/>
                </a:solidFill>
                <a:latin typeface="Arial" charset="0"/>
              </a:defRPr>
            </a:lvl4pPr>
            <a:lvl5pPr marL="2057400" indent="-228600" defTabSz="762000">
              <a:defRPr sz="2000">
                <a:solidFill>
                  <a:schemeClr val="tx1"/>
                </a:solidFill>
                <a:latin typeface="Arial" charset="0"/>
              </a:defRPr>
            </a:lvl5pPr>
            <a:lvl6pPr marL="2514600" indent="-228600" defTabSz="762000" eaLnBrk="0" fontAlgn="base" hangingPunct="0">
              <a:spcBef>
                <a:spcPct val="0"/>
              </a:spcBef>
              <a:spcAft>
                <a:spcPct val="0"/>
              </a:spcAft>
              <a:defRPr sz="2000">
                <a:solidFill>
                  <a:schemeClr val="tx1"/>
                </a:solidFill>
                <a:latin typeface="Arial" charset="0"/>
              </a:defRPr>
            </a:lvl6pPr>
            <a:lvl7pPr marL="2971800" indent="-228600" defTabSz="762000" eaLnBrk="0" fontAlgn="base" hangingPunct="0">
              <a:spcBef>
                <a:spcPct val="0"/>
              </a:spcBef>
              <a:spcAft>
                <a:spcPct val="0"/>
              </a:spcAft>
              <a:defRPr sz="2000">
                <a:solidFill>
                  <a:schemeClr val="tx1"/>
                </a:solidFill>
                <a:latin typeface="Arial" charset="0"/>
              </a:defRPr>
            </a:lvl7pPr>
            <a:lvl8pPr marL="3429000" indent="-228600" defTabSz="762000" eaLnBrk="0" fontAlgn="base" hangingPunct="0">
              <a:spcBef>
                <a:spcPct val="0"/>
              </a:spcBef>
              <a:spcAft>
                <a:spcPct val="0"/>
              </a:spcAft>
              <a:defRPr sz="2000">
                <a:solidFill>
                  <a:schemeClr val="tx1"/>
                </a:solidFill>
                <a:latin typeface="Arial" charset="0"/>
              </a:defRPr>
            </a:lvl8pPr>
            <a:lvl9pPr marL="3886200" indent="-228600" defTabSz="762000" eaLnBrk="0" fontAlgn="base" hangingPunct="0">
              <a:spcBef>
                <a:spcPct val="0"/>
              </a:spcBef>
              <a:spcAft>
                <a:spcPct val="0"/>
              </a:spcAft>
              <a:defRPr sz="2000">
                <a:solidFill>
                  <a:schemeClr val="tx1"/>
                </a:solidFill>
                <a:latin typeface="Arial" charset="0"/>
              </a:defRPr>
            </a:lvl9pPr>
          </a:lstStyle>
          <a:p>
            <a:pPr algn="ctr">
              <a:spcBef>
                <a:spcPct val="30000"/>
              </a:spcBef>
            </a:pPr>
            <a:r>
              <a:rPr lang="en-GB" altLang="en-US" sz="1400" b="1"/>
              <a:t>Time</a:t>
            </a:r>
            <a:endParaRPr lang="en-GB" altLang="en-US" sz="1400" b="1">
              <a:latin typeface="Arial Narrow" pitchFamily="34" charset="0"/>
            </a:endParaRPr>
          </a:p>
        </p:txBody>
      </p:sp>
      <p:sp>
        <p:nvSpPr>
          <p:cNvPr id="34823" name="Rectangle 6"/>
          <p:cNvSpPr>
            <a:spLocks noChangeArrowheads="1"/>
          </p:cNvSpPr>
          <p:nvPr/>
        </p:nvSpPr>
        <p:spPr bwMode="auto">
          <a:xfrm rot="10800000">
            <a:off x="411163" y="2878138"/>
            <a:ext cx="455612" cy="185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488" tIns="44450" rIns="90488" bIns="44450" anchor="b">
            <a:spAutoFit/>
          </a:bodyPr>
          <a:lstStyle>
            <a:lvl1pPr defTabSz="762000">
              <a:defRPr sz="2000">
                <a:solidFill>
                  <a:schemeClr val="tx1"/>
                </a:solidFill>
                <a:latin typeface="Arial" charset="0"/>
              </a:defRPr>
            </a:lvl1pPr>
            <a:lvl2pPr marL="742950" indent="-285750" defTabSz="762000">
              <a:defRPr sz="2000">
                <a:solidFill>
                  <a:schemeClr val="tx1"/>
                </a:solidFill>
                <a:latin typeface="Arial" charset="0"/>
              </a:defRPr>
            </a:lvl2pPr>
            <a:lvl3pPr marL="1143000" indent="-228600" defTabSz="762000">
              <a:defRPr sz="2000">
                <a:solidFill>
                  <a:schemeClr val="tx1"/>
                </a:solidFill>
                <a:latin typeface="Arial" charset="0"/>
              </a:defRPr>
            </a:lvl3pPr>
            <a:lvl4pPr marL="1600200" indent="-228600" defTabSz="762000">
              <a:defRPr sz="2000">
                <a:solidFill>
                  <a:schemeClr val="tx1"/>
                </a:solidFill>
                <a:latin typeface="Arial" charset="0"/>
              </a:defRPr>
            </a:lvl4pPr>
            <a:lvl5pPr marL="2057400" indent="-228600" defTabSz="762000">
              <a:defRPr sz="2000">
                <a:solidFill>
                  <a:schemeClr val="tx1"/>
                </a:solidFill>
                <a:latin typeface="Arial" charset="0"/>
              </a:defRPr>
            </a:lvl5pPr>
            <a:lvl6pPr marL="2514600" indent="-228600" defTabSz="762000" eaLnBrk="0" fontAlgn="base" hangingPunct="0">
              <a:spcBef>
                <a:spcPct val="0"/>
              </a:spcBef>
              <a:spcAft>
                <a:spcPct val="0"/>
              </a:spcAft>
              <a:defRPr sz="2000">
                <a:solidFill>
                  <a:schemeClr val="tx1"/>
                </a:solidFill>
                <a:latin typeface="Arial" charset="0"/>
              </a:defRPr>
            </a:lvl6pPr>
            <a:lvl7pPr marL="2971800" indent="-228600" defTabSz="762000" eaLnBrk="0" fontAlgn="base" hangingPunct="0">
              <a:spcBef>
                <a:spcPct val="0"/>
              </a:spcBef>
              <a:spcAft>
                <a:spcPct val="0"/>
              </a:spcAft>
              <a:defRPr sz="2000">
                <a:solidFill>
                  <a:schemeClr val="tx1"/>
                </a:solidFill>
                <a:latin typeface="Arial" charset="0"/>
              </a:defRPr>
            </a:lvl7pPr>
            <a:lvl8pPr marL="3429000" indent="-228600" defTabSz="762000" eaLnBrk="0" fontAlgn="base" hangingPunct="0">
              <a:spcBef>
                <a:spcPct val="0"/>
              </a:spcBef>
              <a:spcAft>
                <a:spcPct val="0"/>
              </a:spcAft>
              <a:defRPr sz="2000">
                <a:solidFill>
                  <a:schemeClr val="tx1"/>
                </a:solidFill>
                <a:latin typeface="Arial" charset="0"/>
              </a:defRPr>
            </a:lvl8pPr>
            <a:lvl9pPr marL="3886200" indent="-228600" defTabSz="762000" eaLnBrk="0" fontAlgn="base" hangingPunct="0">
              <a:spcBef>
                <a:spcPct val="0"/>
              </a:spcBef>
              <a:spcAft>
                <a:spcPct val="0"/>
              </a:spcAft>
              <a:defRPr sz="2000">
                <a:solidFill>
                  <a:schemeClr val="tx1"/>
                </a:solidFill>
                <a:latin typeface="Arial" charset="0"/>
              </a:defRPr>
            </a:lvl9pPr>
          </a:lstStyle>
          <a:p>
            <a:pPr algn="ctr">
              <a:spcBef>
                <a:spcPct val="30000"/>
              </a:spcBef>
            </a:pPr>
            <a:r>
              <a:rPr lang="en-GB" altLang="en-US" sz="1800"/>
              <a:t>Level of business</a:t>
            </a:r>
          </a:p>
        </p:txBody>
      </p:sp>
      <p:sp>
        <p:nvSpPr>
          <p:cNvPr id="34824" name="Freeform 7"/>
          <p:cNvSpPr>
            <a:spLocks/>
          </p:cNvSpPr>
          <p:nvPr/>
        </p:nvSpPr>
        <p:spPr bwMode="auto">
          <a:xfrm>
            <a:off x="3590925" y="3535363"/>
            <a:ext cx="28575" cy="31750"/>
          </a:xfrm>
          <a:custGeom>
            <a:avLst/>
            <a:gdLst>
              <a:gd name="T0" fmla="*/ 16809 w 51"/>
              <a:gd name="T1" fmla="*/ 31750 h 60"/>
              <a:gd name="T2" fmla="*/ 12326 w 51"/>
              <a:gd name="T3" fmla="*/ 26987 h 60"/>
              <a:gd name="T4" fmla="*/ 9525 w 51"/>
              <a:gd name="T5" fmla="*/ 22754 h 60"/>
              <a:gd name="T6" fmla="*/ 7284 w 51"/>
              <a:gd name="T7" fmla="*/ 19050 h 60"/>
              <a:gd name="T8" fmla="*/ 5043 w 51"/>
              <a:gd name="T9" fmla="*/ 15346 h 60"/>
              <a:gd name="T10" fmla="*/ 2801 w 51"/>
              <a:gd name="T11" fmla="*/ 11642 h 60"/>
              <a:gd name="T12" fmla="*/ 1681 w 51"/>
              <a:gd name="T13" fmla="*/ 7937 h 60"/>
              <a:gd name="T14" fmla="*/ 0 w 51"/>
              <a:gd name="T15" fmla="*/ 4233 h 60"/>
              <a:gd name="T16" fmla="*/ 0 w 51"/>
              <a:gd name="T17" fmla="*/ 0 h 60"/>
              <a:gd name="T18" fmla="*/ 3362 w 51"/>
              <a:gd name="T19" fmla="*/ 0 h 60"/>
              <a:gd name="T20" fmla="*/ 6724 w 51"/>
              <a:gd name="T21" fmla="*/ 0 h 60"/>
              <a:gd name="T22" fmla="*/ 6724 w 51"/>
              <a:gd name="T23" fmla="*/ 4763 h 60"/>
              <a:gd name="T24" fmla="*/ 7284 w 51"/>
              <a:gd name="T25" fmla="*/ 8467 h 60"/>
              <a:gd name="T26" fmla="*/ 8965 w 51"/>
              <a:gd name="T27" fmla="*/ 12171 h 60"/>
              <a:gd name="T28" fmla="*/ 11206 w 51"/>
              <a:gd name="T29" fmla="*/ 15346 h 60"/>
              <a:gd name="T30" fmla="*/ 13447 w 51"/>
              <a:gd name="T31" fmla="*/ 18521 h 60"/>
              <a:gd name="T32" fmla="*/ 17929 w 51"/>
              <a:gd name="T33" fmla="*/ 22225 h 60"/>
              <a:gd name="T34" fmla="*/ 22412 w 51"/>
              <a:gd name="T35" fmla="*/ 25929 h 60"/>
              <a:gd name="T36" fmla="*/ 28575 w 51"/>
              <a:gd name="T37" fmla="*/ 30692 h 60"/>
              <a:gd name="T38" fmla="*/ 21851 w 51"/>
              <a:gd name="T39" fmla="*/ 31221 h 60"/>
              <a:gd name="T40" fmla="*/ 16809 w 51"/>
              <a:gd name="T41" fmla="*/ 31750 h 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1" h="60">
                <a:moveTo>
                  <a:pt x="30" y="60"/>
                </a:moveTo>
                <a:lnTo>
                  <a:pt x="22" y="51"/>
                </a:lnTo>
                <a:lnTo>
                  <a:pt x="17" y="43"/>
                </a:lnTo>
                <a:lnTo>
                  <a:pt x="13" y="36"/>
                </a:lnTo>
                <a:lnTo>
                  <a:pt x="9" y="29"/>
                </a:lnTo>
                <a:lnTo>
                  <a:pt x="5" y="22"/>
                </a:lnTo>
                <a:lnTo>
                  <a:pt x="3" y="15"/>
                </a:lnTo>
                <a:lnTo>
                  <a:pt x="0" y="8"/>
                </a:lnTo>
                <a:lnTo>
                  <a:pt x="0" y="0"/>
                </a:lnTo>
                <a:lnTo>
                  <a:pt x="6" y="0"/>
                </a:lnTo>
                <a:lnTo>
                  <a:pt x="12" y="0"/>
                </a:lnTo>
                <a:lnTo>
                  <a:pt x="12" y="9"/>
                </a:lnTo>
                <a:lnTo>
                  <a:pt x="13" y="16"/>
                </a:lnTo>
                <a:lnTo>
                  <a:pt x="16" y="23"/>
                </a:lnTo>
                <a:lnTo>
                  <a:pt x="20" y="29"/>
                </a:lnTo>
                <a:lnTo>
                  <a:pt x="24" y="35"/>
                </a:lnTo>
                <a:lnTo>
                  <a:pt x="32" y="42"/>
                </a:lnTo>
                <a:lnTo>
                  <a:pt x="40" y="49"/>
                </a:lnTo>
                <a:lnTo>
                  <a:pt x="51" y="58"/>
                </a:lnTo>
                <a:lnTo>
                  <a:pt x="39" y="59"/>
                </a:lnTo>
                <a:lnTo>
                  <a:pt x="30"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25" name="Rectangle 8"/>
          <p:cNvSpPr>
            <a:spLocks noGrp="1" noChangeArrowheads="1"/>
          </p:cNvSpPr>
          <p:nvPr>
            <p:ph type="title"/>
          </p:nvPr>
        </p:nvSpPr>
        <p:spPr/>
        <p:txBody>
          <a:bodyPr/>
          <a:lstStyle/>
          <a:p>
            <a:r>
              <a:rPr lang="en-GB" altLang="en-US" smtClean="0"/>
              <a:t>Objective of business continuity management</a:t>
            </a:r>
          </a:p>
        </p:txBody>
      </p:sp>
      <p:grpSp>
        <p:nvGrpSpPr>
          <p:cNvPr id="341001" name="Group 9"/>
          <p:cNvGrpSpPr>
            <a:grpSpLocks/>
          </p:cNvGrpSpPr>
          <p:nvPr/>
        </p:nvGrpSpPr>
        <p:grpSpPr bwMode="auto">
          <a:xfrm>
            <a:off x="5140325" y="2614613"/>
            <a:ext cx="1536700" cy="4157662"/>
            <a:chOff x="3084" y="1647"/>
            <a:chExt cx="922" cy="2619"/>
          </a:xfrm>
        </p:grpSpPr>
        <p:sp>
          <p:nvSpPr>
            <p:cNvPr id="34849" name="Line 10"/>
            <p:cNvSpPr>
              <a:spLocks noChangeShapeType="1"/>
            </p:cNvSpPr>
            <p:nvPr/>
          </p:nvSpPr>
          <p:spPr bwMode="auto">
            <a:xfrm>
              <a:off x="3508" y="1647"/>
              <a:ext cx="0" cy="2301"/>
            </a:xfrm>
            <a:prstGeom prst="line">
              <a:avLst/>
            </a:prstGeom>
            <a:noFill/>
            <a:ln w="12700">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1003" name="Text Box 11"/>
            <p:cNvSpPr txBox="1">
              <a:spLocks noChangeArrowheads="1"/>
            </p:cNvSpPr>
            <p:nvPr/>
          </p:nvSpPr>
          <p:spPr bwMode="auto">
            <a:xfrm>
              <a:off x="3084" y="3940"/>
              <a:ext cx="922"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GB" sz="1400" b="1">
                  <a:solidFill>
                    <a:srgbClr val="FF0000"/>
                  </a:solidFill>
                  <a:effectLst>
                    <a:outerShdw blurRad="38100" dist="38100" dir="2700000" algn="tl">
                      <a:srgbClr val="C0C0C0"/>
                    </a:outerShdw>
                  </a:effectLst>
                </a:rPr>
                <a:t>Critical recovery point</a:t>
              </a:r>
              <a:endParaRPr lang="en-US" sz="1400" b="1">
                <a:solidFill>
                  <a:srgbClr val="FF0000"/>
                </a:solidFill>
                <a:effectLst>
                  <a:outerShdw blurRad="38100" dist="38100" dir="2700000" algn="tl">
                    <a:srgbClr val="C0C0C0"/>
                  </a:outerShdw>
                </a:effectLst>
              </a:endParaRPr>
            </a:p>
          </p:txBody>
        </p:sp>
      </p:grpSp>
      <p:grpSp>
        <p:nvGrpSpPr>
          <p:cNvPr id="341004" name="Group 12"/>
          <p:cNvGrpSpPr>
            <a:grpSpLocks/>
          </p:cNvGrpSpPr>
          <p:nvPr/>
        </p:nvGrpSpPr>
        <p:grpSpPr bwMode="auto">
          <a:xfrm>
            <a:off x="3667125" y="1333500"/>
            <a:ext cx="5724525" cy="2933700"/>
            <a:chOff x="2200" y="840"/>
            <a:chExt cx="3434" cy="1848"/>
          </a:xfrm>
        </p:grpSpPr>
        <p:sp>
          <p:nvSpPr>
            <p:cNvPr id="34845" name="Freeform 13"/>
            <p:cNvSpPr>
              <a:spLocks/>
            </p:cNvSpPr>
            <p:nvPr/>
          </p:nvSpPr>
          <p:spPr bwMode="auto">
            <a:xfrm>
              <a:off x="2200" y="840"/>
              <a:ext cx="2480" cy="1848"/>
            </a:xfrm>
            <a:custGeom>
              <a:avLst/>
              <a:gdLst>
                <a:gd name="T0" fmla="*/ 0 w 2480"/>
                <a:gd name="T1" fmla="*/ 1448 h 1368"/>
                <a:gd name="T2" fmla="*/ 320 w 2480"/>
                <a:gd name="T3" fmla="*/ 1848 h 1368"/>
                <a:gd name="T4" fmla="*/ 792 w 2480"/>
                <a:gd name="T5" fmla="*/ 1146 h 1368"/>
                <a:gd name="T6" fmla="*/ 2480 w 2480"/>
                <a:gd name="T7" fmla="*/ 0 h 13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80" h="1368">
                  <a:moveTo>
                    <a:pt x="0" y="1072"/>
                  </a:moveTo>
                  <a:lnTo>
                    <a:pt x="320" y="1368"/>
                  </a:lnTo>
                  <a:lnTo>
                    <a:pt x="792" y="848"/>
                  </a:lnTo>
                  <a:lnTo>
                    <a:pt x="2480" y="0"/>
                  </a:lnTo>
                </a:path>
              </a:pathLst>
            </a:custGeom>
            <a:noFill/>
            <a:ln w="38100" cap="flat" cmpd="sng">
              <a:solidFill>
                <a:srgbClr val="008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34846" name="Group 14"/>
            <p:cNvGrpSpPr>
              <a:grpSpLocks/>
            </p:cNvGrpSpPr>
            <p:nvPr/>
          </p:nvGrpSpPr>
          <p:grpSpPr bwMode="auto">
            <a:xfrm>
              <a:off x="4466" y="992"/>
              <a:ext cx="1168" cy="430"/>
              <a:chOff x="4466" y="992"/>
              <a:chExt cx="1168" cy="430"/>
            </a:xfrm>
          </p:grpSpPr>
          <p:sp>
            <p:nvSpPr>
              <p:cNvPr id="34847" name="Rectangle 15"/>
              <p:cNvSpPr>
                <a:spLocks noChangeArrowheads="1"/>
              </p:cNvSpPr>
              <p:nvPr/>
            </p:nvSpPr>
            <p:spPr bwMode="auto">
              <a:xfrm>
                <a:off x="4466" y="1136"/>
                <a:ext cx="114"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b">
                <a:spAutoFit/>
              </a:bodyPr>
              <a:lstStyle>
                <a:lvl1pPr defTabSz="762000">
                  <a:defRPr sz="2000">
                    <a:solidFill>
                      <a:schemeClr val="tx1"/>
                    </a:solidFill>
                    <a:latin typeface="Arial" charset="0"/>
                  </a:defRPr>
                </a:lvl1pPr>
                <a:lvl2pPr marL="742950" indent="-285750" defTabSz="762000">
                  <a:defRPr sz="2000">
                    <a:solidFill>
                      <a:schemeClr val="tx1"/>
                    </a:solidFill>
                    <a:latin typeface="Arial" charset="0"/>
                  </a:defRPr>
                </a:lvl2pPr>
                <a:lvl3pPr marL="1143000" indent="-228600" defTabSz="762000">
                  <a:defRPr sz="2000">
                    <a:solidFill>
                      <a:schemeClr val="tx1"/>
                    </a:solidFill>
                    <a:latin typeface="Arial" charset="0"/>
                  </a:defRPr>
                </a:lvl3pPr>
                <a:lvl4pPr marL="1600200" indent="-228600" defTabSz="762000">
                  <a:defRPr sz="2000">
                    <a:solidFill>
                      <a:schemeClr val="tx1"/>
                    </a:solidFill>
                    <a:latin typeface="Arial" charset="0"/>
                  </a:defRPr>
                </a:lvl4pPr>
                <a:lvl5pPr marL="2057400" indent="-228600" defTabSz="762000">
                  <a:defRPr sz="2000">
                    <a:solidFill>
                      <a:schemeClr val="tx1"/>
                    </a:solidFill>
                    <a:latin typeface="Arial" charset="0"/>
                  </a:defRPr>
                </a:lvl5pPr>
                <a:lvl6pPr marL="2514600" indent="-228600" defTabSz="762000" eaLnBrk="0" fontAlgn="base" hangingPunct="0">
                  <a:spcBef>
                    <a:spcPct val="0"/>
                  </a:spcBef>
                  <a:spcAft>
                    <a:spcPct val="0"/>
                  </a:spcAft>
                  <a:defRPr sz="2000">
                    <a:solidFill>
                      <a:schemeClr val="tx1"/>
                    </a:solidFill>
                    <a:latin typeface="Arial" charset="0"/>
                  </a:defRPr>
                </a:lvl6pPr>
                <a:lvl7pPr marL="2971800" indent="-228600" defTabSz="762000" eaLnBrk="0" fontAlgn="base" hangingPunct="0">
                  <a:spcBef>
                    <a:spcPct val="0"/>
                  </a:spcBef>
                  <a:spcAft>
                    <a:spcPct val="0"/>
                  </a:spcAft>
                  <a:defRPr sz="2000">
                    <a:solidFill>
                      <a:schemeClr val="tx1"/>
                    </a:solidFill>
                    <a:latin typeface="Arial" charset="0"/>
                  </a:defRPr>
                </a:lvl7pPr>
                <a:lvl8pPr marL="3429000" indent="-228600" defTabSz="762000" eaLnBrk="0" fontAlgn="base" hangingPunct="0">
                  <a:spcBef>
                    <a:spcPct val="0"/>
                  </a:spcBef>
                  <a:spcAft>
                    <a:spcPct val="0"/>
                  </a:spcAft>
                  <a:defRPr sz="2000">
                    <a:solidFill>
                      <a:schemeClr val="tx1"/>
                    </a:solidFill>
                    <a:latin typeface="Arial" charset="0"/>
                  </a:defRPr>
                </a:lvl8pPr>
                <a:lvl9pPr marL="3886200" indent="-228600" defTabSz="762000" eaLnBrk="0" fontAlgn="base" hangingPunct="0">
                  <a:spcBef>
                    <a:spcPct val="0"/>
                  </a:spcBef>
                  <a:spcAft>
                    <a:spcPct val="0"/>
                  </a:spcAft>
                  <a:defRPr sz="2000">
                    <a:solidFill>
                      <a:schemeClr val="tx1"/>
                    </a:solidFill>
                    <a:latin typeface="Arial" charset="0"/>
                  </a:defRPr>
                </a:lvl9pPr>
              </a:lstStyle>
              <a:p>
                <a:pPr algn="ctr">
                  <a:spcBef>
                    <a:spcPct val="30000"/>
                  </a:spcBef>
                </a:pPr>
                <a:endParaRPr lang="en-GB" altLang="en-US" sz="2400" b="1"/>
              </a:p>
            </p:txBody>
          </p:sp>
          <p:sp>
            <p:nvSpPr>
              <p:cNvPr id="34848" name="AutoShape 16"/>
              <p:cNvSpPr>
                <a:spLocks noChangeArrowheads="1"/>
              </p:cNvSpPr>
              <p:nvPr/>
            </p:nvSpPr>
            <p:spPr bwMode="auto">
              <a:xfrm>
                <a:off x="4674" y="992"/>
                <a:ext cx="960" cy="384"/>
              </a:xfrm>
              <a:prstGeom prst="wedgeRectCallout">
                <a:avLst>
                  <a:gd name="adj1" fmla="val -85940"/>
                  <a:gd name="adj2" fmla="val -6250"/>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GB" altLang="en-US" sz="1600" b="1">
                    <a:solidFill>
                      <a:schemeClr val="bg1"/>
                    </a:solidFill>
                  </a:rPr>
                  <a:t>Fully tested effective BCM</a:t>
                </a:r>
                <a:endParaRPr lang="en-US" altLang="en-US" sz="1600" b="1">
                  <a:solidFill>
                    <a:schemeClr val="bg1"/>
                  </a:solidFill>
                </a:endParaRPr>
              </a:p>
            </p:txBody>
          </p:sp>
        </p:grpSp>
      </p:grpSp>
      <p:grpSp>
        <p:nvGrpSpPr>
          <p:cNvPr id="341009" name="Group 17"/>
          <p:cNvGrpSpPr>
            <a:grpSpLocks/>
          </p:cNvGrpSpPr>
          <p:nvPr/>
        </p:nvGrpSpPr>
        <p:grpSpPr bwMode="auto">
          <a:xfrm>
            <a:off x="3667125" y="3649663"/>
            <a:ext cx="5883275" cy="1436687"/>
            <a:chOff x="2200" y="2299"/>
            <a:chExt cx="3530" cy="905"/>
          </a:xfrm>
        </p:grpSpPr>
        <p:grpSp>
          <p:nvGrpSpPr>
            <p:cNvPr id="34838" name="Group 18"/>
            <p:cNvGrpSpPr>
              <a:grpSpLocks/>
            </p:cNvGrpSpPr>
            <p:nvPr/>
          </p:nvGrpSpPr>
          <p:grpSpPr bwMode="auto">
            <a:xfrm>
              <a:off x="2200" y="2299"/>
              <a:ext cx="2404" cy="905"/>
              <a:chOff x="2200" y="2299"/>
              <a:chExt cx="2404" cy="905"/>
            </a:xfrm>
          </p:grpSpPr>
          <p:sp>
            <p:nvSpPr>
              <p:cNvPr id="34842" name="Line 19"/>
              <p:cNvSpPr>
                <a:spLocks noChangeShapeType="1"/>
              </p:cNvSpPr>
              <p:nvPr/>
            </p:nvSpPr>
            <p:spPr bwMode="auto">
              <a:xfrm flipV="1">
                <a:off x="3476" y="2492"/>
                <a:ext cx="1128" cy="144"/>
              </a:xfrm>
              <a:prstGeom prst="line">
                <a:avLst/>
              </a:prstGeom>
              <a:noFill/>
              <a:ln w="38100" cap="rnd">
                <a:solidFill>
                  <a:srgbClr val="FF99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43" name="Line 20"/>
              <p:cNvSpPr>
                <a:spLocks noChangeShapeType="1"/>
              </p:cNvSpPr>
              <p:nvPr/>
            </p:nvSpPr>
            <p:spPr bwMode="auto">
              <a:xfrm>
                <a:off x="2200" y="2299"/>
                <a:ext cx="328" cy="899"/>
              </a:xfrm>
              <a:prstGeom prst="line">
                <a:avLst/>
              </a:prstGeom>
              <a:noFill/>
              <a:ln w="38100" cap="rnd">
                <a:solidFill>
                  <a:srgbClr val="FF99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44" name="Line 21"/>
              <p:cNvSpPr>
                <a:spLocks noChangeShapeType="1"/>
              </p:cNvSpPr>
              <p:nvPr/>
            </p:nvSpPr>
            <p:spPr bwMode="auto">
              <a:xfrm flipV="1">
                <a:off x="2540" y="2652"/>
                <a:ext cx="908" cy="552"/>
              </a:xfrm>
              <a:prstGeom prst="line">
                <a:avLst/>
              </a:prstGeom>
              <a:noFill/>
              <a:ln w="38100" cap="rnd">
                <a:solidFill>
                  <a:srgbClr val="FF99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839" name="Group 22"/>
            <p:cNvGrpSpPr>
              <a:grpSpLocks/>
            </p:cNvGrpSpPr>
            <p:nvPr/>
          </p:nvGrpSpPr>
          <p:grpSpPr bwMode="auto">
            <a:xfrm>
              <a:off x="4546" y="2664"/>
              <a:ext cx="1184" cy="384"/>
              <a:chOff x="4546" y="2664"/>
              <a:chExt cx="1184" cy="384"/>
            </a:xfrm>
          </p:grpSpPr>
          <p:sp>
            <p:nvSpPr>
              <p:cNvPr id="34840" name="Rectangle 23"/>
              <p:cNvSpPr>
                <a:spLocks noChangeArrowheads="1"/>
              </p:cNvSpPr>
              <p:nvPr/>
            </p:nvSpPr>
            <p:spPr bwMode="auto">
              <a:xfrm>
                <a:off x="4546" y="2680"/>
                <a:ext cx="114"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b">
                <a:spAutoFit/>
              </a:bodyPr>
              <a:lstStyle>
                <a:lvl1pPr defTabSz="762000">
                  <a:defRPr sz="2000">
                    <a:solidFill>
                      <a:schemeClr val="tx1"/>
                    </a:solidFill>
                    <a:latin typeface="Arial" charset="0"/>
                  </a:defRPr>
                </a:lvl1pPr>
                <a:lvl2pPr marL="742950" indent="-285750" defTabSz="762000">
                  <a:defRPr sz="2000">
                    <a:solidFill>
                      <a:schemeClr val="tx1"/>
                    </a:solidFill>
                    <a:latin typeface="Arial" charset="0"/>
                  </a:defRPr>
                </a:lvl2pPr>
                <a:lvl3pPr marL="1143000" indent="-228600" defTabSz="762000">
                  <a:defRPr sz="2000">
                    <a:solidFill>
                      <a:schemeClr val="tx1"/>
                    </a:solidFill>
                    <a:latin typeface="Arial" charset="0"/>
                  </a:defRPr>
                </a:lvl3pPr>
                <a:lvl4pPr marL="1600200" indent="-228600" defTabSz="762000">
                  <a:defRPr sz="2000">
                    <a:solidFill>
                      <a:schemeClr val="tx1"/>
                    </a:solidFill>
                    <a:latin typeface="Arial" charset="0"/>
                  </a:defRPr>
                </a:lvl4pPr>
                <a:lvl5pPr marL="2057400" indent="-228600" defTabSz="762000">
                  <a:defRPr sz="2000">
                    <a:solidFill>
                      <a:schemeClr val="tx1"/>
                    </a:solidFill>
                    <a:latin typeface="Arial" charset="0"/>
                  </a:defRPr>
                </a:lvl5pPr>
                <a:lvl6pPr marL="2514600" indent="-228600" defTabSz="762000" eaLnBrk="0" fontAlgn="base" hangingPunct="0">
                  <a:spcBef>
                    <a:spcPct val="0"/>
                  </a:spcBef>
                  <a:spcAft>
                    <a:spcPct val="0"/>
                  </a:spcAft>
                  <a:defRPr sz="2000">
                    <a:solidFill>
                      <a:schemeClr val="tx1"/>
                    </a:solidFill>
                    <a:latin typeface="Arial" charset="0"/>
                  </a:defRPr>
                </a:lvl6pPr>
                <a:lvl7pPr marL="2971800" indent="-228600" defTabSz="762000" eaLnBrk="0" fontAlgn="base" hangingPunct="0">
                  <a:spcBef>
                    <a:spcPct val="0"/>
                  </a:spcBef>
                  <a:spcAft>
                    <a:spcPct val="0"/>
                  </a:spcAft>
                  <a:defRPr sz="2000">
                    <a:solidFill>
                      <a:schemeClr val="tx1"/>
                    </a:solidFill>
                    <a:latin typeface="Arial" charset="0"/>
                  </a:defRPr>
                </a:lvl7pPr>
                <a:lvl8pPr marL="3429000" indent="-228600" defTabSz="762000" eaLnBrk="0" fontAlgn="base" hangingPunct="0">
                  <a:spcBef>
                    <a:spcPct val="0"/>
                  </a:spcBef>
                  <a:spcAft>
                    <a:spcPct val="0"/>
                  </a:spcAft>
                  <a:defRPr sz="2000">
                    <a:solidFill>
                      <a:schemeClr val="tx1"/>
                    </a:solidFill>
                    <a:latin typeface="Arial" charset="0"/>
                  </a:defRPr>
                </a:lvl8pPr>
                <a:lvl9pPr marL="3886200" indent="-228600" defTabSz="762000" eaLnBrk="0" fontAlgn="base" hangingPunct="0">
                  <a:spcBef>
                    <a:spcPct val="0"/>
                  </a:spcBef>
                  <a:spcAft>
                    <a:spcPct val="0"/>
                  </a:spcAft>
                  <a:defRPr sz="2000">
                    <a:solidFill>
                      <a:schemeClr val="tx1"/>
                    </a:solidFill>
                    <a:latin typeface="Arial" charset="0"/>
                  </a:defRPr>
                </a:lvl9pPr>
              </a:lstStyle>
              <a:p>
                <a:pPr algn="ctr">
                  <a:spcBef>
                    <a:spcPct val="30000"/>
                  </a:spcBef>
                </a:pPr>
                <a:endParaRPr lang="en-GB" altLang="en-US" sz="2400" b="1" i="1"/>
              </a:p>
            </p:txBody>
          </p:sp>
          <p:sp>
            <p:nvSpPr>
              <p:cNvPr id="34841" name="AutoShape 24"/>
              <p:cNvSpPr>
                <a:spLocks noChangeArrowheads="1"/>
              </p:cNvSpPr>
              <p:nvPr/>
            </p:nvSpPr>
            <p:spPr bwMode="auto">
              <a:xfrm>
                <a:off x="4770" y="2664"/>
                <a:ext cx="960" cy="384"/>
              </a:xfrm>
              <a:prstGeom prst="wedgeRectCallout">
                <a:avLst>
                  <a:gd name="adj1" fmla="val -66042"/>
                  <a:gd name="adj2" fmla="val -93491"/>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GB" altLang="en-US" sz="1600" b="1">
                    <a:solidFill>
                      <a:schemeClr val="bg1"/>
                    </a:solidFill>
                  </a:rPr>
                  <a:t>No BCM – ‘lucky’ escape</a:t>
                </a:r>
                <a:endParaRPr lang="en-US" altLang="en-US" sz="1600" b="1">
                  <a:solidFill>
                    <a:schemeClr val="bg1"/>
                  </a:solidFill>
                </a:endParaRPr>
              </a:p>
            </p:txBody>
          </p:sp>
        </p:grpSp>
      </p:grpSp>
      <p:grpSp>
        <p:nvGrpSpPr>
          <p:cNvPr id="341017" name="Group 25"/>
          <p:cNvGrpSpPr>
            <a:grpSpLocks/>
          </p:cNvGrpSpPr>
          <p:nvPr/>
        </p:nvGrpSpPr>
        <p:grpSpPr bwMode="auto">
          <a:xfrm>
            <a:off x="3654425" y="3624263"/>
            <a:ext cx="5740400" cy="2435225"/>
            <a:chOff x="2302" y="2283"/>
            <a:chExt cx="3616" cy="1534"/>
          </a:xfrm>
        </p:grpSpPr>
        <p:grpSp>
          <p:nvGrpSpPr>
            <p:cNvPr id="34833" name="Group 26"/>
            <p:cNvGrpSpPr>
              <a:grpSpLocks/>
            </p:cNvGrpSpPr>
            <p:nvPr/>
          </p:nvGrpSpPr>
          <p:grpSpPr bwMode="auto">
            <a:xfrm>
              <a:off x="2302" y="2283"/>
              <a:ext cx="2537" cy="1307"/>
              <a:chOff x="2192" y="2283"/>
              <a:chExt cx="2416" cy="1307"/>
            </a:xfrm>
          </p:grpSpPr>
          <p:sp>
            <p:nvSpPr>
              <p:cNvPr id="34835" name="Line 27"/>
              <p:cNvSpPr>
                <a:spLocks noChangeShapeType="1"/>
              </p:cNvSpPr>
              <p:nvPr/>
            </p:nvSpPr>
            <p:spPr bwMode="auto">
              <a:xfrm>
                <a:off x="2192" y="2283"/>
                <a:ext cx="312" cy="1307"/>
              </a:xfrm>
              <a:prstGeom prst="line">
                <a:avLst/>
              </a:prstGeom>
              <a:noFill/>
              <a:ln w="38100"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6" name="Line 28"/>
              <p:cNvSpPr>
                <a:spLocks noChangeShapeType="1"/>
              </p:cNvSpPr>
              <p:nvPr/>
            </p:nvSpPr>
            <p:spPr bwMode="auto">
              <a:xfrm flipV="1">
                <a:off x="2500" y="3012"/>
                <a:ext cx="1092" cy="576"/>
              </a:xfrm>
              <a:prstGeom prst="line">
                <a:avLst/>
              </a:prstGeom>
              <a:noFill/>
              <a:ln w="38100"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7" name="Line 29"/>
              <p:cNvSpPr>
                <a:spLocks noChangeShapeType="1"/>
              </p:cNvSpPr>
              <p:nvPr/>
            </p:nvSpPr>
            <p:spPr bwMode="auto">
              <a:xfrm>
                <a:off x="3600" y="3008"/>
                <a:ext cx="1008" cy="328"/>
              </a:xfrm>
              <a:prstGeom prst="line">
                <a:avLst/>
              </a:prstGeom>
              <a:noFill/>
              <a:ln w="38100"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34834" name="AutoShape 30"/>
            <p:cNvSpPr>
              <a:spLocks noChangeArrowheads="1"/>
            </p:cNvSpPr>
            <p:nvPr/>
          </p:nvSpPr>
          <p:spPr bwMode="auto">
            <a:xfrm>
              <a:off x="4873" y="3466"/>
              <a:ext cx="1045" cy="351"/>
            </a:xfrm>
            <a:prstGeom prst="wedgeRectCallout">
              <a:avLst>
                <a:gd name="adj1" fmla="val -49042"/>
                <a:gd name="adj2" fmla="val -89602"/>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GB" altLang="en-US" sz="1600" b="1">
                  <a:solidFill>
                    <a:schemeClr val="bg1"/>
                  </a:solidFill>
                </a:rPr>
                <a:t>No BCM – likely outcome</a:t>
              </a:r>
              <a:endParaRPr lang="en-US" altLang="en-US" sz="1600" b="1">
                <a:solidFill>
                  <a:schemeClr val="bg1"/>
                </a:solidFill>
              </a:endParaRPr>
            </a:p>
          </p:txBody>
        </p:sp>
      </p:grpSp>
      <p:grpSp>
        <p:nvGrpSpPr>
          <p:cNvPr id="341023" name="Group 31"/>
          <p:cNvGrpSpPr>
            <a:grpSpLocks/>
          </p:cNvGrpSpPr>
          <p:nvPr/>
        </p:nvGrpSpPr>
        <p:grpSpPr bwMode="auto">
          <a:xfrm>
            <a:off x="2468563" y="1865313"/>
            <a:ext cx="2379662" cy="4386262"/>
            <a:chOff x="1558" y="1175"/>
            <a:chExt cx="1428" cy="2763"/>
          </a:xfrm>
        </p:grpSpPr>
        <p:sp>
          <p:nvSpPr>
            <p:cNvPr id="34831" name="Line 32"/>
            <p:cNvSpPr>
              <a:spLocks noChangeShapeType="1"/>
            </p:cNvSpPr>
            <p:nvPr/>
          </p:nvSpPr>
          <p:spPr bwMode="auto">
            <a:xfrm>
              <a:off x="2272" y="2287"/>
              <a:ext cx="0" cy="1651"/>
            </a:xfrm>
            <a:prstGeom prst="line">
              <a:avLst/>
            </a:prstGeom>
            <a:noFill/>
            <a:ln w="12700">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34832" name="Object 33"/>
            <p:cNvGraphicFramePr>
              <a:graphicFrameLocks noChangeAspect="1"/>
            </p:cNvGraphicFramePr>
            <p:nvPr/>
          </p:nvGraphicFramePr>
          <p:xfrm>
            <a:off x="1558" y="1175"/>
            <a:ext cx="1428" cy="1105"/>
          </p:xfrm>
          <a:graphic>
            <a:graphicData uri="http://schemas.openxmlformats.org/presentationml/2006/ole">
              <mc:AlternateContent xmlns:mc="http://schemas.openxmlformats.org/markup-compatibility/2006">
                <mc:Choice xmlns:v="urn:schemas-microsoft-com:vml" Requires="v">
                  <p:oleObj spid="_x0000_s34852" name="Clip" r:id="rId4" imgW="4579545" imgH="4667061" progId="MS_ClipArt_Gallery.2">
                    <p:embed/>
                  </p:oleObj>
                </mc:Choice>
                <mc:Fallback>
                  <p:oleObj name="Clip" r:id="rId4" imgW="4579545" imgH="4667061" progId="MS_ClipArt_Gallery.2">
                    <p:embed/>
                    <p:pic>
                      <p:nvPicPr>
                        <p:cNvPr id="0" name="Object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8" y="1175"/>
                          <a:ext cx="1428" cy="11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0994"/>
                                        </p:tgtEl>
                                        <p:attrNameLst>
                                          <p:attrName>style.visibility</p:attrName>
                                        </p:attrNameLst>
                                      </p:cBhvr>
                                      <p:to>
                                        <p:strVal val="visible"/>
                                      </p:to>
                                    </p:set>
                                    <p:animEffect transition="in" filter="wipe(left)">
                                      <p:cBhvr>
                                        <p:cTn id="7" dur="500"/>
                                        <p:tgtEl>
                                          <p:spTgt spid="3409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41023"/>
                                        </p:tgtEl>
                                        <p:attrNameLst>
                                          <p:attrName>style.visibility</p:attrName>
                                        </p:attrNameLst>
                                      </p:cBhvr>
                                      <p:to>
                                        <p:strVal val="visible"/>
                                      </p:to>
                                    </p:set>
                                    <p:animEffect transition="in" filter="wipe(up)">
                                      <p:cBhvr>
                                        <p:cTn id="12" dur="500"/>
                                        <p:tgtEl>
                                          <p:spTgt spid="3410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41004"/>
                                        </p:tgtEl>
                                        <p:attrNameLst>
                                          <p:attrName>style.visibility</p:attrName>
                                        </p:attrNameLst>
                                      </p:cBhvr>
                                      <p:to>
                                        <p:strVal val="visible"/>
                                      </p:to>
                                    </p:set>
                                    <p:animEffect transition="in" filter="wipe(left)">
                                      <p:cBhvr>
                                        <p:cTn id="17" dur="500"/>
                                        <p:tgtEl>
                                          <p:spTgt spid="34100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41009"/>
                                        </p:tgtEl>
                                        <p:attrNameLst>
                                          <p:attrName>style.visibility</p:attrName>
                                        </p:attrNameLst>
                                      </p:cBhvr>
                                      <p:to>
                                        <p:strVal val="visible"/>
                                      </p:to>
                                    </p:set>
                                    <p:animEffect transition="in" filter="wipe(left)">
                                      <p:cBhvr>
                                        <p:cTn id="22" dur="500"/>
                                        <p:tgtEl>
                                          <p:spTgt spid="34100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341001"/>
                                        </p:tgtEl>
                                        <p:attrNameLst>
                                          <p:attrName>style.visibility</p:attrName>
                                        </p:attrNameLst>
                                      </p:cBhvr>
                                      <p:to>
                                        <p:strVal val="visible"/>
                                      </p:to>
                                    </p:set>
                                    <p:animEffect transition="in" filter="wipe(down)">
                                      <p:cBhvr>
                                        <p:cTn id="27" dur="500"/>
                                        <p:tgtEl>
                                          <p:spTgt spid="34100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341017"/>
                                        </p:tgtEl>
                                        <p:attrNameLst>
                                          <p:attrName>style.visibility</p:attrName>
                                        </p:attrNameLst>
                                      </p:cBhvr>
                                      <p:to>
                                        <p:strVal val="visible"/>
                                      </p:to>
                                    </p:set>
                                    <p:animEffect transition="in" filter="wipe(left)">
                                      <p:cBhvr>
                                        <p:cTn id="32" dur="500"/>
                                        <p:tgtEl>
                                          <p:spTgt spid="3410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99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2"/>
          <p:cNvSpPr>
            <a:spLocks noGrp="1"/>
          </p:cNvSpPr>
          <p:nvPr>
            <p:ph type="dt" sz="quarter" idx="10"/>
          </p:nvPr>
        </p:nvSpPr>
        <p:spPr>
          <a:noFill/>
        </p:spPr>
        <p:txBody>
          <a:bodyPr/>
          <a:lstStyle>
            <a:lvl1pPr defTabSz="939800">
              <a:defRPr sz="2000">
                <a:solidFill>
                  <a:schemeClr val="tx1"/>
                </a:solidFill>
                <a:latin typeface="Arial" charset="0"/>
              </a:defRPr>
            </a:lvl1pPr>
            <a:lvl2pPr marL="742950" indent="-285750" defTabSz="939800">
              <a:defRPr sz="2000">
                <a:solidFill>
                  <a:schemeClr val="tx1"/>
                </a:solidFill>
                <a:latin typeface="Arial" charset="0"/>
              </a:defRPr>
            </a:lvl2pPr>
            <a:lvl3pPr marL="1143000" indent="-228600" defTabSz="939800">
              <a:defRPr sz="2000">
                <a:solidFill>
                  <a:schemeClr val="tx1"/>
                </a:solidFill>
                <a:latin typeface="Arial" charset="0"/>
              </a:defRPr>
            </a:lvl3pPr>
            <a:lvl4pPr marL="1600200" indent="-228600" defTabSz="939800">
              <a:defRPr sz="2000">
                <a:solidFill>
                  <a:schemeClr val="tx1"/>
                </a:solidFill>
                <a:latin typeface="Arial" charset="0"/>
              </a:defRPr>
            </a:lvl4pPr>
            <a:lvl5pPr marL="2057400" indent="-228600" defTabSz="939800">
              <a:defRPr sz="2000">
                <a:solidFill>
                  <a:schemeClr val="tx1"/>
                </a:solidFill>
                <a:latin typeface="Arial" charset="0"/>
              </a:defRPr>
            </a:lvl5pPr>
            <a:lvl6pPr marL="2514600" indent="-228600" defTabSz="939800" eaLnBrk="0" fontAlgn="base" hangingPunct="0">
              <a:spcBef>
                <a:spcPct val="0"/>
              </a:spcBef>
              <a:spcAft>
                <a:spcPct val="0"/>
              </a:spcAft>
              <a:defRPr sz="2000">
                <a:solidFill>
                  <a:schemeClr val="tx1"/>
                </a:solidFill>
                <a:latin typeface="Arial" charset="0"/>
              </a:defRPr>
            </a:lvl6pPr>
            <a:lvl7pPr marL="2971800" indent="-228600" defTabSz="939800" eaLnBrk="0" fontAlgn="base" hangingPunct="0">
              <a:spcBef>
                <a:spcPct val="0"/>
              </a:spcBef>
              <a:spcAft>
                <a:spcPct val="0"/>
              </a:spcAft>
              <a:defRPr sz="2000">
                <a:solidFill>
                  <a:schemeClr val="tx1"/>
                </a:solidFill>
                <a:latin typeface="Arial" charset="0"/>
              </a:defRPr>
            </a:lvl7pPr>
            <a:lvl8pPr marL="3429000" indent="-228600" defTabSz="939800" eaLnBrk="0" fontAlgn="base" hangingPunct="0">
              <a:spcBef>
                <a:spcPct val="0"/>
              </a:spcBef>
              <a:spcAft>
                <a:spcPct val="0"/>
              </a:spcAft>
              <a:defRPr sz="2000">
                <a:solidFill>
                  <a:schemeClr val="tx1"/>
                </a:solidFill>
                <a:latin typeface="Arial" charset="0"/>
              </a:defRPr>
            </a:lvl8pPr>
            <a:lvl9pPr marL="3886200" indent="-228600" defTabSz="939800" eaLnBrk="0" fontAlgn="base" hangingPunct="0">
              <a:spcBef>
                <a:spcPct val="0"/>
              </a:spcBef>
              <a:spcAft>
                <a:spcPct val="0"/>
              </a:spcAft>
              <a:defRPr sz="2000">
                <a:solidFill>
                  <a:schemeClr val="tx1"/>
                </a:solidFill>
                <a:latin typeface="Arial" charset="0"/>
              </a:defRPr>
            </a:lvl9pPr>
          </a:lstStyle>
          <a:p>
            <a:r>
              <a:rPr lang="en-GB" altLang="en-US" sz="1200"/>
              <a:t>Marsh</a:t>
            </a:r>
          </a:p>
        </p:txBody>
      </p:sp>
      <p:sp>
        <p:nvSpPr>
          <p:cNvPr id="35843" name="Rectangle 2"/>
          <p:cNvSpPr>
            <a:spLocks noGrp="1" noChangeArrowheads="1"/>
          </p:cNvSpPr>
          <p:nvPr>
            <p:ph type="title"/>
          </p:nvPr>
        </p:nvSpPr>
        <p:spPr/>
        <p:txBody>
          <a:bodyPr/>
          <a:lstStyle/>
          <a:p>
            <a:r>
              <a:rPr lang="en-GB" altLang="en-US" smtClean="0"/>
              <a:t>The business continuity plan</a:t>
            </a:r>
          </a:p>
        </p:txBody>
      </p:sp>
      <p:sp>
        <p:nvSpPr>
          <p:cNvPr id="35844" name="Text Box 3"/>
          <p:cNvSpPr txBox="1">
            <a:spLocks noChangeArrowheads="1"/>
          </p:cNvSpPr>
          <p:nvPr/>
        </p:nvSpPr>
        <p:spPr bwMode="auto">
          <a:xfrm>
            <a:off x="1384300" y="1714500"/>
            <a:ext cx="13716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963" tIns="42981" rIns="85963" bIns="42981" anchor="ctr">
            <a:spAutoFit/>
          </a:bodyPr>
          <a:lstStyle>
            <a:lvl1pPr defTabSz="858838">
              <a:defRPr sz="2000">
                <a:solidFill>
                  <a:schemeClr val="tx1"/>
                </a:solidFill>
                <a:latin typeface="Arial" charset="0"/>
              </a:defRPr>
            </a:lvl1pPr>
            <a:lvl2pPr marL="742950" indent="-285750" defTabSz="858838">
              <a:defRPr sz="2000">
                <a:solidFill>
                  <a:schemeClr val="tx1"/>
                </a:solidFill>
                <a:latin typeface="Arial" charset="0"/>
              </a:defRPr>
            </a:lvl2pPr>
            <a:lvl3pPr marL="1143000" indent="-228600" defTabSz="858838">
              <a:defRPr sz="2000">
                <a:solidFill>
                  <a:schemeClr val="tx1"/>
                </a:solidFill>
                <a:latin typeface="Arial" charset="0"/>
              </a:defRPr>
            </a:lvl3pPr>
            <a:lvl4pPr marL="1600200" indent="-228600" defTabSz="858838">
              <a:defRPr sz="2000">
                <a:solidFill>
                  <a:schemeClr val="tx1"/>
                </a:solidFill>
                <a:latin typeface="Arial" charset="0"/>
              </a:defRPr>
            </a:lvl4pPr>
            <a:lvl5pPr marL="2057400" indent="-228600" defTabSz="858838">
              <a:defRPr sz="2000">
                <a:solidFill>
                  <a:schemeClr val="tx1"/>
                </a:solidFill>
                <a:latin typeface="Arial" charset="0"/>
              </a:defRPr>
            </a:lvl5pPr>
            <a:lvl6pPr marL="2514600" indent="-228600" defTabSz="858838" eaLnBrk="0" fontAlgn="base" hangingPunct="0">
              <a:spcBef>
                <a:spcPct val="0"/>
              </a:spcBef>
              <a:spcAft>
                <a:spcPct val="0"/>
              </a:spcAft>
              <a:defRPr sz="2000">
                <a:solidFill>
                  <a:schemeClr val="tx1"/>
                </a:solidFill>
                <a:latin typeface="Arial" charset="0"/>
              </a:defRPr>
            </a:lvl6pPr>
            <a:lvl7pPr marL="2971800" indent="-228600" defTabSz="858838" eaLnBrk="0" fontAlgn="base" hangingPunct="0">
              <a:spcBef>
                <a:spcPct val="0"/>
              </a:spcBef>
              <a:spcAft>
                <a:spcPct val="0"/>
              </a:spcAft>
              <a:defRPr sz="2000">
                <a:solidFill>
                  <a:schemeClr val="tx1"/>
                </a:solidFill>
                <a:latin typeface="Arial" charset="0"/>
              </a:defRPr>
            </a:lvl7pPr>
            <a:lvl8pPr marL="3429000" indent="-228600" defTabSz="858838" eaLnBrk="0" fontAlgn="base" hangingPunct="0">
              <a:spcBef>
                <a:spcPct val="0"/>
              </a:spcBef>
              <a:spcAft>
                <a:spcPct val="0"/>
              </a:spcAft>
              <a:defRPr sz="2000">
                <a:solidFill>
                  <a:schemeClr val="tx1"/>
                </a:solidFill>
                <a:latin typeface="Arial" charset="0"/>
              </a:defRPr>
            </a:lvl8pPr>
            <a:lvl9pPr marL="3886200" indent="-228600" defTabSz="858838" eaLnBrk="0" fontAlgn="base" hangingPunct="0">
              <a:spcBef>
                <a:spcPct val="0"/>
              </a:spcBef>
              <a:spcAft>
                <a:spcPct val="0"/>
              </a:spcAft>
              <a:defRPr sz="2000">
                <a:solidFill>
                  <a:schemeClr val="tx1"/>
                </a:solidFill>
                <a:latin typeface="Arial" charset="0"/>
              </a:defRPr>
            </a:lvl9pPr>
          </a:lstStyle>
          <a:p>
            <a:r>
              <a:rPr lang="en-GB" altLang="en-US" sz="1500">
                <a:solidFill>
                  <a:srgbClr val="000000"/>
                </a:solidFill>
              </a:rPr>
              <a:t>Emergency </a:t>
            </a:r>
          </a:p>
          <a:p>
            <a:r>
              <a:rPr lang="en-GB" altLang="en-US" sz="1500">
                <a:solidFill>
                  <a:srgbClr val="000000"/>
                </a:solidFill>
              </a:rPr>
              <a:t>response plan</a:t>
            </a:r>
          </a:p>
        </p:txBody>
      </p:sp>
      <p:sp>
        <p:nvSpPr>
          <p:cNvPr id="35845" name="Text Box 4"/>
          <p:cNvSpPr txBox="1">
            <a:spLocks noChangeArrowheads="1"/>
          </p:cNvSpPr>
          <p:nvPr/>
        </p:nvSpPr>
        <p:spPr bwMode="auto">
          <a:xfrm rot="-5400000">
            <a:off x="145256" y="4541044"/>
            <a:ext cx="814388"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963" tIns="42981" rIns="85963" bIns="42981">
            <a:spAutoFit/>
          </a:bodyPr>
          <a:lstStyle>
            <a:lvl1pPr defTabSz="858838">
              <a:defRPr sz="2000">
                <a:solidFill>
                  <a:schemeClr val="tx1"/>
                </a:solidFill>
                <a:latin typeface="Arial" charset="0"/>
              </a:defRPr>
            </a:lvl1pPr>
            <a:lvl2pPr marL="742950" indent="-285750" defTabSz="858838">
              <a:defRPr sz="2000">
                <a:solidFill>
                  <a:schemeClr val="tx1"/>
                </a:solidFill>
                <a:latin typeface="Arial" charset="0"/>
              </a:defRPr>
            </a:lvl2pPr>
            <a:lvl3pPr marL="1143000" indent="-228600" defTabSz="858838">
              <a:defRPr sz="2000">
                <a:solidFill>
                  <a:schemeClr val="tx1"/>
                </a:solidFill>
                <a:latin typeface="Arial" charset="0"/>
              </a:defRPr>
            </a:lvl3pPr>
            <a:lvl4pPr marL="1600200" indent="-228600" defTabSz="858838">
              <a:defRPr sz="2000">
                <a:solidFill>
                  <a:schemeClr val="tx1"/>
                </a:solidFill>
                <a:latin typeface="Arial" charset="0"/>
              </a:defRPr>
            </a:lvl4pPr>
            <a:lvl5pPr marL="2057400" indent="-228600" defTabSz="858838">
              <a:defRPr sz="2000">
                <a:solidFill>
                  <a:schemeClr val="tx1"/>
                </a:solidFill>
                <a:latin typeface="Arial" charset="0"/>
              </a:defRPr>
            </a:lvl5pPr>
            <a:lvl6pPr marL="2514600" indent="-228600" defTabSz="858838" eaLnBrk="0" fontAlgn="base" hangingPunct="0">
              <a:spcBef>
                <a:spcPct val="0"/>
              </a:spcBef>
              <a:spcAft>
                <a:spcPct val="0"/>
              </a:spcAft>
              <a:defRPr sz="2000">
                <a:solidFill>
                  <a:schemeClr val="tx1"/>
                </a:solidFill>
                <a:latin typeface="Arial" charset="0"/>
              </a:defRPr>
            </a:lvl6pPr>
            <a:lvl7pPr marL="2971800" indent="-228600" defTabSz="858838" eaLnBrk="0" fontAlgn="base" hangingPunct="0">
              <a:spcBef>
                <a:spcPct val="0"/>
              </a:spcBef>
              <a:spcAft>
                <a:spcPct val="0"/>
              </a:spcAft>
              <a:defRPr sz="2000">
                <a:solidFill>
                  <a:schemeClr val="tx1"/>
                </a:solidFill>
                <a:latin typeface="Arial" charset="0"/>
              </a:defRPr>
            </a:lvl7pPr>
            <a:lvl8pPr marL="3429000" indent="-228600" defTabSz="858838" eaLnBrk="0" fontAlgn="base" hangingPunct="0">
              <a:spcBef>
                <a:spcPct val="0"/>
              </a:spcBef>
              <a:spcAft>
                <a:spcPct val="0"/>
              </a:spcAft>
              <a:defRPr sz="2000">
                <a:solidFill>
                  <a:schemeClr val="tx1"/>
                </a:solidFill>
                <a:latin typeface="Arial" charset="0"/>
              </a:defRPr>
            </a:lvl8pPr>
            <a:lvl9pPr marL="3886200" indent="-228600" defTabSz="858838" eaLnBrk="0" fontAlgn="base" hangingPunct="0">
              <a:spcBef>
                <a:spcPct val="0"/>
              </a:spcBef>
              <a:spcAft>
                <a:spcPct val="0"/>
              </a:spcAft>
              <a:defRPr sz="2000">
                <a:solidFill>
                  <a:schemeClr val="tx1"/>
                </a:solidFill>
                <a:latin typeface="Arial" charset="0"/>
              </a:defRPr>
            </a:lvl9pPr>
          </a:lstStyle>
          <a:p>
            <a:r>
              <a:rPr lang="en-GB" altLang="en-US" sz="1600">
                <a:solidFill>
                  <a:srgbClr val="000000"/>
                </a:solidFill>
              </a:rPr>
              <a:t>Activity</a:t>
            </a:r>
            <a:endParaRPr lang="en-GB" altLang="en-US" sz="1600" b="1">
              <a:solidFill>
                <a:srgbClr val="000000"/>
              </a:solidFill>
              <a:latin typeface="Arial Narrow" pitchFamily="34" charset="0"/>
            </a:endParaRPr>
          </a:p>
        </p:txBody>
      </p:sp>
      <p:sp>
        <p:nvSpPr>
          <p:cNvPr id="35846" name="Text Box 5"/>
          <p:cNvSpPr txBox="1">
            <a:spLocks noChangeArrowheads="1"/>
          </p:cNvSpPr>
          <p:nvPr/>
        </p:nvSpPr>
        <p:spPr bwMode="auto">
          <a:xfrm>
            <a:off x="3987800" y="2984500"/>
            <a:ext cx="2503488"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5963" tIns="42981" rIns="85963" bIns="42981" anchor="ctr">
            <a:spAutoFit/>
          </a:bodyPr>
          <a:lstStyle>
            <a:lvl1pPr defTabSz="858838">
              <a:defRPr sz="2000">
                <a:solidFill>
                  <a:schemeClr val="tx1"/>
                </a:solidFill>
                <a:latin typeface="Arial" charset="0"/>
              </a:defRPr>
            </a:lvl1pPr>
            <a:lvl2pPr marL="742950" indent="-285750" defTabSz="858838">
              <a:defRPr sz="2000">
                <a:solidFill>
                  <a:schemeClr val="tx1"/>
                </a:solidFill>
                <a:latin typeface="Arial" charset="0"/>
              </a:defRPr>
            </a:lvl2pPr>
            <a:lvl3pPr marL="1143000" indent="-228600" defTabSz="858838">
              <a:defRPr sz="2000">
                <a:solidFill>
                  <a:schemeClr val="tx1"/>
                </a:solidFill>
                <a:latin typeface="Arial" charset="0"/>
              </a:defRPr>
            </a:lvl3pPr>
            <a:lvl4pPr marL="1600200" indent="-228600" defTabSz="858838">
              <a:defRPr sz="2000">
                <a:solidFill>
                  <a:schemeClr val="tx1"/>
                </a:solidFill>
                <a:latin typeface="Arial" charset="0"/>
              </a:defRPr>
            </a:lvl4pPr>
            <a:lvl5pPr marL="2057400" indent="-228600" defTabSz="858838">
              <a:defRPr sz="2000">
                <a:solidFill>
                  <a:schemeClr val="tx1"/>
                </a:solidFill>
                <a:latin typeface="Arial" charset="0"/>
              </a:defRPr>
            </a:lvl5pPr>
            <a:lvl6pPr marL="2514600" indent="-228600" defTabSz="858838" eaLnBrk="0" fontAlgn="base" hangingPunct="0">
              <a:spcBef>
                <a:spcPct val="0"/>
              </a:spcBef>
              <a:spcAft>
                <a:spcPct val="0"/>
              </a:spcAft>
              <a:defRPr sz="2000">
                <a:solidFill>
                  <a:schemeClr val="tx1"/>
                </a:solidFill>
                <a:latin typeface="Arial" charset="0"/>
              </a:defRPr>
            </a:lvl6pPr>
            <a:lvl7pPr marL="2971800" indent="-228600" defTabSz="858838" eaLnBrk="0" fontAlgn="base" hangingPunct="0">
              <a:spcBef>
                <a:spcPct val="0"/>
              </a:spcBef>
              <a:spcAft>
                <a:spcPct val="0"/>
              </a:spcAft>
              <a:defRPr sz="2000">
                <a:solidFill>
                  <a:schemeClr val="tx1"/>
                </a:solidFill>
                <a:latin typeface="Arial" charset="0"/>
              </a:defRPr>
            </a:lvl7pPr>
            <a:lvl8pPr marL="3429000" indent="-228600" defTabSz="858838" eaLnBrk="0" fontAlgn="base" hangingPunct="0">
              <a:spcBef>
                <a:spcPct val="0"/>
              </a:spcBef>
              <a:spcAft>
                <a:spcPct val="0"/>
              </a:spcAft>
              <a:defRPr sz="2000">
                <a:solidFill>
                  <a:schemeClr val="tx1"/>
                </a:solidFill>
                <a:latin typeface="Arial" charset="0"/>
              </a:defRPr>
            </a:lvl8pPr>
            <a:lvl9pPr marL="3886200" indent="-228600" defTabSz="858838" eaLnBrk="0" fontAlgn="base" hangingPunct="0">
              <a:spcBef>
                <a:spcPct val="0"/>
              </a:spcBef>
              <a:spcAft>
                <a:spcPct val="0"/>
              </a:spcAft>
              <a:defRPr sz="2000">
                <a:solidFill>
                  <a:schemeClr val="tx1"/>
                </a:solidFill>
                <a:latin typeface="Arial" charset="0"/>
              </a:defRPr>
            </a:lvl9pPr>
          </a:lstStyle>
          <a:p>
            <a:r>
              <a:rPr lang="en-GB" altLang="en-US" sz="1500">
                <a:solidFill>
                  <a:srgbClr val="000000"/>
                </a:solidFill>
              </a:rPr>
              <a:t>Crisis management/</a:t>
            </a:r>
          </a:p>
          <a:p>
            <a:r>
              <a:rPr lang="en-GB" altLang="en-US" sz="1500">
                <a:solidFill>
                  <a:srgbClr val="000000"/>
                </a:solidFill>
              </a:rPr>
              <a:t>communication plan</a:t>
            </a:r>
          </a:p>
        </p:txBody>
      </p:sp>
      <p:sp>
        <p:nvSpPr>
          <p:cNvPr id="35847" name="Text Box 6"/>
          <p:cNvSpPr txBox="1">
            <a:spLocks noChangeArrowheads="1"/>
          </p:cNvSpPr>
          <p:nvPr/>
        </p:nvSpPr>
        <p:spPr bwMode="auto">
          <a:xfrm>
            <a:off x="6761163" y="3963988"/>
            <a:ext cx="172085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5963" tIns="42981" rIns="85963" bIns="42981" anchor="ctr">
            <a:spAutoFit/>
          </a:bodyPr>
          <a:lstStyle>
            <a:lvl1pPr defTabSz="858838">
              <a:defRPr sz="2000">
                <a:solidFill>
                  <a:schemeClr val="tx1"/>
                </a:solidFill>
                <a:latin typeface="Arial" charset="0"/>
              </a:defRPr>
            </a:lvl1pPr>
            <a:lvl2pPr marL="742950" indent="-285750" defTabSz="858838">
              <a:defRPr sz="2000">
                <a:solidFill>
                  <a:schemeClr val="tx1"/>
                </a:solidFill>
                <a:latin typeface="Arial" charset="0"/>
              </a:defRPr>
            </a:lvl2pPr>
            <a:lvl3pPr marL="1143000" indent="-228600" defTabSz="858838">
              <a:defRPr sz="2000">
                <a:solidFill>
                  <a:schemeClr val="tx1"/>
                </a:solidFill>
                <a:latin typeface="Arial" charset="0"/>
              </a:defRPr>
            </a:lvl3pPr>
            <a:lvl4pPr marL="1600200" indent="-228600" defTabSz="858838">
              <a:defRPr sz="2000">
                <a:solidFill>
                  <a:schemeClr val="tx1"/>
                </a:solidFill>
                <a:latin typeface="Arial" charset="0"/>
              </a:defRPr>
            </a:lvl4pPr>
            <a:lvl5pPr marL="2057400" indent="-228600" defTabSz="858838">
              <a:defRPr sz="2000">
                <a:solidFill>
                  <a:schemeClr val="tx1"/>
                </a:solidFill>
                <a:latin typeface="Arial" charset="0"/>
              </a:defRPr>
            </a:lvl5pPr>
            <a:lvl6pPr marL="2514600" indent="-228600" defTabSz="858838" eaLnBrk="0" fontAlgn="base" hangingPunct="0">
              <a:spcBef>
                <a:spcPct val="0"/>
              </a:spcBef>
              <a:spcAft>
                <a:spcPct val="0"/>
              </a:spcAft>
              <a:defRPr sz="2000">
                <a:solidFill>
                  <a:schemeClr val="tx1"/>
                </a:solidFill>
                <a:latin typeface="Arial" charset="0"/>
              </a:defRPr>
            </a:lvl6pPr>
            <a:lvl7pPr marL="2971800" indent="-228600" defTabSz="858838" eaLnBrk="0" fontAlgn="base" hangingPunct="0">
              <a:spcBef>
                <a:spcPct val="0"/>
              </a:spcBef>
              <a:spcAft>
                <a:spcPct val="0"/>
              </a:spcAft>
              <a:defRPr sz="2000">
                <a:solidFill>
                  <a:schemeClr val="tx1"/>
                </a:solidFill>
                <a:latin typeface="Arial" charset="0"/>
              </a:defRPr>
            </a:lvl7pPr>
            <a:lvl8pPr marL="3429000" indent="-228600" defTabSz="858838" eaLnBrk="0" fontAlgn="base" hangingPunct="0">
              <a:spcBef>
                <a:spcPct val="0"/>
              </a:spcBef>
              <a:spcAft>
                <a:spcPct val="0"/>
              </a:spcAft>
              <a:defRPr sz="2000">
                <a:solidFill>
                  <a:schemeClr val="tx1"/>
                </a:solidFill>
                <a:latin typeface="Arial" charset="0"/>
              </a:defRPr>
            </a:lvl8pPr>
            <a:lvl9pPr marL="3886200" indent="-228600" defTabSz="858838" eaLnBrk="0" fontAlgn="base" hangingPunct="0">
              <a:spcBef>
                <a:spcPct val="0"/>
              </a:spcBef>
              <a:spcAft>
                <a:spcPct val="0"/>
              </a:spcAft>
              <a:defRPr sz="2000">
                <a:solidFill>
                  <a:schemeClr val="tx1"/>
                </a:solidFill>
                <a:latin typeface="Arial" charset="0"/>
              </a:defRPr>
            </a:lvl9pPr>
          </a:lstStyle>
          <a:p>
            <a:r>
              <a:rPr lang="en-GB" altLang="en-US" sz="1500">
                <a:solidFill>
                  <a:srgbClr val="000000"/>
                </a:solidFill>
              </a:rPr>
              <a:t>Business</a:t>
            </a:r>
          </a:p>
          <a:p>
            <a:r>
              <a:rPr lang="en-GB" altLang="en-US" sz="1500">
                <a:solidFill>
                  <a:srgbClr val="000000"/>
                </a:solidFill>
              </a:rPr>
              <a:t>recovery plan</a:t>
            </a:r>
            <a:endParaRPr lang="en-GB" altLang="en-US" sz="1500">
              <a:solidFill>
                <a:srgbClr val="000000"/>
              </a:solidFill>
              <a:latin typeface="Arial Narrow" pitchFamily="34" charset="0"/>
            </a:endParaRPr>
          </a:p>
        </p:txBody>
      </p:sp>
      <p:sp>
        <p:nvSpPr>
          <p:cNvPr id="35848" name="Line 7"/>
          <p:cNvSpPr>
            <a:spLocks noChangeShapeType="1"/>
          </p:cNvSpPr>
          <p:nvPr/>
        </p:nvSpPr>
        <p:spPr bwMode="auto">
          <a:xfrm>
            <a:off x="908050" y="6262688"/>
            <a:ext cx="682148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49" name="Line 8"/>
          <p:cNvSpPr>
            <a:spLocks noChangeShapeType="1"/>
          </p:cNvSpPr>
          <p:nvPr/>
        </p:nvSpPr>
        <p:spPr bwMode="auto">
          <a:xfrm flipV="1">
            <a:off x="908050" y="2035175"/>
            <a:ext cx="0" cy="422751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0" name="Freeform 9"/>
          <p:cNvSpPr>
            <a:spLocks/>
          </p:cNvSpPr>
          <p:nvPr/>
        </p:nvSpPr>
        <p:spPr bwMode="auto">
          <a:xfrm>
            <a:off x="1649413" y="2662238"/>
            <a:ext cx="1566862" cy="2700337"/>
          </a:xfrm>
          <a:custGeom>
            <a:avLst/>
            <a:gdLst>
              <a:gd name="T0" fmla="*/ 0 w 816"/>
              <a:gd name="T1" fmla="*/ 2700337 h 1008"/>
              <a:gd name="T2" fmla="*/ 737347 w 816"/>
              <a:gd name="T3" fmla="*/ 0 h 1008"/>
              <a:gd name="T4" fmla="*/ 1566862 w 816"/>
              <a:gd name="T5" fmla="*/ 2700337 h 1008"/>
              <a:gd name="T6" fmla="*/ 0 60000 65536"/>
              <a:gd name="T7" fmla="*/ 0 60000 65536"/>
              <a:gd name="T8" fmla="*/ 0 60000 65536"/>
            </a:gdLst>
            <a:ahLst/>
            <a:cxnLst>
              <a:cxn ang="T6">
                <a:pos x="T0" y="T1"/>
              </a:cxn>
              <a:cxn ang="T7">
                <a:pos x="T2" y="T3"/>
              </a:cxn>
              <a:cxn ang="T8">
                <a:pos x="T4" y="T5"/>
              </a:cxn>
            </a:cxnLst>
            <a:rect l="0" t="0" r="r" b="b"/>
            <a:pathLst>
              <a:path w="816" h="1008">
                <a:moveTo>
                  <a:pt x="0" y="1008"/>
                </a:moveTo>
                <a:cubicBezTo>
                  <a:pt x="124" y="504"/>
                  <a:pt x="248" y="0"/>
                  <a:pt x="384" y="0"/>
                </a:cubicBezTo>
                <a:cubicBezTo>
                  <a:pt x="520" y="0"/>
                  <a:pt x="744" y="840"/>
                  <a:pt x="816" y="1008"/>
                </a:cubicBezTo>
              </a:path>
            </a:pathLst>
          </a:custGeom>
          <a:solidFill>
            <a:srgbClr val="FF000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1" name="Freeform 10"/>
          <p:cNvSpPr>
            <a:spLocks/>
          </p:cNvSpPr>
          <p:nvPr/>
        </p:nvSpPr>
        <p:spPr bwMode="auto">
          <a:xfrm>
            <a:off x="1649413" y="3308350"/>
            <a:ext cx="3781425" cy="2054225"/>
          </a:xfrm>
          <a:custGeom>
            <a:avLst/>
            <a:gdLst>
              <a:gd name="T0" fmla="*/ 0 w 1968"/>
              <a:gd name="T1" fmla="*/ 2054225 h 768"/>
              <a:gd name="T2" fmla="*/ 1844598 w 1968"/>
              <a:gd name="T3" fmla="*/ 0 h 768"/>
              <a:gd name="T4" fmla="*/ 3781425 w 1968"/>
              <a:gd name="T5" fmla="*/ 2054225 h 768"/>
              <a:gd name="T6" fmla="*/ 0 60000 65536"/>
              <a:gd name="T7" fmla="*/ 0 60000 65536"/>
              <a:gd name="T8" fmla="*/ 0 60000 65536"/>
            </a:gdLst>
            <a:ahLst/>
            <a:cxnLst>
              <a:cxn ang="T6">
                <a:pos x="T0" y="T1"/>
              </a:cxn>
              <a:cxn ang="T7">
                <a:pos x="T2" y="T3"/>
              </a:cxn>
              <a:cxn ang="T8">
                <a:pos x="T4" y="T5"/>
              </a:cxn>
            </a:cxnLst>
            <a:rect l="0" t="0" r="r" b="b"/>
            <a:pathLst>
              <a:path w="1968" h="768">
                <a:moveTo>
                  <a:pt x="0" y="768"/>
                </a:moveTo>
                <a:cubicBezTo>
                  <a:pt x="316" y="384"/>
                  <a:pt x="632" y="0"/>
                  <a:pt x="960" y="0"/>
                </a:cubicBezTo>
                <a:cubicBezTo>
                  <a:pt x="1288" y="0"/>
                  <a:pt x="1800" y="640"/>
                  <a:pt x="1968" y="768"/>
                </a:cubicBezTo>
              </a:path>
            </a:pathLst>
          </a:custGeom>
          <a:solidFill>
            <a:srgbClr val="FFFF00">
              <a:alpha val="50195"/>
            </a:srgbClr>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2" name="Line 11"/>
          <p:cNvSpPr>
            <a:spLocks noChangeShapeType="1"/>
          </p:cNvSpPr>
          <p:nvPr/>
        </p:nvSpPr>
        <p:spPr bwMode="auto">
          <a:xfrm flipH="1">
            <a:off x="908050" y="5362575"/>
            <a:ext cx="741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3" name="Text Box 12"/>
          <p:cNvSpPr txBox="1">
            <a:spLocks noChangeArrowheads="1"/>
          </p:cNvSpPr>
          <p:nvPr/>
        </p:nvSpPr>
        <p:spPr bwMode="auto">
          <a:xfrm rot="-7917">
            <a:off x="3400425" y="6307138"/>
            <a:ext cx="170815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963" tIns="42981" rIns="85963" bIns="42981">
            <a:spAutoFit/>
          </a:bodyPr>
          <a:lstStyle>
            <a:lvl1pPr defTabSz="858838">
              <a:defRPr sz="2000">
                <a:solidFill>
                  <a:schemeClr val="tx1"/>
                </a:solidFill>
                <a:latin typeface="Arial" charset="0"/>
              </a:defRPr>
            </a:lvl1pPr>
            <a:lvl2pPr marL="742950" indent="-285750" defTabSz="858838">
              <a:defRPr sz="2000">
                <a:solidFill>
                  <a:schemeClr val="tx1"/>
                </a:solidFill>
                <a:latin typeface="Arial" charset="0"/>
              </a:defRPr>
            </a:lvl2pPr>
            <a:lvl3pPr marL="1143000" indent="-228600" defTabSz="858838">
              <a:defRPr sz="2000">
                <a:solidFill>
                  <a:schemeClr val="tx1"/>
                </a:solidFill>
                <a:latin typeface="Arial" charset="0"/>
              </a:defRPr>
            </a:lvl3pPr>
            <a:lvl4pPr marL="1600200" indent="-228600" defTabSz="858838">
              <a:defRPr sz="2000">
                <a:solidFill>
                  <a:schemeClr val="tx1"/>
                </a:solidFill>
                <a:latin typeface="Arial" charset="0"/>
              </a:defRPr>
            </a:lvl4pPr>
            <a:lvl5pPr marL="2057400" indent="-228600" defTabSz="858838">
              <a:defRPr sz="2000">
                <a:solidFill>
                  <a:schemeClr val="tx1"/>
                </a:solidFill>
                <a:latin typeface="Arial" charset="0"/>
              </a:defRPr>
            </a:lvl5pPr>
            <a:lvl6pPr marL="2514600" indent="-228600" defTabSz="858838" eaLnBrk="0" fontAlgn="base" hangingPunct="0">
              <a:spcBef>
                <a:spcPct val="0"/>
              </a:spcBef>
              <a:spcAft>
                <a:spcPct val="0"/>
              </a:spcAft>
              <a:defRPr sz="2000">
                <a:solidFill>
                  <a:schemeClr val="tx1"/>
                </a:solidFill>
                <a:latin typeface="Arial" charset="0"/>
              </a:defRPr>
            </a:lvl6pPr>
            <a:lvl7pPr marL="2971800" indent="-228600" defTabSz="858838" eaLnBrk="0" fontAlgn="base" hangingPunct="0">
              <a:spcBef>
                <a:spcPct val="0"/>
              </a:spcBef>
              <a:spcAft>
                <a:spcPct val="0"/>
              </a:spcAft>
              <a:defRPr sz="2000">
                <a:solidFill>
                  <a:schemeClr val="tx1"/>
                </a:solidFill>
                <a:latin typeface="Arial" charset="0"/>
              </a:defRPr>
            </a:lvl7pPr>
            <a:lvl8pPr marL="3429000" indent="-228600" defTabSz="858838" eaLnBrk="0" fontAlgn="base" hangingPunct="0">
              <a:spcBef>
                <a:spcPct val="0"/>
              </a:spcBef>
              <a:spcAft>
                <a:spcPct val="0"/>
              </a:spcAft>
              <a:defRPr sz="2000">
                <a:solidFill>
                  <a:schemeClr val="tx1"/>
                </a:solidFill>
                <a:latin typeface="Arial" charset="0"/>
              </a:defRPr>
            </a:lvl8pPr>
            <a:lvl9pPr marL="3886200" indent="-228600" defTabSz="858838" eaLnBrk="0" fontAlgn="base" hangingPunct="0">
              <a:spcBef>
                <a:spcPct val="0"/>
              </a:spcBef>
              <a:spcAft>
                <a:spcPct val="0"/>
              </a:spcAft>
              <a:defRPr sz="2000">
                <a:solidFill>
                  <a:schemeClr val="tx1"/>
                </a:solidFill>
                <a:latin typeface="Arial" charset="0"/>
              </a:defRPr>
            </a:lvl9pPr>
          </a:lstStyle>
          <a:p>
            <a:r>
              <a:rPr lang="en-GB" altLang="en-US" sz="1800">
                <a:solidFill>
                  <a:srgbClr val="000000"/>
                </a:solidFill>
              </a:rPr>
              <a:t> Time objective</a:t>
            </a:r>
          </a:p>
        </p:txBody>
      </p:sp>
      <p:sp>
        <p:nvSpPr>
          <p:cNvPr id="35854" name="Freeform 13"/>
          <p:cNvSpPr>
            <a:spLocks/>
          </p:cNvSpPr>
          <p:nvPr/>
        </p:nvSpPr>
        <p:spPr bwMode="auto">
          <a:xfrm>
            <a:off x="2846388" y="3946525"/>
            <a:ext cx="4892675" cy="1416050"/>
          </a:xfrm>
          <a:custGeom>
            <a:avLst/>
            <a:gdLst>
              <a:gd name="T0" fmla="*/ 0 w 2544"/>
              <a:gd name="T1" fmla="*/ 1416050 h 528"/>
              <a:gd name="T2" fmla="*/ 2123236 w 2544"/>
              <a:gd name="T3" fmla="*/ 0 h 528"/>
              <a:gd name="T4" fmla="*/ 4892675 w 2544"/>
              <a:gd name="T5" fmla="*/ 1416050 h 528"/>
              <a:gd name="T6" fmla="*/ 0 60000 65536"/>
              <a:gd name="T7" fmla="*/ 0 60000 65536"/>
              <a:gd name="T8" fmla="*/ 0 60000 65536"/>
            </a:gdLst>
            <a:ahLst/>
            <a:cxnLst>
              <a:cxn ang="T6">
                <a:pos x="T0" y="T1"/>
              </a:cxn>
              <a:cxn ang="T7">
                <a:pos x="T2" y="T3"/>
              </a:cxn>
              <a:cxn ang="T8">
                <a:pos x="T4" y="T5"/>
              </a:cxn>
            </a:cxnLst>
            <a:rect l="0" t="0" r="r" b="b"/>
            <a:pathLst>
              <a:path w="2544" h="528">
                <a:moveTo>
                  <a:pt x="0" y="528"/>
                </a:moveTo>
                <a:cubicBezTo>
                  <a:pt x="340" y="264"/>
                  <a:pt x="680" y="0"/>
                  <a:pt x="1104" y="0"/>
                </a:cubicBezTo>
                <a:cubicBezTo>
                  <a:pt x="1528" y="0"/>
                  <a:pt x="2036" y="264"/>
                  <a:pt x="2544" y="528"/>
                </a:cubicBezTo>
              </a:path>
            </a:pathLst>
          </a:custGeom>
          <a:solidFill>
            <a:srgbClr val="00FF00">
              <a:alpha val="50195"/>
            </a:srgbClr>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43054" name="Group 14"/>
          <p:cNvGrpSpPr>
            <a:grpSpLocks/>
          </p:cNvGrpSpPr>
          <p:nvPr/>
        </p:nvGrpSpPr>
        <p:grpSpPr bwMode="auto">
          <a:xfrm>
            <a:off x="1806575" y="1798638"/>
            <a:ext cx="7415213" cy="4305300"/>
            <a:chOff x="1291" y="1235"/>
            <a:chExt cx="4671" cy="2029"/>
          </a:xfrm>
        </p:grpSpPr>
        <p:sp>
          <p:nvSpPr>
            <p:cNvPr id="35857" name="Rectangle 15"/>
            <p:cNvSpPr>
              <a:spLocks noChangeArrowheads="1"/>
            </p:cNvSpPr>
            <p:nvPr/>
          </p:nvSpPr>
          <p:spPr bwMode="auto">
            <a:xfrm>
              <a:off x="4758" y="1791"/>
              <a:ext cx="253" cy="21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b">
              <a:spAutoFit/>
            </a:bodyPr>
            <a:lstStyle>
              <a:lvl1pPr defTabSz="762000">
                <a:defRPr sz="2000">
                  <a:solidFill>
                    <a:schemeClr val="tx1"/>
                  </a:solidFill>
                  <a:latin typeface="Arial" charset="0"/>
                </a:defRPr>
              </a:lvl1pPr>
              <a:lvl2pPr marL="742950" indent="-285750" defTabSz="762000">
                <a:defRPr sz="2000">
                  <a:solidFill>
                    <a:schemeClr val="tx1"/>
                  </a:solidFill>
                  <a:latin typeface="Arial" charset="0"/>
                </a:defRPr>
              </a:lvl2pPr>
              <a:lvl3pPr marL="1143000" indent="-228600" defTabSz="762000">
                <a:defRPr sz="2000">
                  <a:solidFill>
                    <a:schemeClr val="tx1"/>
                  </a:solidFill>
                  <a:latin typeface="Arial" charset="0"/>
                </a:defRPr>
              </a:lvl3pPr>
              <a:lvl4pPr marL="1600200" indent="-228600" defTabSz="762000">
                <a:defRPr sz="2000">
                  <a:solidFill>
                    <a:schemeClr val="tx1"/>
                  </a:solidFill>
                  <a:latin typeface="Arial" charset="0"/>
                </a:defRPr>
              </a:lvl4pPr>
              <a:lvl5pPr marL="2057400" indent="-228600" defTabSz="762000">
                <a:defRPr sz="2000">
                  <a:solidFill>
                    <a:schemeClr val="tx1"/>
                  </a:solidFill>
                  <a:latin typeface="Arial" charset="0"/>
                </a:defRPr>
              </a:lvl5pPr>
              <a:lvl6pPr marL="2514600" indent="-228600" defTabSz="762000" eaLnBrk="0" fontAlgn="base" hangingPunct="0">
                <a:spcBef>
                  <a:spcPct val="0"/>
                </a:spcBef>
                <a:spcAft>
                  <a:spcPct val="0"/>
                </a:spcAft>
                <a:defRPr sz="2000">
                  <a:solidFill>
                    <a:schemeClr val="tx1"/>
                  </a:solidFill>
                  <a:latin typeface="Arial" charset="0"/>
                </a:defRPr>
              </a:lvl6pPr>
              <a:lvl7pPr marL="2971800" indent="-228600" defTabSz="762000" eaLnBrk="0" fontAlgn="base" hangingPunct="0">
                <a:spcBef>
                  <a:spcPct val="0"/>
                </a:spcBef>
                <a:spcAft>
                  <a:spcPct val="0"/>
                </a:spcAft>
                <a:defRPr sz="2000">
                  <a:solidFill>
                    <a:schemeClr val="tx1"/>
                  </a:solidFill>
                  <a:latin typeface="Arial" charset="0"/>
                </a:defRPr>
              </a:lvl7pPr>
              <a:lvl8pPr marL="3429000" indent="-228600" defTabSz="762000" eaLnBrk="0" fontAlgn="base" hangingPunct="0">
                <a:spcBef>
                  <a:spcPct val="0"/>
                </a:spcBef>
                <a:spcAft>
                  <a:spcPct val="0"/>
                </a:spcAft>
                <a:defRPr sz="2000">
                  <a:solidFill>
                    <a:schemeClr val="tx1"/>
                  </a:solidFill>
                  <a:latin typeface="Arial" charset="0"/>
                </a:defRPr>
              </a:lvl8pPr>
              <a:lvl9pPr marL="3886200" indent="-228600" defTabSz="762000" eaLnBrk="0" fontAlgn="base" hangingPunct="0">
                <a:spcBef>
                  <a:spcPct val="0"/>
                </a:spcBef>
                <a:spcAft>
                  <a:spcPct val="0"/>
                </a:spcAft>
                <a:defRPr sz="2000">
                  <a:solidFill>
                    <a:schemeClr val="tx1"/>
                  </a:solidFill>
                  <a:latin typeface="Arial" charset="0"/>
                </a:defRPr>
              </a:lvl9pPr>
            </a:lstStyle>
            <a:p>
              <a:pPr algn="ctr">
                <a:spcBef>
                  <a:spcPct val="30000"/>
                </a:spcBef>
              </a:pPr>
              <a:r>
                <a:rPr lang="en-GB" altLang="en-US" sz="2400" b="1">
                  <a:latin typeface="Times New Roman" pitchFamily="18" charset="0"/>
                </a:rPr>
                <a:t>A</a:t>
              </a:r>
            </a:p>
          </p:txBody>
        </p:sp>
        <p:sp>
          <p:nvSpPr>
            <p:cNvPr id="35858" name="AutoShape 16"/>
            <p:cNvSpPr>
              <a:spLocks noChangeArrowheads="1"/>
            </p:cNvSpPr>
            <p:nvPr/>
          </p:nvSpPr>
          <p:spPr bwMode="auto">
            <a:xfrm>
              <a:off x="5028" y="1235"/>
              <a:ext cx="934" cy="407"/>
            </a:xfrm>
            <a:prstGeom prst="wedgeRectCallout">
              <a:avLst>
                <a:gd name="adj1" fmla="val -54602"/>
                <a:gd name="adj2" fmla="val 93981"/>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GB" altLang="en-US" sz="1600" b="1">
                  <a:solidFill>
                    <a:schemeClr val="bg1"/>
                  </a:solidFill>
                </a:rPr>
                <a:t>A successful outcome</a:t>
              </a:r>
              <a:endParaRPr lang="en-US" altLang="en-US" sz="1600" b="1">
                <a:solidFill>
                  <a:schemeClr val="bg1"/>
                </a:solidFill>
              </a:endParaRPr>
            </a:p>
          </p:txBody>
        </p:sp>
        <p:sp>
          <p:nvSpPr>
            <p:cNvPr id="35859" name="Freeform 17"/>
            <p:cNvSpPr>
              <a:spLocks/>
            </p:cNvSpPr>
            <p:nvPr/>
          </p:nvSpPr>
          <p:spPr bwMode="auto">
            <a:xfrm>
              <a:off x="1291" y="1946"/>
              <a:ext cx="3467" cy="1318"/>
            </a:xfrm>
            <a:custGeom>
              <a:avLst/>
              <a:gdLst>
                <a:gd name="T0" fmla="*/ 0 w 1872"/>
                <a:gd name="T1" fmla="*/ 1004 h 1008"/>
                <a:gd name="T2" fmla="*/ 444 w 1872"/>
                <a:gd name="T3" fmla="*/ 1318 h 1008"/>
                <a:gd name="T4" fmla="*/ 711 w 1872"/>
                <a:gd name="T5" fmla="*/ 816 h 1008"/>
                <a:gd name="T6" fmla="*/ 3467 w 1872"/>
                <a:gd name="T7" fmla="*/ 0 h 10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72" h="1008">
                  <a:moveTo>
                    <a:pt x="0" y="768"/>
                  </a:moveTo>
                  <a:lnTo>
                    <a:pt x="240" y="1008"/>
                  </a:lnTo>
                  <a:lnTo>
                    <a:pt x="384" y="624"/>
                  </a:lnTo>
                  <a:lnTo>
                    <a:pt x="1872" y="0"/>
                  </a:lnTo>
                </a:path>
              </a:pathLst>
            </a:custGeom>
            <a:noFill/>
            <a:ln w="38100" cmpd="sng">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35856" name="AutoShape 18"/>
          <p:cNvSpPr>
            <a:spLocks noChangeArrowheads="1"/>
          </p:cNvSpPr>
          <p:nvPr/>
        </p:nvSpPr>
        <p:spPr bwMode="auto">
          <a:xfrm>
            <a:off x="1370013" y="4975225"/>
            <a:ext cx="646112" cy="771525"/>
          </a:xfrm>
          <a:prstGeom prst="irregularSeal1">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43054"/>
                                        </p:tgtEl>
                                        <p:attrNameLst>
                                          <p:attrName>style.visibility</p:attrName>
                                        </p:attrNameLst>
                                      </p:cBhvr>
                                      <p:to>
                                        <p:strVal val="visible"/>
                                      </p:to>
                                    </p:set>
                                    <p:animEffect transition="in" filter="wipe(left)">
                                      <p:cBhvr>
                                        <p:cTn id="7" dur="500"/>
                                        <p:tgtEl>
                                          <p:spTgt spid="343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0" y="1827213"/>
            <a:ext cx="3198813" cy="3198812"/>
          </a:xfrm>
          <a:prstGeom prst="rect">
            <a:avLst/>
          </a:prstGeom>
          <a:solidFill>
            <a:schemeClr val="accent1"/>
          </a:solidFill>
          <a:ln>
            <a:noFill/>
          </a:ln>
          <a:effectLst/>
          <a:extLst>
            <a:ext uri="{91240B29-F687-4F45-9708-019B960494DF}">
              <a14:hiddenLine xmlns:a14="http://schemas.microsoft.com/office/drawing/2010/main" w="9525">
                <a:solidFill>
                  <a:srgbClr val="5388D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736" tIns="45368" rIns="90736" bIns="45368" anchor="ctr"/>
          <a:lstStyle>
            <a:lvl1pPr defTabSz="908050">
              <a:defRPr sz="2000">
                <a:solidFill>
                  <a:schemeClr val="tx1"/>
                </a:solidFill>
                <a:latin typeface="Arial" charset="0"/>
              </a:defRPr>
            </a:lvl1pPr>
            <a:lvl2pPr marL="742950" indent="-285750" defTabSz="908050">
              <a:defRPr sz="2000">
                <a:solidFill>
                  <a:schemeClr val="tx1"/>
                </a:solidFill>
                <a:latin typeface="Arial" charset="0"/>
              </a:defRPr>
            </a:lvl2pPr>
            <a:lvl3pPr marL="1143000" indent="-228600" defTabSz="908050">
              <a:defRPr sz="2000">
                <a:solidFill>
                  <a:schemeClr val="tx1"/>
                </a:solidFill>
                <a:latin typeface="Arial" charset="0"/>
              </a:defRPr>
            </a:lvl3pPr>
            <a:lvl4pPr marL="1600200" indent="-228600" defTabSz="908050">
              <a:defRPr sz="2000">
                <a:solidFill>
                  <a:schemeClr val="tx1"/>
                </a:solidFill>
                <a:latin typeface="Arial" charset="0"/>
              </a:defRPr>
            </a:lvl4pPr>
            <a:lvl5pPr marL="2057400" indent="-228600" defTabSz="908050">
              <a:defRPr sz="2000">
                <a:solidFill>
                  <a:schemeClr val="tx1"/>
                </a:solidFill>
                <a:latin typeface="Arial" charset="0"/>
              </a:defRPr>
            </a:lvl5pPr>
            <a:lvl6pPr marL="2514600" indent="-228600" defTabSz="908050" eaLnBrk="0" fontAlgn="base" hangingPunct="0">
              <a:spcBef>
                <a:spcPct val="0"/>
              </a:spcBef>
              <a:spcAft>
                <a:spcPct val="0"/>
              </a:spcAft>
              <a:defRPr sz="2000">
                <a:solidFill>
                  <a:schemeClr val="tx1"/>
                </a:solidFill>
                <a:latin typeface="Arial" charset="0"/>
              </a:defRPr>
            </a:lvl6pPr>
            <a:lvl7pPr marL="2971800" indent="-228600" defTabSz="908050" eaLnBrk="0" fontAlgn="base" hangingPunct="0">
              <a:spcBef>
                <a:spcPct val="0"/>
              </a:spcBef>
              <a:spcAft>
                <a:spcPct val="0"/>
              </a:spcAft>
              <a:defRPr sz="2000">
                <a:solidFill>
                  <a:schemeClr val="tx1"/>
                </a:solidFill>
                <a:latin typeface="Arial" charset="0"/>
              </a:defRPr>
            </a:lvl7pPr>
            <a:lvl8pPr marL="3429000" indent="-228600" defTabSz="908050" eaLnBrk="0" fontAlgn="base" hangingPunct="0">
              <a:spcBef>
                <a:spcPct val="0"/>
              </a:spcBef>
              <a:spcAft>
                <a:spcPct val="0"/>
              </a:spcAft>
              <a:defRPr sz="2000">
                <a:solidFill>
                  <a:schemeClr val="tx1"/>
                </a:solidFill>
                <a:latin typeface="Arial" charset="0"/>
              </a:defRPr>
            </a:lvl8pPr>
            <a:lvl9pPr marL="3886200" indent="-228600" defTabSz="908050" eaLnBrk="0" fontAlgn="base" hangingPunct="0">
              <a:spcBef>
                <a:spcPct val="0"/>
              </a:spcBef>
              <a:spcAft>
                <a:spcPct val="0"/>
              </a:spcAft>
              <a:defRPr sz="2000">
                <a:solidFill>
                  <a:schemeClr val="tx1"/>
                </a:solidFill>
                <a:latin typeface="Arial" charset="0"/>
              </a:defRPr>
            </a:lvl9pPr>
          </a:lstStyle>
          <a:p>
            <a:pPr algn="ctr"/>
            <a:endParaRPr lang="en-GB" altLang="en-US"/>
          </a:p>
        </p:txBody>
      </p:sp>
      <p:sp>
        <p:nvSpPr>
          <p:cNvPr id="36867" name="Rectangle 3"/>
          <p:cNvSpPr>
            <a:spLocks noChangeArrowheads="1"/>
          </p:cNvSpPr>
          <p:nvPr/>
        </p:nvSpPr>
        <p:spPr bwMode="auto">
          <a:xfrm>
            <a:off x="914400" y="2208213"/>
            <a:ext cx="3338513"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9950">
              <a:defRPr sz="2000">
                <a:solidFill>
                  <a:schemeClr val="tx1"/>
                </a:solidFill>
                <a:latin typeface="Arial" charset="0"/>
              </a:defRPr>
            </a:lvl1pPr>
            <a:lvl2pPr marL="742950" indent="-285750" defTabSz="869950">
              <a:defRPr sz="2000">
                <a:solidFill>
                  <a:schemeClr val="tx1"/>
                </a:solidFill>
                <a:latin typeface="Arial" charset="0"/>
              </a:defRPr>
            </a:lvl2pPr>
            <a:lvl3pPr marL="1143000" indent="-228600" defTabSz="869950">
              <a:defRPr sz="2000">
                <a:solidFill>
                  <a:schemeClr val="tx1"/>
                </a:solidFill>
                <a:latin typeface="Arial" charset="0"/>
              </a:defRPr>
            </a:lvl3pPr>
            <a:lvl4pPr marL="1600200" indent="-228600" defTabSz="869950">
              <a:defRPr sz="2000">
                <a:solidFill>
                  <a:schemeClr val="tx1"/>
                </a:solidFill>
                <a:latin typeface="Arial" charset="0"/>
              </a:defRPr>
            </a:lvl4pPr>
            <a:lvl5pPr marL="2057400" indent="-228600" defTabSz="869950">
              <a:defRPr sz="2000">
                <a:solidFill>
                  <a:schemeClr val="tx1"/>
                </a:solidFill>
                <a:latin typeface="Arial" charset="0"/>
              </a:defRPr>
            </a:lvl5pPr>
            <a:lvl6pPr marL="2514600" indent="-228600" defTabSz="869950" eaLnBrk="0" fontAlgn="base" hangingPunct="0">
              <a:spcBef>
                <a:spcPct val="0"/>
              </a:spcBef>
              <a:spcAft>
                <a:spcPct val="0"/>
              </a:spcAft>
              <a:defRPr sz="2000">
                <a:solidFill>
                  <a:schemeClr val="tx1"/>
                </a:solidFill>
                <a:latin typeface="Arial" charset="0"/>
              </a:defRPr>
            </a:lvl6pPr>
            <a:lvl7pPr marL="2971800" indent="-228600" defTabSz="869950" eaLnBrk="0" fontAlgn="base" hangingPunct="0">
              <a:spcBef>
                <a:spcPct val="0"/>
              </a:spcBef>
              <a:spcAft>
                <a:spcPct val="0"/>
              </a:spcAft>
              <a:defRPr sz="2000">
                <a:solidFill>
                  <a:schemeClr val="tx1"/>
                </a:solidFill>
                <a:latin typeface="Arial" charset="0"/>
              </a:defRPr>
            </a:lvl7pPr>
            <a:lvl8pPr marL="3429000" indent="-228600" defTabSz="869950" eaLnBrk="0" fontAlgn="base" hangingPunct="0">
              <a:spcBef>
                <a:spcPct val="0"/>
              </a:spcBef>
              <a:spcAft>
                <a:spcPct val="0"/>
              </a:spcAft>
              <a:defRPr sz="2000">
                <a:solidFill>
                  <a:schemeClr val="tx1"/>
                </a:solidFill>
                <a:latin typeface="Arial" charset="0"/>
              </a:defRPr>
            </a:lvl8pPr>
            <a:lvl9pPr marL="3886200" indent="-228600" defTabSz="869950" eaLnBrk="0" fontAlgn="base" hangingPunct="0">
              <a:spcBef>
                <a:spcPct val="0"/>
              </a:spcBef>
              <a:spcAft>
                <a:spcPct val="0"/>
              </a:spcAft>
              <a:defRPr sz="2000">
                <a:solidFill>
                  <a:schemeClr val="tx1"/>
                </a:solidFill>
                <a:latin typeface="Arial" charset="0"/>
              </a:defRPr>
            </a:lvl9pPr>
          </a:lstStyle>
          <a:p>
            <a:pPr>
              <a:spcBef>
                <a:spcPct val="50000"/>
              </a:spcBef>
              <a:buClr>
                <a:schemeClr val="tx1"/>
              </a:buClr>
              <a:buSzPct val="60000"/>
              <a:buFont typeface="Wingdings" pitchFamily="2" charset="2"/>
              <a:buNone/>
            </a:pPr>
            <a:endParaRPr lang="en-GB" altLang="en-US" sz="2400">
              <a:solidFill>
                <a:schemeClr val="tx2"/>
              </a:solidFill>
            </a:endParaRPr>
          </a:p>
        </p:txBody>
      </p:sp>
      <p:sp>
        <p:nvSpPr>
          <p:cNvPr id="370692" name="Rectangle 4"/>
          <p:cNvSpPr>
            <a:spLocks noGrp="1" noChangeArrowheads="1"/>
          </p:cNvSpPr>
          <p:nvPr>
            <p:ph type="title"/>
          </p:nvPr>
        </p:nvSpPr>
        <p:spPr>
          <a:xfrm>
            <a:off x="914400" y="2693988"/>
            <a:ext cx="8364538" cy="1420812"/>
          </a:xfrm>
        </p:spPr>
        <p:txBody>
          <a:bodyPr/>
          <a:lstStyle/>
          <a:p>
            <a:pPr>
              <a:defRPr/>
            </a:pPr>
            <a:r>
              <a:rPr lang="en-GB" altLang="en-US" sz="3000" smtClean="0">
                <a:effectLst>
                  <a:outerShdw blurRad="38100" dist="38100" dir="2700000" algn="tl">
                    <a:srgbClr val="C0C0C0"/>
                  </a:outerShdw>
                </a:effectLst>
              </a:rPr>
              <a:t>Business recovery</a:t>
            </a:r>
            <a:r>
              <a:rPr lang="en-GB" sz="3000" smtClean="0"/>
              <a:t/>
            </a:r>
            <a:br>
              <a:rPr lang="en-GB" sz="3000" smtClean="0"/>
            </a:br>
            <a:r>
              <a:rPr lang="en-GB" altLang="en-US" sz="3000" smtClean="0">
                <a:latin typeface="Arial" charset="0"/>
              </a:rPr>
              <a:t>Recovering your business</a:t>
            </a:r>
            <a:r>
              <a:rPr lang="en-US" altLang="en-US" sz="3000" smtClean="0">
                <a:latin typeface="Arial" charset="0"/>
              </a:rPr>
              <a:t> before it’s too late</a:t>
            </a:r>
            <a:endParaRPr lang="en-GB" sz="3000" smtClean="0">
              <a:latin typeface="Arial" charset="0"/>
            </a:endParaRPr>
          </a:p>
        </p:txBody>
      </p:sp>
      <p:sp>
        <p:nvSpPr>
          <p:cNvPr id="36869" name="NameAndLocation"/>
          <p:cNvSpPr txBox="1">
            <a:spLocks noChangeArrowheads="1"/>
          </p:cNvSpPr>
          <p:nvPr/>
        </p:nvSpPr>
        <p:spPr bwMode="auto">
          <a:xfrm>
            <a:off x="904875" y="5116513"/>
            <a:ext cx="724535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86400" rIns="85405" bIns="42702"/>
          <a:lstStyle>
            <a:lvl1pPr defTabSz="854075">
              <a:defRPr sz="2000">
                <a:solidFill>
                  <a:schemeClr val="tx1"/>
                </a:solidFill>
                <a:latin typeface="Arial" charset="0"/>
              </a:defRPr>
            </a:lvl1pPr>
            <a:lvl2pPr marL="742950" indent="-285750" defTabSz="854075">
              <a:defRPr sz="2000">
                <a:solidFill>
                  <a:schemeClr val="tx1"/>
                </a:solidFill>
                <a:latin typeface="Arial" charset="0"/>
              </a:defRPr>
            </a:lvl2pPr>
            <a:lvl3pPr marL="1143000" indent="-228600" defTabSz="854075">
              <a:defRPr sz="2000">
                <a:solidFill>
                  <a:schemeClr val="tx1"/>
                </a:solidFill>
                <a:latin typeface="Arial" charset="0"/>
              </a:defRPr>
            </a:lvl3pPr>
            <a:lvl4pPr marL="1600200" indent="-228600" defTabSz="854075">
              <a:defRPr sz="2000">
                <a:solidFill>
                  <a:schemeClr val="tx1"/>
                </a:solidFill>
                <a:latin typeface="Arial" charset="0"/>
              </a:defRPr>
            </a:lvl4pPr>
            <a:lvl5pPr marL="2057400" indent="-228600" defTabSz="854075">
              <a:defRPr sz="2000">
                <a:solidFill>
                  <a:schemeClr val="tx1"/>
                </a:solidFill>
                <a:latin typeface="Arial" charset="0"/>
              </a:defRPr>
            </a:lvl5pPr>
            <a:lvl6pPr marL="2514600" indent="-228600" defTabSz="854075" eaLnBrk="0" fontAlgn="base" hangingPunct="0">
              <a:spcBef>
                <a:spcPct val="0"/>
              </a:spcBef>
              <a:spcAft>
                <a:spcPct val="0"/>
              </a:spcAft>
              <a:defRPr sz="2000">
                <a:solidFill>
                  <a:schemeClr val="tx1"/>
                </a:solidFill>
                <a:latin typeface="Arial" charset="0"/>
              </a:defRPr>
            </a:lvl6pPr>
            <a:lvl7pPr marL="2971800" indent="-228600" defTabSz="854075" eaLnBrk="0" fontAlgn="base" hangingPunct="0">
              <a:spcBef>
                <a:spcPct val="0"/>
              </a:spcBef>
              <a:spcAft>
                <a:spcPct val="0"/>
              </a:spcAft>
              <a:defRPr sz="2000">
                <a:solidFill>
                  <a:schemeClr val="tx1"/>
                </a:solidFill>
                <a:latin typeface="Arial" charset="0"/>
              </a:defRPr>
            </a:lvl7pPr>
            <a:lvl8pPr marL="3429000" indent="-228600" defTabSz="854075" eaLnBrk="0" fontAlgn="base" hangingPunct="0">
              <a:spcBef>
                <a:spcPct val="0"/>
              </a:spcBef>
              <a:spcAft>
                <a:spcPct val="0"/>
              </a:spcAft>
              <a:defRPr sz="2000">
                <a:solidFill>
                  <a:schemeClr val="tx1"/>
                </a:solidFill>
                <a:latin typeface="Arial" charset="0"/>
              </a:defRPr>
            </a:lvl8pPr>
            <a:lvl9pPr marL="3886200" indent="-228600" defTabSz="854075" eaLnBrk="0" fontAlgn="base" hangingPunct="0">
              <a:spcBef>
                <a:spcPct val="0"/>
              </a:spcBef>
              <a:spcAft>
                <a:spcPct val="0"/>
              </a:spcAft>
              <a:defRPr sz="2000">
                <a:solidFill>
                  <a:schemeClr val="tx1"/>
                </a:solidFill>
                <a:latin typeface="Arial" charset="0"/>
              </a:defRPr>
            </a:lvl9pPr>
          </a:lstStyle>
          <a:p>
            <a:pPr>
              <a:lnSpc>
                <a:spcPct val="50000"/>
              </a:lnSpc>
              <a:spcBef>
                <a:spcPct val="50000"/>
              </a:spcBef>
            </a:pPr>
            <a:r>
              <a:rPr lang="en-US" altLang="en-US" sz="1800">
                <a:latin typeface="Arial Black" pitchFamily="34" charset="0"/>
              </a:rPr>
              <a:t>Malcolm Cornish, FBCI</a:t>
            </a:r>
          </a:p>
          <a:p>
            <a:pPr>
              <a:lnSpc>
                <a:spcPct val="50000"/>
              </a:lnSpc>
              <a:spcBef>
                <a:spcPct val="50000"/>
              </a:spcBef>
            </a:pPr>
            <a:r>
              <a:rPr lang="en-US" altLang="en-US" sz="1800"/>
              <a:t>BCM business development manager</a:t>
            </a:r>
            <a:endParaRPr lang="en-US" altLang="en-US" sz="1800">
              <a:latin typeface="Arial Black" pitchFamily="34" charset="0"/>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3"/>
          <p:cNvSpPr>
            <a:spLocks noGrp="1"/>
          </p:cNvSpPr>
          <p:nvPr>
            <p:ph type="dt" sz="quarter" idx="10"/>
          </p:nvPr>
        </p:nvSpPr>
        <p:spPr>
          <a:noFill/>
        </p:spPr>
        <p:txBody>
          <a:bodyPr/>
          <a:lstStyle>
            <a:lvl1pPr defTabSz="939800">
              <a:defRPr sz="2000">
                <a:solidFill>
                  <a:schemeClr val="tx1"/>
                </a:solidFill>
                <a:latin typeface="Arial" charset="0"/>
              </a:defRPr>
            </a:lvl1pPr>
            <a:lvl2pPr marL="742950" indent="-285750" defTabSz="939800">
              <a:defRPr sz="2000">
                <a:solidFill>
                  <a:schemeClr val="tx1"/>
                </a:solidFill>
                <a:latin typeface="Arial" charset="0"/>
              </a:defRPr>
            </a:lvl2pPr>
            <a:lvl3pPr marL="1143000" indent="-228600" defTabSz="939800">
              <a:defRPr sz="2000">
                <a:solidFill>
                  <a:schemeClr val="tx1"/>
                </a:solidFill>
                <a:latin typeface="Arial" charset="0"/>
              </a:defRPr>
            </a:lvl3pPr>
            <a:lvl4pPr marL="1600200" indent="-228600" defTabSz="939800">
              <a:defRPr sz="2000">
                <a:solidFill>
                  <a:schemeClr val="tx1"/>
                </a:solidFill>
                <a:latin typeface="Arial" charset="0"/>
              </a:defRPr>
            </a:lvl4pPr>
            <a:lvl5pPr marL="2057400" indent="-228600" defTabSz="939800">
              <a:defRPr sz="2000">
                <a:solidFill>
                  <a:schemeClr val="tx1"/>
                </a:solidFill>
                <a:latin typeface="Arial" charset="0"/>
              </a:defRPr>
            </a:lvl5pPr>
            <a:lvl6pPr marL="2514600" indent="-228600" defTabSz="939800" eaLnBrk="0" fontAlgn="base" hangingPunct="0">
              <a:spcBef>
                <a:spcPct val="0"/>
              </a:spcBef>
              <a:spcAft>
                <a:spcPct val="0"/>
              </a:spcAft>
              <a:defRPr sz="2000">
                <a:solidFill>
                  <a:schemeClr val="tx1"/>
                </a:solidFill>
                <a:latin typeface="Arial" charset="0"/>
              </a:defRPr>
            </a:lvl6pPr>
            <a:lvl7pPr marL="2971800" indent="-228600" defTabSz="939800" eaLnBrk="0" fontAlgn="base" hangingPunct="0">
              <a:spcBef>
                <a:spcPct val="0"/>
              </a:spcBef>
              <a:spcAft>
                <a:spcPct val="0"/>
              </a:spcAft>
              <a:defRPr sz="2000">
                <a:solidFill>
                  <a:schemeClr val="tx1"/>
                </a:solidFill>
                <a:latin typeface="Arial" charset="0"/>
              </a:defRPr>
            </a:lvl7pPr>
            <a:lvl8pPr marL="3429000" indent="-228600" defTabSz="939800" eaLnBrk="0" fontAlgn="base" hangingPunct="0">
              <a:spcBef>
                <a:spcPct val="0"/>
              </a:spcBef>
              <a:spcAft>
                <a:spcPct val="0"/>
              </a:spcAft>
              <a:defRPr sz="2000">
                <a:solidFill>
                  <a:schemeClr val="tx1"/>
                </a:solidFill>
                <a:latin typeface="Arial" charset="0"/>
              </a:defRPr>
            </a:lvl8pPr>
            <a:lvl9pPr marL="3886200" indent="-228600" defTabSz="939800" eaLnBrk="0" fontAlgn="base" hangingPunct="0">
              <a:spcBef>
                <a:spcPct val="0"/>
              </a:spcBef>
              <a:spcAft>
                <a:spcPct val="0"/>
              </a:spcAft>
              <a:defRPr sz="2000">
                <a:solidFill>
                  <a:schemeClr val="tx1"/>
                </a:solidFill>
                <a:latin typeface="Arial" charset="0"/>
              </a:defRPr>
            </a:lvl9pPr>
          </a:lstStyle>
          <a:p>
            <a:r>
              <a:rPr lang="en-GB" altLang="en-US" sz="1200"/>
              <a:t>Marsh</a:t>
            </a:r>
          </a:p>
        </p:txBody>
      </p:sp>
      <p:sp>
        <p:nvSpPr>
          <p:cNvPr id="37891" name="Rectangle 7"/>
          <p:cNvSpPr>
            <a:spLocks noGrp="1" noChangeArrowheads="1"/>
          </p:cNvSpPr>
          <p:nvPr>
            <p:ph type="title"/>
          </p:nvPr>
        </p:nvSpPr>
        <p:spPr/>
        <p:txBody>
          <a:bodyPr/>
          <a:lstStyle/>
          <a:p>
            <a:r>
              <a:rPr lang="en-GB" altLang="en-US" smtClean="0"/>
              <a:t>Business recovery and disaster recovery</a:t>
            </a:r>
          </a:p>
        </p:txBody>
      </p:sp>
      <p:sp>
        <p:nvSpPr>
          <p:cNvPr id="37892" name="Rectangle 8"/>
          <p:cNvSpPr>
            <a:spLocks noGrp="1" noChangeArrowheads="1"/>
          </p:cNvSpPr>
          <p:nvPr>
            <p:ph type="body" idx="1"/>
          </p:nvPr>
        </p:nvSpPr>
        <p:spPr/>
        <p:txBody>
          <a:bodyPr/>
          <a:lstStyle/>
          <a:p>
            <a:pPr>
              <a:buFont typeface="Wingdings" pitchFamily="2" charset="2"/>
              <a:buNone/>
            </a:pPr>
            <a:r>
              <a:rPr lang="en-GB" altLang="en-US" smtClean="0">
                <a:solidFill>
                  <a:srgbClr val="008000"/>
                </a:solidFill>
                <a:latin typeface="Arial Black" pitchFamily="34" charset="0"/>
              </a:rPr>
              <a:t>Business recovery</a:t>
            </a:r>
          </a:p>
          <a:p>
            <a:r>
              <a:rPr lang="en-GB" altLang="en-US" smtClean="0"/>
              <a:t>The recovery of the business processes needed to maintain an acceptable level of operations in the event of significant interruptions to normal business</a:t>
            </a:r>
          </a:p>
          <a:p>
            <a:endParaRPr lang="en-GB" altLang="en-US" smtClean="0"/>
          </a:p>
          <a:p>
            <a:pPr>
              <a:buFont typeface="Wingdings" pitchFamily="2" charset="2"/>
              <a:buNone/>
            </a:pPr>
            <a:r>
              <a:rPr lang="en-GB" altLang="en-US" smtClean="0">
                <a:solidFill>
                  <a:srgbClr val="008000"/>
                </a:solidFill>
                <a:latin typeface="Arial Black" pitchFamily="34" charset="0"/>
              </a:rPr>
              <a:t>Disaster recovery</a:t>
            </a:r>
          </a:p>
          <a:p>
            <a:r>
              <a:rPr lang="en-GB" altLang="en-US" smtClean="0"/>
              <a:t>The technical or IT portion of the Business Recovery</a:t>
            </a:r>
            <a:br>
              <a:rPr lang="en-GB" altLang="en-US" smtClean="0"/>
            </a:br>
            <a:r>
              <a:rPr lang="en-GB" altLang="en-US" smtClean="0"/>
              <a:t>Includes: Mainframe, Midrange (VAX, AS/400), Client Server</a:t>
            </a:r>
            <a:br>
              <a:rPr lang="en-GB" altLang="en-US" smtClean="0"/>
            </a:br>
            <a:r>
              <a:rPr lang="en-GB" altLang="en-US" smtClean="0"/>
              <a:t>(UNIX, NT, etc.) </a:t>
            </a:r>
          </a:p>
        </p:txBody>
      </p:sp>
      <p:sp>
        <p:nvSpPr>
          <p:cNvPr id="37893" name="Rectangle 4"/>
          <p:cNvSpPr>
            <a:spLocks noChangeArrowheads="1"/>
          </p:cNvSpPr>
          <p:nvPr/>
        </p:nvSpPr>
        <p:spPr bwMode="auto">
          <a:xfrm>
            <a:off x="904875" y="5095875"/>
            <a:ext cx="8008938" cy="520700"/>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108000" rIns="108000" bIns="1080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GB" altLang="en-US">
                <a:solidFill>
                  <a:schemeClr val="bg1"/>
                </a:solidFill>
              </a:rPr>
              <a:t>Disaster recovery is a component of business continuity</a:t>
            </a:r>
          </a:p>
        </p:txBody>
      </p:sp>
    </p:spTree>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2"/>
          <p:cNvSpPr>
            <a:spLocks noGrp="1"/>
          </p:cNvSpPr>
          <p:nvPr>
            <p:ph type="dt" sz="quarter" idx="10"/>
          </p:nvPr>
        </p:nvSpPr>
        <p:spPr>
          <a:noFill/>
        </p:spPr>
        <p:txBody>
          <a:bodyPr/>
          <a:lstStyle>
            <a:lvl1pPr defTabSz="939800">
              <a:defRPr sz="2000">
                <a:solidFill>
                  <a:schemeClr val="tx1"/>
                </a:solidFill>
                <a:latin typeface="Arial" charset="0"/>
              </a:defRPr>
            </a:lvl1pPr>
            <a:lvl2pPr marL="742950" indent="-285750" defTabSz="939800">
              <a:defRPr sz="2000">
                <a:solidFill>
                  <a:schemeClr val="tx1"/>
                </a:solidFill>
                <a:latin typeface="Arial" charset="0"/>
              </a:defRPr>
            </a:lvl2pPr>
            <a:lvl3pPr marL="1143000" indent="-228600" defTabSz="939800">
              <a:defRPr sz="2000">
                <a:solidFill>
                  <a:schemeClr val="tx1"/>
                </a:solidFill>
                <a:latin typeface="Arial" charset="0"/>
              </a:defRPr>
            </a:lvl3pPr>
            <a:lvl4pPr marL="1600200" indent="-228600" defTabSz="939800">
              <a:defRPr sz="2000">
                <a:solidFill>
                  <a:schemeClr val="tx1"/>
                </a:solidFill>
                <a:latin typeface="Arial" charset="0"/>
              </a:defRPr>
            </a:lvl4pPr>
            <a:lvl5pPr marL="2057400" indent="-228600" defTabSz="939800">
              <a:defRPr sz="2000">
                <a:solidFill>
                  <a:schemeClr val="tx1"/>
                </a:solidFill>
                <a:latin typeface="Arial" charset="0"/>
              </a:defRPr>
            </a:lvl5pPr>
            <a:lvl6pPr marL="2514600" indent="-228600" defTabSz="939800" eaLnBrk="0" fontAlgn="base" hangingPunct="0">
              <a:spcBef>
                <a:spcPct val="0"/>
              </a:spcBef>
              <a:spcAft>
                <a:spcPct val="0"/>
              </a:spcAft>
              <a:defRPr sz="2000">
                <a:solidFill>
                  <a:schemeClr val="tx1"/>
                </a:solidFill>
                <a:latin typeface="Arial" charset="0"/>
              </a:defRPr>
            </a:lvl6pPr>
            <a:lvl7pPr marL="2971800" indent="-228600" defTabSz="939800" eaLnBrk="0" fontAlgn="base" hangingPunct="0">
              <a:spcBef>
                <a:spcPct val="0"/>
              </a:spcBef>
              <a:spcAft>
                <a:spcPct val="0"/>
              </a:spcAft>
              <a:defRPr sz="2000">
                <a:solidFill>
                  <a:schemeClr val="tx1"/>
                </a:solidFill>
                <a:latin typeface="Arial" charset="0"/>
              </a:defRPr>
            </a:lvl7pPr>
            <a:lvl8pPr marL="3429000" indent="-228600" defTabSz="939800" eaLnBrk="0" fontAlgn="base" hangingPunct="0">
              <a:spcBef>
                <a:spcPct val="0"/>
              </a:spcBef>
              <a:spcAft>
                <a:spcPct val="0"/>
              </a:spcAft>
              <a:defRPr sz="2000">
                <a:solidFill>
                  <a:schemeClr val="tx1"/>
                </a:solidFill>
                <a:latin typeface="Arial" charset="0"/>
              </a:defRPr>
            </a:lvl8pPr>
            <a:lvl9pPr marL="3886200" indent="-228600" defTabSz="939800" eaLnBrk="0" fontAlgn="base" hangingPunct="0">
              <a:spcBef>
                <a:spcPct val="0"/>
              </a:spcBef>
              <a:spcAft>
                <a:spcPct val="0"/>
              </a:spcAft>
              <a:defRPr sz="2000">
                <a:solidFill>
                  <a:schemeClr val="tx1"/>
                </a:solidFill>
                <a:latin typeface="Arial" charset="0"/>
              </a:defRPr>
            </a:lvl9pPr>
          </a:lstStyle>
          <a:p>
            <a:r>
              <a:rPr lang="en-GB" altLang="en-US" sz="1200"/>
              <a:t>Marsh</a:t>
            </a:r>
          </a:p>
        </p:txBody>
      </p:sp>
      <p:sp>
        <p:nvSpPr>
          <p:cNvPr id="38915" name="Rectangle 2"/>
          <p:cNvSpPr>
            <a:spLocks noGrp="1" noChangeArrowheads="1"/>
          </p:cNvSpPr>
          <p:nvPr>
            <p:ph type="title"/>
          </p:nvPr>
        </p:nvSpPr>
        <p:spPr/>
        <p:txBody>
          <a:bodyPr/>
          <a:lstStyle/>
          <a:p>
            <a:r>
              <a:rPr lang="en-GB" altLang="en-US" smtClean="0"/>
              <a:t>Normal operations</a:t>
            </a:r>
          </a:p>
        </p:txBody>
      </p:sp>
      <p:grpSp>
        <p:nvGrpSpPr>
          <p:cNvPr id="38916" name="Group 3"/>
          <p:cNvGrpSpPr>
            <a:grpSpLocks/>
          </p:cNvGrpSpPr>
          <p:nvPr/>
        </p:nvGrpSpPr>
        <p:grpSpPr bwMode="auto">
          <a:xfrm>
            <a:off x="739775" y="1527175"/>
            <a:ext cx="2478088" cy="2644775"/>
            <a:chOff x="720" y="1392"/>
            <a:chExt cx="1487" cy="1666"/>
          </a:xfrm>
        </p:grpSpPr>
        <p:grpSp>
          <p:nvGrpSpPr>
            <p:cNvPr id="38976" name="Group 4"/>
            <p:cNvGrpSpPr>
              <a:grpSpLocks/>
            </p:cNvGrpSpPr>
            <p:nvPr/>
          </p:nvGrpSpPr>
          <p:grpSpPr bwMode="auto">
            <a:xfrm>
              <a:off x="720" y="1655"/>
              <a:ext cx="1487" cy="214"/>
              <a:chOff x="1818" y="1195"/>
              <a:chExt cx="3717" cy="536"/>
            </a:xfrm>
          </p:grpSpPr>
          <p:sp>
            <p:nvSpPr>
              <p:cNvPr id="39014" name="AutoShape 5"/>
              <p:cNvSpPr>
                <a:spLocks noChangeArrowheads="1"/>
              </p:cNvSpPr>
              <p:nvPr/>
            </p:nvSpPr>
            <p:spPr bwMode="auto">
              <a:xfrm rot="5400000">
                <a:off x="3409" y="-396"/>
                <a:ext cx="536" cy="3717"/>
              </a:xfrm>
              <a:prstGeom prst="roundRect">
                <a:avLst>
                  <a:gd name="adj" fmla="val 16667"/>
                </a:avLst>
              </a:prstGeom>
              <a:solidFill>
                <a:srgbClr val="FFFFFF"/>
              </a:solidFill>
              <a:ln w="12700">
                <a:solidFill>
                  <a:srgbClr val="00008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9015" name="AutoShape 6"/>
              <p:cNvSpPr>
                <a:spLocks noChangeArrowheads="1"/>
              </p:cNvSpPr>
              <p:nvPr/>
            </p:nvSpPr>
            <p:spPr bwMode="auto">
              <a:xfrm>
                <a:off x="2455" y="1260"/>
                <a:ext cx="418" cy="418"/>
              </a:xfrm>
              <a:prstGeom prst="smileyFace">
                <a:avLst>
                  <a:gd name="adj" fmla="val 4653"/>
                </a:avLst>
              </a:prstGeom>
              <a:solidFill>
                <a:srgbClr val="FFFFFF"/>
              </a:solidFill>
              <a:ln w="9525">
                <a:solidFill>
                  <a:srgbClr val="00008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9016" name="AutoShape 7"/>
              <p:cNvSpPr>
                <a:spLocks noChangeArrowheads="1"/>
              </p:cNvSpPr>
              <p:nvPr/>
            </p:nvSpPr>
            <p:spPr bwMode="auto">
              <a:xfrm>
                <a:off x="2961" y="1260"/>
                <a:ext cx="418" cy="418"/>
              </a:xfrm>
              <a:prstGeom prst="smileyFace">
                <a:avLst>
                  <a:gd name="adj" fmla="val 4653"/>
                </a:avLst>
              </a:prstGeom>
              <a:solidFill>
                <a:srgbClr val="FFFFFF"/>
              </a:solidFill>
              <a:ln w="9525">
                <a:solidFill>
                  <a:srgbClr val="00008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9017" name="AutoShape 8"/>
              <p:cNvSpPr>
                <a:spLocks noChangeArrowheads="1"/>
              </p:cNvSpPr>
              <p:nvPr/>
            </p:nvSpPr>
            <p:spPr bwMode="auto">
              <a:xfrm>
                <a:off x="3467" y="1260"/>
                <a:ext cx="418" cy="418"/>
              </a:xfrm>
              <a:prstGeom prst="smileyFace">
                <a:avLst>
                  <a:gd name="adj" fmla="val 4653"/>
                </a:avLst>
              </a:prstGeom>
              <a:solidFill>
                <a:srgbClr val="FFFFFF"/>
              </a:solidFill>
              <a:ln w="9525">
                <a:solidFill>
                  <a:srgbClr val="00008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9018" name="AutoShape 9"/>
              <p:cNvSpPr>
                <a:spLocks noChangeArrowheads="1"/>
              </p:cNvSpPr>
              <p:nvPr/>
            </p:nvSpPr>
            <p:spPr bwMode="auto">
              <a:xfrm>
                <a:off x="3972" y="1260"/>
                <a:ext cx="418" cy="418"/>
              </a:xfrm>
              <a:prstGeom prst="smileyFace">
                <a:avLst>
                  <a:gd name="adj" fmla="val 4653"/>
                </a:avLst>
              </a:prstGeom>
              <a:solidFill>
                <a:srgbClr val="FFFFFF"/>
              </a:solidFill>
              <a:ln w="9525">
                <a:solidFill>
                  <a:srgbClr val="00008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9019" name="AutoShape 10"/>
              <p:cNvSpPr>
                <a:spLocks noChangeArrowheads="1"/>
              </p:cNvSpPr>
              <p:nvPr/>
            </p:nvSpPr>
            <p:spPr bwMode="auto">
              <a:xfrm>
                <a:off x="4478" y="1260"/>
                <a:ext cx="418" cy="418"/>
              </a:xfrm>
              <a:prstGeom prst="smileyFace">
                <a:avLst>
                  <a:gd name="adj" fmla="val 4653"/>
                </a:avLst>
              </a:prstGeom>
              <a:solidFill>
                <a:srgbClr val="FFFFFF"/>
              </a:solidFill>
              <a:ln w="9525">
                <a:solidFill>
                  <a:srgbClr val="00008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9020" name="AutoShape 11"/>
              <p:cNvSpPr>
                <a:spLocks noChangeArrowheads="1"/>
              </p:cNvSpPr>
              <p:nvPr/>
            </p:nvSpPr>
            <p:spPr bwMode="auto">
              <a:xfrm>
                <a:off x="4984" y="1260"/>
                <a:ext cx="418" cy="418"/>
              </a:xfrm>
              <a:prstGeom prst="smileyFace">
                <a:avLst>
                  <a:gd name="adj" fmla="val 4653"/>
                </a:avLst>
              </a:prstGeom>
              <a:solidFill>
                <a:srgbClr val="FFFFFF"/>
              </a:solidFill>
              <a:ln w="9525">
                <a:solidFill>
                  <a:srgbClr val="00008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9021" name="AutoShape 12"/>
              <p:cNvSpPr>
                <a:spLocks noChangeArrowheads="1"/>
              </p:cNvSpPr>
              <p:nvPr/>
            </p:nvSpPr>
            <p:spPr bwMode="auto">
              <a:xfrm>
                <a:off x="1950" y="1260"/>
                <a:ext cx="418" cy="418"/>
              </a:xfrm>
              <a:prstGeom prst="smileyFace">
                <a:avLst>
                  <a:gd name="adj" fmla="val 4653"/>
                </a:avLst>
              </a:prstGeom>
              <a:solidFill>
                <a:srgbClr val="FFFFFF"/>
              </a:solidFill>
              <a:ln w="9525">
                <a:solidFill>
                  <a:srgbClr val="00008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grpSp>
        <p:grpSp>
          <p:nvGrpSpPr>
            <p:cNvPr id="38977" name="Group 13"/>
            <p:cNvGrpSpPr>
              <a:grpSpLocks/>
            </p:cNvGrpSpPr>
            <p:nvPr/>
          </p:nvGrpSpPr>
          <p:grpSpPr bwMode="auto">
            <a:xfrm>
              <a:off x="720" y="2249"/>
              <a:ext cx="1487" cy="214"/>
              <a:chOff x="1818" y="1195"/>
              <a:chExt cx="3717" cy="536"/>
            </a:xfrm>
          </p:grpSpPr>
          <p:sp>
            <p:nvSpPr>
              <p:cNvPr id="39006" name="AutoShape 14"/>
              <p:cNvSpPr>
                <a:spLocks noChangeArrowheads="1"/>
              </p:cNvSpPr>
              <p:nvPr/>
            </p:nvSpPr>
            <p:spPr bwMode="auto">
              <a:xfrm rot="5400000">
                <a:off x="3409" y="-396"/>
                <a:ext cx="536" cy="3717"/>
              </a:xfrm>
              <a:prstGeom prst="roundRect">
                <a:avLst>
                  <a:gd name="adj" fmla="val 16667"/>
                </a:avLst>
              </a:prstGeom>
              <a:solidFill>
                <a:srgbClr val="FFFFFF"/>
              </a:solidFill>
              <a:ln w="12700">
                <a:solidFill>
                  <a:srgbClr val="00008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9007" name="AutoShape 15"/>
              <p:cNvSpPr>
                <a:spLocks noChangeArrowheads="1"/>
              </p:cNvSpPr>
              <p:nvPr/>
            </p:nvSpPr>
            <p:spPr bwMode="auto">
              <a:xfrm>
                <a:off x="2455" y="1260"/>
                <a:ext cx="418" cy="418"/>
              </a:xfrm>
              <a:prstGeom prst="smileyFace">
                <a:avLst>
                  <a:gd name="adj" fmla="val 4653"/>
                </a:avLst>
              </a:prstGeom>
              <a:solidFill>
                <a:srgbClr val="FFFFFF"/>
              </a:solidFill>
              <a:ln w="9525">
                <a:solidFill>
                  <a:srgbClr val="00008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9008" name="AutoShape 16"/>
              <p:cNvSpPr>
                <a:spLocks noChangeArrowheads="1"/>
              </p:cNvSpPr>
              <p:nvPr/>
            </p:nvSpPr>
            <p:spPr bwMode="auto">
              <a:xfrm>
                <a:off x="2961" y="1260"/>
                <a:ext cx="418" cy="418"/>
              </a:xfrm>
              <a:prstGeom prst="smileyFace">
                <a:avLst>
                  <a:gd name="adj" fmla="val 4653"/>
                </a:avLst>
              </a:prstGeom>
              <a:solidFill>
                <a:srgbClr val="FFFFFF"/>
              </a:solidFill>
              <a:ln w="9525">
                <a:solidFill>
                  <a:srgbClr val="00008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9009" name="AutoShape 17"/>
              <p:cNvSpPr>
                <a:spLocks noChangeArrowheads="1"/>
              </p:cNvSpPr>
              <p:nvPr/>
            </p:nvSpPr>
            <p:spPr bwMode="auto">
              <a:xfrm>
                <a:off x="3467" y="1260"/>
                <a:ext cx="418" cy="418"/>
              </a:xfrm>
              <a:prstGeom prst="smileyFace">
                <a:avLst>
                  <a:gd name="adj" fmla="val 4653"/>
                </a:avLst>
              </a:prstGeom>
              <a:solidFill>
                <a:srgbClr val="FFFFFF"/>
              </a:solidFill>
              <a:ln w="9525">
                <a:solidFill>
                  <a:srgbClr val="00008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9010" name="AutoShape 18"/>
              <p:cNvSpPr>
                <a:spLocks noChangeArrowheads="1"/>
              </p:cNvSpPr>
              <p:nvPr/>
            </p:nvSpPr>
            <p:spPr bwMode="auto">
              <a:xfrm>
                <a:off x="3972" y="1260"/>
                <a:ext cx="418" cy="418"/>
              </a:xfrm>
              <a:prstGeom prst="smileyFace">
                <a:avLst>
                  <a:gd name="adj" fmla="val 4653"/>
                </a:avLst>
              </a:prstGeom>
              <a:solidFill>
                <a:srgbClr val="FFFFFF"/>
              </a:solidFill>
              <a:ln w="9525">
                <a:solidFill>
                  <a:srgbClr val="00008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9011" name="AutoShape 19"/>
              <p:cNvSpPr>
                <a:spLocks noChangeArrowheads="1"/>
              </p:cNvSpPr>
              <p:nvPr/>
            </p:nvSpPr>
            <p:spPr bwMode="auto">
              <a:xfrm>
                <a:off x="4478" y="1260"/>
                <a:ext cx="418" cy="418"/>
              </a:xfrm>
              <a:prstGeom prst="smileyFace">
                <a:avLst>
                  <a:gd name="adj" fmla="val 4653"/>
                </a:avLst>
              </a:prstGeom>
              <a:solidFill>
                <a:srgbClr val="FFFFFF"/>
              </a:solidFill>
              <a:ln w="9525">
                <a:solidFill>
                  <a:srgbClr val="00008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9012" name="AutoShape 20"/>
              <p:cNvSpPr>
                <a:spLocks noChangeArrowheads="1"/>
              </p:cNvSpPr>
              <p:nvPr/>
            </p:nvSpPr>
            <p:spPr bwMode="auto">
              <a:xfrm>
                <a:off x="4984" y="1260"/>
                <a:ext cx="418" cy="418"/>
              </a:xfrm>
              <a:prstGeom prst="smileyFace">
                <a:avLst>
                  <a:gd name="adj" fmla="val 4653"/>
                </a:avLst>
              </a:prstGeom>
              <a:solidFill>
                <a:srgbClr val="FFFFFF"/>
              </a:solidFill>
              <a:ln w="9525">
                <a:solidFill>
                  <a:srgbClr val="00008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9013" name="AutoShape 21"/>
              <p:cNvSpPr>
                <a:spLocks noChangeArrowheads="1"/>
              </p:cNvSpPr>
              <p:nvPr/>
            </p:nvSpPr>
            <p:spPr bwMode="auto">
              <a:xfrm>
                <a:off x="1950" y="1260"/>
                <a:ext cx="418" cy="418"/>
              </a:xfrm>
              <a:prstGeom prst="smileyFace">
                <a:avLst>
                  <a:gd name="adj" fmla="val 4653"/>
                </a:avLst>
              </a:prstGeom>
              <a:solidFill>
                <a:srgbClr val="FFFFFF"/>
              </a:solidFill>
              <a:ln w="9525">
                <a:solidFill>
                  <a:srgbClr val="00008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grpSp>
        <p:grpSp>
          <p:nvGrpSpPr>
            <p:cNvPr id="38978" name="Group 22"/>
            <p:cNvGrpSpPr>
              <a:grpSpLocks/>
            </p:cNvGrpSpPr>
            <p:nvPr/>
          </p:nvGrpSpPr>
          <p:grpSpPr bwMode="auto">
            <a:xfrm>
              <a:off x="720" y="2546"/>
              <a:ext cx="1487" cy="215"/>
              <a:chOff x="1818" y="1195"/>
              <a:chExt cx="3717" cy="536"/>
            </a:xfrm>
          </p:grpSpPr>
          <p:sp>
            <p:nvSpPr>
              <p:cNvPr id="38998" name="AutoShape 23"/>
              <p:cNvSpPr>
                <a:spLocks noChangeArrowheads="1"/>
              </p:cNvSpPr>
              <p:nvPr/>
            </p:nvSpPr>
            <p:spPr bwMode="auto">
              <a:xfrm rot="5400000">
                <a:off x="3409" y="-396"/>
                <a:ext cx="536" cy="3717"/>
              </a:xfrm>
              <a:prstGeom prst="roundRect">
                <a:avLst>
                  <a:gd name="adj" fmla="val 16667"/>
                </a:avLst>
              </a:prstGeom>
              <a:solidFill>
                <a:srgbClr val="FFFFFF"/>
              </a:solidFill>
              <a:ln w="12700">
                <a:solidFill>
                  <a:srgbClr val="00008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8999" name="AutoShape 24"/>
              <p:cNvSpPr>
                <a:spLocks noChangeArrowheads="1"/>
              </p:cNvSpPr>
              <p:nvPr/>
            </p:nvSpPr>
            <p:spPr bwMode="auto">
              <a:xfrm>
                <a:off x="2455" y="1260"/>
                <a:ext cx="418" cy="418"/>
              </a:xfrm>
              <a:prstGeom prst="smileyFace">
                <a:avLst>
                  <a:gd name="adj" fmla="val 4653"/>
                </a:avLst>
              </a:prstGeom>
              <a:solidFill>
                <a:srgbClr val="FFFFFF"/>
              </a:solidFill>
              <a:ln w="9525">
                <a:solidFill>
                  <a:srgbClr val="00008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9000" name="AutoShape 25"/>
              <p:cNvSpPr>
                <a:spLocks noChangeArrowheads="1"/>
              </p:cNvSpPr>
              <p:nvPr/>
            </p:nvSpPr>
            <p:spPr bwMode="auto">
              <a:xfrm>
                <a:off x="2961" y="1260"/>
                <a:ext cx="418" cy="418"/>
              </a:xfrm>
              <a:prstGeom prst="smileyFace">
                <a:avLst>
                  <a:gd name="adj" fmla="val 4653"/>
                </a:avLst>
              </a:prstGeom>
              <a:solidFill>
                <a:srgbClr val="FFFFFF"/>
              </a:solidFill>
              <a:ln w="9525">
                <a:solidFill>
                  <a:srgbClr val="00008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9001" name="AutoShape 26"/>
              <p:cNvSpPr>
                <a:spLocks noChangeArrowheads="1"/>
              </p:cNvSpPr>
              <p:nvPr/>
            </p:nvSpPr>
            <p:spPr bwMode="auto">
              <a:xfrm>
                <a:off x="3467" y="1260"/>
                <a:ext cx="418" cy="418"/>
              </a:xfrm>
              <a:prstGeom prst="smileyFace">
                <a:avLst>
                  <a:gd name="adj" fmla="val 4653"/>
                </a:avLst>
              </a:prstGeom>
              <a:solidFill>
                <a:srgbClr val="FFFFFF"/>
              </a:solidFill>
              <a:ln w="9525">
                <a:solidFill>
                  <a:srgbClr val="00008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9002" name="AutoShape 27"/>
              <p:cNvSpPr>
                <a:spLocks noChangeArrowheads="1"/>
              </p:cNvSpPr>
              <p:nvPr/>
            </p:nvSpPr>
            <p:spPr bwMode="auto">
              <a:xfrm>
                <a:off x="3972" y="1260"/>
                <a:ext cx="418" cy="418"/>
              </a:xfrm>
              <a:prstGeom prst="smileyFace">
                <a:avLst>
                  <a:gd name="adj" fmla="val 4653"/>
                </a:avLst>
              </a:prstGeom>
              <a:solidFill>
                <a:srgbClr val="FFFFFF"/>
              </a:solidFill>
              <a:ln w="9525">
                <a:solidFill>
                  <a:srgbClr val="00008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9003" name="AutoShape 28"/>
              <p:cNvSpPr>
                <a:spLocks noChangeArrowheads="1"/>
              </p:cNvSpPr>
              <p:nvPr/>
            </p:nvSpPr>
            <p:spPr bwMode="auto">
              <a:xfrm>
                <a:off x="4478" y="1260"/>
                <a:ext cx="418" cy="418"/>
              </a:xfrm>
              <a:prstGeom prst="smileyFace">
                <a:avLst>
                  <a:gd name="adj" fmla="val 4653"/>
                </a:avLst>
              </a:prstGeom>
              <a:solidFill>
                <a:srgbClr val="FFFFFF"/>
              </a:solidFill>
              <a:ln w="9525">
                <a:solidFill>
                  <a:srgbClr val="00008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9004" name="AutoShape 29"/>
              <p:cNvSpPr>
                <a:spLocks noChangeArrowheads="1"/>
              </p:cNvSpPr>
              <p:nvPr/>
            </p:nvSpPr>
            <p:spPr bwMode="auto">
              <a:xfrm>
                <a:off x="4984" y="1260"/>
                <a:ext cx="418" cy="418"/>
              </a:xfrm>
              <a:prstGeom prst="smileyFace">
                <a:avLst>
                  <a:gd name="adj" fmla="val 4653"/>
                </a:avLst>
              </a:prstGeom>
              <a:solidFill>
                <a:srgbClr val="FFFFFF"/>
              </a:solidFill>
              <a:ln w="9525">
                <a:solidFill>
                  <a:srgbClr val="00008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9005" name="AutoShape 30"/>
              <p:cNvSpPr>
                <a:spLocks noChangeArrowheads="1"/>
              </p:cNvSpPr>
              <p:nvPr/>
            </p:nvSpPr>
            <p:spPr bwMode="auto">
              <a:xfrm>
                <a:off x="1950" y="1260"/>
                <a:ext cx="418" cy="418"/>
              </a:xfrm>
              <a:prstGeom prst="smileyFace">
                <a:avLst>
                  <a:gd name="adj" fmla="val 4653"/>
                </a:avLst>
              </a:prstGeom>
              <a:solidFill>
                <a:srgbClr val="FFFFFF"/>
              </a:solidFill>
              <a:ln w="9525">
                <a:solidFill>
                  <a:srgbClr val="00008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grpSp>
        <p:grpSp>
          <p:nvGrpSpPr>
            <p:cNvPr id="38979" name="Group 31"/>
            <p:cNvGrpSpPr>
              <a:grpSpLocks/>
            </p:cNvGrpSpPr>
            <p:nvPr/>
          </p:nvGrpSpPr>
          <p:grpSpPr bwMode="auto">
            <a:xfrm>
              <a:off x="720" y="2844"/>
              <a:ext cx="1487" cy="214"/>
              <a:chOff x="1818" y="1195"/>
              <a:chExt cx="3717" cy="536"/>
            </a:xfrm>
          </p:grpSpPr>
          <p:sp>
            <p:nvSpPr>
              <p:cNvPr id="38990" name="AutoShape 32"/>
              <p:cNvSpPr>
                <a:spLocks noChangeArrowheads="1"/>
              </p:cNvSpPr>
              <p:nvPr/>
            </p:nvSpPr>
            <p:spPr bwMode="auto">
              <a:xfrm rot="5400000">
                <a:off x="3409" y="-396"/>
                <a:ext cx="536" cy="3717"/>
              </a:xfrm>
              <a:prstGeom prst="roundRect">
                <a:avLst>
                  <a:gd name="adj" fmla="val 16667"/>
                </a:avLst>
              </a:prstGeom>
              <a:solidFill>
                <a:srgbClr val="FFFFFF"/>
              </a:solidFill>
              <a:ln w="12700">
                <a:solidFill>
                  <a:srgbClr val="00008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8991" name="AutoShape 33"/>
              <p:cNvSpPr>
                <a:spLocks noChangeArrowheads="1"/>
              </p:cNvSpPr>
              <p:nvPr/>
            </p:nvSpPr>
            <p:spPr bwMode="auto">
              <a:xfrm>
                <a:off x="2455" y="1260"/>
                <a:ext cx="418" cy="418"/>
              </a:xfrm>
              <a:prstGeom prst="smileyFace">
                <a:avLst>
                  <a:gd name="adj" fmla="val 4653"/>
                </a:avLst>
              </a:prstGeom>
              <a:solidFill>
                <a:srgbClr val="FFFFFF"/>
              </a:solidFill>
              <a:ln w="9525">
                <a:solidFill>
                  <a:srgbClr val="00008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8992" name="AutoShape 34"/>
              <p:cNvSpPr>
                <a:spLocks noChangeArrowheads="1"/>
              </p:cNvSpPr>
              <p:nvPr/>
            </p:nvSpPr>
            <p:spPr bwMode="auto">
              <a:xfrm>
                <a:off x="2961" y="1260"/>
                <a:ext cx="418" cy="418"/>
              </a:xfrm>
              <a:prstGeom prst="smileyFace">
                <a:avLst>
                  <a:gd name="adj" fmla="val 4653"/>
                </a:avLst>
              </a:prstGeom>
              <a:solidFill>
                <a:srgbClr val="FFFFFF"/>
              </a:solidFill>
              <a:ln w="9525">
                <a:solidFill>
                  <a:srgbClr val="00008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8993" name="AutoShape 35"/>
              <p:cNvSpPr>
                <a:spLocks noChangeArrowheads="1"/>
              </p:cNvSpPr>
              <p:nvPr/>
            </p:nvSpPr>
            <p:spPr bwMode="auto">
              <a:xfrm>
                <a:off x="3467" y="1260"/>
                <a:ext cx="418" cy="418"/>
              </a:xfrm>
              <a:prstGeom prst="smileyFace">
                <a:avLst>
                  <a:gd name="adj" fmla="val 4653"/>
                </a:avLst>
              </a:prstGeom>
              <a:solidFill>
                <a:srgbClr val="FFFFFF"/>
              </a:solidFill>
              <a:ln w="9525">
                <a:solidFill>
                  <a:srgbClr val="00008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8994" name="AutoShape 36"/>
              <p:cNvSpPr>
                <a:spLocks noChangeArrowheads="1"/>
              </p:cNvSpPr>
              <p:nvPr/>
            </p:nvSpPr>
            <p:spPr bwMode="auto">
              <a:xfrm>
                <a:off x="3972" y="1260"/>
                <a:ext cx="418" cy="418"/>
              </a:xfrm>
              <a:prstGeom prst="smileyFace">
                <a:avLst>
                  <a:gd name="adj" fmla="val 4653"/>
                </a:avLst>
              </a:prstGeom>
              <a:solidFill>
                <a:srgbClr val="FFFFFF"/>
              </a:solidFill>
              <a:ln w="9525">
                <a:solidFill>
                  <a:srgbClr val="00008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8995" name="AutoShape 37"/>
              <p:cNvSpPr>
                <a:spLocks noChangeArrowheads="1"/>
              </p:cNvSpPr>
              <p:nvPr/>
            </p:nvSpPr>
            <p:spPr bwMode="auto">
              <a:xfrm>
                <a:off x="4478" y="1260"/>
                <a:ext cx="418" cy="418"/>
              </a:xfrm>
              <a:prstGeom prst="smileyFace">
                <a:avLst>
                  <a:gd name="adj" fmla="val 4653"/>
                </a:avLst>
              </a:prstGeom>
              <a:solidFill>
                <a:srgbClr val="FFFFFF"/>
              </a:solidFill>
              <a:ln w="9525">
                <a:solidFill>
                  <a:srgbClr val="00008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8996" name="AutoShape 38"/>
              <p:cNvSpPr>
                <a:spLocks noChangeArrowheads="1"/>
              </p:cNvSpPr>
              <p:nvPr/>
            </p:nvSpPr>
            <p:spPr bwMode="auto">
              <a:xfrm>
                <a:off x="4984" y="1260"/>
                <a:ext cx="418" cy="418"/>
              </a:xfrm>
              <a:prstGeom prst="smileyFace">
                <a:avLst>
                  <a:gd name="adj" fmla="val 4653"/>
                </a:avLst>
              </a:prstGeom>
              <a:solidFill>
                <a:srgbClr val="FFFFFF"/>
              </a:solidFill>
              <a:ln w="9525">
                <a:solidFill>
                  <a:srgbClr val="00008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8997" name="AutoShape 39"/>
              <p:cNvSpPr>
                <a:spLocks noChangeArrowheads="1"/>
              </p:cNvSpPr>
              <p:nvPr/>
            </p:nvSpPr>
            <p:spPr bwMode="auto">
              <a:xfrm>
                <a:off x="1950" y="1260"/>
                <a:ext cx="418" cy="418"/>
              </a:xfrm>
              <a:prstGeom prst="smileyFace">
                <a:avLst>
                  <a:gd name="adj" fmla="val 4653"/>
                </a:avLst>
              </a:prstGeom>
              <a:solidFill>
                <a:srgbClr val="FFFFFF"/>
              </a:solidFill>
              <a:ln w="9525">
                <a:solidFill>
                  <a:srgbClr val="00008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grpSp>
        <p:grpSp>
          <p:nvGrpSpPr>
            <p:cNvPr id="38980" name="Group 40"/>
            <p:cNvGrpSpPr>
              <a:grpSpLocks/>
            </p:cNvGrpSpPr>
            <p:nvPr/>
          </p:nvGrpSpPr>
          <p:grpSpPr bwMode="auto">
            <a:xfrm>
              <a:off x="720" y="1952"/>
              <a:ext cx="1487" cy="214"/>
              <a:chOff x="1818" y="1195"/>
              <a:chExt cx="3717" cy="536"/>
            </a:xfrm>
          </p:grpSpPr>
          <p:sp>
            <p:nvSpPr>
              <p:cNvPr id="38982" name="AutoShape 41"/>
              <p:cNvSpPr>
                <a:spLocks noChangeArrowheads="1"/>
              </p:cNvSpPr>
              <p:nvPr/>
            </p:nvSpPr>
            <p:spPr bwMode="auto">
              <a:xfrm rot="5400000">
                <a:off x="3409" y="-396"/>
                <a:ext cx="536" cy="3717"/>
              </a:xfrm>
              <a:prstGeom prst="roundRect">
                <a:avLst>
                  <a:gd name="adj" fmla="val 16667"/>
                </a:avLst>
              </a:prstGeom>
              <a:solidFill>
                <a:srgbClr val="FFFFFF"/>
              </a:solidFill>
              <a:ln w="12700">
                <a:solidFill>
                  <a:srgbClr val="00008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8983" name="AutoShape 42"/>
              <p:cNvSpPr>
                <a:spLocks noChangeArrowheads="1"/>
              </p:cNvSpPr>
              <p:nvPr/>
            </p:nvSpPr>
            <p:spPr bwMode="auto">
              <a:xfrm>
                <a:off x="2455" y="1260"/>
                <a:ext cx="418" cy="418"/>
              </a:xfrm>
              <a:prstGeom prst="smileyFace">
                <a:avLst>
                  <a:gd name="adj" fmla="val 4653"/>
                </a:avLst>
              </a:prstGeom>
              <a:solidFill>
                <a:srgbClr val="FFFFFF"/>
              </a:solidFill>
              <a:ln w="9525">
                <a:solidFill>
                  <a:srgbClr val="00008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8984" name="AutoShape 43"/>
              <p:cNvSpPr>
                <a:spLocks noChangeArrowheads="1"/>
              </p:cNvSpPr>
              <p:nvPr/>
            </p:nvSpPr>
            <p:spPr bwMode="auto">
              <a:xfrm>
                <a:off x="2961" y="1260"/>
                <a:ext cx="418" cy="418"/>
              </a:xfrm>
              <a:prstGeom prst="smileyFace">
                <a:avLst>
                  <a:gd name="adj" fmla="val 4653"/>
                </a:avLst>
              </a:prstGeom>
              <a:solidFill>
                <a:srgbClr val="FFFFFF"/>
              </a:solidFill>
              <a:ln w="9525">
                <a:solidFill>
                  <a:srgbClr val="00008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8985" name="AutoShape 44"/>
              <p:cNvSpPr>
                <a:spLocks noChangeArrowheads="1"/>
              </p:cNvSpPr>
              <p:nvPr/>
            </p:nvSpPr>
            <p:spPr bwMode="auto">
              <a:xfrm>
                <a:off x="3467" y="1260"/>
                <a:ext cx="418" cy="418"/>
              </a:xfrm>
              <a:prstGeom prst="smileyFace">
                <a:avLst>
                  <a:gd name="adj" fmla="val 4653"/>
                </a:avLst>
              </a:prstGeom>
              <a:solidFill>
                <a:srgbClr val="FFFFFF"/>
              </a:solidFill>
              <a:ln w="9525">
                <a:solidFill>
                  <a:srgbClr val="00008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8986" name="AutoShape 45"/>
              <p:cNvSpPr>
                <a:spLocks noChangeArrowheads="1"/>
              </p:cNvSpPr>
              <p:nvPr/>
            </p:nvSpPr>
            <p:spPr bwMode="auto">
              <a:xfrm>
                <a:off x="3972" y="1260"/>
                <a:ext cx="418" cy="418"/>
              </a:xfrm>
              <a:prstGeom prst="smileyFace">
                <a:avLst>
                  <a:gd name="adj" fmla="val 4653"/>
                </a:avLst>
              </a:prstGeom>
              <a:solidFill>
                <a:srgbClr val="FFFFFF"/>
              </a:solidFill>
              <a:ln w="9525">
                <a:solidFill>
                  <a:srgbClr val="00008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8987" name="AutoShape 46"/>
              <p:cNvSpPr>
                <a:spLocks noChangeArrowheads="1"/>
              </p:cNvSpPr>
              <p:nvPr/>
            </p:nvSpPr>
            <p:spPr bwMode="auto">
              <a:xfrm>
                <a:off x="4478" y="1260"/>
                <a:ext cx="418" cy="418"/>
              </a:xfrm>
              <a:prstGeom prst="smileyFace">
                <a:avLst>
                  <a:gd name="adj" fmla="val 4653"/>
                </a:avLst>
              </a:prstGeom>
              <a:solidFill>
                <a:srgbClr val="FFFFFF"/>
              </a:solidFill>
              <a:ln w="9525">
                <a:solidFill>
                  <a:srgbClr val="00008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8988" name="AutoShape 47"/>
              <p:cNvSpPr>
                <a:spLocks noChangeArrowheads="1"/>
              </p:cNvSpPr>
              <p:nvPr/>
            </p:nvSpPr>
            <p:spPr bwMode="auto">
              <a:xfrm>
                <a:off x="4984" y="1260"/>
                <a:ext cx="418" cy="418"/>
              </a:xfrm>
              <a:prstGeom prst="smileyFace">
                <a:avLst>
                  <a:gd name="adj" fmla="val 4653"/>
                </a:avLst>
              </a:prstGeom>
              <a:solidFill>
                <a:srgbClr val="FFFFFF"/>
              </a:solidFill>
              <a:ln w="9525">
                <a:solidFill>
                  <a:srgbClr val="00008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8989" name="AutoShape 48"/>
              <p:cNvSpPr>
                <a:spLocks noChangeArrowheads="1"/>
              </p:cNvSpPr>
              <p:nvPr/>
            </p:nvSpPr>
            <p:spPr bwMode="auto">
              <a:xfrm>
                <a:off x="1950" y="1260"/>
                <a:ext cx="418" cy="418"/>
              </a:xfrm>
              <a:prstGeom prst="smileyFace">
                <a:avLst>
                  <a:gd name="adj" fmla="val 4653"/>
                </a:avLst>
              </a:prstGeom>
              <a:solidFill>
                <a:srgbClr val="FFFFFF"/>
              </a:solidFill>
              <a:ln w="9525">
                <a:solidFill>
                  <a:srgbClr val="00008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grpSp>
        <p:sp>
          <p:nvSpPr>
            <p:cNvPr id="38981" name="Text Box 49"/>
            <p:cNvSpPr txBox="1">
              <a:spLocks noChangeArrowheads="1"/>
            </p:cNvSpPr>
            <p:nvPr/>
          </p:nvSpPr>
          <p:spPr bwMode="auto">
            <a:xfrm>
              <a:off x="767" y="1392"/>
              <a:ext cx="1394" cy="1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GB" altLang="en-US" sz="1600" b="1">
                  <a:solidFill>
                    <a:srgbClr val="000080"/>
                  </a:solidFill>
                </a:rPr>
                <a:t>Business Units</a:t>
              </a:r>
            </a:p>
          </p:txBody>
        </p:sp>
      </p:grpSp>
      <p:grpSp>
        <p:nvGrpSpPr>
          <p:cNvPr id="374834" name="Group 50"/>
          <p:cNvGrpSpPr>
            <a:grpSpLocks/>
          </p:cNvGrpSpPr>
          <p:nvPr/>
        </p:nvGrpSpPr>
        <p:grpSpPr bwMode="auto">
          <a:xfrm>
            <a:off x="3390900" y="1776413"/>
            <a:ext cx="2325688" cy="2590800"/>
            <a:chOff x="2310" y="1549"/>
            <a:chExt cx="1396" cy="1632"/>
          </a:xfrm>
        </p:grpSpPr>
        <p:sp>
          <p:nvSpPr>
            <p:cNvPr id="38918" name="AutoShape 51"/>
            <p:cNvSpPr>
              <a:spLocks noChangeArrowheads="1"/>
            </p:cNvSpPr>
            <p:nvPr/>
          </p:nvSpPr>
          <p:spPr bwMode="auto">
            <a:xfrm>
              <a:off x="2582" y="1592"/>
              <a:ext cx="260" cy="251"/>
            </a:xfrm>
            <a:prstGeom prst="sun">
              <a:avLst>
                <a:gd name="adj" fmla="val 25000"/>
              </a:avLst>
            </a:prstGeom>
            <a:solidFill>
              <a:srgbClr val="FF0000"/>
            </a:solidFill>
            <a:ln w="9525">
              <a:solidFill>
                <a:srgbClr val="0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8919" name="AutoShape 52"/>
            <p:cNvSpPr>
              <a:spLocks noChangeArrowheads="1"/>
            </p:cNvSpPr>
            <p:nvPr/>
          </p:nvSpPr>
          <p:spPr bwMode="auto">
            <a:xfrm>
              <a:off x="2678" y="1592"/>
              <a:ext cx="260" cy="251"/>
            </a:xfrm>
            <a:prstGeom prst="sun">
              <a:avLst>
                <a:gd name="adj" fmla="val 25000"/>
              </a:avLst>
            </a:prstGeom>
            <a:solidFill>
              <a:srgbClr val="FF9900"/>
            </a:solidFill>
            <a:ln w="9525">
              <a:solidFill>
                <a:srgbClr val="0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8920" name="AutoShape 53"/>
            <p:cNvSpPr>
              <a:spLocks noChangeArrowheads="1"/>
            </p:cNvSpPr>
            <p:nvPr/>
          </p:nvSpPr>
          <p:spPr bwMode="auto">
            <a:xfrm>
              <a:off x="2774" y="1592"/>
              <a:ext cx="260" cy="251"/>
            </a:xfrm>
            <a:prstGeom prst="sun">
              <a:avLst>
                <a:gd name="adj" fmla="val 25000"/>
              </a:avLst>
            </a:prstGeom>
            <a:solidFill>
              <a:srgbClr val="FF9900"/>
            </a:solidFill>
            <a:ln w="9525">
              <a:solidFill>
                <a:srgbClr val="0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8921" name="AutoShape 54"/>
            <p:cNvSpPr>
              <a:spLocks noChangeArrowheads="1"/>
            </p:cNvSpPr>
            <p:nvPr/>
          </p:nvSpPr>
          <p:spPr bwMode="auto">
            <a:xfrm>
              <a:off x="2870" y="1592"/>
              <a:ext cx="260" cy="251"/>
            </a:xfrm>
            <a:prstGeom prst="sun">
              <a:avLst>
                <a:gd name="adj" fmla="val 25000"/>
              </a:avLst>
            </a:prstGeom>
            <a:solidFill>
              <a:srgbClr val="FF9900"/>
            </a:solidFill>
            <a:ln w="9525">
              <a:solidFill>
                <a:srgbClr val="0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8922" name="AutoShape 55"/>
            <p:cNvSpPr>
              <a:spLocks noChangeArrowheads="1"/>
            </p:cNvSpPr>
            <p:nvPr/>
          </p:nvSpPr>
          <p:spPr bwMode="auto">
            <a:xfrm>
              <a:off x="2966" y="1592"/>
              <a:ext cx="260" cy="251"/>
            </a:xfrm>
            <a:prstGeom prst="sun">
              <a:avLst>
                <a:gd name="adj" fmla="val 25000"/>
              </a:avLst>
            </a:prstGeom>
            <a:solidFill>
              <a:srgbClr val="FF9900"/>
            </a:solidFill>
            <a:ln w="9525">
              <a:solidFill>
                <a:srgbClr val="0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8923" name="AutoShape 56"/>
            <p:cNvSpPr>
              <a:spLocks noChangeArrowheads="1"/>
            </p:cNvSpPr>
            <p:nvPr/>
          </p:nvSpPr>
          <p:spPr bwMode="auto">
            <a:xfrm>
              <a:off x="3062" y="1592"/>
              <a:ext cx="260" cy="251"/>
            </a:xfrm>
            <a:prstGeom prst="sun">
              <a:avLst>
                <a:gd name="adj" fmla="val 25000"/>
              </a:avLst>
            </a:prstGeom>
            <a:solidFill>
              <a:srgbClr val="99CC00"/>
            </a:solidFill>
            <a:ln w="9525">
              <a:solidFill>
                <a:srgbClr val="0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8924" name="AutoShape 57"/>
            <p:cNvSpPr>
              <a:spLocks noChangeArrowheads="1"/>
            </p:cNvSpPr>
            <p:nvPr/>
          </p:nvSpPr>
          <p:spPr bwMode="auto">
            <a:xfrm>
              <a:off x="3158" y="1592"/>
              <a:ext cx="260" cy="251"/>
            </a:xfrm>
            <a:prstGeom prst="sun">
              <a:avLst>
                <a:gd name="adj" fmla="val 25000"/>
              </a:avLst>
            </a:prstGeom>
            <a:solidFill>
              <a:srgbClr val="99CC00"/>
            </a:solidFill>
            <a:ln w="9525">
              <a:solidFill>
                <a:srgbClr val="0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8925" name="AutoShape 58"/>
            <p:cNvSpPr>
              <a:spLocks noChangeArrowheads="1"/>
            </p:cNvSpPr>
            <p:nvPr/>
          </p:nvSpPr>
          <p:spPr bwMode="auto">
            <a:xfrm>
              <a:off x="2582" y="1770"/>
              <a:ext cx="260" cy="251"/>
            </a:xfrm>
            <a:prstGeom prst="sun">
              <a:avLst>
                <a:gd name="adj" fmla="val 25000"/>
              </a:avLst>
            </a:prstGeom>
            <a:solidFill>
              <a:srgbClr val="FF0000"/>
            </a:solidFill>
            <a:ln w="9525">
              <a:solidFill>
                <a:srgbClr val="0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8926" name="AutoShape 59"/>
            <p:cNvSpPr>
              <a:spLocks noChangeArrowheads="1"/>
            </p:cNvSpPr>
            <p:nvPr/>
          </p:nvSpPr>
          <p:spPr bwMode="auto">
            <a:xfrm>
              <a:off x="2678" y="1770"/>
              <a:ext cx="260" cy="251"/>
            </a:xfrm>
            <a:prstGeom prst="sun">
              <a:avLst>
                <a:gd name="adj" fmla="val 25000"/>
              </a:avLst>
            </a:prstGeom>
            <a:solidFill>
              <a:srgbClr val="FF0000"/>
            </a:solidFill>
            <a:ln w="9525">
              <a:solidFill>
                <a:srgbClr val="0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8927" name="AutoShape 60"/>
            <p:cNvSpPr>
              <a:spLocks noChangeArrowheads="1"/>
            </p:cNvSpPr>
            <p:nvPr/>
          </p:nvSpPr>
          <p:spPr bwMode="auto">
            <a:xfrm>
              <a:off x="2774" y="1770"/>
              <a:ext cx="260" cy="251"/>
            </a:xfrm>
            <a:prstGeom prst="sun">
              <a:avLst>
                <a:gd name="adj" fmla="val 25000"/>
              </a:avLst>
            </a:prstGeom>
            <a:solidFill>
              <a:srgbClr val="FF9900"/>
            </a:solidFill>
            <a:ln w="9525">
              <a:solidFill>
                <a:srgbClr val="0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8928" name="AutoShape 61"/>
            <p:cNvSpPr>
              <a:spLocks noChangeArrowheads="1"/>
            </p:cNvSpPr>
            <p:nvPr/>
          </p:nvSpPr>
          <p:spPr bwMode="auto">
            <a:xfrm>
              <a:off x="2870" y="1770"/>
              <a:ext cx="260" cy="251"/>
            </a:xfrm>
            <a:prstGeom prst="sun">
              <a:avLst>
                <a:gd name="adj" fmla="val 25000"/>
              </a:avLst>
            </a:prstGeom>
            <a:solidFill>
              <a:srgbClr val="FF9900"/>
            </a:solidFill>
            <a:ln w="9525">
              <a:solidFill>
                <a:srgbClr val="0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8929" name="AutoShape 62"/>
            <p:cNvSpPr>
              <a:spLocks noChangeArrowheads="1"/>
            </p:cNvSpPr>
            <p:nvPr/>
          </p:nvSpPr>
          <p:spPr bwMode="auto">
            <a:xfrm>
              <a:off x="2966" y="1770"/>
              <a:ext cx="260" cy="251"/>
            </a:xfrm>
            <a:prstGeom prst="sun">
              <a:avLst>
                <a:gd name="adj" fmla="val 25000"/>
              </a:avLst>
            </a:prstGeom>
            <a:solidFill>
              <a:srgbClr val="FF9900"/>
            </a:solidFill>
            <a:ln w="9525">
              <a:solidFill>
                <a:srgbClr val="0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8930" name="AutoShape 63"/>
            <p:cNvSpPr>
              <a:spLocks noChangeArrowheads="1"/>
            </p:cNvSpPr>
            <p:nvPr/>
          </p:nvSpPr>
          <p:spPr bwMode="auto">
            <a:xfrm>
              <a:off x="3062" y="1770"/>
              <a:ext cx="260" cy="251"/>
            </a:xfrm>
            <a:prstGeom prst="sun">
              <a:avLst>
                <a:gd name="adj" fmla="val 25000"/>
              </a:avLst>
            </a:prstGeom>
            <a:solidFill>
              <a:srgbClr val="FF9900"/>
            </a:solidFill>
            <a:ln w="9525">
              <a:solidFill>
                <a:srgbClr val="0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8931" name="AutoShape 64"/>
            <p:cNvSpPr>
              <a:spLocks noChangeArrowheads="1"/>
            </p:cNvSpPr>
            <p:nvPr/>
          </p:nvSpPr>
          <p:spPr bwMode="auto">
            <a:xfrm>
              <a:off x="3158" y="1770"/>
              <a:ext cx="260" cy="251"/>
            </a:xfrm>
            <a:prstGeom prst="sun">
              <a:avLst>
                <a:gd name="adj" fmla="val 25000"/>
              </a:avLst>
            </a:prstGeom>
            <a:solidFill>
              <a:srgbClr val="99CC00"/>
            </a:solidFill>
            <a:ln w="9525">
              <a:solidFill>
                <a:srgbClr val="0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8932" name="AutoShape 65"/>
            <p:cNvSpPr>
              <a:spLocks noChangeArrowheads="1"/>
            </p:cNvSpPr>
            <p:nvPr/>
          </p:nvSpPr>
          <p:spPr bwMode="auto">
            <a:xfrm>
              <a:off x="3254" y="1770"/>
              <a:ext cx="260" cy="251"/>
            </a:xfrm>
            <a:prstGeom prst="sun">
              <a:avLst>
                <a:gd name="adj" fmla="val 25000"/>
              </a:avLst>
            </a:prstGeom>
            <a:solidFill>
              <a:srgbClr val="99CC00"/>
            </a:solidFill>
            <a:ln w="9525">
              <a:solidFill>
                <a:srgbClr val="0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8933" name="AutoShape 66"/>
            <p:cNvSpPr>
              <a:spLocks noChangeArrowheads="1"/>
            </p:cNvSpPr>
            <p:nvPr/>
          </p:nvSpPr>
          <p:spPr bwMode="auto">
            <a:xfrm>
              <a:off x="3350" y="1770"/>
              <a:ext cx="260" cy="251"/>
            </a:xfrm>
            <a:prstGeom prst="sun">
              <a:avLst>
                <a:gd name="adj" fmla="val 25000"/>
              </a:avLst>
            </a:prstGeom>
            <a:solidFill>
              <a:srgbClr val="99CC00"/>
            </a:solidFill>
            <a:ln w="9525">
              <a:solidFill>
                <a:srgbClr val="0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8934" name="AutoShape 67"/>
            <p:cNvSpPr>
              <a:spLocks noChangeArrowheads="1"/>
            </p:cNvSpPr>
            <p:nvPr/>
          </p:nvSpPr>
          <p:spPr bwMode="auto">
            <a:xfrm>
              <a:off x="3446" y="1770"/>
              <a:ext cx="260" cy="251"/>
            </a:xfrm>
            <a:prstGeom prst="sun">
              <a:avLst>
                <a:gd name="adj" fmla="val 25000"/>
              </a:avLst>
            </a:prstGeom>
            <a:solidFill>
              <a:srgbClr val="99CC00"/>
            </a:solidFill>
            <a:ln w="9525">
              <a:solidFill>
                <a:srgbClr val="0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8935" name="AutoShape 68"/>
            <p:cNvSpPr>
              <a:spLocks noChangeArrowheads="1"/>
            </p:cNvSpPr>
            <p:nvPr/>
          </p:nvSpPr>
          <p:spPr bwMode="auto">
            <a:xfrm>
              <a:off x="2582" y="1948"/>
              <a:ext cx="260" cy="251"/>
            </a:xfrm>
            <a:prstGeom prst="sun">
              <a:avLst>
                <a:gd name="adj" fmla="val 25000"/>
              </a:avLst>
            </a:prstGeom>
            <a:solidFill>
              <a:srgbClr val="FF0000"/>
            </a:solidFill>
            <a:ln w="9525">
              <a:solidFill>
                <a:srgbClr val="0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8936" name="AutoShape 69"/>
            <p:cNvSpPr>
              <a:spLocks noChangeArrowheads="1"/>
            </p:cNvSpPr>
            <p:nvPr/>
          </p:nvSpPr>
          <p:spPr bwMode="auto">
            <a:xfrm>
              <a:off x="2678" y="1948"/>
              <a:ext cx="260" cy="251"/>
            </a:xfrm>
            <a:prstGeom prst="sun">
              <a:avLst>
                <a:gd name="adj" fmla="val 25000"/>
              </a:avLst>
            </a:prstGeom>
            <a:solidFill>
              <a:srgbClr val="FF0000"/>
            </a:solidFill>
            <a:ln w="9525">
              <a:solidFill>
                <a:srgbClr val="0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8937" name="AutoShape 70"/>
            <p:cNvSpPr>
              <a:spLocks noChangeArrowheads="1"/>
            </p:cNvSpPr>
            <p:nvPr/>
          </p:nvSpPr>
          <p:spPr bwMode="auto">
            <a:xfrm>
              <a:off x="2774" y="1948"/>
              <a:ext cx="260" cy="251"/>
            </a:xfrm>
            <a:prstGeom prst="sun">
              <a:avLst>
                <a:gd name="adj" fmla="val 25000"/>
              </a:avLst>
            </a:prstGeom>
            <a:solidFill>
              <a:srgbClr val="FF0000"/>
            </a:solidFill>
            <a:ln w="9525">
              <a:solidFill>
                <a:srgbClr val="0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8938" name="AutoShape 71"/>
            <p:cNvSpPr>
              <a:spLocks noChangeArrowheads="1"/>
            </p:cNvSpPr>
            <p:nvPr/>
          </p:nvSpPr>
          <p:spPr bwMode="auto">
            <a:xfrm>
              <a:off x="2870" y="1948"/>
              <a:ext cx="260" cy="251"/>
            </a:xfrm>
            <a:prstGeom prst="sun">
              <a:avLst>
                <a:gd name="adj" fmla="val 25000"/>
              </a:avLst>
            </a:prstGeom>
            <a:solidFill>
              <a:srgbClr val="99CC00"/>
            </a:solidFill>
            <a:ln w="9525">
              <a:solidFill>
                <a:srgbClr val="0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8939" name="AutoShape 72"/>
            <p:cNvSpPr>
              <a:spLocks noChangeArrowheads="1"/>
            </p:cNvSpPr>
            <p:nvPr/>
          </p:nvSpPr>
          <p:spPr bwMode="auto">
            <a:xfrm>
              <a:off x="2582" y="2125"/>
              <a:ext cx="260" cy="251"/>
            </a:xfrm>
            <a:prstGeom prst="sun">
              <a:avLst>
                <a:gd name="adj" fmla="val 25000"/>
              </a:avLst>
            </a:prstGeom>
            <a:solidFill>
              <a:srgbClr val="FF0000"/>
            </a:solidFill>
            <a:ln w="9525">
              <a:solidFill>
                <a:srgbClr val="0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8940" name="AutoShape 73"/>
            <p:cNvSpPr>
              <a:spLocks noChangeArrowheads="1"/>
            </p:cNvSpPr>
            <p:nvPr/>
          </p:nvSpPr>
          <p:spPr bwMode="auto">
            <a:xfrm>
              <a:off x="2678" y="2125"/>
              <a:ext cx="260" cy="251"/>
            </a:xfrm>
            <a:prstGeom prst="sun">
              <a:avLst>
                <a:gd name="adj" fmla="val 25000"/>
              </a:avLst>
            </a:prstGeom>
            <a:solidFill>
              <a:srgbClr val="FF9900"/>
            </a:solidFill>
            <a:ln w="9525">
              <a:solidFill>
                <a:srgbClr val="0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8941" name="AutoShape 74"/>
            <p:cNvSpPr>
              <a:spLocks noChangeArrowheads="1"/>
            </p:cNvSpPr>
            <p:nvPr/>
          </p:nvSpPr>
          <p:spPr bwMode="auto">
            <a:xfrm>
              <a:off x="2774" y="2125"/>
              <a:ext cx="260" cy="251"/>
            </a:xfrm>
            <a:prstGeom prst="sun">
              <a:avLst>
                <a:gd name="adj" fmla="val 25000"/>
              </a:avLst>
            </a:prstGeom>
            <a:solidFill>
              <a:srgbClr val="FF9900"/>
            </a:solidFill>
            <a:ln w="9525">
              <a:solidFill>
                <a:srgbClr val="0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8942" name="AutoShape 75"/>
            <p:cNvSpPr>
              <a:spLocks noChangeArrowheads="1"/>
            </p:cNvSpPr>
            <p:nvPr/>
          </p:nvSpPr>
          <p:spPr bwMode="auto">
            <a:xfrm>
              <a:off x="2870" y="2125"/>
              <a:ext cx="260" cy="251"/>
            </a:xfrm>
            <a:prstGeom prst="sun">
              <a:avLst>
                <a:gd name="adj" fmla="val 25000"/>
              </a:avLst>
            </a:prstGeom>
            <a:solidFill>
              <a:srgbClr val="FF9900"/>
            </a:solidFill>
            <a:ln w="9525">
              <a:solidFill>
                <a:srgbClr val="0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8943" name="AutoShape 76"/>
            <p:cNvSpPr>
              <a:spLocks noChangeArrowheads="1"/>
            </p:cNvSpPr>
            <p:nvPr/>
          </p:nvSpPr>
          <p:spPr bwMode="auto">
            <a:xfrm>
              <a:off x="2966" y="2125"/>
              <a:ext cx="260" cy="251"/>
            </a:xfrm>
            <a:prstGeom prst="sun">
              <a:avLst>
                <a:gd name="adj" fmla="val 25000"/>
              </a:avLst>
            </a:prstGeom>
            <a:solidFill>
              <a:srgbClr val="FF9900"/>
            </a:solidFill>
            <a:ln w="9525">
              <a:solidFill>
                <a:srgbClr val="0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8944" name="AutoShape 77"/>
            <p:cNvSpPr>
              <a:spLocks noChangeArrowheads="1"/>
            </p:cNvSpPr>
            <p:nvPr/>
          </p:nvSpPr>
          <p:spPr bwMode="auto">
            <a:xfrm>
              <a:off x="3062" y="2125"/>
              <a:ext cx="260" cy="251"/>
            </a:xfrm>
            <a:prstGeom prst="sun">
              <a:avLst>
                <a:gd name="adj" fmla="val 25000"/>
              </a:avLst>
            </a:prstGeom>
            <a:solidFill>
              <a:srgbClr val="99CC00"/>
            </a:solidFill>
            <a:ln w="9525">
              <a:solidFill>
                <a:srgbClr val="0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8945" name="AutoShape 78"/>
            <p:cNvSpPr>
              <a:spLocks noChangeArrowheads="1"/>
            </p:cNvSpPr>
            <p:nvPr/>
          </p:nvSpPr>
          <p:spPr bwMode="auto">
            <a:xfrm>
              <a:off x="3158" y="2125"/>
              <a:ext cx="260" cy="251"/>
            </a:xfrm>
            <a:prstGeom prst="sun">
              <a:avLst>
                <a:gd name="adj" fmla="val 25000"/>
              </a:avLst>
            </a:prstGeom>
            <a:solidFill>
              <a:srgbClr val="99CC00"/>
            </a:solidFill>
            <a:ln w="9525">
              <a:solidFill>
                <a:srgbClr val="0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8946" name="AutoShape 79"/>
            <p:cNvSpPr>
              <a:spLocks noChangeArrowheads="1"/>
            </p:cNvSpPr>
            <p:nvPr/>
          </p:nvSpPr>
          <p:spPr bwMode="auto">
            <a:xfrm>
              <a:off x="3254" y="2125"/>
              <a:ext cx="260" cy="251"/>
            </a:xfrm>
            <a:prstGeom prst="sun">
              <a:avLst>
                <a:gd name="adj" fmla="val 25000"/>
              </a:avLst>
            </a:prstGeom>
            <a:solidFill>
              <a:srgbClr val="99CC00"/>
            </a:solidFill>
            <a:ln w="9525">
              <a:solidFill>
                <a:srgbClr val="0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8947" name="AutoShape 80"/>
            <p:cNvSpPr>
              <a:spLocks noChangeArrowheads="1"/>
            </p:cNvSpPr>
            <p:nvPr/>
          </p:nvSpPr>
          <p:spPr bwMode="auto">
            <a:xfrm>
              <a:off x="3350" y="2125"/>
              <a:ext cx="260" cy="251"/>
            </a:xfrm>
            <a:prstGeom prst="sun">
              <a:avLst>
                <a:gd name="adj" fmla="val 25000"/>
              </a:avLst>
            </a:prstGeom>
            <a:solidFill>
              <a:srgbClr val="99CC00"/>
            </a:solidFill>
            <a:ln w="9525">
              <a:solidFill>
                <a:srgbClr val="0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8948" name="AutoShape 81"/>
            <p:cNvSpPr>
              <a:spLocks noChangeArrowheads="1"/>
            </p:cNvSpPr>
            <p:nvPr/>
          </p:nvSpPr>
          <p:spPr bwMode="auto">
            <a:xfrm>
              <a:off x="2582" y="2303"/>
              <a:ext cx="260" cy="251"/>
            </a:xfrm>
            <a:prstGeom prst="sun">
              <a:avLst>
                <a:gd name="adj" fmla="val 25000"/>
              </a:avLst>
            </a:prstGeom>
            <a:solidFill>
              <a:srgbClr val="FF0000"/>
            </a:solidFill>
            <a:ln w="9525">
              <a:solidFill>
                <a:srgbClr val="0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8949" name="AutoShape 82"/>
            <p:cNvSpPr>
              <a:spLocks noChangeArrowheads="1"/>
            </p:cNvSpPr>
            <p:nvPr/>
          </p:nvSpPr>
          <p:spPr bwMode="auto">
            <a:xfrm>
              <a:off x="2678" y="2303"/>
              <a:ext cx="260" cy="251"/>
            </a:xfrm>
            <a:prstGeom prst="sun">
              <a:avLst>
                <a:gd name="adj" fmla="val 25000"/>
              </a:avLst>
            </a:prstGeom>
            <a:solidFill>
              <a:srgbClr val="FF0000"/>
            </a:solidFill>
            <a:ln w="9525">
              <a:solidFill>
                <a:srgbClr val="0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8950" name="AutoShape 83"/>
            <p:cNvSpPr>
              <a:spLocks noChangeArrowheads="1"/>
            </p:cNvSpPr>
            <p:nvPr/>
          </p:nvSpPr>
          <p:spPr bwMode="auto">
            <a:xfrm>
              <a:off x="2774" y="2303"/>
              <a:ext cx="260" cy="251"/>
            </a:xfrm>
            <a:prstGeom prst="sun">
              <a:avLst>
                <a:gd name="adj" fmla="val 25000"/>
              </a:avLst>
            </a:prstGeom>
            <a:solidFill>
              <a:srgbClr val="FF0000"/>
            </a:solidFill>
            <a:ln w="9525">
              <a:solidFill>
                <a:srgbClr val="0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8951" name="AutoShape 84"/>
            <p:cNvSpPr>
              <a:spLocks noChangeArrowheads="1"/>
            </p:cNvSpPr>
            <p:nvPr/>
          </p:nvSpPr>
          <p:spPr bwMode="auto">
            <a:xfrm>
              <a:off x="2870" y="2303"/>
              <a:ext cx="260" cy="251"/>
            </a:xfrm>
            <a:prstGeom prst="sun">
              <a:avLst>
                <a:gd name="adj" fmla="val 25000"/>
              </a:avLst>
            </a:prstGeom>
            <a:solidFill>
              <a:srgbClr val="FF0000"/>
            </a:solidFill>
            <a:ln w="9525">
              <a:solidFill>
                <a:srgbClr val="0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8952" name="AutoShape 85"/>
            <p:cNvSpPr>
              <a:spLocks noChangeArrowheads="1"/>
            </p:cNvSpPr>
            <p:nvPr/>
          </p:nvSpPr>
          <p:spPr bwMode="auto">
            <a:xfrm>
              <a:off x="2966" y="2303"/>
              <a:ext cx="260" cy="251"/>
            </a:xfrm>
            <a:prstGeom prst="sun">
              <a:avLst>
                <a:gd name="adj" fmla="val 25000"/>
              </a:avLst>
            </a:prstGeom>
            <a:solidFill>
              <a:srgbClr val="FF0000"/>
            </a:solidFill>
            <a:ln w="9525">
              <a:solidFill>
                <a:srgbClr val="0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8953" name="AutoShape 86"/>
            <p:cNvSpPr>
              <a:spLocks noChangeArrowheads="1"/>
            </p:cNvSpPr>
            <p:nvPr/>
          </p:nvSpPr>
          <p:spPr bwMode="auto">
            <a:xfrm>
              <a:off x="3062" y="2303"/>
              <a:ext cx="260" cy="251"/>
            </a:xfrm>
            <a:prstGeom prst="sun">
              <a:avLst>
                <a:gd name="adj" fmla="val 25000"/>
              </a:avLst>
            </a:prstGeom>
            <a:solidFill>
              <a:srgbClr val="FF9900"/>
            </a:solidFill>
            <a:ln w="9525">
              <a:solidFill>
                <a:srgbClr val="0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8954" name="AutoShape 87"/>
            <p:cNvSpPr>
              <a:spLocks noChangeArrowheads="1"/>
            </p:cNvSpPr>
            <p:nvPr/>
          </p:nvSpPr>
          <p:spPr bwMode="auto">
            <a:xfrm>
              <a:off x="3158" y="2303"/>
              <a:ext cx="260" cy="251"/>
            </a:xfrm>
            <a:prstGeom prst="sun">
              <a:avLst>
                <a:gd name="adj" fmla="val 25000"/>
              </a:avLst>
            </a:prstGeom>
            <a:solidFill>
              <a:srgbClr val="FF9900"/>
            </a:solidFill>
            <a:ln w="9525">
              <a:solidFill>
                <a:srgbClr val="0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8955" name="AutoShape 88"/>
            <p:cNvSpPr>
              <a:spLocks noChangeArrowheads="1"/>
            </p:cNvSpPr>
            <p:nvPr/>
          </p:nvSpPr>
          <p:spPr bwMode="auto">
            <a:xfrm>
              <a:off x="3254" y="2303"/>
              <a:ext cx="260" cy="251"/>
            </a:xfrm>
            <a:prstGeom prst="sun">
              <a:avLst>
                <a:gd name="adj" fmla="val 25000"/>
              </a:avLst>
            </a:prstGeom>
            <a:solidFill>
              <a:srgbClr val="99CC00"/>
            </a:solidFill>
            <a:ln w="9525">
              <a:solidFill>
                <a:srgbClr val="0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8956" name="AutoShape 89"/>
            <p:cNvSpPr>
              <a:spLocks noChangeArrowheads="1"/>
            </p:cNvSpPr>
            <p:nvPr/>
          </p:nvSpPr>
          <p:spPr bwMode="auto">
            <a:xfrm>
              <a:off x="2582" y="2481"/>
              <a:ext cx="260" cy="251"/>
            </a:xfrm>
            <a:prstGeom prst="sun">
              <a:avLst>
                <a:gd name="adj" fmla="val 25000"/>
              </a:avLst>
            </a:prstGeom>
            <a:solidFill>
              <a:srgbClr val="FF0000"/>
            </a:solidFill>
            <a:ln w="9525">
              <a:solidFill>
                <a:srgbClr val="0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8957" name="AutoShape 90"/>
            <p:cNvSpPr>
              <a:spLocks noChangeArrowheads="1"/>
            </p:cNvSpPr>
            <p:nvPr/>
          </p:nvSpPr>
          <p:spPr bwMode="auto">
            <a:xfrm>
              <a:off x="2678" y="2481"/>
              <a:ext cx="260" cy="251"/>
            </a:xfrm>
            <a:prstGeom prst="sun">
              <a:avLst>
                <a:gd name="adj" fmla="val 25000"/>
              </a:avLst>
            </a:prstGeom>
            <a:solidFill>
              <a:srgbClr val="FF9900"/>
            </a:solidFill>
            <a:ln w="9525">
              <a:solidFill>
                <a:srgbClr val="0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8958" name="AutoShape 91"/>
            <p:cNvSpPr>
              <a:spLocks noChangeArrowheads="1"/>
            </p:cNvSpPr>
            <p:nvPr/>
          </p:nvSpPr>
          <p:spPr bwMode="auto">
            <a:xfrm>
              <a:off x="2774" y="2481"/>
              <a:ext cx="260" cy="251"/>
            </a:xfrm>
            <a:prstGeom prst="sun">
              <a:avLst>
                <a:gd name="adj" fmla="val 25000"/>
              </a:avLst>
            </a:prstGeom>
            <a:solidFill>
              <a:srgbClr val="FF9900"/>
            </a:solidFill>
            <a:ln w="9525">
              <a:solidFill>
                <a:srgbClr val="0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8959" name="AutoShape 92"/>
            <p:cNvSpPr>
              <a:spLocks noChangeArrowheads="1"/>
            </p:cNvSpPr>
            <p:nvPr/>
          </p:nvSpPr>
          <p:spPr bwMode="auto">
            <a:xfrm>
              <a:off x="2870" y="2481"/>
              <a:ext cx="260" cy="251"/>
            </a:xfrm>
            <a:prstGeom prst="sun">
              <a:avLst>
                <a:gd name="adj" fmla="val 25000"/>
              </a:avLst>
            </a:prstGeom>
            <a:solidFill>
              <a:srgbClr val="FF9900"/>
            </a:solidFill>
            <a:ln w="9525">
              <a:solidFill>
                <a:srgbClr val="0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8960" name="AutoShape 93"/>
            <p:cNvSpPr>
              <a:spLocks noChangeArrowheads="1"/>
            </p:cNvSpPr>
            <p:nvPr/>
          </p:nvSpPr>
          <p:spPr bwMode="auto">
            <a:xfrm>
              <a:off x="2966" y="2481"/>
              <a:ext cx="260" cy="251"/>
            </a:xfrm>
            <a:prstGeom prst="sun">
              <a:avLst>
                <a:gd name="adj" fmla="val 25000"/>
              </a:avLst>
            </a:prstGeom>
            <a:solidFill>
              <a:srgbClr val="FF9900"/>
            </a:solidFill>
            <a:ln w="9525">
              <a:solidFill>
                <a:srgbClr val="0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8961" name="AutoShape 94"/>
            <p:cNvSpPr>
              <a:spLocks noChangeArrowheads="1"/>
            </p:cNvSpPr>
            <p:nvPr/>
          </p:nvSpPr>
          <p:spPr bwMode="auto">
            <a:xfrm>
              <a:off x="3062" y="2481"/>
              <a:ext cx="260" cy="251"/>
            </a:xfrm>
            <a:prstGeom prst="sun">
              <a:avLst>
                <a:gd name="adj" fmla="val 25000"/>
              </a:avLst>
            </a:prstGeom>
            <a:solidFill>
              <a:srgbClr val="FF9900"/>
            </a:solidFill>
            <a:ln w="9525">
              <a:solidFill>
                <a:srgbClr val="0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8962" name="AutoShape 95"/>
            <p:cNvSpPr>
              <a:spLocks noChangeArrowheads="1"/>
            </p:cNvSpPr>
            <p:nvPr/>
          </p:nvSpPr>
          <p:spPr bwMode="auto">
            <a:xfrm>
              <a:off x="3158" y="2481"/>
              <a:ext cx="260" cy="251"/>
            </a:xfrm>
            <a:prstGeom prst="sun">
              <a:avLst>
                <a:gd name="adj" fmla="val 25000"/>
              </a:avLst>
            </a:prstGeom>
            <a:solidFill>
              <a:srgbClr val="99CC00"/>
            </a:solidFill>
            <a:ln w="9525">
              <a:solidFill>
                <a:srgbClr val="0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8963" name="AutoShape 96"/>
            <p:cNvSpPr>
              <a:spLocks noChangeArrowheads="1"/>
            </p:cNvSpPr>
            <p:nvPr/>
          </p:nvSpPr>
          <p:spPr bwMode="auto">
            <a:xfrm>
              <a:off x="3254" y="2481"/>
              <a:ext cx="260" cy="251"/>
            </a:xfrm>
            <a:prstGeom prst="sun">
              <a:avLst>
                <a:gd name="adj" fmla="val 25000"/>
              </a:avLst>
            </a:prstGeom>
            <a:solidFill>
              <a:srgbClr val="99CC00"/>
            </a:solidFill>
            <a:ln w="9525">
              <a:solidFill>
                <a:srgbClr val="0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8964" name="AutoShape 97"/>
            <p:cNvSpPr>
              <a:spLocks noChangeArrowheads="1"/>
            </p:cNvSpPr>
            <p:nvPr/>
          </p:nvSpPr>
          <p:spPr bwMode="auto">
            <a:xfrm>
              <a:off x="3350" y="2481"/>
              <a:ext cx="260" cy="251"/>
            </a:xfrm>
            <a:prstGeom prst="sun">
              <a:avLst>
                <a:gd name="adj" fmla="val 25000"/>
              </a:avLst>
            </a:prstGeom>
            <a:solidFill>
              <a:srgbClr val="99CC00"/>
            </a:solidFill>
            <a:ln w="9525">
              <a:solidFill>
                <a:srgbClr val="0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8965" name="AutoShape 98"/>
            <p:cNvSpPr>
              <a:spLocks noChangeArrowheads="1"/>
            </p:cNvSpPr>
            <p:nvPr/>
          </p:nvSpPr>
          <p:spPr bwMode="auto">
            <a:xfrm>
              <a:off x="3446" y="2481"/>
              <a:ext cx="260" cy="251"/>
            </a:xfrm>
            <a:prstGeom prst="sun">
              <a:avLst>
                <a:gd name="adj" fmla="val 25000"/>
              </a:avLst>
            </a:prstGeom>
            <a:solidFill>
              <a:srgbClr val="99CC00"/>
            </a:solidFill>
            <a:ln w="9525">
              <a:solidFill>
                <a:srgbClr val="0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8966" name="AutoShape 99"/>
            <p:cNvSpPr>
              <a:spLocks noChangeArrowheads="1"/>
            </p:cNvSpPr>
            <p:nvPr/>
          </p:nvSpPr>
          <p:spPr bwMode="auto">
            <a:xfrm>
              <a:off x="2582" y="2659"/>
              <a:ext cx="260" cy="251"/>
            </a:xfrm>
            <a:prstGeom prst="sun">
              <a:avLst>
                <a:gd name="adj" fmla="val 25000"/>
              </a:avLst>
            </a:prstGeom>
            <a:solidFill>
              <a:srgbClr val="FF0000"/>
            </a:solidFill>
            <a:ln w="9525">
              <a:solidFill>
                <a:srgbClr val="0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8967" name="AutoShape 100"/>
            <p:cNvSpPr>
              <a:spLocks noChangeArrowheads="1"/>
            </p:cNvSpPr>
            <p:nvPr/>
          </p:nvSpPr>
          <p:spPr bwMode="auto">
            <a:xfrm>
              <a:off x="2678" y="2659"/>
              <a:ext cx="260" cy="251"/>
            </a:xfrm>
            <a:prstGeom prst="sun">
              <a:avLst>
                <a:gd name="adj" fmla="val 25000"/>
              </a:avLst>
            </a:prstGeom>
            <a:solidFill>
              <a:srgbClr val="FF0000"/>
            </a:solidFill>
            <a:ln w="9525">
              <a:solidFill>
                <a:srgbClr val="0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8968" name="AutoShape 101"/>
            <p:cNvSpPr>
              <a:spLocks noChangeArrowheads="1"/>
            </p:cNvSpPr>
            <p:nvPr/>
          </p:nvSpPr>
          <p:spPr bwMode="auto">
            <a:xfrm>
              <a:off x="2774" y="2659"/>
              <a:ext cx="260" cy="251"/>
            </a:xfrm>
            <a:prstGeom prst="sun">
              <a:avLst>
                <a:gd name="adj" fmla="val 25000"/>
              </a:avLst>
            </a:prstGeom>
            <a:solidFill>
              <a:srgbClr val="FF9900"/>
            </a:solidFill>
            <a:ln w="9525">
              <a:solidFill>
                <a:srgbClr val="0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8969" name="AutoShape 102"/>
            <p:cNvSpPr>
              <a:spLocks noChangeArrowheads="1"/>
            </p:cNvSpPr>
            <p:nvPr/>
          </p:nvSpPr>
          <p:spPr bwMode="auto">
            <a:xfrm>
              <a:off x="2582" y="2837"/>
              <a:ext cx="260" cy="250"/>
            </a:xfrm>
            <a:prstGeom prst="sun">
              <a:avLst>
                <a:gd name="adj" fmla="val 25000"/>
              </a:avLst>
            </a:prstGeom>
            <a:solidFill>
              <a:srgbClr val="FF0000"/>
            </a:solidFill>
            <a:ln w="9525">
              <a:solidFill>
                <a:srgbClr val="0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8970" name="AutoShape 103"/>
            <p:cNvSpPr>
              <a:spLocks noChangeArrowheads="1"/>
            </p:cNvSpPr>
            <p:nvPr/>
          </p:nvSpPr>
          <p:spPr bwMode="auto">
            <a:xfrm>
              <a:off x="2678" y="2837"/>
              <a:ext cx="260" cy="250"/>
            </a:xfrm>
            <a:prstGeom prst="sun">
              <a:avLst>
                <a:gd name="adj" fmla="val 25000"/>
              </a:avLst>
            </a:prstGeom>
            <a:solidFill>
              <a:srgbClr val="FF9900"/>
            </a:solidFill>
            <a:ln w="9525">
              <a:solidFill>
                <a:srgbClr val="0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8971" name="AutoShape 104"/>
            <p:cNvSpPr>
              <a:spLocks noChangeArrowheads="1"/>
            </p:cNvSpPr>
            <p:nvPr/>
          </p:nvSpPr>
          <p:spPr bwMode="auto">
            <a:xfrm>
              <a:off x="2774" y="2837"/>
              <a:ext cx="260" cy="250"/>
            </a:xfrm>
            <a:prstGeom prst="sun">
              <a:avLst>
                <a:gd name="adj" fmla="val 25000"/>
              </a:avLst>
            </a:prstGeom>
            <a:solidFill>
              <a:srgbClr val="FF9900"/>
            </a:solidFill>
            <a:ln w="9525">
              <a:solidFill>
                <a:srgbClr val="0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8972" name="AutoShape 105"/>
            <p:cNvSpPr>
              <a:spLocks noChangeArrowheads="1"/>
            </p:cNvSpPr>
            <p:nvPr/>
          </p:nvSpPr>
          <p:spPr bwMode="auto">
            <a:xfrm>
              <a:off x="2870" y="2837"/>
              <a:ext cx="260" cy="250"/>
            </a:xfrm>
            <a:prstGeom prst="sun">
              <a:avLst>
                <a:gd name="adj" fmla="val 25000"/>
              </a:avLst>
            </a:prstGeom>
            <a:solidFill>
              <a:srgbClr val="FF9900"/>
            </a:solidFill>
            <a:ln w="9525">
              <a:solidFill>
                <a:srgbClr val="0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8973" name="AutoShape 106"/>
            <p:cNvSpPr>
              <a:spLocks noChangeArrowheads="1"/>
            </p:cNvSpPr>
            <p:nvPr/>
          </p:nvSpPr>
          <p:spPr bwMode="auto">
            <a:xfrm>
              <a:off x="2966" y="2837"/>
              <a:ext cx="260" cy="250"/>
            </a:xfrm>
            <a:prstGeom prst="sun">
              <a:avLst>
                <a:gd name="adj" fmla="val 25000"/>
              </a:avLst>
            </a:prstGeom>
            <a:solidFill>
              <a:srgbClr val="99CC00"/>
            </a:solidFill>
            <a:ln w="9525">
              <a:solidFill>
                <a:srgbClr val="0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8974" name="AutoShape 107"/>
            <p:cNvSpPr>
              <a:spLocks noChangeArrowheads="1"/>
            </p:cNvSpPr>
            <p:nvPr/>
          </p:nvSpPr>
          <p:spPr bwMode="auto">
            <a:xfrm>
              <a:off x="3062" y="2837"/>
              <a:ext cx="260" cy="250"/>
            </a:xfrm>
            <a:prstGeom prst="sun">
              <a:avLst>
                <a:gd name="adj" fmla="val 25000"/>
              </a:avLst>
            </a:prstGeom>
            <a:solidFill>
              <a:srgbClr val="99CC00"/>
            </a:solidFill>
            <a:ln w="9525">
              <a:solidFill>
                <a:srgbClr val="0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8975" name="AutoShape 108"/>
            <p:cNvSpPr>
              <a:spLocks noChangeArrowheads="1"/>
            </p:cNvSpPr>
            <p:nvPr/>
          </p:nvSpPr>
          <p:spPr bwMode="auto">
            <a:xfrm rot="-5400000">
              <a:off x="1618" y="2241"/>
              <a:ext cx="1632" cy="248"/>
            </a:xfrm>
            <a:prstGeom prst="ribbon">
              <a:avLst>
                <a:gd name="adj1" fmla="val 12500"/>
                <a:gd name="adj2" fmla="val 70593"/>
              </a:avLst>
            </a:prstGeom>
            <a:solidFill>
              <a:srgbClr val="FFFFFF"/>
            </a:solidFill>
            <a:ln w="9525">
              <a:solidFill>
                <a:srgbClr val="00000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GB" altLang="en-US" sz="1600">
                  <a:solidFill>
                    <a:srgbClr val="000080"/>
                  </a:solidFill>
                </a:rPr>
                <a:t>Processes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748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2"/>
          <p:cNvSpPr>
            <a:spLocks noGrp="1"/>
          </p:cNvSpPr>
          <p:nvPr>
            <p:ph type="dt" sz="quarter" idx="10"/>
          </p:nvPr>
        </p:nvSpPr>
        <p:spPr>
          <a:noFill/>
        </p:spPr>
        <p:txBody>
          <a:bodyPr/>
          <a:lstStyle>
            <a:lvl1pPr defTabSz="939800">
              <a:defRPr sz="2000">
                <a:solidFill>
                  <a:schemeClr val="tx1"/>
                </a:solidFill>
                <a:latin typeface="Arial" charset="0"/>
              </a:defRPr>
            </a:lvl1pPr>
            <a:lvl2pPr marL="742950" indent="-285750" defTabSz="939800">
              <a:defRPr sz="2000">
                <a:solidFill>
                  <a:schemeClr val="tx1"/>
                </a:solidFill>
                <a:latin typeface="Arial" charset="0"/>
              </a:defRPr>
            </a:lvl2pPr>
            <a:lvl3pPr marL="1143000" indent="-228600" defTabSz="939800">
              <a:defRPr sz="2000">
                <a:solidFill>
                  <a:schemeClr val="tx1"/>
                </a:solidFill>
                <a:latin typeface="Arial" charset="0"/>
              </a:defRPr>
            </a:lvl3pPr>
            <a:lvl4pPr marL="1600200" indent="-228600" defTabSz="939800">
              <a:defRPr sz="2000">
                <a:solidFill>
                  <a:schemeClr val="tx1"/>
                </a:solidFill>
                <a:latin typeface="Arial" charset="0"/>
              </a:defRPr>
            </a:lvl4pPr>
            <a:lvl5pPr marL="2057400" indent="-228600" defTabSz="939800">
              <a:defRPr sz="2000">
                <a:solidFill>
                  <a:schemeClr val="tx1"/>
                </a:solidFill>
                <a:latin typeface="Arial" charset="0"/>
              </a:defRPr>
            </a:lvl5pPr>
            <a:lvl6pPr marL="2514600" indent="-228600" defTabSz="939800" eaLnBrk="0" fontAlgn="base" hangingPunct="0">
              <a:spcBef>
                <a:spcPct val="0"/>
              </a:spcBef>
              <a:spcAft>
                <a:spcPct val="0"/>
              </a:spcAft>
              <a:defRPr sz="2000">
                <a:solidFill>
                  <a:schemeClr val="tx1"/>
                </a:solidFill>
                <a:latin typeface="Arial" charset="0"/>
              </a:defRPr>
            </a:lvl6pPr>
            <a:lvl7pPr marL="2971800" indent="-228600" defTabSz="939800" eaLnBrk="0" fontAlgn="base" hangingPunct="0">
              <a:spcBef>
                <a:spcPct val="0"/>
              </a:spcBef>
              <a:spcAft>
                <a:spcPct val="0"/>
              </a:spcAft>
              <a:defRPr sz="2000">
                <a:solidFill>
                  <a:schemeClr val="tx1"/>
                </a:solidFill>
                <a:latin typeface="Arial" charset="0"/>
              </a:defRPr>
            </a:lvl7pPr>
            <a:lvl8pPr marL="3429000" indent="-228600" defTabSz="939800" eaLnBrk="0" fontAlgn="base" hangingPunct="0">
              <a:spcBef>
                <a:spcPct val="0"/>
              </a:spcBef>
              <a:spcAft>
                <a:spcPct val="0"/>
              </a:spcAft>
              <a:defRPr sz="2000">
                <a:solidFill>
                  <a:schemeClr val="tx1"/>
                </a:solidFill>
                <a:latin typeface="Arial" charset="0"/>
              </a:defRPr>
            </a:lvl8pPr>
            <a:lvl9pPr marL="3886200" indent="-228600" defTabSz="939800" eaLnBrk="0" fontAlgn="base" hangingPunct="0">
              <a:spcBef>
                <a:spcPct val="0"/>
              </a:spcBef>
              <a:spcAft>
                <a:spcPct val="0"/>
              </a:spcAft>
              <a:defRPr sz="2000">
                <a:solidFill>
                  <a:schemeClr val="tx1"/>
                </a:solidFill>
                <a:latin typeface="Arial" charset="0"/>
              </a:defRPr>
            </a:lvl9pPr>
          </a:lstStyle>
          <a:p>
            <a:r>
              <a:rPr lang="en-GB" altLang="en-US" sz="1200"/>
              <a:t>Marsh</a:t>
            </a:r>
          </a:p>
        </p:txBody>
      </p:sp>
      <p:sp>
        <p:nvSpPr>
          <p:cNvPr id="39939" name="Rectangle 2"/>
          <p:cNvSpPr>
            <a:spLocks noGrp="1" noChangeArrowheads="1"/>
          </p:cNvSpPr>
          <p:nvPr>
            <p:ph type="title"/>
          </p:nvPr>
        </p:nvSpPr>
        <p:spPr/>
        <p:txBody>
          <a:bodyPr/>
          <a:lstStyle/>
          <a:p>
            <a:r>
              <a:rPr lang="en-GB" altLang="en-US" smtClean="0"/>
              <a:t>Business recovery solution</a:t>
            </a:r>
          </a:p>
        </p:txBody>
      </p:sp>
      <p:grpSp>
        <p:nvGrpSpPr>
          <p:cNvPr id="375811" name="Group 3"/>
          <p:cNvGrpSpPr>
            <a:grpSpLocks/>
          </p:cNvGrpSpPr>
          <p:nvPr/>
        </p:nvGrpSpPr>
        <p:grpSpPr bwMode="auto">
          <a:xfrm>
            <a:off x="3629025" y="1327150"/>
            <a:ext cx="2343150" cy="3811588"/>
            <a:chOff x="2482" y="1296"/>
            <a:chExt cx="1406" cy="2401"/>
          </a:xfrm>
        </p:grpSpPr>
        <p:sp>
          <p:nvSpPr>
            <p:cNvPr id="40030" name="AutoShape 4"/>
            <p:cNvSpPr>
              <a:spLocks noChangeArrowheads="1"/>
            </p:cNvSpPr>
            <p:nvPr/>
          </p:nvSpPr>
          <p:spPr bwMode="auto">
            <a:xfrm>
              <a:off x="2482" y="1296"/>
              <a:ext cx="1406" cy="2400"/>
            </a:xfrm>
            <a:prstGeom prst="roundRect">
              <a:avLst>
                <a:gd name="adj" fmla="val 16667"/>
              </a:avLst>
            </a:prstGeom>
            <a:noFill/>
            <a:ln w="38100" cmpd="dbl">
              <a:solidFill>
                <a:srgbClr val="008080"/>
              </a:solidFill>
              <a:round/>
              <a:headEnd/>
              <a:tailEnd/>
            </a:ln>
            <a:extLst>
              <a:ext uri="{909E8E84-426E-40DD-AFC4-6F175D3DCCD1}">
                <a14:hiddenFill xmlns:a14="http://schemas.microsoft.com/office/drawing/2010/main">
                  <a:solidFill>
                    <a:srgbClr val="FFFFFF"/>
                  </a:solidFill>
                </a14:hiddenFill>
              </a:ext>
            </a:extLst>
          </p:spPr>
          <p:txBody>
            <a:bodyPr tIns="0"/>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GB" altLang="en-US" sz="1600" b="1">
                  <a:solidFill>
                    <a:srgbClr val="008080"/>
                  </a:solidFill>
                </a:rPr>
                <a:t>Work Area</a:t>
              </a:r>
            </a:p>
          </p:txBody>
        </p:sp>
        <p:pic>
          <p:nvPicPr>
            <p:cNvPr id="40031" name="Picture 5" descr="C:\Program Files\Microsoft Office\Clipart\standard\stddir1\bd06908_.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56" y="1603"/>
              <a:ext cx="299"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32" name="Picture 6" descr="C:\Program Files\Microsoft Office\Clipart\standard\stddir1\bd06908_.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56" y="1968"/>
              <a:ext cx="299"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33" name="Picture 7" descr="C:\Program Files\Microsoft Office\Clipart\standard\stddir1\bd06908_.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56" y="2333"/>
              <a:ext cx="299"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34" name="Picture 8" descr="C:\Program Files\Microsoft Office\Clipart\standard\stddir1\bd06908_.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56" y="2699"/>
              <a:ext cx="299"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35" name="Picture 9" descr="C:\Program Files\Microsoft Office\Clipart\standard\stddir2\bs00456_.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2" y="3546"/>
              <a:ext cx="217"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36" name="Picture 10" descr="C:\Program Files\Microsoft Office\Clipart\standard\stddir2\bs00456_.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3" y="3463"/>
              <a:ext cx="217"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37" name="Picture 11" descr="C:\Program Files\Microsoft Office\Clipart\standard\stddir2\bs00456_.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95" y="3282"/>
              <a:ext cx="217"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38" name="Picture 12" descr="C:\Program Files\Microsoft Office\Clipart\standard\stddir2\bs00456_.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1" y="3463"/>
              <a:ext cx="217"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39" name="Picture 13" descr="C:\Program Files\Microsoft Office\Clipart\standard\stddir2\bs00456_.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8" y="3282"/>
              <a:ext cx="218"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40" name="Picture 14" descr="C:\Program Files\Microsoft Office\Clipart\standard\stddir2\bs00456_.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2" y="3281"/>
              <a:ext cx="217"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41" name="Picture 15" descr="C:\Program Files\Microsoft Office\Clipart\standard\stddir2\bs00456_.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5" y="3463"/>
              <a:ext cx="217"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9941" name="Group 16"/>
          <p:cNvGrpSpPr>
            <a:grpSpLocks/>
          </p:cNvGrpSpPr>
          <p:nvPr/>
        </p:nvGrpSpPr>
        <p:grpSpPr bwMode="auto">
          <a:xfrm>
            <a:off x="741363" y="1522413"/>
            <a:ext cx="2476500" cy="2644775"/>
            <a:chOff x="467" y="959"/>
            <a:chExt cx="1560" cy="1666"/>
          </a:xfrm>
        </p:grpSpPr>
        <p:grpSp>
          <p:nvGrpSpPr>
            <p:cNvPr id="40005" name="Group 17"/>
            <p:cNvGrpSpPr>
              <a:grpSpLocks/>
            </p:cNvGrpSpPr>
            <p:nvPr/>
          </p:nvGrpSpPr>
          <p:grpSpPr bwMode="auto">
            <a:xfrm>
              <a:off x="467" y="1221"/>
              <a:ext cx="1560" cy="215"/>
              <a:chOff x="467" y="1221"/>
              <a:chExt cx="1560" cy="215"/>
            </a:xfrm>
          </p:grpSpPr>
          <p:sp>
            <p:nvSpPr>
              <p:cNvPr id="40026" name="AutoShape 18"/>
              <p:cNvSpPr>
                <a:spLocks noChangeArrowheads="1"/>
              </p:cNvSpPr>
              <p:nvPr/>
            </p:nvSpPr>
            <p:spPr bwMode="auto">
              <a:xfrm rot="5400000">
                <a:off x="1139" y="549"/>
                <a:ext cx="215" cy="1560"/>
              </a:xfrm>
              <a:prstGeom prst="roundRect">
                <a:avLst>
                  <a:gd name="adj" fmla="val 16667"/>
                </a:avLst>
              </a:prstGeom>
              <a:solidFill>
                <a:srgbClr val="FFFFFF"/>
              </a:solidFill>
              <a:ln w="12700">
                <a:solidFill>
                  <a:srgbClr val="00008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40027" name="AutoShape 19"/>
              <p:cNvSpPr>
                <a:spLocks noChangeArrowheads="1"/>
              </p:cNvSpPr>
              <p:nvPr/>
            </p:nvSpPr>
            <p:spPr bwMode="auto">
              <a:xfrm>
                <a:off x="734" y="1247"/>
                <a:ext cx="176" cy="168"/>
              </a:xfrm>
              <a:prstGeom prst="smileyFace">
                <a:avLst>
                  <a:gd name="adj" fmla="val 4653"/>
                </a:avLst>
              </a:prstGeom>
              <a:solidFill>
                <a:srgbClr val="FFFFFF"/>
              </a:solidFill>
              <a:ln w="9525">
                <a:solidFill>
                  <a:srgbClr val="00008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40028" name="AutoShape 20"/>
              <p:cNvSpPr>
                <a:spLocks noChangeArrowheads="1"/>
              </p:cNvSpPr>
              <p:nvPr/>
            </p:nvSpPr>
            <p:spPr bwMode="auto">
              <a:xfrm>
                <a:off x="947" y="1247"/>
                <a:ext cx="175" cy="168"/>
              </a:xfrm>
              <a:prstGeom prst="smileyFace">
                <a:avLst>
                  <a:gd name="adj" fmla="val 4653"/>
                </a:avLst>
              </a:prstGeom>
              <a:solidFill>
                <a:srgbClr val="FFFFFF"/>
              </a:solidFill>
              <a:ln w="9525">
                <a:solidFill>
                  <a:srgbClr val="00008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40029" name="AutoShape 21"/>
              <p:cNvSpPr>
                <a:spLocks noChangeArrowheads="1"/>
              </p:cNvSpPr>
              <p:nvPr/>
            </p:nvSpPr>
            <p:spPr bwMode="auto">
              <a:xfrm>
                <a:off x="522" y="1247"/>
                <a:ext cx="176" cy="168"/>
              </a:xfrm>
              <a:prstGeom prst="smileyFace">
                <a:avLst>
                  <a:gd name="adj" fmla="val 4653"/>
                </a:avLst>
              </a:prstGeom>
              <a:solidFill>
                <a:srgbClr val="FFFFFF"/>
              </a:solidFill>
              <a:ln w="9525">
                <a:solidFill>
                  <a:srgbClr val="00008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grpSp>
        <p:grpSp>
          <p:nvGrpSpPr>
            <p:cNvPr id="40006" name="Group 22"/>
            <p:cNvGrpSpPr>
              <a:grpSpLocks/>
            </p:cNvGrpSpPr>
            <p:nvPr/>
          </p:nvGrpSpPr>
          <p:grpSpPr bwMode="auto">
            <a:xfrm>
              <a:off x="467" y="1816"/>
              <a:ext cx="1560" cy="214"/>
              <a:chOff x="467" y="1816"/>
              <a:chExt cx="1560" cy="214"/>
            </a:xfrm>
          </p:grpSpPr>
          <p:sp>
            <p:nvSpPr>
              <p:cNvPr id="40024" name="AutoShape 23"/>
              <p:cNvSpPr>
                <a:spLocks noChangeArrowheads="1"/>
              </p:cNvSpPr>
              <p:nvPr/>
            </p:nvSpPr>
            <p:spPr bwMode="auto">
              <a:xfrm rot="5400000">
                <a:off x="1140" y="1143"/>
                <a:ext cx="214" cy="1560"/>
              </a:xfrm>
              <a:prstGeom prst="roundRect">
                <a:avLst>
                  <a:gd name="adj" fmla="val 16667"/>
                </a:avLst>
              </a:prstGeom>
              <a:solidFill>
                <a:srgbClr val="FFFFFF"/>
              </a:solidFill>
              <a:ln w="12700">
                <a:solidFill>
                  <a:srgbClr val="00008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40025" name="AutoShape 24"/>
              <p:cNvSpPr>
                <a:spLocks noChangeArrowheads="1"/>
              </p:cNvSpPr>
              <p:nvPr/>
            </p:nvSpPr>
            <p:spPr bwMode="auto">
              <a:xfrm>
                <a:off x="522" y="1842"/>
                <a:ext cx="176" cy="167"/>
              </a:xfrm>
              <a:prstGeom prst="smileyFace">
                <a:avLst>
                  <a:gd name="adj" fmla="val 4653"/>
                </a:avLst>
              </a:prstGeom>
              <a:solidFill>
                <a:srgbClr val="FFFFFF"/>
              </a:solidFill>
              <a:ln w="9525">
                <a:solidFill>
                  <a:srgbClr val="00008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grpSp>
        <p:grpSp>
          <p:nvGrpSpPr>
            <p:cNvPr id="40007" name="Group 25"/>
            <p:cNvGrpSpPr>
              <a:grpSpLocks/>
            </p:cNvGrpSpPr>
            <p:nvPr/>
          </p:nvGrpSpPr>
          <p:grpSpPr bwMode="auto">
            <a:xfrm>
              <a:off x="467" y="2113"/>
              <a:ext cx="1560" cy="214"/>
              <a:chOff x="467" y="2113"/>
              <a:chExt cx="1560" cy="214"/>
            </a:xfrm>
          </p:grpSpPr>
          <p:sp>
            <p:nvSpPr>
              <p:cNvPr id="40019" name="AutoShape 26"/>
              <p:cNvSpPr>
                <a:spLocks noChangeArrowheads="1"/>
              </p:cNvSpPr>
              <p:nvPr/>
            </p:nvSpPr>
            <p:spPr bwMode="auto">
              <a:xfrm rot="5400000">
                <a:off x="1140" y="1440"/>
                <a:ext cx="214" cy="1560"/>
              </a:xfrm>
              <a:prstGeom prst="roundRect">
                <a:avLst>
                  <a:gd name="adj" fmla="val 16667"/>
                </a:avLst>
              </a:prstGeom>
              <a:solidFill>
                <a:srgbClr val="FFFFFF"/>
              </a:solidFill>
              <a:ln w="12700">
                <a:solidFill>
                  <a:srgbClr val="00008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40020" name="AutoShape 27"/>
              <p:cNvSpPr>
                <a:spLocks noChangeArrowheads="1"/>
              </p:cNvSpPr>
              <p:nvPr/>
            </p:nvSpPr>
            <p:spPr bwMode="auto">
              <a:xfrm>
                <a:off x="734" y="2139"/>
                <a:ext cx="176" cy="167"/>
              </a:xfrm>
              <a:prstGeom prst="smileyFace">
                <a:avLst>
                  <a:gd name="adj" fmla="val 4653"/>
                </a:avLst>
              </a:prstGeom>
              <a:solidFill>
                <a:srgbClr val="FFFFFF"/>
              </a:solidFill>
              <a:ln w="9525">
                <a:solidFill>
                  <a:srgbClr val="00008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40021" name="AutoShape 28"/>
              <p:cNvSpPr>
                <a:spLocks noChangeArrowheads="1"/>
              </p:cNvSpPr>
              <p:nvPr/>
            </p:nvSpPr>
            <p:spPr bwMode="auto">
              <a:xfrm>
                <a:off x="947" y="2139"/>
                <a:ext cx="175" cy="167"/>
              </a:xfrm>
              <a:prstGeom prst="smileyFace">
                <a:avLst>
                  <a:gd name="adj" fmla="val 4653"/>
                </a:avLst>
              </a:prstGeom>
              <a:solidFill>
                <a:srgbClr val="FFFFFF"/>
              </a:solidFill>
              <a:ln w="9525">
                <a:solidFill>
                  <a:srgbClr val="00008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40022" name="AutoShape 29"/>
              <p:cNvSpPr>
                <a:spLocks noChangeArrowheads="1"/>
              </p:cNvSpPr>
              <p:nvPr/>
            </p:nvSpPr>
            <p:spPr bwMode="auto">
              <a:xfrm>
                <a:off x="1159" y="2139"/>
                <a:ext cx="176" cy="167"/>
              </a:xfrm>
              <a:prstGeom prst="smileyFace">
                <a:avLst>
                  <a:gd name="adj" fmla="val 4653"/>
                </a:avLst>
              </a:prstGeom>
              <a:solidFill>
                <a:srgbClr val="FFFFFF"/>
              </a:solidFill>
              <a:ln w="9525">
                <a:solidFill>
                  <a:srgbClr val="00008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40023" name="AutoShape 30"/>
              <p:cNvSpPr>
                <a:spLocks noChangeArrowheads="1"/>
              </p:cNvSpPr>
              <p:nvPr/>
            </p:nvSpPr>
            <p:spPr bwMode="auto">
              <a:xfrm>
                <a:off x="522" y="2139"/>
                <a:ext cx="176" cy="167"/>
              </a:xfrm>
              <a:prstGeom prst="smileyFace">
                <a:avLst>
                  <a:gd name="adj" fmla="val 4653"/>
                </a:avLst>
              </a:prstGeom>
              <a:solidFill>
                <a:srgbClr val="FFFFFF"/>
              </a:solidFill>
              <a:ln w="9525">
                <a:solidFill>
                  <a:srgbClr val="00008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grpSp>
        <p:grpSp>
          <p:nvGrpSpPr>
            <p:cNvPr id="40008" name="Group 31"/>
            <p:cNvGrpSpPr>
              <a:grpSpLocks/>
            </p:cNvGrpSpPr>
            <p:nvPr/>
          </p:nvGrpSpPr>
          <p:grpSpPr bwMode="auto">
            <a:xfrm>
              <a:off x="467" y="2411"/>
              <a:ext cx="1560" cy="214"/>
              <a:chOff x="467" y="2411"/>
              <a:chExt cx="1560" cy="214"/>
            </a:xfrm>
          </p:grpSpPr>
          <p:sp>
            <p:nvSpPr>
              <p:cNvPr id="40016" name="AutoShape 32"/>
              <p:cNvSpPr>
                <a:spLocks noChangeArrowheads="1"/>
              </p:cNvSpPr>
              <p:nvPr/>
            </p:nvSpPr>
            <p:spPr bwMode="auto">
              <a:xfrm rot="5400000">
                <a:off x="1140" y="1738"/>
                <a:ext cx="214" cy="1560"/>
              </a:xfrm>
              <a:prstGeom prst="roundRect">
                <a:avLst>
                  <a:gd name="adj" fmla="val 16667"/>
                </a:avLst>
              </a:prstGeom>
              <a:solidFill>
                <a:srgbClr val="FFFFFF"/>
              </a:solidFill>
              <a:ln w="12700">
                <a:solidFill>
                  <a:srgbClr val="00008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40017" name="AutoShape 33"/>
              <p:cNvSpPr>
                <a:spLocks noChangeArrowheads="1"/>
              </p:cNvSpPr>
              <p:nvPr/>
            </p:nvSpPr>
            <p:spPr bwMode="auto">
              <a:xfrm>
                <a:off x="734" y="2437"/>
                <a:ext cx="176" cy="167"/>
              </a:xfrm>
              <a:prstGeom prst="smileyFace">
                <a:avLst>
                  <a:gd name="adj" fmla="val 4653"/>
                </a:avLst>
              </a:prstGeom>
              <a:solidFill>
                <a:srgbClr val="FFFFFF"/>
              </a:solidFill>
              <a:ln w="9525">
                <a:solidFill>
                  <a:srgbClr val="00008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40018" name="AutoShape 34"/>
              <p:cNvSpPr>
                <a:spLocks noChangeArrowheads="1"/>
              </p:cNvSpPr>
              <p:nvPr/>
            </p:nvSpPr>
            <p:spPr bwMode="auto">
              <a:xfrm>
                <a:off x="522" y="2437"/>
                <a:ext cx="176" cy="167"/>
              </a:xfrm>
              <a:prstGeom prst="smileyFace">
                <a:avLst>
                  <a:gd name="adj" fmla="val 4653"/>
                </a:avLst>
              </a:prstGeom>
              <a:solidFill>
                <a:srgbClr val="FFFFFF"/>
              </a:solidFill>
              <a:ln w="9525">
                <a:solidFill>
                  <a:srgbClr val="00008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grpSp>
        <p:grpSp>
          <p:nvGrpSpPr>
            <p:cNvPr id="40009" name="Group 35"/>
            <p:cNvGrpSpPr>
              <a:grpSpLocks/>
            </p:cNvGrpSpPr>
            <p:nvPr/>
          </p:nvGrpSpPr>
          <p:grpSpPr bwMode="auto">
            <a:xfrm>
              <a:off x="467" y="1519"/>
              <a:ext cx="1560" cy="214"/>
              <a:chOff x="467" y="1519"/>
              <a:chExt cx="1560" cy="214"/>
            </a:xfrm>
          </p:grpSpPr>
          <p:sp>
            <p:nvSpPr>
              <p:cNvPr id="40011" name="AutoShape 36"/>
              <p:cNvSpPr>
                <a:spLocks noChangeArrowheads="1"/>
              </p:cNvSpPr>
              <p:nvPr/>
            </p:nvSpPr>
            <p:spPr bwMode="auto">
              <a:xfrm rot="5400000">
                <a:off x="1140" y="846"/>
                <a:ext cx="214" cy="1560"/>
              </a:xfrm>
              <a:prstGeom prst="roundRect">
                <a:avLst>
                  <a:gd name="adj" fmla="val 16667"/>
                </a:avLst>
              </a:prstGeom>
              <a:solidFill>
                <a:srgbClr val="FFFFFF"/>
              </a:solidFill>
              <a:ln w="12700">
                <a:solidFill>
                  <a:srgbClr val="00008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40012" name="AutoShape 37"/>
              <p:cNvSpPr>
                <a:spLocks noChangeArrowheads="1"/>
              </p:cNvSpPr>
              <p:nvPr/>
            </p:nvSpPr>
            <p:spPr bwMode="auto">
              <a:xfrm>
                <a:off x="734" y="1545"/>
                <a:ext cx="176" cy="167"/>
              </a:xfrm>
              <a:prstGeom prst="smileyFace">
                <a:avLst>
                  <a:gd name="adj" fmla="val 4653"/>
                </a:avLst>
              </a:prstGeom>
              <a:solidFill>
                <a:srgbClr val="FFFFFF"/>
              </a:solidFill>
              <a:ln w="9525">
                <a:solidFill>
                  <a:srgbClr val="00008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40013" name="AutoShape 38"/>
              <p:cNvSpPr>
                <a:spLocks noChangeArrowheads="1"/>
              </p:cNvSpPr>
              <p:nvPr/>
            </p:nvSpPr>
            <p:spPr bwMode="auto">
              <a:xfrm>
                <a:off x="947" y="1545"/>
                <a:ext cx="175" cy="167"/>
              </a:xfrm>
              <a:prstGeom prst="smileyFace">
                <a:avLst>
                  <a:gd name="adj" fmla="val 4653"/>
                </a:avLst>
              </a:prstGeom>
              <a:solidFill>
                <a:srgbClr val="FFFFFF"/>
              </a:solidFill>
              <a:ln w="9525">
                <a:solidFill>
                  <a:srgbClr val="00008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40014" name="AutoShape 39"/>
              <p:cNvSpPr>
                <a:spLocks noChangeArrowheads="1"/>
              </p:cNvSpPr>
              <p:nvPr/>
            </p:nvSpPr>
            <p:spPr bwMode="auto">
              <a:xfrm>
                <a:off x="1159" y="1545"/>
                <a:ext cx="176" cy="167"/>
              </a:xfrm>
              <a:prstGeom prst="smileyFace">
                <a:avLst>
                  <a:gd name="adj" fmla="val 4653"/>
                </a:avLst>
              </a:prstGeom>
              <a:solidFill>
                <a:srgbClr val="FFFFFF"/>
              </a:solidFill>
              <a:ln w="9525">
                <a:solidFill>
                  <a:srgbClr val="00008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40015" name="AutoShape 40"/>
              <p:cNvSpPr>
                <a:spLocks noChangeArrowheads="1"/>
              </p:cNvSpPr>
              <p:nvPr/>
            </p:nvSpPr>
            <p:spPr bwMode="auto">
              <a:xfrm>
                <a:off x="522" y="1545"/>
                <a:ext cx="176" cy="167"/>
              </a:xfrm>
              <a:prstGeom prst="smileyFace">
                <a:avLst>
                  <a:gd name="adj" fmla="val 4653"/>
                </a:avLst>
              </a:prstGeom>
              <a:solidFill>
                <a:srgbClr val="FFFFFF"/>
              </a:solidFill>
              <a:ln w="9525">
                <a:solidFill>
                  <a:srgbClr val="00008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grpSp>
        <p:sp>
          <p:nvSpPr>
            <p:cNvPr id="40010" name="Text Box 41"/>
            <p:cNvSpPr txBox="1">
              <a:spLocks noChangeArrowheads="1"/>
            </p:cNvSpPr>
            <p:nvPr/>
          </p:nvSpPr>
          <p:spPr bwMode="auto">
            <a:xfrm>
              <a:off x="515" y="959"/>
              <a:ext cx="1464" cy="1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GB" altLang="en-US" sz="1600" b="1">
                  <a:solidFill>
                    <a:srgbClr val="000080"/>
                  </a:solidFill>
                </a:rPr>
                <a:t>Business Units</a:t>
              </a:r>
            </a:p>
          </p:txBody>
        </p:sp>
      </p:grpSp>
      <p:grpSp>
        <p:nvGrpSpPr>
          <p:cNvPr id="375850" name="Group 42"/>
          <p:cNvGrpSpPr>
            <a:grpSpLocks/>
          </p:cNvGrpSpPr>
          <p:nvPr/>
        </p:nvGrpSpPr>
        <p:grpSpPr bwMode="auto">
          <a:xfrm>
            <a:off x="531813" y="4298950"/>
            <a:ext cx="1704975" cy="1441450"/>
            <a:chOff x="609" y="3084"/>
            <a:chExt cx="1393" cy="1236"/>
          </a:xfrm>
        </p:grpSpPr>
        <p:sp>
          <p:nvSpPr>
            <p:cNvPr id="40001" name="AutoShape 43"/>
            <p:cNvSpPr>
              <a:spLocks noChangeArrowheads="1"/>
            </p:cNvSpPr>
            <p:nvPr/>
          </p:nvSpPr>
          <p:spPr bwMode="auto">
            <a:xfrm>
              <a:off x="1055" y="3084"/>
              <a:ext cx="501" cy="493"/>
            </a:xfrm>
            <a:prstGeom prst="smileyFace">
              <a:avLst>
                <a:gd name="adj" fmla="val 4653"/>
              </a:avLst>
            </a:prstGeom>
            <a:solidFill>
              <a:srgbClr val="008000"/>
            </a:solidFill>
            <a:ln w="9525">
              <a:solidFill>
                <a:srgbClr val="33330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40002" name="AutoShape 44"/>
            <p:cNvSpPr>
              <a:spLocks noChangeArrowheads="1"/>
            </p:cNvSpPr>
            <p:nvPr/>
          </p:nvSpPr>
          <p:spPr bwMode="auto">
            <a:xfrm>
              <a:off x="768" y="3609"/>
              <a:ext cx="501" cy="493"/>
            </a:xfrm>
            <a:prstGeom prst="smileyFace">
              <a:avLst>
                <a:gd name="adj" fmla="val 4653"/>
              </a:avLst>
            </a:prstGeom>
            <a:solidFill>
              <a:srgbClr val="FF0000"/>
            </a:solidFill>
            <a:ln w="9525">
              <a:solidFill>
                <a:srgbClr val="33330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40003" name="AutoShape 45"/>
            <p:cNvSpPr>
              <a:spLocks noChangeArrowheads="1"/>
            </p:cNvSpPr>
            <p:nvPr/>
          </p:nvSpPr>
          <p:spPr bwMode="auto">
            <a:xfrm>
              <a:off x="1342" y="3609"/>
              <a:ext cx="502" cy="492"/>
            </a:xfrm>
            <a:prstGeom prst="smileyFace">
              <a:avLst>
                <a:gd name="adj" fmla="val 4653"/>
              </a:avLst>
            </a:prstGeom>
            <a:solidFill>
              <a:srgbClr val="FF9900"/>
            </a:solidFill>
            <a:ln w="9525">
              <a:solidFill>
                <a:srgbClr val="33330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40004" name="Text Box 46"/>
            <p:cNvSpPr txBox="1">
              <a:spLocks noChangeArrowheads="1"/>
            </p:cNvSpPr>
            <p:nvPr/>
          </p:nvSpPr>
          <p:spPr bwMode="auto">
            <a:xfrm>
              <a:off x="609" y="4134"/>
              <a:ext cx="1393" cy="1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GB" altLang="en-US" sz="1400" b="1">
                  <a:solidFill>
                    <a:srgbClr val="333300"/>
                  </a:solidFill>
                </a:rPr>
                <a:t>Suppliers</a:t>
              </a:r>
            </a:p>
          </p:txBody>
        </p:sp>
      </p:grpSp>
      <p:grpSp>
        <p:nvGrpSpPr>
          <p:cNvPr id="375855" name="Group 47"/>
          <p:cNvGrpSpPr>
            <a:grpSpLocks/>
          </p:cNvGrpSpPr>
          <p:nvPr/>
        </p:nvGrpSpPr>
        <p:grpSpPr bwMode="auto">
          <a:xfrm>
            <a:off x="2051050" y="4340225"/>
            <a:ext cx="1600200" cy="1357313"/>
            <a:chOff x="6478" y="4241"/>
            <a:chExt cx="1394" cy="1241"/>
          </a:xfrm>
        </p:grpSpPr>
        <p:sp>
          <p:nvSpPr>
            <p:cNvPr id="39997" name="AutoShape 48"/>
            <p:cNvSpPr>
              <a:spLocks noChangeArrowheads="1"/>
            </p:cNvSpPr>
            <p:nvPr/>
          </p:nvSpPr>
          <p:spPr bwMode="auto">
            <a:xfrm>
              <a:off x="6924" y="4241"/>
              <a:ext cx="502" cy="492"/>
            </a:xfrm>
            <a:prstGeom prst="smileyFace">
              <a:avLst>
                <a:gd name="adj" fmla="val 4653"/>
              </a:avLst>
            </a:prstGeom>
            <a:solidFill>
              <a:srgbClr val="FF9900"/>
            </a:solidFill>
            <a:ln w="9525">
              <a:solidFill>
                <a:srgbClr val="99330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9998" name="AutoShape 49"/>
            <p:cNvSpPr>
              <a:spLocks noChangeArrowheads="1"/>
            </p:cNvSpPr>
            <p:nvPr/>
          </p:nvSpPr>
          <p:spPr bwMode="auto">
            <a:xfrm>
              <a:off x="6637" y="4768"/>
              <a:ext cx="501" cy="493"/>
            </a:xfrm>
            <a:prstGeom prst="smileyFace">
              <a:avLst>
                <a:gd name="adj" fmla="val 4653"/>
              </a:avLst>
            </a:prstGeom>
            <a:solidFill>
              <a:srgbClr val="FF0000"/>
            </a:solidFill>
            <a:ln w="9525">
              <a:solidFill>
                <a:srgbClr val="99330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9999" name="AutoShape 50"/>
            <p:cNvSpPr>
              <a:spLocks noChangeArrowheads="1"/>
            </p:cNvSpPr>
            <p:nvPr/>
          </p:nvSpPr>
          <p:spPr bwMode="auto">
            <a:xfrm>
              <a:off x="7212" y="4768"/>
              <a:ext cx="501" cy="493"/>
            </a:xfrm>
            <a:prstGeom prst="smileyFace">
              <a:avLst>
                <a:gd name="adj" fmla="val 4653"/>
              </a:avLst>
            </a:prstGeom>
            <a:solidFill>
              <a:srgbClr val="008000"/>
            </a:solidFill>
            <a:ln w="9525">
              <a:solidFill>
                <a:srgbClr val="99330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40000" name="Text Box 51"/>
            <p:cNvSpPr txBox="1">
              <a:spLocks noChangeArrowheads="1"/>
            </p:cNvSpPr>
            <p:nvPr/>
          </p:nvSpPr>
          <p:spPr bwMode="auto">
            <a:xfrm>
              <a:off x="6478" y="5296"/>
              <a:ext cx="1394" cy="1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GB" altLang="en-US" sz="1400" b="1">
                  <a:solidFill>
                    <a:srgbClr val="993300"/>
                  </a:solidFill>
                </a:rPr>
                <a:t>Customers</a:t>
              </a:r>
            </a:p>
          </p:txBody>
        </p:sp>
      </p:grpSp>
      <p:grpSp>
        <p:nvGrpSpPr>
          <p:cNvPr id="375860" name="Group 52"/>
          <p:cNvGrpSpPr>
            <a:grpSpLocks/>
          </p:cNvGrpSpPr>
          <p:nvPr/>
        </p:nvGrpSpPr>
        <p:grpSpPr bwMode="auto">
          <a:xfrm>
            <a:off x="3392488" y="1770063"/>
            <a:ext cx="1524000" cy="2590800"/>
            <a:chOff x="2137" y="1115"/>
            <a:chExt cx="960" cy="1632"/>
          </a:xfrm>
        </p:grpSpPr>
        <p:sp>
          <p:nvSpPr>
            <p:cNvPr id="39981" name="AutoShape 53"/>
            <p:cNvSpPr>
              <a:spLocks noChangeArrowheads="1"/>
            </p:cNvSpPr>
            <p:nvPr/>
          </p:nvSpPr>
          <p:spPr bwMode="auto">
            <a:xfrm>
              <a:off x="2421" y="1159"/>
              <a:ext cx="273" cy="250"/>
            </a:xfrm>
            <a:prstGeom prst="sun">
              <a:avLst>
                <a:gd name="adj" fmla="val 25000"/>
              </a:avLst>
            </a:prstGeom>
            <a:solidFill>
              <a:srgbClr val="FF0000"/>
            </a:solidFill>
            <a:ln w="9525">
              <a:solidFill>
                <a:srgbClr val="0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9982" name="AutoShape 54"/>
            <p:cNvSpPr>
              <a:spLocks noChangeArrowheads="1"/>
            </p:cNvSpPr>
            <p:nvPr/>
          </p:nvSpPr>
          <p:spPr bwMode="auto">
            <a:xfrm>
              <a:off x="2421" y="1337"/>
              <a:ext cx="273" cy="250"/>
            </a:xfrm>
            <a:prstGeom prst="sun">
              <a:avLst>
                <a:gd name="adj" fmla="val 25000"/>
              </a:avLst>
            </a:prstGeom>
            <a:solidFill>
              <a:srgbClr val="FF0000"/>
            </a:solidFill>
            <a:ln w="9525">
              <a:solidFill>
                <a:srgbClr val="0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9983" name="AutoShape 55"/>
            <p:cNvSpPr>
              <a:spLocks noChangeArrowheads="1"/>
            </p:cNvSpPr>
            <p:nvPr/>
          </p:nvSpPr>
          <p:spPr bwMode="auto">
            <a:xfrm>
              <a:off x="2522" y="1337"/>
              <a:ext cx="273" cy="250"/>
            </a:xfrm>
            <a:prstGeom prst="sun">
              <a:avLst>
                <a:gd name="adj" fmla="val 25000"/>
              </a:avLst>
            </a:prstGeom>
            <a:solidFill>
              <a:srgbClr val="FF0000"/>
            </a:solidFill>
            <a:ln w="9525">
              <a:solidFill>
                <a:srgbClr val="0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9984" name="AutoShape 56"/>
            <p:cNvSpPr>
              <a:spLocks noChangeArrowheads="1"/>
            </p:cNvSpPr>
            <p:nvPr/>
          </p:nvSpPr>
          <p:spPr bwMode="auto">
            <a:xfrm>
              <a:off x="2421" y="1515"/>
              <a:ext cx="273" cy="250"/>
            </a:xfrm>
            <a:prstGeom prst="sun">
              <a:avLst>
                <a:gd name="adj" fmla="val 25000"/>
              </a:avLst>
            </a:prstGeom>
            <a:solidFill>
              <a:srgbClr val="FF0000"/>
            </a:solidFill>
            <a:ln w="9525">
              <a:solidFill>
                <a:srgbClr val="0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9985" name="AutoShape 57"/>
            <p:cNvSpPr>
              <a:spLocks noChangeArrowheads="1"/>
            </p:cNvSpPr>
            <p:nvPr/>
          </p:nvSpPr>
          <p:spPr bwMode="auto">
            <a:xfrm>
              <a:off x="2522" y="1515"/>
              <a:ext cx="273" cy="250"/>
            </a:xfrm>
            <a:prstGeom prst="sun">
              <a:avLst>
                <a:gd name="adj" fmla="val 25000"/>
              </a:avLst>
            </a:prstGeom>
            <a:solidFill>
              <a:srgbClr val="FF0000"/>
            </a:solidFill>
            <a:ln w="9525">
              <a:solidFill>
                <a:srgbClr val="0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9986" name="AutoShape 58"/>
            <p:cNvSpPr>
              <a:spLocks noChangeArrowheads="1"/>
            </p:cNvSpPr>
            <p:nvPr/>
          </p:nvSpPr>
          <p:spPr bwMode="auto">
            <a:xfrm>
              <a:off x="2623" y="1515"/>
              <a:ext cx="273" cy="250"/>
            </a:xfrm>
            <a:prstGeom prst="sun">
              <a:avLst>
                <a:gd name="adj" fmla="val 25000"/>
              </a:avLst>
            </a:prstGeom>
            <a:solidFill>
              <a:srgbClr val="FF0000"/>
            </a:solidFill>
            <a:ln w="9525">
              <a:solidFill>
                <a:srgbClr val="0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9987" name="AutoShape 59"/>
            <p:cNvSpPr>
              <a:spLocks noChangeArrowheads="1"/>
            </p:cNvSpPr>
            <p:nvPr/>
          </p:nvSpPr>
          <p:spPr bwMode="auto">
            <a:xfrm>
              <a:off x="2421" y="1870"/>
              <a:ext cx="273" cy="251"/>
            </a:xfrm>
            <a:prstGeom prst="sun">
              <a:avLst>
                <a:gd name="adj" fmla="val 25000"/>
              </a:avLst>
            </a:prstGeom>
            <a:solidFill>
              <a:srgbClr val="FF0000"/>
            </a:solidFill>
            <a:ln w="9525">
              <a:solidFill>
                <a:srgbClr val="0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9988" name="AutoShape 60"/>
            <p:cNvSpPr>
              <a:spLocks noChangeArrowheads="1"/>
            </p:cNvSpPr>
            <p:nvPr/>
          </p:nvSpPr>
          <p:spPr bwMode="auto">
            <a:xfrm>
              <a:off x="2522" y="1870"/>
              <a:ext cx="273" cy="251"/>
            </a:xfrm>
            <a:prstGeom prst="sun">
              <a:avLst>
                <a:gd name="adj" fmla="val 25000"/>
              </a:avLst>
            </a:prstGeom>
            <a:solidFill>
              <a:srgbClr val="FF0000"/>
            </a:solidFill>
            <a:ln w="9525">
              <a:solidFill>
                <a:srgbClr val="0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9989" name="AutoShape 61"/>
            <p:cNvSpPr>
              <a:spLocks noChangeArrowheads="1"/>
            </p:cNvSpPr>
            <p:nvPr/>
          </p:nvSpPr>
          <p:spPr bwMode="auto">
            <a:xfrm>
              <a:off x="2623" y="1870"/>
              <a:ext cx="273" cy="251"/>
            </a:xfrm>
            <a:prstGeom prst="sun">
              <a:avLst>
                <a:gd name="adj" fmla="val 25000"/>
              </a:avLst>
            </a:prstGeom>
            <a:solidFill>
              <a:srgbClr val="FF0000"/>
            </a:solidFill>
            <a:ln w="9525">
              <a:solidFill>
                <a:srgbClr val="0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9990" name="AutoShape 62"/>
            <p:cNvSpPr>
              <a:spLocks noChangeArrowheads="1"/>
            </p:cNvSpPr>
            <p:nvPr/>
          </p:nvSpPr>
          <p:spPr bwMode="auto">
            <a:xfrm>
              <a:off x="2724" y="1870"/>
              <a:ext cx="273" cy="251"/>
            </a:xfrm>
            <a:prstGeom prst="sun">
              <a:avLst>
                <a:gd name="adj" fmla="val 25000"/>
              </a:avLst>
            </a:prstGeom>
            <a:solidFill>
              <a:srgbClr val="FF0000"/>
            </a:solidFill>
            <a:ln w="9525">
              <a:solidFill>
                <a:srgbClr val="0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9991" name="AutoShape 63"/>
            <p:cNvSpPr>
              <a:spLocks noChangeArrowheads="1"/>
            </p:cNvSpPr>
            <p:nvPr/>
          </p:nvSpPr>
          <p:spPr bwMode="auto">
            <a:xfrm>
              <a:off x="2825" y="1870"/>
              <a:ext cx="272" cy="251"/>
            </a:xfrm>
            <a:prstGeom prst="sun">
              <a:avLst>
                <a:gd name="adj" fmla="val 25000"/>
              </a:avLst>
            </a:prstGeom>
            <a:solidFill>
              <a:srgbClr val="FF0000"/>
            </a:solidFill>
            <a:ln w="9525">
              <a:solidFill>
                <a:srgbClr val="0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9992" name="AutoShape 64"/>
            <p:cNvSpPr>
              <a:spLocks noChangeArrowheads="1"/>
            </p:cNvSpPr>
            <p:nvPr/>
          </p:nvSpPr>
          <p:spPr bwMode="auto">
            <a:xfrm>
              <a:off x="2421" y="2048"/>
              <a:ext cx="273" cy="251"/>
            </a:xfrm>
            <a:prstGeom prst="sun">
              <a:avLst>
                <a:gd name="adj" fmla="val 25000"/>
              </a:avLst>
            </a:prstGeom>
            <a:solidFill>
              <a:srgbClr val="FF0000"/>
            </a:solidFill>
            <a:ln w="9525">
              <a:solidFill>
                <a:srgbClr val="0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9993" name="AutoShape 65"/>
            <p:cNvSpPr>
              <a:spLocks noChangeArrowheads="1"/>
            </p:cNvSpPr>
            <p:nvPr/>
          </p:nvSpPr>
          <p:spPr bwMode="auto">
            <a:xfrm>
              <a:off x="2421" y="2226"/>
              <a:ext cx="273" cy="251"/>
            </a:xfrm>
            <a:prstGeom prst="sun">
              <a:avLst>
                <a:gd name="adj" fmla="val 25000"/>
              </a:avLst>
            </a:prstGeom>
            <a:solidFill>
              <a:srgbClr val="FF0000"/>
            </a:solidFill>
            <a:ln w="9525">
              <a:solidFill>
                <a:srgbClr val="0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9994" name="AutoShape 66"/>
            <p:cNvSpPr>
              <a:spLocks noChangeArrowheads="1"/>
            </p:cNvSpPr>
            <p:nvPr/>
          </p:nvSpPr>
          <p:spPr bwMode="auto">
            <a:xfrm>
              <a:off x="2522" y="2226"/>
              <a:ext cx="273" cy="251"/>
            </a:xfrm>
            <a:prstGeom prst="sun">
              <a:avLst>
                <a:gd name="adj" fmla="val 25000"/>
              </a:avLst>
            </a:prstGeom>
            <a:solidFill>
              <a:srgbClr val="FF0000"/>
            </a:solidFill>
            <a:ln w="9525">
              <a:solidFill>
                <a:srgbClr val="0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9995" name="AutoShape 67"/>
            <p:cNvSpPr>
              <a:spLocks noChangeArrowheads="1"/>
            </p:cNvSpPr>
            <p:nvPr/>
          </p:nvSpPr>
          <p:spPr bwMode="auto">
            <a:xfrm>
              <a:off x="2421" y="2403"/>
              <a:ext cx="273" cy="251"/>
            </a:xfrm>
            <a:prstGeom prst="sun">
              <a:avLst>
                <a:gd name="adj" fmla="val 25000"/>
              </a:avLst>
            </a:prstGeom>
            <a:solidFill>
              <a:srgbClr val="FF0000"/>
            </a:solidFill>
            <a:ln w="9525">
              <a:solidFill>
                <a:srgbClr val="0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9996" name="AutoShape 68"/>
            <p:cNvSpPr>
              <a:spLocks noChangeArrowheads="1"/>
            </p:cNvSpPr>
            <p:nvPr/>
          </p:nvSpPr>
          <p:spPr bwMode="auto">
            <a:xfrm rot="-5400000">
              <a:off x="1451" y="1801"/>
              <a:ext cx="1632" cy="260"/>
            </a:xfrm>
            <a:prstGeom prst="ribbon">
              <a:avLst>
                <a:gd name="adj1" fmla="val 12500"/>
                <a:gd name="adj2" fmla="val 70593"/>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GB" altLang="en-US" sz="1600"/>
                <a:t>Processes</a:t>
              </a:r>
            </a:p>
          </p:txBody>
        </p:sp>
      </p:grpSp>
      <p:sp>
        <p:nvSpPr>
          <p:cNvPr id="375877" name="AutoShape 69"/>
          <p:cNvSpPr>
            <a:spLocks noChangeArrowheads="1"/>
          </p:cNvSpPr>
          <p:nvPr/>
        </p:nvSpPr>
        <p:spPr bwMode="auto">
          <a:xfrm>
            <a:off x="3708400" y="5702300"/>
            <a:ext cx="2184400" cy="457200"/>
          </a:xfrm>
          <a:prstGeom prst="roundRect">
            <a:avLst>
              <a:gd name="adj" fmla="val 16667"/>
            </a:avLst>
          </a:prstGeom>
          <a:noFill/>
          <a:ln w="38100" cmpd="dbl">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GB" altLang="en-US" sz="1600" b="1">
                <a:solidFill>
                  <a:srgbClr val="FF0000"/>
                </a:solidFill>
              </a:rPr>
              <a:t>Control Centre</a:t>
            </a:r>
          </a:p>
        </p:txBody>
      </p:sp>
      <p:grpSp>
        <p:nvGrpSpPr>
          <p:cNvPr id="375878" name="Group 70"/>
          <p:cNvGrpSpPr>
            <a:grpSpLocks/>
          </p:cNvGrpSpPr>
          <p:nvPr/>
        </p:nvGrpSpPr>
        <p:grpSpPr bwMode="auto">
          <a:xfrm>
            <a:off x="6477000" y="3673475"/>
            <a:ext cx="2185988" cy="1831975"/>
            <a:chOff x="672" y="2544"/>
            <a:chExt cx="1765" cy="1632"/>
          </a:xfrm>
        </p:grpSpPr>
        <p:grpSp>
          <p:nvGrpSpPr>
            <p:cNvPr id="39954" name="Group 71"/>
            <p:cNvGrpSpPr>
              <a:grpSpLocks/>
            </p:cNvGrpSpPr>
            <p:nvPr/>
          </p:nvGrpSpPr>
          <p:grpSpPr bwMode="auto">
            <a:xfrm>
              <a:off x="672" y="2804"/>
              <a:ext cx="1496" cy="1050"/>
              <a:chOff x="1805" y="6041"/>
              <a:chExt cx="3741" cy="2626"/>
            </a:xfrm>
          </p:grpSpPr>
          <p:grpSp>
            <p:nvGrpSpPr>
              <p:cNvPr id="39957" name="Group 72"/>
              <p:cNvGrpSpPr>
                <a:grpSpLocks/>
              </p:cNvGrpSpPr>
              <p:nvPr/>
            </p:nvGrpSpPr>
            <p:grpSpPr bwMode="auto">
              <a:xfrm>
                <a:off x="1805" y="6042"/>
                <a:ext cx="885" cy="2625"/>
                <a:chOff x="1805" y="4984"/>
                <a:chExt cx="885" cy="2625"/>
              </a:xfrm>
            </p:grpSpPr>
            <p:sp>
              <p:nvSpPr>
                <p:cNvPr id="39976" name="AutoShape 73"/>
                <p:cNvSpPr>
                  <a:spLocks noChangeArrowheads="1"/>
                </p:cNvSpPr>
                <p:nvPr/>
              </p:nvSpPr>
              <p:spPr bwMode="auto">
                <a:xfrm>
                  <a:off x="1805" y="4984"/>
                  <a:ext cx="885" cy="2625"/>
                </a:xfrm>
                <a:prstGeom prst="roundRect">
                  <a:avLst>
                    <a:gd name="adj" fmla="val 16667"/>
                  </a:avLst>
                </a:prstGeom>
                <a:solidFill>
                  <a:srgbClr val="FFFFFF"/>
                </a:solidFill>
                <a:ln w="12700">
                  <a:solidFill>
                    <a:srgbClr val="80000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9977" name="AutoShape 74"/>
                <p:cNvSpPr>
                  <a:spLocks noChangeArrowheads="1"/>
                </p:cNvSpPr>
                <p:nvPr/>
              </p:nvSpPr>
              <p:spPr bwMode="auto">
                <a:xfrm>
                  <a:off x="2004" y="5086"/>
                  <a:ext cx="488" cy="511"/>
                </a:xfrm>
                <a:prstGeom prst="smileyFace">
                  <a:avLst>
                    <a:gd name="adj" fmla="val 4653"/>
                  </a:avLst>
                </a:prstGeom>
                <a:solidFill>
                  <a:srgbClr val="FFFFFF"/>
                </a:solidFill>
                <a:ln w="9525">
                  <a:solidFill>
                    <a:srgbClr val="80000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9978" name="AutoShape 75"/>
                <p:cNvSpPr>
                  <a:spLocks noChangeArrowheads="1"/>
                </p:cNvSpPr>
                <p:nvPr/>
              </p:nvSpPr>
              <p:spPr bwMode="auto">
                <a:xfrm>
                  <a:off x="2004" y="5731"/>
                  <a:ext cx="488" cy="511"/>
                </a:xfrm>
                <a:prstGeom prst="smileyFace">
                  <a:avLst>
                    <a:gd name="adj" fmla="val 4653"/>
                  </a:avLst>
                </a:prstGeom>
                <a:solidFill>
                  <a:srgbClr val="FFFFFF"/>
                </a:solidFill>
                <a:ln w="9525">
                  <a:solidFill>
                    <a:srgbClr val="80000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9979" name="AutoShape 76"/>
                <p:cNvSpPr>
                  <a:spLocks noChangeArrowheads="1"/>
                </p:cNvSpPr>
                <p:nvPr/>
              </p:nvSpPr>
              <p:spPr bwMode="auto">
                <a:xfrm>
                  <a:off x="2004" y="6376"/>
                  <a:ext cx="488" cy="511"/>
                </a:xfrm>
                <a:prstGeom prst="smileyFace">
                  <a:avLst>
                    <a:gd name="adj" fmla="val 4653"/>
                  </a:avLst>
                </a:prstGeom>
                <a:solidFill>
                  <a:srgbClr val="FFFFFF"/>
                </a:solidFill>
                <a:ln w="9525">
                  <a:solidFill>
                    <a:srgbClr val="80000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9980" name="AutoShape 77"/>
                <p:cNvSpPr>
                  <a:spLocks noChangeArrowheads="1"/>
                </p:cNvSpPr>
                <p:nvPr/>
              </p:nvSpPr>
              <p:spPr bwMode="auto">
                <a:xfrm>
                  <a:off x="2004" y="7021"/>
                  <a:ext cx="488" cy="511"/>
                </a:xfrm>
                <a:prstGeom prst="smileyFace">
                  <a:avLst>
                    <a:gd name="adj" fmla="val 4653"/>
                  </a:avLst>
                </a:prstGeom>
                <a:solidFill>
                  <a:srgbClr val="FFFFFF"/>
                </a:solidFill>
                <a:ln w="9525">
                  <a:solidFill>
                    <a:srgbClr val="80000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grpSp>
          <p:grpSp>
            <p:nvGrpSpPr>
              <p:cNvPr id="39958" name="Group 78"/>
              <p:cNvGrpSpPr>
                <a:grpSpLocks/>
              </p:cNvGrpSpPr>
              <p:nvPr/>
            </p:nvGrpSpPr>
            <p:grpSpPr bwMode="auto">
              <a:xfrm>
                <a:off x="2757" y="6042"/>
                <a:ext cx="885" cy="2625"/>
                <a:chOff x="1805" y="4984"/>
                <a:chExt cx="885" cy="2625"/>
              </a:xfrm>
            </p:grpSpPr>
            <p:sp>
              <p:nvSpPr>
                <p:cNvPr id="39971" name="AutoShape 79"/>
                <p:cNvSpPr>
                  <a:spLocks noChangeArrowheads="1"/>
                </p:cNvSpPr>
                <p:nvPr/>
              </p:nvSpPr>
              <p:spPr bwMode="auto">
                <a:xfrm>
                  <a:off x="1805" y="4984"/>
                  <a:ext cx="885" cy="2625"/>
                </a:xfrm>
                <a:prstGeom prst="roundRect">
                  <a:avLst>
                    <a:gd name="adj" fmla="val 16667"/>
                  </a:avLst>
                </a:prstGeom>
                <a:solidFill>
                  <a:srgbClr val="FFFFFF"/>
                </a:solidFill>
                <a:ln w="12700">
                  <a:solidFill>
                    <a:srgbClr val="80000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9972" name="AutoShape 80"/>
                <p:cNvSpPr>
                  <a:spLocks noChangeArrowheads="1"/>
                </p:cNvSpPr>
                <p:nvPr/>
              </p:nvSpPr>
              <p:spPr bwMode="auto">
                <a:xfrm>
                  <a:off x="2004" y="5086"/>
                  <a:ext cx="488" cy="511"/>
                </a:xfrm>
                <a:prstGeom prst="smileyFace">
                  <a:avLst>
                    <a:gd name="adj" fmla="val 4653"/>
                  </a:avLst>
                </a:prstGeom>
                <a:solidFill>
                  <a:srgbClr val="FFFFFF"/>
                </a:solidFill>
                <a:ln w="9525">
                  <a:solidFill>
                    <a:srgbClr val="80000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9973" name="AutoShape 81"/>
                <p:cNvSpPr>
                  <a:spLocks noChangeArrowheads="1"/>
                </p:cNvSpPr>
                <p:nvPr/>
              </p:nvSpPr>
              <p:spPr bwMode="auto">
                <a:xfrm>
                  <a:off x="2004" y="5731"/>
                  <a:ext cx="488" cy="511"/>
                </a:xfrm>
                <a:prstGeom prst="smileyFace">
                  <a:avLst>
                    <a:gd name="adj" fmla="val 4653"/>
                  </a:avLst>
                </a:prstGeom>
                <a:solidFill>
                  <a:srgbClr val="FFFFFF"/>
                </a:solidFill>
                <a:ln w="9525">
                  <a:solidFill>
                    <a:srgbClr val="80000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9974" name="AutoShape 82"/>
                <p:cNvSpPr>
                  <a:spLocks noChangeArrowheads="1"/>
                </p:cNvSpPr>
                <p:nvPr/>
              </p:nvSpPr>
              <p:spPr bwMode="auto">
                <a:xfrm>
                  <a:off x="2004" y="6376"/>
                  <a:ext cx="488" cy="511"/>
                </a:xfrm>
                <a:prstGeom prst="smileyFace">
                  <a:avLst>
                    <a:gd name="adj" fmla="val 4653"/>
                  </a:avLst>
                </a:prstGeom>
                <a:solidFill>
                  <a:srgbClr val="FFFFFF"/>
                </a:solidFill>
                <a:ln w="9525">
                  <a:solidFill>
                    <a:srgbClr val="80000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9975" name="AutoShape 83"/>
                <p:cNvSpPr>
                  <a:spLocks noChangeArrowheads="1"/>
                </p:cNvSpPr>
                <p:nvPr/>
              </p:nvSpPr>
              <p:spPr bwMode="auto">
                <a:xfrm>
                  <a:off x="2004" y="7021"/>
                  <a:ext cx="488" cy="511"/>
                </a:xfrm>
                <a:prstGeom prst="smileyFace">
                  <a:avLst>
                    <a:gd name="adj" fmla="val 4653"/>
                  </a:avLst>
                </a:prstGeom>
                <a:solidFill>
                  <a:srgbClr val="FFFFFF"/>
                </a:solidFill>
                <a:ln w="9525">
                  <a:solidFill>
                    <a:srgbClr val="80000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grpSp>
          <p:grpSp>
            <p:nvGrpSpPr>
              <p:cNvPr id="39959" name="Group 84"/>
              <p:cNvGrpSpPr>
                <a:grpSpLocks/>
              </p:cNvGrpSpPr>
              <p:nvPr/>
            </p:nvGrpSpPr>
            <p:grpSpPr bwMode="auto">
              <a:xfrm>
                <a:off x="3709" y="6041"/>
                <a:ext cx="885" cy="2625"/>
                <a:chOff x="1805" y="4984"/>
                <a:chExt cx="885" cy="2625"/>
              </a:xfrm>
            </p:grpSpPr>
            <p:sp>
              <p:nvSpPr>
                <p:cNvPr id="39966" name="AutoShape 85"/>
                <p:cNvSpPr>
                  <a:spLocks noChangeArrowheads="1"/>
                </p:cNvSpPr>
                <p:nvPr/>
              </p:nvSpPr>
              <p:spPr bwMode="auto">
                <a:xfrm>
                  <a:off x="1805" y="4984"/>
                  <a:ext cx="885" cy="2625"/>
                </a:xfrm>
                <a:prstGeom prst="roundRect">
                  <a:avLst>
                    <a:gd name="adj" fmla="val 16667"/>
                  </a:avLst>
                </a:prstGeom>
                <a:solidFill>
                  <a:srgbClr val="FFFFFF"/>
                </a:solidFill>
                <a:ln w="12700">
                  <a:solidFill>
                    <a:srgbClr val="80000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9967" name="AutoShape 86"/>
                <p:cNvSpPr>
                  <a:spLocks noChangeArrowheads="1"/>
                </p:cNvSpPr>
                <p:nvPr/>
              </p:nvSpPr>
              <p:spPr bwMode="auto">
                <a:xfrm>
                  <a:off x="2004" y="5086"/>
                  <a:ext cx="488" cy="511"/>
                </a:xfrm>
                <a:prstGeom prst="smileyFace">
                  <a:avLst>
                    <a:gd name="adj" fmla="val 4653"/>
                  </a:avLst>
                </a:prstGeom>
                <a:solidFill>
                  <a:srgbClr val="FFFFFF"/>
                </a:solidFill>
                <a:ln w="9525">
                  <a:solidFill>
                    <a:srgbClr val="80000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9968" name="AutoShape 87"/>
                <p:cNvSpPr>
                  <a:spLocks noChangeArrowheads="1"/>
                </p:cNvSpPr>
                <p:nvPr/>
              </p:nvSpPr>
              <p:spPr bwMode="auto">
                <a:xfrm>
                  <a:off x="2004" y="5731"/>
                  <a:ext cx="488" cy="511"/>
                </a:xfrm>
                <a:prstGeom prst="smileyFace">
                  <a:avLst>
                    <a:gd name="adj" fmla="val 4653"/>
                  </a:avLst>
                </a:prstGeom>
                <a:solidFill>
                  <a:srgbClr val="FFFFFF"/>
                </a:solidFill>
                <a:ln w="9525">
                  <a:solidFill>
                    <a:srgbClr val="80000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9969" name="AutoShape 88"/>
                <p:cNvSpPr>
                  <a:spLocks noChangeArrowheads="1"/>
                </p:cNvSpPr>
                <p:nvPr/>
              </p:nvSpPr>
              <p:spPr bwMode="auto">
                <a:xfrm>
                  <a:off x="2004" y="6376"/>
                  <a:ext cx="488" cy="511"/>
                </a:xfrm>
                <a:prstGeom prst="smileyFace">
                  <a:avLst>
                    <a:gd name="adj" fmla="val 4653"/>
                  </a:avLst>
                </a:prstGeom>
                <a:solidFill>
                  <a:srgbClr val="FFFFFF"/>
                </a:solidFill>
                <a:ln w="9525">
                  <a:solidFill>
                    <a:srgbClr val="80000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9970" name="AutoShape 89"/>
                <p:cNvSpPr>
                  <a:spLocks noChangeArrowheads="1"/>
                </p:cNvSpPr>
                <p:nvPr/>
              </p:nvSpPr>
              <p:spPr bwMode="auto">
                <a:xfrm>
                  <a:off x="2004" y="7021"/>
                  <a:ext cx="488" cy="511"/>
                </a:xfrm>
                <a:prstGeom prst="smileyFace">
                  <a:avLst>
                    <a:gd name="adj" fmla="val 4653"/>
                  </a:avLst>
                </a:prstGeom>
                <a:solidFill>
                  <a:srgbClr val="FFFFFF"/>
                </a:solidFill>
                <a:ln w="9525">
                  <a:solidFill>
                    <a:srgbClr val="80000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grpSp>
          <p:grpSp>
            <p:nvGrpSpPr>
              <p:cNvPr id="39960" name="Group 90"/>
              <p:cNvGrpSpPr>
                <a:grpSpLocks/>
              </p:cNvGrpSpPr>
              <p:nvPr/>
            </p:nvGrpSpPr>
            <p:grpSpPr bwMode="auto">
              <a:xfrm>
                <a:off x="4661" y="6042"/>
                <a:ext cx="885" cy="2625"/>
                <a:chOff x="1805" y="4984"/>
                <a:chExt cx="885" cy="2625"/>
              </a:xfrm>
            </p:grpSpPr>
            <p:sp>
              <p:nvSpPr>
                <p:cNvPr id="39961" name="AutoShape 91"/>
                <p:cNvSpPr>
                  <a:spLocks noChangeArrowheads="1"/>
                </p:cNvSpPr>
                <p:nvPr/>
              </p:nvSpPr>
              <p:spPr bwMode="auto">
                <a:xfrm>
                  <a:off x="1805" y="4984"/>
                  <a:ext cx="885" cy="2625"/>
                </a:xfrm>
                <a:prstGeom prst="roundRect">
                  <a:avLst>
                    <a:gd name="adj" fmla="val 16667"/>
                  </a:avLst>
                </a:prstGeom>
                <a:solidFill>
                  <a:srgbClr val="FFFFFF"/>
                </a:solidFill>
                <a:ln w="12700">
                  <a:solidFill>
                    <a:srgbClr val="80000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9962" name="AutoShape 92"/>
                <p:cNvSpPr>
                  <a:spLocks noChangeArrowheads="1"/>
                </p:cNvSpPr>
                <p:nvPr/>
              </p:nvSpPr>
              <p:spPr bwMode="auto">
                <a:xfrm>
                  <a:off x="2004" y="5086"/>
                  <a:ext cx="488" cy="511"/>
                </a:xfrm>
                <a:prstGeom prst="smileyFace">
                  <a:avLst>
                    <a:gd name="adj" fmla="val 4653"/>
                  </a:avLst>
                </a:prstGeom>
                <a:solidFill>
                  <a:srgbClr val="FFFFFF"/>
                </a:solidFill>
                <a:ln w="9525">
                  <a:solidFill>
                    <a:srgbClr val="80000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9963" name="AutoShape 93"/>
                <p:cNvSpPr>
                  <a:spLocks noChangeArrowheads="1"/>
                </p:cNvSpPr>
                <p:nvPr/>
              </p:nvSpPr>
              <p:spPr bwMode="auto">
                <a:xfrm>
                  <a:off x="2004" y="5731"/>
                  <a:ext cx="488" cy="511"/>
                </a:xfrm>
                <a:prstGeom prst="smileyFace">
                  <a:avLst>
                    <a:gd name="adj" fmla="val 4653"/>
                  </a:avLst>
                </a:prstGeom>
                <a:solidFill>
                  <a:srgbClr val="FFFFFF"/>
                </a:solidFill>
                <a:ln w="9525">
                  <a:solidFill>
                    <a:srgbClr val="80000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9964" name="AutoShape 94"/>
                <p:cNvSpPr>
                  <a:spLocks noChangeArrowheads="1"/>
                </p:cNvSpPr>
                <p:nvPr/>
              </p:nvSpPr>
              <p:spPr bwMode="auto">
                <a:xfrm>
                  <a:off x="2004" y="6376"/>
                  <a:ext cx="488" cy="511"/>
                </a:xfrm>
                <a:prstGeom prst="smileyFace">
                  <a:avLst>
                    <a:gd name="adj" fmla="val 4653"/>
                  </a:avLst>
                </a:prstGeom>
                <a:solidFill>
                  <a:srgbClr val="FFFFFF"/>
                </a:solidFill>
                <a:ln w="9525">
                  <a:solidFill>
                    <a:srgbClr val="80000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39965" name="AutoShape 95"/>
                <p:cNvSpPr>
                  <a:spLocks noChangeArrowheads="1"/>
                </p:cNvSpPr>
                <p:nvPr/>
              </p:nvSpPr>
              <p:spPr bwMode="auto">
                <a:xfrm>
                  <a:off x="2004" y="7021"/>
                  <a:ext cx="488" cy="511"/>
                </a:xfrm>
                <a:prstGeom prst="smileyFace">
                  <a:avLst>
                    <a:gd name="adj" fmla="val 4653"/>
                  </a:avLst>
                </a:prstGeom>
                <a:solidFill>
                  <a:srgbClr val="FFFFFF"/>
                </a:solidFill>
                <a:ln w="9525">
                  <a:solidFill>
                    <a:srgbClr val="80000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grpSp>
        </p:grpSp>
        <p:sp>
          <p:nvSpPr>
            <p:cNvPr id="39955" name="Text Box 96"/>
            <p:cNvSpPr txBox="1">
              <a:spLocks noChangeArrowheads="1"/>
            </p:cNvSpPr>
            <p:nvPr/>
          </p:nvSpPr>
          <p:spPr bwMode="auto">
            <a:xfrm>
              <a:off x="723" y="3979"/>
              <a:ext cx="1394" cy="1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GB" altLang="en-US" sz="1600" b="1">
                  <a:solidFill>
                    <a:srgbClr val="800000"/>
                  </a:solidFill>
                </a:rPr>
                <a:t>Recovery Teams</a:t>
              </a:r>
            </a:p>
          </p:txBody>
        </p:sp>
        <p:sp>
          <p:nvSpPr>
            <p:cNvPr id="39956" name="AutoShape 97"/>
            <p:cNvSpPr>
              <a:spLocks noChangeArrowheads="1"/>
            </p:cNvSpPr>
            <p:nvPr/>
          </p:nvSpPr>
          <p:spPr bwMode="auto">
            <a:xfrm rot="-5400000">
              <a:off x="1497" y="3236"/>
              <a:ext cx="1632" cy="248"/>
            </a:xfrm>
            <a:prstGeom prst="ribbon">
              <a:avLst>
                <a:gd name="adj1" fmla="val 12500"/>
                <a:gd name="adj2" fmla="val 70593"/>
              </a:avLst>
            </a:prstGeom>
            <a:solidFill>
              <a:srgbClr val="FFFFFF"/>
            </a:solidFill>
            <a:ln w="9525">
              <a:solidFill>
                <a:srgbClr val="00000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GB" altLang="en-US" sz="1600">
                  <a:solidFill>
                    <a:srgbClr val="800000"/>
                  </a:solidFill>
                </a:rPr>
                <a:t>Objectives</a:t>
              </a:r>
            </a:p>
          </p:txBody>
        </p:sp>
      </p:grpSp>
      <p:grpSp>
        <p:nvGrpSpPr>
          <p:cNvPr id="375906" name="Group 98"/>
          <p:cNvGrpSpPr>
            <a:grpSpLocks/>
          </p:cNvGrpSpPr>
          <p:nvPr/>
        </p:nvGrpSpPr>
        <p:grpSpPr bwMode="auto">
          <a:xfrm>
            <a:off x="6051550" y="1327150"/>
            <a:ext cx="2960688" cy="2286000"/>
            <a:chOff x="3888" y="1296"/>
            <a:chExt cx="1776" cy="1440"/>
          </a:xfrm>
        </p:grpSpPr>
        <p:sp>
          <p:nvSpPr>
            <p:cNvPr id="39951" name="AutoShape 99"/>
            <p:cNvSpPr>
              <a:spLocks noChangeArrowheads="1"/>
            </p:cNvSpPr>
            <p:nvPr/>
          </p:nvSpPr>
          <p:spPr bwMode="auto">
            <a:xfrm>
              <a:off x="3888" y="1296"/>
              <a:ext cx="1776" cy="1440"/>
            </a:xfrm>
            <a:prstGeom prst="roundRect">
              <a:avLst>
                <a:gd name="adj" fmla="val 16667"/>
              </a:avLst>
            </a:prstGeom>
            <a:noFill/>
            <a:ln w="38100" cmpd="dbl">
              <a:solidFill>
                <a:srgbClr val="993366"/>
              </a:solidFill>
              <a:round/>
              <a:headEnd/>
              <a:tailEnd/>
            </a:ln>
            <a:extLst>
              <a:ext uri="{909E8E84-426E-40DD-AFC4-6F175D3DCCD1}">
                <a14:hiddenFill xmlns:a14="http://schemas.microsoft.com/office/drawing/2010/main">
                  <a:solidFill>
                    <a:srgbClr val="FFFFFF"/>
                  </a:solidFill>
                </a14:hiddenFill>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GB" altLang="en-US" sz="1600" b="1">
                  <a:solidFill>
                    <a:srgbClr val="993366"/>
                  </a:solidFill>
                </a:rPr>
                <a:t>Computer Centre</a:t>
              </a:r>
            </a:p>
          </p:txBody>
        </p:sp>
        <p:sp>
          <p:nvSpPr>
            <p:cNvPr id="39952" name="AutoShape 100"/>
            <p:cNvSpPr>
              <a:spLocks noChangeArrowheads="1"/>
            </p:cNvSpPr>
            <p:nvPr/>
          </p:nvSpPr>
          <p:spPr bwMode="auto">
            <a:xfrm>
              <a:off x="4124" y="2016"/>
              <a:ext cx="1305" cy="614"/>
            </a:xfrm>
            <a:prstGeom prst="flowChartPredefinedProcess">
              <a:avLst/>
            </a:prstGeom>
            <a:solidFill>
              <a:srgbClr val="FFFFFF"/>
            </a:solidFill>
            <a:ln w="9525">
              <a:solidFill>
                <a:srgbClr val="0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GB" altLang="en-US" sz="900" b="1">
                  <a:solidFill>
                    <a:srgbClr val="993366"/>
                  </a:solidFill>
                </a:rPr>
                <a:t>INFORMATION TECHNOLOGY</a:t>
              </a:r>
            </a:p>
            <a:p>
              <a:pPr>
                <a:buClr>
                  <a:srgbClr val="993366"/>
                </a:buClr>
                <a:buFont typeface="Symbol" pitchFamily="18" charset="2"/>
                <a:buChar char="·"/>
              </a:pPr>
              <a:r>
                <a:rPr lang="en-GB" altLang="en-US" sz="900">
                  <a:solidFill>
                    <a:srgbClr val="993366"/>
                  </a:solidFill>
                </a:rPr>
                <a:t> Computer Equipment</a:t>
              </a:r>
            </a:p>
            <a:p>
              <a:pPr>
                <a:buClr>
                  <a:srgbClr val="993366"/>
                </a:buClr>
                <a:buFont typeface="Symbol" pitchFamily="18" charset="2"/>
                <a:buChar char="·"/>
              </a:pPr>
              <a:r>
                <a:rPr lang="en-GB" altLang="en-US" sz="900">
                  <a:solidFill>
                    <a:srgbClr val="993366"/>
                  </a:solidFill>
                </a:rPr>
                <a:t> Communications</a:t>
              </a:r>
            </a:p>
            <a:p>
              <a:pPr>
                <a:buClr>
                  <a:srgbClr val="993366"/>
                </a:buClr>
                <a:buFont typeface="Symbol" pitchFamily="18" charset="2"/>
                <a:buChar char="·"/>
              </a:pPr>
              <a:r>
                <a:rPr lang="en-GB" altLang="en-US" sz="900">
                  <a:solidFill>
                    <a:srgbClr val="993366"/>
                  </a:solidFill>
                </a:rPr>
                <a:t> Operating Systems</a:t>
              </a:r>
            </a:p>
            <a:p>
              <a:pPr>
                <a:buClr>
                  <a:srgbClr val="993366"/>
                </a:buClr>
                <a:buFont typeface="Symbol" pitchFamily="18" charset="2"/>
                <a:buChar char="·"/>
              </a:pPr>
              <a:r>
                <a:rPr lang="en-GB" altLang="en-US" sz="900">
                  <a:solidFill>
                    <a:srgbClr val="993366"/>
                  </a:solidFill>
                </a:rPr>
                <a:t> Applications</a:t>
              </a:r>
            </a:p>
          </p:txBody>
        </p:sp>
        <p:sp>
          <p:nvSpPr>
            <p:cNvPr id="39953" name="AutoShape 101"/>
            <p:cNvSpPr>
              <a:spLocks noChangeArrowheads="1"/>
            </p:cNvSpPr>
            <p:nvPr/>
          </p:nvSpPr>
          <p:spPr bwMode="auto">
            <a:xfrm>
              <a:off x="4054" y="1619"/>
              <a:ext cx="1445" cy="349"/>
            </a:xfrm>
            <a:prstGeom prst="flowChartMagneticDrum">
              <a:avLst/>
            </a:prstGeom>
            <a:solidFill>
              <a:srgbClr val="FFFFFF"/>
            </a:solidFill>
            <a:ln w="9525">
              <a:solidFill>
                <a:srgbClr val="00000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GB" altLang="en-US" sz="900" b="1">
                  <a:solidFill>
                    <a:srgbClr val="993366"/>
                  </a:solidFill>
                </a:rPr>
                <a:t>DATA STORAGE</a:t>
              </a:r>
            </a:p>
            <a:p>
              <a:pPr>
                <a:buClr>
                  <a:srgbClr val="993366"/>
                </a:buClr>
                <a:buFont typeface="Symbol" pitchFamily="18" charset="2"/>
                <a:buChar char="·"/>
              </a:pPr>
              <a:r>
                <a:rPr lang="en-GB" altLang="en-US" sz="900">
                  <a:solidFill>
                    <a:srgbClr val="993366"/>
                  </a:solidFill>
                </a:rPr>
                <a:t> Back Up</a:t>
              </a:r>
            </a:p>
            <a:p>
              <a:pPr>
                <a:buClr>
                  <a:srgbClr val="993366"/>
                </a:buClr>
                <a:buFont typeface="Symbol" pitchFamily="18" charset="2"/>
                <a:buChar char="·"/>
              </a:pPr>
              <a:r>
                <a:rPr lang="en-GB" altLang="en-US" sz="900">
                  <a:solidFill>
                    <a:srgbClr val="993366"/>
                  </a:solidFill>
                </a:rPr>
                <a:t> Mirroring</a:t>
              </a:r>
            </a:p>
          </p:txBody>
        </p:sp>
      </p:grpSp>
      <p:cxnSp>
        <p:nvCxnSpPr>
          <p:cNvPr id="375914" name="AutoShape 106"/>
          <p:cNvCxnSpPr>
            <a:cxnSpLocks noChangeShapeType="1"/>
            <a:stCxn id="39951" idx="3"/>
            <a:endCxn id="375877" idx="3"/>
          </p:cNvCxnSpPr>
          <p:nvPr/>
        </p:nvCxnSpPr>
        <p:spPr bwMode="auto">
          <a:xfrm flipH="1">
            <a:off x="5911850" y="2470150"/>
            <a:ext cx="3119438" cy="3460750"/>
          </a:xfrm>
          <a:prstGeom prst="bentConnector3">
            <a:avLst>
              <a:gd name="adj1" fmla="val -6718"/>
            </a:avLst>
          </a:prstGeom>
          <a:noFill/>
          <a:ln w="38100">
            <a:solidFill>
              <a:srgbClr val="993366"/>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5915" name="AutoShape 107"/>
          <p:cNvCxnSpPr>
            <a:cxnSpLocks noChangeShapeType="1"/>
            <a:stCxn id="39951" idx="0"/>
            <a:endCxn id="40030" idx="0"/>
          </p:cNvCxnSpPr>
          <p:nvPr/>
        </p:nvCxnSpPr>
        <p:spPr bwMode="auto">
          <a:xfrm rot="-5400000" flipH="1" flipV="1">
            <a:off x="6165850" y="-57150"/>
            <a:ext cx="1588" cy="2732088"/>
          </a:xfrm>
          <a:prstGeom prst="bentConnector3">
            <a:avLst>
              <a:gd name="adj1" fmla="val -13200000"/>
            </a:avLst>
          </a:prstGeom>
          <a:noFill/>
          <a:ln w="38100">
            <a:solidFill>
              <a:srgbClr val="993366"/>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5916" name="AutoShape 108"/>
          <p:cNvCxnSpPr>
            <a:cxnSpLocks noChangeShapeType="1"/>
            <a:stCxn id="375877" idx="0"/>
            <a:endCxn id="40030" idx="2"/>
          </p:cNvCxnSpPr>
          <p:nvPr/>
        </p:nvCxnSpPr>
        <p:spPr bwMode="auto">
          <a:xfrm rot="-5400000">
            <a:off x="4537075" y="5419725"/>
            <a:ext cx="527050" cy="0"/>
          </a:xfrm>
          <a:prstGeom prst="straightConnector1">
            <a:avLst/>
          </a:prstGeom>
          <a:noFill/>
          <a:ln w="38100">
            <a:solidFill>
              <a:srgbClr val="993366"/>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758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758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7587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375906"/>
                                        </p:tgtEl>
                                        <p:attrNameLst>
                                          <p:attrName>style.visibility</p:attrName>
                                        </p:attrNameLst>
                                      </p:cBhvr>
                                      <p:to>
                                        <p:strVal val="visible"/>
                                      </p:to>
                                    </p:set>
                                  </p:childTnLst>
                                </p:cTn>
                              </p:par>
                            </p:childTnLst>
                          </p:cTn>
                        </p:par>
                        <p:par>
                          <p:cTn id="19" fill="hold" nodeType="afterGroup">
                            <p:stCondLst>
                              <p:cond delay="500"/>
                            </p:stCondLst>
                            <p:childTnLst>
                              <p:par>
                                <p:cTn id="20" presetID="22" presetClass="entr" presetSubtype="2" fill="hold" nodeType="afterEffect">
                                  <p:stCondLst>
                                    <p:cond delay="0"/>
                                  </p:stCondLst>
                                  <p:childTnLst>
                                    <p:set>
                                      <p:cBhvr>
                                        <p:cTn id="21" dur="1" fill="hold">
                                          <p:stCondLst>
                                            <p:cond delay="0"/>
                                          </p:stCondLst>
                                        </p:cTn>
                                        <p:tgtEl>
                                          <p:spTgt spid="375915"/>
                                        </p:tgtEl>
                                        <p:attrNameLst>
                                          <p:attrName>style.visibility</p:attrName>
                                        </p:attrNameLst>
                                      </p:cBhvr>
                                      <p:to>
                                        <p:strVal val="visible"/>
                                      </p:to>
                                    </p:set>
                                    <p:animEffect transition="in" filter="wipe(right)">
                                      <p:cBhvr>
                                        <p:cTn id="22" dur="500"/>
                                        <p:tgtEl>
                                          <p:spTgt spid="375915"/>
                                        </p:tgtEl>
                                      </p:cBhvr>
                                    </p:animEffect>
                                  </p:childTnLst>
                                </p:cTn>
                              </p:par>
                            </p:childTnLst>
                          </p:cTn>
                        </p:par>
                        <p:par>
                          <p:cTn id="23" fill="hold" nodeType="afterGroup">
                            <p:stCondLst>
                              <p:cond delay="1000"/>
                            </p:stCondLst>
                            <p:childTnLst>
                              <p:par>
                                <p:cTn id="24" presetID="22" presetClass="entr" presetSubtype="1" fill="hold" nodeType="afterEffect">
                                  <p:stCondLst>
                                    <p:cond delay="0"/>
                                  </p:stCondLst>
                                  <p:childTnLst>
                                    <p:set>
                                      <p:cBhvr>
                                        <p:cTn id="25" dur="1" fill="hold">
                                          <p:stCondLst>
                                            <p:cond delay="0"/>
                                          </p:stCondLst>
                                        </p:cTn>
                                        <p:tgtEl>
                                          <p:spTgt spid="375914"/>
                                        </p:tgtEl>
                                        <p:attrNameLst>
                                          <p:attrName>style.visibility</p:attrName>
                                        </p:attrNameLst>
                                      </p:cBhvr>
                                      <p:to>
                                        <p:strVal val="visible"/>
                                      </p:to>
                                    </p:set>
                                    <p:animEffect transition="in" filter="wipe(up)">
                                      <p:cBhvr>
                                        <p:cTn id="26" dur="500"/>
                                        <p:tgtEl>
                                          <p:spTgt spid="375914"/>
                                        </p:tgtEl>
                                      </p:cBhvr>
                                    </p:animEffect>
                                  </p:childTnLst>
                                </p:cTn>
                              </p:par>
                            </p:childTnLst>
                          </p:cTn>
                        </p:par>
                        <p:par>
                          <p:cTn id="27" fill="hold" nodeType="afterGroup">
                            <p:stCondLst>
                              <p:cond delay="1500"/>
                            </p:stCondLst>
                            <p:childTnLst>
                              <p:par>
                                <p:cTn id="28" presetID="22" presetClass="entr" presetSubtype="4" fill="hold" nodeType="afterEffect">
                                  <p:stCondLst>
                                    <p:cond delay="0"/>
                                  </p:stCondLst>
                                  <p:childTnLst>
                                    <p:set>
                                      <p:cBhvr>
                                        <p:cTn id="29" dur="1" fill="hold">
                                          <p:stCondLst>
                                            <p:cond delay="0"/>
                                          </p:stCondLst>
                                        </p:cTn>
                                        <p:tgtEl>
                                          <p:spTgt spid="375916"/>
                                        </p:tgtEl>
                                        <p:attrNameLst>
                                          <p:attrName>style.visibility</p:attrName>
                                        </p:attrNameLst>
                                      </p:cBhvr>
                                      <p:to>
                                        <p:strVal val="visible"/>
                                      </p:to>
                                    </p:set>
                                    <p:animEffect transition="in" filter="wipe(down)">
                                      <p:cBhvr>
                                        <p:cTn id="30" dur="500"/>
                                        <p:tgtEl>
                                          <p:spTgt spid="37591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37587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499"/>
                                          </p:stCondLst>
                                        </p:cTn>
                                        <p:tgtEl>
                                          <p:spTgt spid="37585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499"/>
                                          </p:stCondLst>
                                        </p:cTn>
                                        <p:tgtEl>
                                          <p:spTgt spid="3758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77"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1827213"/>
            <a:ext cx="3198813" cy="3198812"/>
          </a:xfrm>
          <a:prstGeom prst="rect">
            <a:avLst/>
          </a:prstGeom>
          <a:solidFill>
            <a:schemeClr val="accent1"/>
          </a:solidFill>
          <a:ln>
            <a:noFill/>
          </a:ln>
          <a:effectLst/>
          <a:extLst>
            <a:ext uri="{91240B29-F687-4F45-9708-019B960494DF}">
              <a14:hiddenLine xmlns:a14="http://schemas.microsoft.com/office/drawing/2010/main" w="9525">
                <a:solidFill>
                  <a:srgbClr val="5388D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736" tIns="45368" rIns="90736" bIns="45368" anchor="ctr"/>
          <a:lstStyle>
            <a:lvl1pPr defTabSz="908050">
              <a:defRPr sz="2000">
                <a:solidFill>
                  <a:schemeClr val="tx1"/>
                </a:solidFill>
                <a:latin typeface="Arial" charset="0"/>
              </a:defRPr>
            </a:lvl1pPr>
            <a:lvl2pPr marL="742950" indent="-285750" defTabSz="908050">
              <a:defRPr sz="2000">
                <a:solidFill>
                  <a:schemeClr val="tx1"/>
                </a:solidFill>
                <a:latin typeface="Arial" charset="0"/>
              </a:defRPr>
            </a:lvl2pPr>
            <a:lvl3pPr marL="1143000" indent="-228600" defTabSz="908050">
              <a:defRPr sz="2000">
                <a:solidFill>
                  <a:schemeClr val="tx1"/>
                </a:solidFill>
                <a:latin typeface="Arial" charset="0"/>
              </a:defRPr>
            </a:lvl3pPr>
            <a:lvl4pPr marL="1600200" indent="-228600" defTabSz="908050">
              <a:defRPr sz="2000">
                <a:solidFill>
                  <a:schemeClr val="tx1"/>
                </a:solidFill>
                <a:latin typeface="Arial" charset="0"/>
              </a:defRPr>
            </a:lvl4pPr>
            <a:lvl5pPr marL="2057400" indent="-228600" defTabSz="908050">
              <a:defRPr sz="2000">
                <a:solidFill>
                  <a:schemeClr val="tx1"/>
                </a:solidFill>
                <a:latin typeface="Arial" charset="0"/>
              </a:defRPr>
            </a:lvl5pPr>
            <a:lvl6pPr marL="2514600" indent="-228600" defTabSz="908050" eaLnBrk="0" fontAlgn="base" hangingPunct="0">
              <a:spcBef>
                <a:spcPct val="0"/>
              </a:spcBef>
              <a:spcAft>
                <a:spcPct val="0"/>
              </a:spcAft>
              <a:defRPr sz="2000">
                <a:solidFill>
                  <a:schemeClr val="tx1"/>
                </a:solidFill>
                <a:latin typeface="Arial" charset="0"/>
              </a:defRPr>
            </a:lvl6pPr>
            <a:lvl7pPr marL="2971800" indent="-228600" defTabSz="908050" eaLnBrk="0" fontAlgn="base" hangingPunct="0">
              <a:spcBef>
                <a:spcPct val="0"/>
              </a:spcBef>
              <a:spcAft>
                <a:spcPct val="0"/>
              </a:spcAft>
              <a:defRPr sz="2000">
                <a:solidFill>
                  <a:schemeClr val="tx1"/>
                </a:solidFill>
                <a:latin typeface="Arial" charset="0"/>
              </a:defRPr>
            </a:lvl7pPr>
            <a:lvl8pPr marL="3429000" indent="-228600" defTabSz="908050" eaLnBrk="0" fontAlgn="base" hangingPunct="0">
              <a:spcBef>
                <a:spcPct val="0"/>
              </a:spcBef>
              <a:spcAft>
                <a:spcPct val="0"/>
              </a:spcAft>
              <a:defRPr sz="2000">
                <a:solidFill>
                  <a:schemeClr val="tx1"/>
                </a:solidFill>
                <a:latin typeface="Arial" charset="0"/>
              </a:defRPr>
            </a:lvl8pPr>
            <a:lvl9pPr marL="3886200" indent="-228600" defTabSz="908050" eaLnBrk="0" fontAlgn="base" hangingPunct="0">
              <a:spcBef>
                <a:spcPct val="0"/>
              </a:spcBef>
              <a:spcAft>
                <a:spcPct val="0"/>
              </a:spcAft>
              <a:defRPr sz="2000">
                <a:solidFill>
                  <a:schemeClr val="tx1"/>
                </a:solidFill>
                <a:latin typeface="Arial" charset="0"/>
              </a:defRPr>
            </a:lvl9pPr>
          </a:lstStyle>
          <a:p>
            <a:pPr algn="ctr"/>
            <a:endParaRPr lang="en-GB" altLang="en-US"/>
          </a:p>
        </p:txBody>
      </p:sp>
      <p:sp>
        <p:nvSpPr>
          <p:cNvPr id="40963" name="Rectangle 3"/>
          <p:cNvSpPr>
            <a:spLocks noGrp="1" noChangeArrowheads="1"/>
          </p:cNvSpPr>
          <p:nvPr>
            <p:ph type="title"/>
          </p:nvPr>
        </p:nvSpPr>
        <p:spPr>
          <a:xfrm>
            <a:off x="914400" y="2693988"/>
            <a:ext cx="8364538" cy="1420812"/>
          </a:xfrm>
        </p:spPr>
        <p:txBody>
          <a:bodyPr/>
          <a:lstStyle/>
          <a:p>
            <a:r>
              <a:rPr lang="en-GB" altLang="en-US" sz="3000" smtClean="0"/>
              <a:t>Scenario</a:t>
            </a:r>
            <a:br>
              <a:rPr lang="en-GB" altLang="en-US" sz="3000" smtClean="0"/>
            </a:br>
            <a:r>
              <a:rPr lang="en-GB" altLang="en-US" sz="3000" smtClean="0">
                <a:latin typeface="Arial" charset="0"/>
              </a:rPr>
              <a:t>Move 1</a:t>
            </a:r>
            <a:endParaRPr lang="en-GB" altLang="en-US" sz="3000" smtClean="0"/>
          </a:p>
        </p:txBody>
      </p:sp>
      <p:pic>
        <p:nvPicPr>
          <p:cNvPr id="409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2950" y="2119313"/>
            <a:ext cx="6043613" cy="25066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0965" name="Line 5"/>
          <p:cNvSpPr>
            <a:spLocks noChangeShapeType="1"/>
          </p:cNvSpPr>
          <p:nvPr/>
        </p:nvSpPr>
        <p:spPr bwMode="auto">
          <a:xfrm rot="16205962" flipV="1">
            <a:off x="7435057" y="3559969"/>
            <a:ext cx="12700" cy="814387"/>
          </a:xfrm>
          <a:prstGeom prst="line">
            <a:avLst/>
          </a:prstGeom>
          <a:noFill/>
          <a:ln w="762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66" name="Text Box 6"/>
          <p:cNvSpPr txBox="1">
            <a:spLocks noChangeArrowheads="1"/>
          </p:cNvSpPr>
          <p:nvPr/>
        </p:nvSpPr>
        <p:spPr bwMode="auto">
          <a:xfrm>
            <a:off x="7718425" y="3816350"/>
            <a:ext cx="1135063" cy="303213"/>
          </a:xfrm>
          <a:prstGeom prst="rect">
            <a:avLst/>
          </a:prstGeom>
          <a:solidFill>
            <a:srgbClr val="C0C0C0"/>
          </a:solidFill>
          <a:ln w="12700">
            <a:solidFill>
              <a:srgbClr val="000000"/>
            </a:solidFill>
            <a:miter lim="800000"/>
            <a:headEnd/>
            <a:tailEnd/>
          </a:ln>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nl-NL" altLang="en-US" sz="1300" b="1">
                <a:solidFill>
                  <a:srgbClr val="000000"/>
                </a:solidFill>
                <a:latin typeface="Arial Narrow" pitchFamily="34" charset="0"/>
              </a:rPr>
              <a:t>Wind direction</a:t>
            </a:r>
          </a:p>
        </p:txBody>
      </p:sp>
      <p:sp>
        <p:nvSpPr>
          <p:cNvPr id="40967" name="Oval 8"/>
          <p:cNvSpPr>
            <a:spLocks noChangeArrowheads="1"/>
          </p:cNvSpPr>
          <p:nvPr/>
        </p:nvSpPr>
        <p:spPr bwMode="auto">
          <a:xfrm>
            <a:off x="4418013" y="3171825"/>
            <a:ext cx="244475" cy="227013"/>
          </a:xfrm>
          <a:prstGeom prst="ellipse">
            <a:avLst/>
          </a:prstGeom>
          <a:solidFill>
            <a:srgbClr val="FF0000"/>
          </a:solidFill>
          <a:ln w="9525">
            <a:solidFill>
              <a:srgbClr val="8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40968" name="Oval 9"/>
          <p:cNvSpPr>
            <a:spLocks noChangeArrowheads="1"/>
          </p:cNvSpPr>
          <p:nvPr/>
        </p:nvSpPr>
        <p:spPr bwMode="auto">
          <a:xfrm rot="4898719">
            <a:off x="6615906" y="2205832"/>
            <a:ext cx="441325" cy="1604962"/>
          </a:xfrm>
          <a:prstGeom prst="ellipse">
            <a:avLst/>
          </a:prstGeom>
          <a:solidFill>
            <a:srgbClr val="FFFF00">
              <a:alpha val="5019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40969" name="Text Box 10"/>
          <p:cNvSpPr txBox="1">
            <a:spLocks noChangeArrowheads="1"/>
          </p:cNvSpPr>
          <p:nvPr/>
        </p:nvSpPr>
        <p:spPr bwMode="auto">
          <a:xfrm>
            <a:off x="3282950" y="346075"/>
            <a:ext cx="5907088"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spcAft>
                <a:spcPts val="1500"/>
              </a:spcAft>
            </a:pPr>
            <a:r>
              <a:rPr lang="en-GB" altLang="en-US" sz="1600"/>
              <a:t>Your head office, where you are now situated accommodates 600 employees.  It is a six-storey building on the brand new £400m FastCentral Business Park next to the A40 west of London.  Yours is the first building to be occupied.</a:t>
            </a:r>
            <a:endParaRPr lang="nl-NL" altLang="en-US" sz="1600"/>
          </a:p>
        </p:txBody>
      </p:sp>
      <p:sp>
        <p:nvSpPr>
          <p:cNvPr id="40970" name="Line 11"/>
          <p:cNvSpPr>
            <a:spLocks noChangeShapeType="1"/>
          </p:cNvSpPr>
          <p:nvPr/>
        </p:nvSpPr>
        <p:spPr bwMode="auto">
          <a:xfrm flipH="1">
            <a:off x="4564063" y="1533525"/>
            <a:ext cx="693737" cy="1658938"/>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40971" name="Text Box 12"/>
          <p:cNvSpPr txBox="1">
            <a:spLocks noChangeArrowheads="1"/>
          </p:cNvSpPr>
          <p:nvPr/>
        </p:nvSpPr>
        <p:spPr bwMode="auto">
          <a:xfrm>
            <a:off x="3282950" y="5248275"/>
            <a:ext cx="6318250" cy="67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spcBef>
                <a:spcPts val="4200"/>
              </a:spcBef>
              <a:spcAft>
                <a:spcPts val="1500"/>
              </a:spcAft>
            </a:pPr>
            <a:r>
              <a:rPr lang="en-GB" altLang="en-US" sz="1600"/>
              <a:t>Chemical vapour cloud is moving towards your head office building.</a:t>
            </a:r>
          </a:p>
          <a:p>
            <a:r>
              <a:rPr lang="en-GB" altLang="en-US" sz="1600"/>
              <a:t>Cause of release and exact type of chemical are unknown.	</a:t>
            </a:r>
            <a:endParaRPr lang="nl-NL" altLang="en-US" sz="1600"/>
          </a:p>
        </p:txBody>
      </p:sp>
      <p:sp>
        <p:nvSpPr>
          <p:cNvPr id="40972" name="Line 13"/>
          <p:cNvSpPr>
            <a:spLocks noChangeShapeType="1"/>
          </p:cNvSpPr>
          <p:nvPr/>
        </p:nvSpPr>
        <p:spPr bwMode="auto">
          <a:xfrm flipV="1">
            <a:off x="5343525" y="3154363"/>
            <a:ext cx="1262063" cy="201771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40973" name="AutoShape 14"/>
          <p:cNvSpPr>
            <a:spLocks noChangeArrowheads="1"/>
          </p:cNvSpPr>
          <p:nvPr/>
        </p:nvSpPr>
        <p:spPr bwMode="auto">
          <a:xfrm>
            <a:off x="7454900" y="2711450"/>
            <a:ext cx="263525" cy="274638"/>
          </a:xfrm>
          <a:prstGeom prst="irregularSeal1">
            <a:avLst/>
          </a:prstGeom>
          <a:solidFill>
            <a:srgbClr val="FFFF00"/>
          </a:solidFill>
          <a:ln w="9525">
            <a:solidFill>
              <a:srgbClr val="0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0" y="1827213"/>
            <a:ext cx="3198813" cy="3198812"/>
          </a:xfrm>
          <a:prstGeom prst="rect">
            <a:avLst/>
          </a:prstGeom>
          <a:solidFill>
            <a:schemeClr val="accent1"/>
          </a:solidFill>
          <a:ln>
            <a:noFill/>
          </a:ln>
          <a:effectLst/>
          <a:extLst>
            <a:ext uri="{91240B29-F687-4F45-9708-019B960494DF}">
              <a14:hiddenLine xmlns:a14="http://schemas.microsoft.com/office/drawing/2010/main" w="9525">
                <a:solidFill>
                  <a:srgbClr val="5388D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736" tIns="45368" rIns="90736" bIns="45368" anchor="ctr"/>
          <a:lstStyle>
            <a:lvl1pPr defTabSz="908050">
              <a:defRPr sz="2000">
                <a:solidFill>
                  <a:schemeClr val="tx1"/>
                </a:solidFill>
                <a:latin typeface="Arial" charset="0"/>
              </a:defRPr>
            </a:lvl1pPr>
            <a:lvl2pPr marL="742950" indent="-285750" defTabSz="908050">
              <a:defRPr sz="2000">
                <a:solidFill>
                  <a:schemeClr val="tx1"/>
                </a:solidFill>
                <a:latin typeface="Arial" charset="0"/>
              </a:defRPr>
            </a:lvl2pPr>
            <a:lvl3pPr marL="1143000" indent="-228600" defTabSz="908050">
              <a:defRPr sz="2000">
                <a:solidFill>
                  <a:schemeClr val="tx1"/>
                </a:solidFill>
                <a:latin typeface="Arial" charset="0"/>
              </a:defRPr>
            </a:lvl3pPr>
            <a:lvl4pPr marL="1600200" indent="-228600" defTabSz="908050">
              <a:defRPr sz="2000">
                <a:solidFill>
                  <a:schemeClr val="tx1"/>
                </a:solidFill>
                <a:latin typeface="Arial" charset="0"/>
              </a:defRPr>
            </a:lvl4pPr>
            <a:lvl5pPr marL="2057400" indent="-228600" defTabSz="908050">
              <a:defRPr sz="2000">
                <a:solidFill>
                  <a:schemeClr val="tx1"/>
                </a:solidFill>
                <a:latin typeface="Arial" charset="0"/>
              </a:defRPr>
            </a:lvl5pPr>
            <a:lvl6pPr marL="2514600" indent="-228600" defTabSz="908050" eaLnBrk="0" fontAlgn="base" hangingPunct="0">
              <a:spcBef>
                <a:spcPct val="0"/>
              </a:spcBef>
              <a:spcAft>
                <a:spcPct val="0"/>
              </a:spcAft>
              <a:defRPr sz="2000">
                <a:solidFill>
                  <a:schemeClr val="tx1"/>
                </a:solidFill>
                <a:latin typeface="Arial" charset="0"/>
              </a:defRPr>
            </a:lvl6pPr>
            <a:lvl7pPr marL="2971800" indent="-228600" defTabSz="908050" eaLnBrk="0" fontAlgn="base" hangingPunct="0">
              <a:spcBef>
                <a:spcPct val="0"/>
              </a:spcBef>
              <a:spcAft>
                <a:spcPct val="0"/>
              </a:spcAft>
              <a:defRPr sz="2000">
                <a:solidFill>
                  <a:schemeClr val="tx1"/>
                </a:solidFill>
                <a:latin typeface="Arial" charset="0"/>
              </a:defRPr>
            </a:lvl7pPr>
            <a:lvl8pPr marL="3429000" indent="-228600" defTabSz="908050" eaLnBrk="0" fontAlgn="base" hangingPunct="0">
              <a:spcBef>
                <a:spcPct val="0"/>
              </a:spcBef>
              <a:spcAft>
                <a:spcPct val="0"/>
              </a:spcAft>
              <a:defRPr sz="2000">
                <a:solidFill>
                  <a:schemeClr val="tx1"/>
                </a:solidFill>
                <a:latin typeface="Arial" charset="0"/>
              </a:defRPr>
            </a:lvl8pPr>
            <a:lvl9pPr marL="3886200" indent="-228600" defTabSz="908050" eaLnBrk="0" fontAlgn="base" hangingPunct="0">
              <a:spcBef>
                <a:spcPct val="0"/>
              </a:spcBef>
              <a:spcAft>
                <a:spcPct val="0"/>
              </a:spcAft>
              <a:defRPr sz="2000">
                <a:solidFill>
                  <a:schemeClr val="tx1"/>
                </a:solidFill>
                <a:latin typeface="Arial" charset="0"/>
              </a:defRPr>
            </a:lvl9pPr>
          </a:lstStyle>
          <a:p>
            <a:pPr algn="ctr"/>
            <a:endParaRPr lang="en-GB" altLang="en-US"/>
          </a:p>
        </p:txBody>
      </p:sp>
      <p:sp>
        <p:nvSpPr>
          <p:cNvPr id="41987" name="Rectangle 3"/>
          <p:cNvSpPr>
            <a:spLocks noGrp="1" noChangeArrowheads="1"/>
          </p:cNvSpPr>
          <p:nvPr>
            <p:ph type="title"/>
          </p:nvPr>
        </p:nvSpPr>
        <p:spPr>
          <a:xfrm>
            <a:off x="914400" y="2693988"/>
            <a:ext cx="8364538" cy="1420812"/>
          </a:xfrm>
        </p:spPr>
        <p:txBody>
          <a:bodyPr/>
          <a:lstStyle/>
          <a:p>
            <a:r>
              <a:rPr lang="en-GB" altLang="en-US" sz="3000" smtClean="0"/>
              <a:t>Scenario</a:t>
            </a:r>
            <a:br>
              <a:rPr lang="en-GB" altLang="en-US" sz="3000" smtClean="0"/>
            </a:br>
            <a:r>
              <a:rPr lang="en-GB" altLang="en-US" sz="3000" smtClean="0">
                <a:latin typeface="Arial" charset="0"/>
              </a:rPr>
              <a:t>Move 2</a:t>
            </a:r>
            <a:endParaRPr lang="en-GB" altLang="en-US" sz="3000" smtClean="0"/>
          </a:p>
        </p:txBody>
      </p:sp>
      <p:pic>
        <p:nvPicPr>
          <p:cNvPr id="419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2950" y="2119313"/>
            <a:ext cx="6043613" cy="25066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989" name="Line 5"/>
          <p:cNvSpPr>
            <a:spLocks noChangeShapeType="1"/>
          </p:cNvSpPr>
          <p:nvPr/>
        </p:nvSpPr>
        <p:spPr bwMode="auto">
          <a:xfrm rot="16205962" flipV="1">
            <a:off x="7435057" y="3559969"/>
            <a:ext cx="12700" cy="814387"/>
          </a:xfrm>
          <a:prstGeom prst="line">
            <a:avLst/>
          </a:prstGeom>
          <a:noFill/>
          <a:ln w="762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990" name="Text Box 6"/>
          <p:cNvSpPr txBox="1">
            <a:spLocks noChangeArrowheads="1"/>
          </p:cNvSpPr>
          <p:nvPr/>
        </p:nvSpPr>
        <p:spPr bwMode="auto">
          <a:xfrm>
            <a:off x="7718425" y="3816350"/>
            <a:ext cx="1135063" cy="303213"/>
          </a:xfrm>
          <a:prstGeom prst="rect">
            <a:avLst/>
          </a:prstGeom>
          <a:solidFill>
            <a:srgbClr val="C0C0C0"/>
          </a:solidFill>
          <a:ln w="12700">
            <a:solidFill>
              <a:srgbClr val="000000"/>
            </a:solidFill>
            <a:miter lim="800000"/>
            <a:headEnd/>
            <a:tailEnd/>
          </a:ln>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nl-NL" altLang="en-US" sz="1300" b="1">
                <a:solidFill>
                  <a:srgbClr val="000000"/>
                </a:solidFill>
                <a:latin typeface="Arial Narrow" pitchFamily="34" charset="0"/>
              </a:rPr>
              <a:t>Wind direction</a:t>
            </a:r>
          </a:p>
        </p:txBody>
      </p:sp>
      <p:sp>
        <p:nvSpPr>
          <p:cNvPr id="41991" name="AutoShape 7"/>
          <p:cNvSpPr>
            <a:spLocks noChangeArrowheads="1"/>
          </p:cNvSpPr>
          <p:nvPr/>
        </p:nvSpPr>
        <p:spPr bwMode="auto">
          <a:xfrm>
            <a:off x="7454900" y="2711450"/>
            <a:ext cx="263525" cy="274638"/>
          </a:xfrm>
          <a:prstGeom prst="irregularSeal1">
            <a:avLst/>
          </a:prstGeom>
          <a:solidFill>
            <a:srgbClr val="FFFF00"/>
          </a:solidFill>
          <a:ln w="9525">
            <a:solidFill>
              <a:srgbClr val="0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41992" name="Oval 8"/>
          <p:cNvSpPr>
            <a:spLocks noChangeArrowheads="1"/>
          </p:cNvSpPr>
          <p:nvPr/>
        </p:nvSpPr>
        <p:spPr bwMode="auto">
          <a:xfrm>
            <a:off x="4418013" y="3171825"/>
            <a:ext cx="244475" cy="227013"/>
          </a:xfrm>
          <a:prstGeom prst="ellipse">
            <a:avLst/>
          </a:prstGeom>
          <a:solidFill>
            <a:srgbClr val="FF0000"/>
          </a:solidFill>
          <a:ln w="9525">
            <a:solidFill>
              <a:srgbClr val="8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41993" name="Text Box 10"/>
          <p:cNvSpPr txBox="1">
            <a:spLocks noChangeArrowheads="1"/>
          </p:cNvSpPr>
          <p:nvPr/>
        </p:nvSpPr>
        <p:spPr bwMode="auto">
          <a:xfrm>
            <a:off x="3282950" y="346075"/>
            <a:ext cx="5907088"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spcAft>
                <a:spcPts val="1500"/>
              </a:spcAft>
            </a:pPr>
            <a:r>
              <a:rPr lang="en-GB" altLang="en-US" sz="1600">
                <a:solidFill>
                  <a:schemeClr val="bg2"/>
                </a:solidFill>
              </a:rPr>
              <a:t>Your head office, where you are now situated accommodates 600 employees.  It is a six-storey building on the brand new £400m FastCentral Business Park next to the A40 west of London.  Yours is the first building to be occupied.</a:t>
            </a:r>
            <a:endParaRPr lang="nl-NL" altLang="en-US" sz="1600">
              <a:solidFill>
                <a:schemeClr val="bg2"/>
              </a:solidFill>
            </a:endParaRPr>
          </a:p>
        </p:txBody>
      </p:sp>
      <p:sp>
        <p:nvSpPr>
          <p:cNvPr id="41994" name="Line 11"/>
          <p:cNvSpPr>
            <a:spLocks noChangeShapeType="1"/>
          </p:cNvSpPr>
          <p:nvPr/>
        </p:nvSpPr>
        <p:spPr bwMode="auto">
          <a:xfrm flipH="1">
            <a:off x="4564063" y="1533525"/>
            <a:ext cx="693737" cy="1658938"/>
          </a:xfrm>
          <a:prstGeom prst="line">
            <a:avLst/>
          </a:prstGeom>
          <a:noFill/>
          <a:ln w="190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41995" name="Text Box 12"/>
          <p:cNvSpPr txBox="1">
            <a:spLocks noChangeArrowheads="1"/>
          </p:cNvSpPr>
          <p:nvPr/>
        </p:nvSpPr>
        <p:spPr bwMode="auto">
          <a:xfrm>
            <a:off x="3282950" y="5248275"/>
            <a:ext cx="6318250"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spcBef>
                <a:spcPts val="4200"/>
              </a:spcBef>
              <a:spcAft>
                <a:spcPts val="1500"/>
              </a:spcAft>
            </a:pPr>
            <a:r>
              <a:rPr lang="en-GB" altLang="en-US" sz="1600"/>
              <a:t>Chemical vapour cloud has moved west towards your building.  Roads are gridlocked. Vapour is hydrochloric acid.  Staff have been overcome.</a:t>
            </a:r>
          </a:p>
          <a:p>
            <a:r>
              <a:rPr lang="en-GB" altLang="en-US" sz="1600"/>
              <a:t>News reports suggest terrorists are responsible.</a:t>
            </a:r>
            <a:endParaRPr lang="nl-NL" altLang="en-US" sz="1600"/>
          </a:p>
        </p:txBody>
      </p:sp>
      <p:sp>
        <p:nvSpPr>
          <p:cNvPr id="41996" name="Line 13"/>
          <p:cNvSpPr>
            <a:spLocks noChangeShapeType="1"/>
          </p:cNvSpPr>
          <p:nvPr/>
        </p:nvSpPr>
        <p:spPr bwMode="auto">
          <a:xfrm flipV="1">
            <a:off x="5343525" y="3398838"/>
            <a:ext cx="484188" cy="1773237"/>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41997" name="Oval 14"/>
          <p:cNvSpPr>
            <a:spLocks noChangeArrowheads="1"/>
          </p:cNvSpPr>
          <p:nvPr/>
        </p:nvSpPr>
        <p:spPr bwMode="auto">
          <a:xfrm rot="4898719">
            <a:off x="6231732" y="1883569"/>
            <a:ext cx="322262" cy="2254250"/>
          </a:xfrm>
          <a:prstGeom prst="ellipse">
            <a:avLst/>
          </a:prstGeom>
          <a:solidFill>
            <a:srgbClr val="FFFFCC">
              <a:alpha val="5019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41998" name="Oval 9"/>
          <p:cNvSpPr>
            <a:spLocks noChangeArrowheads="1"/>
          </p:cNvSpPr>
          <p:nvPr/>
        </p:nvSpPr>
        <p:spPr bwMode="auto">
          <a:xfrm rot="4898719">
            <a:off x="5615781" y="2285207"/>
            <a:ext cx="441325" cy="1604962"/>
          </a:xfrm>
          <a:prstGeom prst="ellipse">
            <a:avLst/>
          </a:prstGeom>
          <a:solidFill>
            <a:srgbClr val="FFFF00">
              <a:alpha val="5019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Date Placeholder 3"/>
          <p:cNvSpPr>
            <a:spLocks noGrp="1"/>
          </p:cNvSpPr>
          <p:nvPr>
            <p:ph type="dt" sz="quarter" idx="10"/>
          </p:nvPr>
        </p:nvSpPr>
        <p:spPr>
          <a:noFill/>
        </p:spPr>
        <p:txBody>
          <a:bodyPr/>
          <a:lstStyle>
            <a:lvl1pPr defTabSz="939800">
              <a:defRPr sz="2000">
                <a:solidFill>
                  <a:schemeClr val="tx1"/>
                </a:solidFill>
                <a:latin typeface="Arial" charset="0"/>
              </a:defRPr>
            </a:lvl1pPr>
            <a:lvl2pPr marL="742950" indent="-285750" defTabSz="939800">
              <a:defRPr sz="2000">
                <a:solidFill>
                  <a:schemeClr val="tx1"/>
                </a:solidFill>
                <a:latin typeface="Arial" charset="0"/>
              </a:defRPr>
            </a:lvl2pPr>
            <a:lvl3pPr marL="1143000" indent="-228600" defTabSz="939800">
              <a:defRPr sz="2000">
                <a:solidFill>
                  <a:schemeClr val="tx1"/>
                </a:solidFill>
                <a:latin typeface="Arial" charset="0"/>
              </a:defRPr>
            </a:lvl3pPr>
            <a:lvl4pPr marL="1600200" indent="-228600" defTabSz="939800">
              <a:defRPr sz="2000">
                <a:solidFill>
                  <a:schemeClr val="tx1"/>
                </a:solidFill>
                <a:latin typeface="Arial" charset="0"/>
              </a:defRPr>
            </a:lvl4pPr>
            <a:lvl5pPr marL="2057400" indent="-228600" defTabSz="939800">
              <a:defRPr sz="2000">
                <a:solidFill>
                  <a:schemeClr val="tx1"/>
                </a:solidFill>
                <a:latin typeface="Arial" charset="0"/>
              </a:defRPr>
            </a:lvl5pPr>
            <a:lvl6pPr marL="2514600" indent="-228600" defTabSz="939800" eaLnBrk="0" fontAlgn="base" hangingPunct="0">
              <a:spcBef>
                <a:spcPct val="0"/>
              </a:spcBef>
              <a:spcAft>
                <a:spcPct val="0"/>
              </a:spcAft>
              <a:defRPr sz="2000">
                <a:solidFill>
                  <a:schemeClr val="tx1"/>
                </a:solidFill>
                <a:latin typeface="Arial" charset="0"/>
              </a:defRPr>
            </a:lvl6pPr>
            <a:lvl7pPr marL="2971800" indent="-228600" defTabSz="939800" eaLnBrk="0" fontAlgn="base" hangingPunct="0">
              <a:spcBef>
                <a:spcPct val="0"/>
              </a:spcBef>
              <a:spcAft>
                <a:spcPct val="0"/>
              </a:spcAft>
              <a:defRPr sz="2000">
                <a:solidFill>
                  <a:schemeClr val="tx1"/>
                </a:solidFill>
                <a:latin typeface="Arial" charset="0"/>
              </a:defRPr>
            </a:lvl7pPr>
            <a:lvl8pPr marL="3429000" indent="-228600" defTabSz="939800" eaLnBrk="0" fontAlgn="base" hangingPunct="0">
              <a:spcBef>
                <a:spcPct val="0"/>
              </a:spcBef>
              <a:spcAft>
                <a:spcPct val="0"/>
              </a:spcAft>
              <a:defRPr sz="2000">
                <a:solidFill>
                  <a:schemeClr val="tx1"/>
                </a:solidFill>
                <a:latin typeface="Arial" charset="0"/>
              </a:defRPr>
            </a:lvl8pPr>
            <a:lvl9pPr marL="3886200" indent="-228600" defTabSz="939800" eaLnBrk="0" fontAlgn="base" hangingPunct="0">
              <a:spcBef>
                <a:spcPct val="0"/>
              </a:spcBef>
              <a:spcAft>
                <a:spcPct val="0"/>
              </a:spcAft>
              <a:defRPr sz="2000">
                <a:solidFill>
                  <a:schemeClr val="tx1"/>
                </a:solidFill>
                <a:latin typeface="Arial" charset="0"/>
              </a:defRPr>
            </a:lvl9pPr>
          </a:lstStyle>
          <a:p>
            <a:r>
              <a:rPr lang="en-GB" altLang="en-US" sz="1200"/>
              <a:t>Marsh</a:t>
            </a:r>
          </a:p>
        </p:txBody>
      </p:sp>
      <p:sp>
        <p:nvSpPr>
          <p:cNvPr id="6147" name="Rectangle 7"/>
          <p:cNvSpPr>
            <a:spLocks noGrp="1" noChangeArrowheads="1"/>
          </p:cNvSpPr>
          <p:nvPr>
            <p:ph type="title"/>
          </p:nvPr>
        </p:nvSpPr>
        <p:spPr/>
        <p:txBody>
          <a:bodyPr/>
          <a:lstStyle/>
          <a:p>
            <a:r>
              <a:rPr lang="en-GB" altLang="en-US" smtClean="0"/>
              <a:t>What is BCM?</a:t>
            </a:r>
          </a:p>
        </p:txBody>
      </p:sp>
      <p:sp>
        <p:nvSpPr>
          <p:cNvPr id="6148" name="Rectangle 8"/>
          <p:cNvSpPr>
            <a:spLocks noGrp="1" noChangeArrowheads="1"/>
          </p:cNvSpPr>
          <p:nvPr>
            <p:ph type="body" idx="1"/>
          </p:nvPr>
        </p:nvSpPr>
        <p:spPr/>
        <p:txBody>
          <a:bodyPr/>
          <a:lstStyle/>
          <a:p>
            <a:r>
              <a:rPr lang="en-GB" altLang="en-US" smtClean="0"/>
              <a:t>Business Continuity Institute (BCI) and PAS 56</a:t>
            </a:r>
            <a:r>
              <a:rPr lang="en-GB" altLang="en-US" baseline="30000" smtClean="0"/>
              <a:t>1</a:t>
            </a:r>
          </a:p>
          <a:p>
            <a:pPr lvl="1"/>
            <a:r>
              <a:rPr lang="en-GB" altLang="en-US" smtClean="0"/>
              <a:t>holistic management process</a:t>
            </a:r>
          </a:p>
          <a:p>
            <a:pPr lvl="1"/>
            <a:r>
              <a:rPr lang="en-GB" altLang="en-US" smtClean="0"/>
              <a:t>identifies potential impacts</a:t>
            </a:r>
          </a:p>
          <a:p>
            <a:pPr lvl="1"/>
            <a:r>
              <a:rPr lang="en-GB" altLang="en-US" smtClean="0"/>
              <a:t>framework for resilience and response capability</a:t>
            </a:r>
          </a:p>
          <a:p>
            <a:pPr lvl="1"/>
            <a:r>
              <a:rPr lang="en-GB" altLang="en-US" smtClean="0"/>
              <a:t>safeguard interests of key stakeholders</a:t>
            </a:r>
          </a:p>
          <a:p>
            <a:pPr>
              <a:buFont typeface="Wingdings" pitchFamily="2" charset="2"/>
              <a:buNone/>
            </a:pPr>
            <a:r>
              <a:rPr lang="en-GB" altLang="en-US" smtClean="0"/>
              <a:t>or more simply…</a:t>
            </a:r>
          </a:p>
          <a:p>
            <a:endParaRPr lang="en-GB" altLang="en-US" smtClean="0"/>
          </a:p>
        </p:txBody>
      </p:sp>
      <p:sp>
        <p:nvSpPr>
          <p:cNvPr id="324612" name="Rectangle 4"/>
          <p:cNvSpPr>
            <a:spLocks noChangeArrowheads="1"/>
          </p:cNvSpPr>
          <p:nvPr/>
        </p:nvSpPr>
        <p:spPr bwMode="auto">
          <a:xfrm>
            <a:off x="911225" y="3892550"/>
            <a:ext cx="7983538" cy="1238250"/>
          </a:xfrm>
          <a:prstGeom prst="rect">
            <a:avLst/>
          </a:prstGeom>
          <a:solidFill>
            <a:srgbClr val="0033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GB" altLang="en-US" sz="2400" b="1" i="1">
                <a:solidFill>
                  <a:schemeClr val="bg1"/>
                </a:solidFill>
                <a:latin typeface="Times New Roman" pitchFamily="18" charset="0"/>
              </a:rPr>
              <a:t>A process that establishes a secure and resilient business environment capable of mounting an immediate and effective response to a major incident.</a:t>
            </a:r>
          </a:p>
        </p:txBody>
      </p:sp>
      <p:sp>
        <p:nvSpPr>
          <p:cNvPr id="324613" name="Rectangle 5"/>
          <p:cNvSpPr>
            <a:spLocks noChangeArrowheads="1"/>
          </p:cNvSpPr>
          <p:nvPr/>
        </p:nvSpPr>
        <p:spPr bwMode="auto">
          <a:xfrm>
            <a:off x="808038" y="5100638"/>
            <a:ext cx="7985125" cy="873125"/>
          </a:xfrm>
          <a:prstGeom prst="rect">
            <a:avLst/>
          </a:prstGeom>
          <a:noFill/>
          <a:ln>
            <a:noFill/>
          </a:ln>
          <a:effectLst/>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spAutoFit/>
          </a:bodyPr>
          <a:lstStyle/>
          <a:p>
            <a:pPr algn="ctr">
              <a:defRPr/>
            </a:pPr>
            <a:r>
              <a:rPr lang="en-GB" sz="2400" b="1" i="1">
                <a:solidFill>
                  <a:schemeClr val="folHlink"/>
                </a:solidFill>
                <a:effectLst>
                  <a:outerShdw blurRad="38100" dist="38100" dir="2700000" algn="tl">
                    <a:srgbClr val="C0C0C0"/>
                  </a:outerShdw>
                </a:effectLst>
                <a:latin typeface="Times New Roman" pitchFamily="18" charset="0"/>
                <a:cs typeface="Times New Roman" pitchFamily="18" charset="0"/>
              </a:rPr>
              <a:t>Not just a paper plan, it also requires organisation, planning, assessment, training, rehearsal and more.</a:t>
            </a:r>
          </a:p>
        </p:txBody>
      </p:sp>
      <p:sp>
        <p:nvSpPr>
          <p:cNvPr id="6151" name="Rectangle 6"/>
          <p:cNvSpPr>
            <a:spLocks noChangeArrowheads="1"/>
          </p:cNvSpPr>
          <p:nvPr/>
        </p:nvSpPr>
        <p:spPr bwMode="auto">
          <a:xfrm>
            <a:off x="2982913" y="6140450"/>
            <a:ext cx="634206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863600" indent="-8636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GB" altLang="en-US" sz="1600" baseline="30000">
                <a:latin typeface="Arial Narrow" pitchFamily="34" charset="0"/>
                <a:cs typeface="Times New Roman" pitchFamily="18" charset="0"/>
              </a:rPr>
              <a:t>1 </a:t>
            </a:r>
            <a:r>
              <a:rPr lang="en-GB" altLang="en-US" sz="1600">
                <a:latin typeface="Arial Narrow" pitchFamily="34" charset="0"/>
                <a:cs typeface="Times New Roman" pitchFamily="18" charset="0"/>
              </a:rPr>
              <a:t>PAS 56 – Guide to Business Continuity Management is a Publicly Available Specification developed through the British Standards Institution.</a:t>
            </a:r>
            <a:r>
              <a:rPr lang="en-US" altLang="en-US" sz="1700">
                <a:latin typeface="Arial Black" pitchFamily="34" charset="0"/>
              </a:rPr>
              <a:t> </a:t>
            </a:r>
            <a:endParaRPr lang="en-US" altLang="en-US" sz="36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246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246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12" grpId="0" animBg="1" autoUpdateAnimBg="0"/>
      <p:bldP spid="324613"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0" y="1827213"/>
            <a:ext cx="3198813" cy="3198812"/>
          </a:xfrm>
          <a:prstGeom prst="rect">
            <a:avLst/>
          </a:prstGeom>
          <a:solidFill>
            <a:schemeClr val="accent1"/>
          </a:solidFill>
          <a:ln>
            <a:noFill/>
          </a:ln>
          <a:effectLst/>
          <a:extLst>
            <a:ext uri="{91240B29-F687-4F45-9708-019B960494DF}">
              <a14:hiddenLine xmlns:a14="http://schemas.microsoft.com/office/drawing/2010/main" w="9525">
                <a:solidFill>
                  <a:srgbClr val="5388D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736" tIns="45368" rIns="90736" bIns="45368" anchor="ctr"/>
          <a:lstStyle>
            <a:lvl1pPr defTabSz="908050">
              <a:defRPr sz="2000">
                <a:solidFill>
                  <a:schemeClr val="tx1"/>
                </a:solidFill>
                <a:latin typeface="Arial" charset="0"/>
              </a:defRPr>
            </a:lvl1pPr>
            <a:lvl2pPr marL="742950" indent="-285750" defTabSz="908050">
              <a:defRPr sz="2000">
                <a:solidFill>
                  <a:schemeClr val="tx1"/>
                </a:solidFill>
                <a:latin typeface="Arial" charset="0"/>
              </a:defRPr>
            </a:lvl2pPr>
            <a:lvl3pPr marL="1143000" indent="-228600" defTabSz="908050">
              <a:defRPr sz="2000">
                <a:solidFill>
                  <a:schemeClr val="tx1"/>
                </a:solidFill>
                <a:latin typeface="Arial" charset="0"/>
              </a:defRPr>
            </a:lvl3pPr>
            <a:lvl4pPr marL="1600200" indent="-228600" defTabSz="908050">
              <a:defRPr sz="2000">
                <a:solidFill>
                  <a:schemeClr val="tx1"/>
                </a:solidFill>
                <a:latin typeface="Arial" charset="0"/>
              </a:defRPr>
            </a:lvl4pPr>
            <a:lvl5pPr marL="2057400" indent="-228600" defTabSz="908050">
              <a:defRPr sz="2000">
                <a:solidFill>
                  <a:schemeClr val="tx1"/>
                </a:solidFill>
                <a:latin typeface="Arial" charset="0"/>
              </a:defRPr>
            </a:lvl5pPr>
            <a:lvl6pPr marL="2514600" indent="-228600" defTabSz="908050" eaLnBrk="0" fontAlgn="base" hangingPunct="0">
              <a:spcBef>
                <a:spcPct val="0"/>
              </a:spcBef>
              <a:spcAft>
                <a:spcPct val="0"/>
              </a:spcAft>
              <a:defRPr sz="2000">
                <a:solidFill>
                  <a:schemeClr val="tx1"/>
                </a:solidFill>
                <a:latin typeface="Arial" charset="0"/>
              </a:defRPr>
            </a:lvl6pPr>
            <a:lvl7pPr marL="2971800" indent="-228600" defTabSz="908050" eaLnBrk="0" fontAlgn="base" hangingPunct="0">
              <a:spcBef>
                <a:spcPct val="0"/>
              </a:spcBef>
              <a:spcAft>
                <a:spcPct val="0"/>
              </a:spcAft>
              <a:defRPr sz="2000">
                <a:solidFill>
                  <a:schemeClr val="tx1"/>
                </a:solidFill>
                <a:latin typeface="Arial" charset="0"/>
              </a:defRPr>
            </a:lvl7pPr>
            <a:lvl8pPr marL="3429000" indent="-228600" defTabSz="908050" eaLnBrk="0" fontAlgn="base" hangingPunct="0">
              <a:spcBef>
                <a:spcPct val="0"/>
              </a:spcBef>
              <a:spcAft>
                <a:spcPct val="0"/>
              </a:spcAft>
              <a:defRPr sz="2000">
                <a:solidFill>
                  <a:schemeClr val="tx1"/>
                </a:solidFill>
                <a:latin typeface="Arial" charset="0"/>
              </a:defRPr>
            </a:lvl8pPr>
            <a:lvl9pPr marL="3886200" indent="-228600" defTabSz="908050" eaLnBrk="0" fontAlgn="base" hangingPunct="0">
              <a:spcBef>
                <a:spcPct val="0"/>
              </a:spcBef>
              <a:spcAft>
                <a:spcPct val="0"/>
              </a:spcAft>
              <a:defRPr sz="2000">
                <a:solidFill>
                  <a:schemeClr val="tx1"/>
                </a:solidFill>
                <a:latin typeface="Arial" charset="0"/>
              </a:defRPr>
            </a:lvl9pPr>
          </a:lstStyle>
          <a:p>
            <a:pPr algn="ctr"/>
            <a:endParaRPr lang="en-GB" altLang="en-US"/>
          </a:p>
        </p:txBody>
      </p:sp>
      <p:sp>
        <p:nvSpPr>
          <p:cNvPr id="43011" name="Rectangle 3"/>
          <p:cNvSpPr>
            <a:spLocks noGrp="1" noChangeArrowheads="1"/>
          </p:cNvSpPr>
          <p:nvPr>
            <p:ph type="title"/>
          </p:nvPr>
        </p:nvSpPr>
        <p:spPr>
          <a:xfrm>
            <a:off x="914400" y="2693988"/>
            <a:ext cx="8364538" cy="1420812"/>
          </a:xfrm>
        </p:spPr>
        <p:txBody>
          <a:bodyPr/>
          <a:lstStyle/>
          <a:p>
            <a:r>
              <a:rPr lang="en-GB" altLang="en-US" sz="3000" smtClean="0"/>
              <a:t>Scenario</a:t>
            </a:r>
            <a:br>
              <a:rPr lang="en-GB" altLang="en-US" sz="3000" smtClean="0"/>
            </a:br>
            <a:r>
              <a:rPr lang="en-GB" altLang="en-US" sz="3000" smtClean="0">
                <a:latin typeface="Arial" charset="0"/>
              </a:rPr>
              <a:t>Move 3</a:t>
            </a:r>
            <a:endParaRPr lang="en-GB" altLang="en-US" sz="3000" smtClean="0"/>
          </a:p>
        </p:txBody>
      </p:sp>
      <p:pic>
        <p:nvPicPr>
          <p:cNvPr id="430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2950" y="2119313"/>
            <a:ext cx="6043613" cy="25066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3013" name="Line 5"/>
          <p:cNvSpPr>
            <a:spLocks noChangeShapeType="1"/>
          </p:cNvSpPr>
          <p:nvPr/>
        </p:nvSpPr>
        <p:spPr bwMode="auto">
          <a:xfrm rot="16205962" flipV="1">
            <a:off x="7435057" y="3559969"/>
            <a:ext cx="12700" cy="814387"/>
          </a:xfrm>
          <a:prstGeom prst="line">
            <a:avLst/>
          </a:prstGeom>
          <a:noFill/>
          <a:ln w="762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014" name="Text Box 6"/>
          <p:cNvSpPr txBox="1">
            <a:spLocks noChangeArrowheads="1"/>
          </p:cNvSpPr>
          <p:nvPr/>
        </p:nvSpPr>
        <p:spPr bwMode="auto">
          <a:xfrm>
            <a:off x="7718425" y="3816350"/>
            <a:ext cx="1135063" cy="303213"/>
          </a:xfrm>
          <a:prstGeom prst="rect">
            <a:avLst/>
          </a:prstGeom>
          <a:solidFill>
            <a:srgbClr val="C0C0C0"/>
          </a:solidFill>
          <a:ln w="12700">
            <a:solidFill>
              <a:srgbClr val="000000"/>
            </a:solidFill>
            <a:miter lim="800000"/>
            <a:headEnd/>
            <a:tailEnd/>
          </a:ln>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nl-NL" altLang="en-US" sz="1300" b="1">
                <a:solidFill>
                  <a:srgbClr val="000000"/>
                </a:solidFill>
                <a:latin typeface="Arial Narrow" pitchFamily="34" charset="0"/>
              </a:rPr>
              <a:t>Wind direction</a:t>
            </a:r>
          </a:p>
        </p:txBody>
      </p:sp>
      <p:sp>
        <p:nvSpPr>
          <p:cNvPr id="43015" name="Oval 8"/>
          <p:cNvSpPr>
            <a:spLocks noChangeArrowheads="1"/>
          </p:cNvSpPr>
          <p:nvPr/>
        </p:nvSpPr>
        <p:spPr bwMode="auto">
          <a:xfrm>
            <a:off x="4418013" y="3171825"/>
            <a:ext cx="244475" cy="227013"/>
          </a:xfrm>
          <a:prstGeom prst="ellipse">
            <a:avLst/>
          </a:prstGeom>
          <a:solidFill>
            <a:srgbClr val="FF0000"/>
          </a:solidFill>
          <a:ln w="9525">
            <a:solidFill>
              <a:srgbClr val="8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43016" name="Oval 9"/>
          <p:cNvSpPr>
            <a:spLocks noChangeArrowheads="1"/>
          </p:cNvSpPr>
          <p:nvPr/>
        </p:nvSpPr>
        <p:spPr bwMode="auto">
          <a:xfrm rot="4898719">
            <a:off x="4217194" y="399257"/>
            <a:ext cx="777875" cy="5894387"/>
          </a:xfrm>
          <a:prstGeom prst="ellipse">
            <a:avLst/>
          </a:prstGeom>
          <a:solidFill>
            <a:srgbClr val="FFFFCC">
              <a:alpha val="5019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43017" name="Text Box 10"/>
          <p:cNvSpPr txBox="1">
            <a:spLocks noChangeArrowheads="1"/>
          </p:cNvSpPr>
          <p:nvPr/>
        </p:nvSpPr>
        <p:spPr bwMode="auto">
          <a:xfrm>
            <a:off x="3282950" y="346075"/>
            <a:ext cx="5907088"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spcAft>
                <a:spcPts val="1500"/>
              </a:spcAft>
            </a:pPr>
            <a:r>
              <a:rPr lang="en-GB" altLang="en-US" sz="1600">
                <a:solidFill>
                  <a:schemeClr val="bg2"/>
                </a:solidFill>
              </a:rPr>
              <a:t>Your head office, where you are now situated accommodates 600 employees.  It is a six-storey building on the brand new £400m FastCentral Business Park next to the A40 west of London.  Yours is the first building to be occupied.</a:t>
            </a:r>
            <a:endParaRPr lang="nl-NL" altLang="en-US" sz="1600">
              <a:solidFill>
                <a:schemeClr val="bg2"/>
              </a:solidFill>
            </a:endParaRPr>
          </a:p>
        </p:txBody>
      </p:sp>
      <p:sp>
        <p:nvSpPr>
          <p:cNvPr id="43018" name="Line 11"/>
          <p:cNvSpPr>
            <a:spLocks noChangeShapeType="1"/>
          </p:cNvSpPr>
          <p:nvPr/>
        </p:nvSpPr>
        <p:spPr bwMode="auto">
          <a:xfrm flipH="1">
            <a:off x="4564063" y="1533525"/>
            <a:ext cx="693737" cy="1658938"/>
          </a:xfrm>
          <a:prstGeom prst="line">
            <a:avLst/>
          </a:prstGeom>
          <a:noFill/>
          <a:ln w="190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43019" name="Text Box 12"/>
          <p:cNvSpPr txBox="1">
            <a:spLocks noChangeArrowheads="1"/>
          </p:cNvSpPr>
          <p:nvPr/>
        </p:nvSpPr>
        <p:spPr bwMode="auto">
          <a:xfrm>
            <a:off x="3282950" y="5248275"/>
            <a:ext cx="6318250" cy="141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spcBef>
                <a:spcPts val="4200"/>
              </a:spcBef>
              <a:spcAft>
                <a:spcPts val="1500"/>
              </a:spcAft>
            </a:pPr>
            <a:r>
              <a:rPr lang="en-GB" altLang="en-US" sz="1600"/>
              <a:t>Chemical vapour cloud carried about five miles and contaminated  your building, which has been closed indefinitely.  Fourteen employees have been hospitalised.  One died of heart attack.</a:t>
            </a:r>
          </a:p>
          <a:p>
            <a:r>
              <a:rPr lang="en-GB" altLang="en-US" sz="1600"/>
              <a:t>Executive board is dealing with the media.  As senior managers, you have to get the business up and running.</a:t>
            </a:r>
            <a:endParaRPr lang="nl-NL" altLang="en-US" sz="1600"/>
          </a:p>
        </p:txBody>
      </p:sp>
      <p:sp>
        <p:nvSpPr>
          <p:cNvPr id="43020" name="Line 13"/>
          <p:cNvSpPr>
            <a:spLocks noChangeShapeType="1"/>
          </p:cNvSpPr>
          <p:nvPr/>
        </p:nvSpPr>
        <p:spPr bwMode="auto">
          <a:xfrm flipV="1">
            <a:off x="5343525" y="3398838"/>
            <a:ext cx="484188" cy="1773237"/>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43021" name="AutoShape 14"/>
          <p:cNvSpPr>
            <a:spLocks noChangeArrowheads="1"/>
          </p:cNvSpPr>
          <p:nvPr/>
        </p:nvSpPr>
        <p:spPr bwMode="auto">
          <a:xfrm>
            <a:off x="7454900" y="2711450"/>
            <a:ext cx="263525" cy="274638"/>
          </a:xfrm>
          <a:prstGeom prst="irregularSeal1">
            <a:avLst/>
          </a:prstGeom>
          <a:solidFill>
            <a:srgbClr val="FFFF00"/>
          </a:solidFill>
          <a:ln w="9525">
            <a:solidFill>
              <a:srgbClr val="0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3"/>
          <p:cNvSpPr>
            <a:spLocks noGrp="1"/>
          </p:cNvSpPr>
          <p:nvPr>
            <p:ph type="dt" sz="quarter" idx="10"/>
          </p:nvPr>
        </p:nvSpPr>
        <p:spPr>
          <a:noFill/>
        </p:spPr>
        <p:txBody>
          <a:bodyPr/>
          <a:lstStyle>
            <a:lvl1pPr defTabSz="939800">
              <a:defRPr sz="2000">
                <a:solidFill>
                  <a:schemeClr val="tx1"/>
                </a:solidFill>
                <a:latin typeface="Arial" charset="0"/>
              </a:defRPr>
            </a:lvl1pPr>
            <a:lvl2pPr marL="742950" indent="-285750" defTabSz="939800">
              <a:defRPr sz="2000">
                <a:solidFill>
                  <a:schemeClr val="tx1"/>
                </a:solidFill>
                <a:latin typeface="Arial" charset="0"/>
              </a:defRPr>
            </a:lvl2pPr>
            <a:lvl3pPr marL="1143000" indent="-228600" defTabSz="939800">
              <a:defRPr sz="2000">
                <a:solidFill>
                  <a:schemeClr val="tx1"/>
                </a:solidFill>
                <a:latin typeface="Arial" charset="0"/>
              </a:defRPr>
            </a:lvl3pPr>
            <a:lvl4pPr marL="1600200" indent="-228600" defTabSz="939800">
              <a:defRPr sz="2000">
                <a:solidFill>
                  <a:schemeClr val="tx1"/>
                </a:solidFill>
                <a:latin typeface="Arial" charset="0"/>
              </a:defRPr>
            </a:lvl4pPr>
            <a:lvl5pPr marL="2057400" indent="-228600" defTabSz="939800">
              <a:defRPr sz="2000">
                <a:solidFill>
                  <a:schemeClr val="tx1"/>
                </a:solidFill>
                <a:latin typeface="Arial" charset="0"/>
              </a:defRPr>
            </a:lvl5pPr>
            <a:lvl6pPr marL="2514600" indent="-228600" defTabSz="939800" eaLnBrk="0" fontAlgn="base" hangingPunct="0">
              <a:spcBef>
                <a:spcPct val="0"/>
              </a:spcBef>
              <a:spcAft>
                <a:spcPct val="0"/>
              </a:spcAft>
              <a:defRPr sz="2000">
                <a:solidFill>
                  <a:schemeClr val="tx1"/>
                </a:solidFill>
                <a:latin typeface="Arial" charset="0"/>
              </a:defRPr>
            </a:lvl6pPr>
            <a:lvl7pPr marL="2971800" indent="-228600" defTabSz="939800" eaLnBrk="0" fontAlgn="base" hangingPunct="0">
              <a:spcBef>
                <a:spcPct val="0"/>
              </a:spcBef>
              <a:spcAft>
                <a:spcPct val="0"/>
              </a:spcAft>
              <a:defRPr sz="2000">
                <a:solidFill>
                  <a:schemeClr val="tx1"/>
                </a:solidFill>
                <a:latin typeface="Arial" charset="0"/>
              </a:defRPr>
            </a:lvl7pPr>
            <a:lvl8pPr marL="3429000" indent="-228600" defTabSz="939800" eaLnBrk="0" fontAlgn="base" hangingPunct="0">
              <a:spcBef>
                <a:spcPct val="0"/>
              </a:spcBef>
              <a:spcAft>
                <a:spcPct val="0"/>
              </a:spcAft>
              <a:defRPr sz="2000">
                <a:solidFill>
                  <a:schemeClr val="tx1"/>
                </a:solidFill>
                <a:latin typeface="Arial" charset="0"/>
              </a:defRPr>
            </a:lvl8pPr>
            <a:lvl9pPr marL="3886200" indent="-228600" defTabSz="939800" eaLnBrk="0" fontAlgn="base" hangingPunct="0">
              <a:spcBef>
                <a:spcPct val="0"/>
              </a:spcBef>
              <a:spcAft>
                <a:spcPct val="0"/>
              </a:spcAft>
              <a:defRPr sz="2000">
                <a:solidFill>
                  <a:schemeClr val="tx1"/>
                </a:solidFill>
                <a:latin typeface="Arial" charset="0"/>
              </a:defRPr>
            </a:lvl9pPr>
          </a:lstStyle>
          <a:p>
            <a:r>
              <a:rPr lang="en-GB" altLang="en-US" sz="1200"/>
              <a:t>Marsh</a:t>
            </a:r>
          </a:p>
        </p:txBody>
      </p:sp>
      <p:sp>
        <p:nvSpPr>
          <p:cNvPr id="44035" name="Rectangle 4"/>
          <p:cNvSpPr>
            <a:spLocks noGrp="1" noChangeArrowheads="1"/>
          </p:cNvSpPr>
          <p:nvPr>
            <p:ph type="title"/>
          </p:nvPr>
        </p:nvSpPr>
        <p:spPr/>
        <p:txBody>
          <a:bodyPr/>
          <a:lstStyle/>
          <a:p>
            <a:r>
              <a:rPr lang="nl-NL" altLang="en-US" smtClean="0"/>
              <a:t>Move 3 – Questions</a:t>
            </a:r>
          </a:p>
        </p:txBody>
      </p:sp>
      <p:sp>
        <p:nvSpPr>
          <p:cNvPr id="44036" name="Rectangle 5"/>
          <p:cNvSpPr>
            <a:spLocks noGrp="1" noChangeArrowheads="1"/>
          </p:cNvSpPr>
          <p:nvPr>
            <p:ph type="body" idx="1"/>
          </p:nvPr>
        </p:nvSpPr>
        <p:spPr/>
        <p:txBody>
          <a:bodyPr/>
          <a:lstStyle/>
          <a:p>
            <a:pPr>
              <a:lnSpc>
                <a:spcPct val="90000"/>
              </a:lnSpc>
            </a:pPr>
            <a:r>
              <a:rPr lang="en-GB" altLang="en-US" sz="1800" smtClean="0"/>
              <a:t>How do you contact your most important customers, business partners and other stakeholders? </a:t>
            </a:r>
          </a:p>
          <a:p>
            <a:pPr>
              <a:lnSpc>
                <a:spcPct val="90000"/>
              </a:lnSpc>
            </a:pPr>
            <a:endParaRPr lang="en-GB" altLang="en-US" sz="1800" smtClean="0"/>
          </a:p>
          <a:p>
            <a:pPr>
              <a:lnSpc>
                <a:spcPct val="90000"/>
              </a:lnSpc>
            </a:pPr>
            <a:r>
              <a:rPr lang="en-GB" altLang="en-US" sz="1800" smtClean="0"/>
              <a:t>What are the immediate needs to address continuity of business operations? How do you relocate people and/or processes? What are the implications for your service and operational levels? </a:t>
            </a:r>
          </a:p>
          <a:p>
            <a:pPr>
              <a:lnSpc>
                <a:spcPct val="90000"/>
              </a:lnSpc>
            </a:pPr>
            <a:endParaRPr lang="en-GB" altLang="en-US" sz="1800" smtClean="0"/>
          </a:p>
          <a:p>
            <a:pPr>
              <a:lnSpc>
                <a:spcPct val="90000"/>
              </a:lnSpc>
            </a:pPr>
            <a:r>
              <a:rPr lang="en-GB" altLang="en-US" sz="1800" smtClean="0"/>
              <a:t>What resources do you need, when do you need them and how do you obtain them? Since your recovery resources are constrained (you do not have all the people, facilities and equipment you would like to have), how do you establish your recovery priorities to meet your business priorities? </a:t>
            </a:r>
          </a:p>
          <a:p>
            <a:pPr>
              <a:lnSpc>
                <a:spcPct val="90000"/>
              </a:lnSpc>
            </a:pPr>
            <a:endParaRPr lang="en-GB" altLang="en-US" sz="1800" smtClean="0"/>
          </a:p>
          <a:p>
            <a:pPr>
              <a:lnSpc>
                <a:spcPct val="90000"/>
              </a:lnSpc>
            </a:pPr>
            <a:r>
              <a:rPr lang="en-GB" altLang="en-US" sz="1800" smtClean="0"/>
              <a:t>How will your business and operational processes work in an environment where systems, data, and specialised equipment are either not available in the short term or the long term, (or for IT potentially not backed-up or in sync)? </a:t>
            </a:r>
            <a:endParaRPr lang="nl-NL" altLang="en-US" sz="1800" smtClean="0"/>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0" y="1827213"/>
            <a:ext cx="3198813" cy="3198812"/>
          </a:xfrm>
          <a:prstGeom prst="rect">
            <a:avLst/>
          </a:prstGeom>
          <a:solidFill>
            <a:schemeClr val="accent1"/>
          </a:solidFill>
          <a:ln>
            <a:noFill/>
          </a:ln>
          <a:effectLst/>
          <a:extLst>
            <a:ext uri="{91240B29-F687-4F45-9708-019B960494DF}">
              <a14:hiddenLine xmlns:a14="http://schemas.microsoft.com/office/drawing/2010/main" w="9525">
                <a:solidFill>
                  <a:srgbClr val="5388D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736" tIns="45368" rIns="90736" bIns="45368" anchor="ctr"/>
          <a:lstStyle>
            <a:lvl1pPr defTabSz="908050">
              <a:defRPr sz="2000">
                <a:solidFill>
                  <a:schemeClr val="tx1"/>
                </a:solidFill>
                <a:latin typeface="Arial" charset="0"/>
              </a:defRPr>
            </a:lvl1pPr>
            <a:lvl2pPr marL="742950" indent="-285750" defTabSz="908050">
              <a:defRPr sz="2000">
                <a:solidFill>
                  <a:schemeClr val="tx1"/>
                </a:solidFill>
                <a:latin typeface="Arial" charset="0"/>
              </a:defRPr>
            </a:lvl2pPr>
            <a:lvl3pPr marL="1143000" indent="-228600" defTabSz="908050">
              <a:defRPr sz="2000">
                <a:solidFill>
                  <a:schemeClr val="tx1"/>
                </a:solidFill>
                <a:latin typeface="Arial" charset="0"/>
              </a:defRPr>
            </a:lvl3pPr>
            <a:lvl4pPr marL="1600200" indent="-228600" defTabSz="908050">
              <a:defRPr sz="2000">
                <a:solidFill>
                  <a:schemeClr val="tx1"/>
                </a:solidFill>
                <a:latin typeface="Arial" charset="0"/>
              </a:defRPr>
            </a:lvl4pPr>
            <a:lvl5pPr marL="2057400" indent="-228600" defTabSz="908050">
              <a:defRPr sz="2000">
                <a:solidFill>
                  <a:schemeClr val="tx1"/>
                </a:solidFill>
                <a:latin typeface="Arial" charset="0"/>
              </a:defRPr>
            </a:lvl5pPr>
            <a:lvl6pPr marL="2514600" indent="-228600" defTabSz="908050" eaLnBrk="0" fontAlgn="base" hangingPunct="0">
              <a:spcBef>
                <a:spcPct val="0"/>
              </a:spcBef>
              <a:spcAft>
                <a:spcPct val="0"/>
              </a:spcAft>
              <a:defRPr sz="2000">
                <a:solidFill>
                  <a:schemeClr val="tx1"/>
                </a:solidFill>
                <a:latin typeface="Arial" charset="0"/>
              </a:defRPr>
            </a:lvl6pPr>
            <a:lvl7pPr marL="2971800" indent="-228600" defTabSz="908050" eaLnBrk="0" fontAlgn="base" hangingPunct="0">
              <a:spcBef>
                <a:spcPct val="0"/>
              </a:spcBef>
              <a:spcAft>
                <a:spcPct val="0"/>
              </a:spcAft>
              <a:defRPr sz="2000">
                <a:solidFill>
                  <a:schemeClr val="tx1"/>
                </a:solidFill>
                <a:latin typeface="Arial" charset="0"/>
              </a:defRPr>
            </a:lvl7pPr>
            <a:lvl8pPr marL="3429000" indent="-228600" defTabSz="908050" eaLnBrk="0" fontAlgn="base" hangingPunct="0">
              <a:spcBef>
                <a:spcPct val="0"/>
              </a:spcBef>
              <a:spcAft>
                <a:spcPct val="0"/>
              </a:spcAft>
              <a:defRPr sz="2000">
                <a:solidFill>
                  <a:schemeClr val="tx1"/>
                </a:solidFill>
                <a:latin typeface="Arial" charset="0"/>
              </a:defRPr>
            </a:lvl8pPr>
            <a:lvl9pPr marL="3886200" indent="-228600" defTabSz="908050" eaLnBrk="0" fontAlgn="base" hangingPunct="0">
              <a:spcBef>
                <a:spcPct val="0"/>
              </a:spcBef>
              <a:spcAft>
                <a:spcPct val="0"/>
              </a:spcAft>
              <a:defRPr sz="2000">
                <a:solidFill>
                  <a:schemeClr val="tx1"/>
                </a:solidFill>
                <a:latin typeface="Arial" charset="0"/>
              </a:defRPr>
            </a:lvl9pPr>
          </a:lstStyle>
          <a:p>
            <a:pPr algn="ctr"/>
            <a:endParaRPr lang="en-GB" altLang="en-US"/>
          </a:p>
        </p:txBody>
      </p:sp>
      <p:sp>
        <p:nvSpPr>
          <p:cNvPr id="45059" name="Rectangle 3"/>
          <p:cNvSpPr>
            <a:spLocks noGrp="1" noChangeArrowheads="1"/>
          </p:cNvSpPr>
          <p:nvPr>
            <p:ph type="title"/>
          </p:nvPr>
        </p:nvSpPr>
        <p:spPr>
          <a:xfrm>
            <a:off x="914400" y="2693988"/>
            <a:ext cx="8364538" cy="1420812"/>
          </a:xfrm>
        </p:spPr>
        <p:txBody>
          <a:bodyPr/>
          <a:lstStyle/>
          <a:p>
            <a:r>
              <a:rPr lang="en-GB" altLang="en-US" sz="3000" smtClean="0"/>
              <a:t>Move 3 – Business recovery</a:t>
            </a:r>
            <a:br>
              <a:rPr lang="en-GB" altLang="en-US" sz="3000" smtClean="0"/>
            </a:br>
            <a:r>
              <a:rPr lang="en-GB" altLang="en-US" sz="3000" smtClean="0">
                <a:latin typeface="Arial" charset="0"/>
              </a:rPr>
              <a:t>Plenary session</a:t>
            </a:r>
            <a:endParaRPr lang="en-GB" altLang="en-US" sz="3000" smtClean="0"/>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NameAndLocation"/>
          <p:cNvSpPr txBox="1">
            <a:spLocks noChangeArrowheads="1"/>
          </p:cNvSpPr>
          <p:nvPr/>
        </p:nvSpPr>
        <p:spPr bwMode="auto">
          <a:xfrm>
            <a:off x="914400" y="5105400"/>
            <a:ext cx="64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86400" rIns="85405" bIns="42702"/>
          <a:lstStyle>
            <a:lvl1pPr defTabSz="854075">
              <a:defRPr sz="2000">
                <a:solidFill>
                  <a:schemeClr val="tx1"/>
                </a:solidFill>
                <a:latin typeface="Arial" charset="0"/>
              </a:defRPr>
            </a:lvl1pPr>
            <a:lvl2pPr marL="742950" indent="-285750" defTabSz="854075">
              <a:defRPr sz="2000">
                <a:solidFill>
                  <a:schemeClr val="tx1"/>
                </a:solidFill>
                <a:latin typeface="Arial" charset="0"/>
              </a:defRPr>
            </a:lvl2pPr>
            <a:lvl3pPr marL="1143000" indent="-228600" defTabSz="854075">
              <a:defRPr sz="2000">
                <a:solidFill>
                  <a:schemeClr val="tx1"/>
                </a:solidFill>
                <a:latin typeface="Arial" charset="0"/>
              </a:defRPr>
            </a:lvl3pPr>
            <a:lvl4pPr marL="1600200" indent="-228600" defTabSz="854075">
              <a:defRPr sz="2000">
                <a:solidFill>
                  <a:schemeClr val="tx1"/>
                </a:solidFill>
                <a:latin typeface="Arial" charset="0"/>
              </a:defRPr>
            </a:lvl4pPr>
            <a:lvl5pPr marL="2057400" indent="-228600" defTabSz="854075">
              <a:defRPr sz="2000">
                <a:solidFill>
                  <a:schemeClr val="tx1"/>
                </a:solidFill>
                <a:latin typeface="Arial" charset="0"/>
              </a:defRPr>
            </a:lvl5pPr>
            <a:lvl6pPr marL="2514600" indent="-228600" defTabSz="854075" eaLnBrk="0" fontAlgn="base" hangingPunct="0">
              <a:spcBef>
                <a:spcPct val="0"/>
              </a:spcBef>
              <a:spcAft>
                <a:spcPct val="0"/>
              </a:spcAft>
              <a:defRPr sz="2000">
                <a:solidFill>
                  <a:schemeClr val="tx1"/>
                </a:solidFill>
                <a:latin typeface="Arial" charset="0"/>
              </a:defRPr>
            </a:lvl6pPr>
            <a:lvl7pPr marL="2971800" indent="-228600" defTabSz="854075" eaLnBrk="0" fontAlgn="base" hangingPunct="0">
              <a:spcBef>
                <a:spcPct val="0"/>
              </a:spcBef>
              <a:spcAft>
                <a:spcPct val="0"/>
              </a:spcAft>
              <a:defRPr sz="2000">
                <a:solidFill>
                  <a:schemeClr val="tx1"/>
                </a:solidFill>
                <a:latin typeface="Arial" charset="0"/>
              </a:defRPr>
            </a:lvl7pPr>
            <a:lvl8pPr marL="3429000" indent="-228600" defTabSz="854075" eaLnBrk="0" fontAlgn="base" hangingPunct="0">
              <a:spcBef>
                <a:spcPct val="0"/>
              </a:spcBef>
              <a:spcAft>
                <a:spcPct val="0"/>
              </a:spcAft>
              <a:defRPr sz="2000">
                <a:solidFill>
                  <a:schemeClr val="tx1"/>
                </a:solidFill>
                <a:latin typeface="Arial" charset="0"/>
              </a:defRPr>
            </a:lvl8pPr>
            <a:lvl9pPr marL="3886200" indent="-228600" defTabSz="854075" eaLnBrk="0" fontAlgn="base" hangingPunct="0">
              <a:spcBef>
                <a:spcPct val="0"/>
              </a:spcBef>
              <a:spcAft>
                <a:spcPct val="0"/>
              </a:spcAft>
              <a:defRPr sz="2000">
                <a:solidFill>
                  <a:schemeClr val="tx1"/>
                </a:solidFill>
                <a:latin typeface="Arial" charset="0"/>
              </a:defRPr>
            </a:lvl9pPr>
          </a:lstStyle>
          <a:p>
            <a:pPr>
              <a:lnSpc>
                <a:spcPct val="50000"/>
              </a:lnSpc>
              <a:spcBef>
                <a:spcPct val="50000"/>
              </a:spcBef>
            </a:pPr>
            <a:r>
              <a:rPr lang="en-GB" altLang="en-US" sz="1600">
                <a:latin typeface="Arial Black" pitchFamily="34" charset="0"/>
              </a:rPr>
              <a:t>Malcolm Cornish</a:t>
            </a:r>
            <a:r>
              <a:rPr lang="en-US" altLang="en-US" sz="1600">
                <a:latin typeface="Arial Black" pitchFamily="34" charset="0"/>
              </a:rPr>
              <a:t> – BCM Business Development Manager</a:t>
            </a:r>
          </a:p>
          <a:p>
            <a:pPr>
              <a:lnSpc>
                <a:spcPct val="50000"/>
              </a:lnSpc>
              <a:spcBef>
                <a:spcPct val="50000"/>
              </a:spcBef>
            </a:pPr>
            <a:r>
              <a:rPr lang="en-US" altLang="en-US" sz="1600">
                <a:latin typeface="Arial Black" pitchFamily="34" charset="0"/>
              </a:rPr>
              <a:t>Doede de Waij – BCM Practice Leader</a:t>
            </a:r>
            <a:endParaRPr lang="en-GB" altLang="en-US" sz="1600">
              <a:latin typeface="Arial Black" pitchFamily="34" charset="0"/>
            </a:endParaRPr>
          </a:p>
          <a:p>
            <a:pPr>
              <a:lnSpc>
                <a:spcPct val="50000"/>
              </a:lnSpc>
              <a:spcBef>
                <a:spcPct val="50000"/>
              </a:spcBef>
            </a:pPr>
            <a:r>
              <a:rPr lang="en-GB" altLang="en-US" sz="1600" b="1"/>
              <a:t>Marsh Technology Conference 2005</a:t>
            </a:r>
          </a:p>
          <a:p>
            <a:pPr>
              <a:lnSpc>
                <a:spcPct val="50000"/>
              </a:lnSpc>
              <a:spcBef>
                <a:spcPct val="50000"/>
              </a:spcBef>
            </a:pPr>
            <a:r>
              <a:rPr lang="en-GB" altLang="en-US" sz="1600" b="1"/>
              <a:t>Zurich, Switzerland.  </a:t>
            </a:r>
            <a:endParaRPr lang="en-GB" altLang="en-US" sz="1600">
              <a:latin typeface="Arial Black" pitchFamily="34" charset="0"/>
            </a:endParaRPr>
          </a:p>
        </p:txBody>
      </p:sp>
      <p:sp>
        <p:nvSpPr>
          <p:cNvPr id="46083" name="Rectangle 3"/>
          <p:cNvSpPr>
            <a:spLocks noGrp="1" noChangeArrowheads="1"/>
          </p:cNvSpPr>
          <p:nvPr>
            <p:ph type="ctrTitle"/>
          </p:nvPr>
        </p:nvSpPr>
        <p:spPr/>
        <p:txBody>
          <a:bodyPr/>
          <a:lstStyle/>
          <a:p>
            <a:r>
              <a:rPr lang="en-GB" altLang="en-US" smtClean="0"/>
              <a:t>Business continuity</a:t>
            </a:r>
            <a:br>
              <a:rPr lang="en-GB" altLang="en-US" smtClean="0"/>
            </a:br>
            <a:r>
              <a:rPr lang="en-GB" altLang="en-US" smtClean="0"/>
              <a:t>management (BCM) workshop </a:t>
            </a:r>
            <a:br>
              <a:rPr lang="en-GB" altLang="en-US" smtClean="0"/>
            </a:br>
            <a:r>
              <a:rPr lang="en-GB" altLang="en-US" smtClean="0">
                <a:latin typeface="Arial" charset="0"/>
              </a:rPr>
              <a:t>Final wrap up</a:t>
            </a:r>
          </a:p>
        </p:txBody>
      </p:sp>
      <p:sp>
        <p:nvSpPr>
          <p:cNvPr id="46084" name="Rectangle 4"/>
          <p:cNvSpPr>
            <a:spLocks noGrp="1" noChangeArrowheads="1"/>
          </p:cNvSpPr>
          <p:nvPr>
            <p:ph type="subTitle" idx="1"/>
          </p:nvPr>
        </p:nvSpPr>
        <p:spPr/>
        <p:txBody>
          <a:bodyPr/>
          <a:lstStyle/>
          <a:p>
            <a:r>
              <a:rPr lang="en-GB" altLang="en-US" smtClean="0">
                <a:latin typeface="Arial" charset="0"/>
              </a:rPr>
              <a:t>May 26 </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Date Placeholder 2"/>
          <p:cNvSpPr>
            <a:spLocks noGrp="1"/>
          </p:cNvSpPr>
          <p:nvPr>
            <p:ph type="dt" sz="quarter" idx="10"/>
          </p:nvPr>
        </p:nvSpPr>
        <p:spPr>
          <a:noFill/>
        </p:spPr>
        <p:txBody>
          <a:bodyPr/>
          <a:lstStyle>
            <a:lvl1pPr defTabSz="939800">
              <a:defRPr sz="2000">
                <a:solidFill>
                  <a:schemeClr val="tx1"/>
                </a:solidFill>
                <a:latin typeface="Arial" charset="0"/>
              </a:defRPr>
            </a:lvl1pPr>
            <a:lvl2pPr marL="742950" indent="-285750" defTabSz="939800">
              <a:defRPr sz="2000">
                <a:solidFill>
                  <a:schemeClr val="tx1"/>
                </a:solidFill>
                <a:latin typeface="Arial" charset="0"/>
              </a:defRPr>
            </a:lvl2pPr>
            <a:lvl3pPr marL="1143000" indent="-228600" defTabSz="939800">
              <a:defRPr sz="2000">
                <a:solidFill>
                  <a:schemeClr val="tx1"/>
                </a:solidFill>
                <a:latin typeface="Arial" charset="0"/>
              </a:defRPr>
            </a:lvl3pPr>
            <a:lvl4pPr marL="1600200" indent="-228600" defTabSz="939800">
              <a:defRPr sz="2000">
                <a:solidFill>
                  <a:schemeClr val="tx1"/>
                </a:solidFill>
                <a:latin typeface="Arial" charset="0"/>
              </a:defRPr>
            </a:lvl4pPr>
            <a:lvl5pPr marL="2057400" indent="-228600" defTabSz="939800">
              <a:defRPr sz="2000">
                <a:solidFill>
                  <a:schemeClr val="tx1"/>
                </a:solidFill>
                <a:latin typeface="Arial" charset="0"/>
              </a:defRPr>
            </a:lvl5pPr>
            <a:lvl6pPr marL="2514600" indent="-228600" defTabSz="939800" eaLnBrk="0" fontAlgn="base" hangingPunct="0">
              <a:spcBef>
                <a:spcPct val="0"/>
              </a:spcBef>
              <a:spcAft>
                <a:spcPct val="0"/>
              </a:spcAft>
              <a:defRPr sz="2000">
                <a:solidFill>
                  <a:schemeClr val="tx1"/>
                </a:solidFill>
                <a:latin typeface="Arial" charset="0"/>
              </a:defRPr>
            </a:lvl6pPr>
            <a:lvl7pPr marL="2971800" indent="-228600" defTabSz="939800" eaLnBrk="0" fontAlgn="base" hangingPunct="0">
              <a:spcBef>
                <a:spcPct val="0"/>
              </a:spcBef>
              <a:spcAft>
                <a:spcPct val="0"/>
              </a:spcAft>
              <a:defRPr sz="2000">
                <a:solidFill>
                  <a:schemeClr val="tx1"/>
                </a:solidFill>
                <a:latin typeface="Arial" charset="0"/>
              </a:defRPr>
            </a:lvl7pPr>
            <a:lvl8pPr marL="3429000" indent="-228600" defTabSz="939800" eaLnBrk="0" fontAlgn="base" hangingPunct="0">
              <a:spcBef>
                <a:spcPct val="0"/>
              </a:spcBef>
              <a:spcAft>
                <a:spcPct val="0"/>
              </a:spcAft>
              <a:defRPr sz="2000">
                <a:solidFill>
                  <a:schemeClr val="tx1"/>
                </a:solidFill>
                <a:latin typeface="Arial" charset="0"/>
              </a:defRPr>
            </a:lvl8pPr>
            <a:lvl9pPr marL="3886200" indent="-228600" defTabSz="939800" eaLnBrk="0" fontAlgn="base" hangingPunct="0">
              <a:spcBef>
                <a:spcPct val="0"/>
              </a:spcBef>
              <a:spcAft>
                <a:spcPct val="0"/>
              </a:spcAft>
              <a:defRPr sz="2000">
                <a:solidFill>
                  <a:schemeClr val="tx1"/>
                </a:solidFill>
                <a:latin typeface="Arial" charset="0"/>
              </a:defRPr>
            </a:lvl9pPr>
          </a:lstStyle>
          <a:p>
            <a:r>
              <a:rPr lang="en-GB" altLang="en-US" sz="1200"/>
              <a:t>Marsh</a:t>
            </a:r>
          </a:p>
        </p:txBody>
      </p:sp>
      <p:grpSp>
        <p:nvGrpSpPr>
          <p:cNvPr id="47107" name="Group 2"/>
          <p:cNvGrpSpPr>
            <a:grpSpLocks/>
          </p:cNvGrpSpPr>
          <p:nvPr/>
        </p:nvGrpSpPr>
        <p:grpSpPr bwMode="auto">
          <a:xfrm>
            <a:off x="960438" y="1468438"/>
            <a:ext cx="6419850" cy="579437"/>
            <a:chOff x="632" y="979"/>
            <a:chExt cx="4173" cy="365"/>
          </a:xfrm>
        </p:grpSpPr>
        <p:sp>
          <p:nvSpPr>
            <p:cNvPr id="47120" name="Rectangle 3"/>
            <p:cNvSpPr>
              <a:spLocks noChangeArrowheads="1"/>
            </p:cNvSpPr>
            <p:nvPr/>
          </p:nvSpPr>
          <p:spPr bwMode="auto">
            <a:xfrm>
              <a:off x="632" y="979"/>
              <a:ext cx="1419" cy="36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outerShdw>
                  </a:effectLst>
                </a14:hiddenEffects>
              </a:ext>
            </a:extLst>
          </p:spPr>
          <p:txBody>
            <a:bodyPr wrap="none" lIns="0" tIns="0" rIns="0" bIns="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lnSpc>
                  <a:spcPct val="90000"/>
                </a:lnSpc>
              </a:pPr>
              <a:endParaRPr lang="en-GB" altLang="en-US" sz="1800">
                <a:solidFill>
                  <a:schemeClr val="bg1"/>
                </a:solidFill>
                <a:latin typeface="Arial Black" pitchFamily="34" charset="0"/>
              </a:endParaRPr>
            </a:p>
          </p:txBody>
        </p:sp>
        <p:sp>
          <p:nvSpPr>
            <p:cNvPr id="47121" name="Rectangle 4"/>
            <p:cNvSpPr>
              <a:spLocks noChangeArrowheads="1"/>
            </p:cNvSpPr>
            <p:nvPr/>
          </p:nvSpPr>
          <p:spPr bwMode="auto">
            <a:xfrm>
              <a:off x="2009" y="979"/>
              <a:ext cx="1419" cy="36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outerShdw>
                  </a:effectLst>
                </a14:hiddenEffects>
              </a:ext>
            </a:extLst>
          </p:spPr>
          <p:txBody>
            <a:bodyPr wrap="none" lIns="0" tIns="0" rIns="0" bIns="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lnSpc>
                  <a:spcPct val="90000"/>
                </a:lnSpc>
              </a:pPr>
              <a:endParaRPr lang="en-GB" altLang="en-US" sz="1800">
                <a:latin typeface="Arial Black" pitchFamily="34" charset="0"/>
              </a:endParaRPr>
            </a:p>
          </p:txBody>
        </p:sp>
        <p:sp>
          <p:nvSpPr>
            <p:cNvPr id="47122" name="Rectangle 5"/>
            <p:cNvSpPr>
              <a:spLocks noChangeArrowheads="1"/>
            </p:cNvSpPr>
            <p:nvPr/>
          </p:nvSpPr>
          <p:spPr bwMode="auto">
            <a:xfrm>
              <a:off x="3386" y="979"/>
              <a:ext cx="1419" cy="364"/>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outerShdw>
                  </a:effectLst>
                </a14:hiddenEffects>
              </a:ext>
            </a:extLst>
          </p:spPr>
          <p:txBody>
            <a:bodyPr wrap="none" lIns="0" tIns="0" rIns="0" bIns="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lnSpc>
                  <a:spcPct val="90000"/>
                </a:lnSpc>
              </a:pPr>
              <a:endParaRPr lang="en-GB" altLang="en-US" sz="1800">
                <a:solidFill>
                  <a:schemeClr val="bg1"/>
                </a:solidFill>
                <a:latin typeface="Arial Black" pitchFamily="34" charset="0"/>
              </a:endParaRPr>
            </a:p>
          </p:txBody>
        </p:sp>
      </p:grpSp>
      <p:sp>
        <p:nvSpPr>
          <p:cNvPr id="47108" name="Rectangle 6"/>
          <p:cNvSpPr>
            <a:spLocks noGrp="1" noChangeArrowheads="1"/>
          </p:cNvSpPr>
          <p:nvPr>
            <p:ph type="title"/>
          </p:nvPr>
        </p:nvSpPr>
        <p:spPr/>
        <p:txBody>
          <a:bodyPr/>
          <a:lstStyle/>
          <a:p>
            <a:r>
              <a:rPr lang="en-GB" altLang="en-US" smtClean="0"/>
              <a:t>Be prepared</a:t>
            </a:r>
          </a:p>
        </p:txBody>
      </p:sp>
      <p:sp>
        <p:nvSpPr>
          <p:cNvPr id="47109" name="Rectangle 8"/>
          <p:cNvSpPr>
            <a:spLocks noChangeArrowheads="1"/>
          </p:cNvSpPr>
          <p:nvPr/>
        </p:nvSpPr>
        <p:spPr bwMode="auto">
          <a:xfrm>
            <a:off x="5181600" y="5210175"/>
            <a:ext cx="2184400" cy="577850"/>
          </a:xfrm>
          <a:prstGeom prst="rect">
            <a:avLst/>
          </a:prstGeom>
          <a:solidFill>
            <a:srgbClr val="000080"/>
          </a:solidFill>
          <a:ln w="9525">
            <a:solidFill>
              <a:schemeClr val="tx1"/>
            </a:solidFill>
            <a:miter lim="800000"/>
            <a:headEnd/>
            <a:tailEnd/>
          </a:ln>
          <a:effectLst>
            <a:outerShdw dist="107763" dir="18900000" algn="ctr" rotWithShape="0">
              <a:schemeClr val="bg2"/>
            </a:outerShdw>
          </a:effectLst>
        </p:spPr>
        <p:txBody>
          <a:bodyPr wrap="none" lIns="0" tIns="0" rIns="0" bIns="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lnSpc>
                <a:spcPct val="90000"/>
              </a:lnSpc>
            </a:pPr>
            <a:r>
              <a:rPr lang="en-GB" altLang="en-US" sz="1800">
                <a:solidFill>
                  <a:schemeClr val="bg1"/>
                </a:solidFill>
                <a:latin typeface="Arial Black" pitchFamily="34" charset="0"/>
              </a:rPr>
              <a:t>Disaster</a:t>
            </a:r>
          </a:p>
          <a:p>
            <a:pPr algn="ctr">
              <a:lnSpc>
                <a:spcPct val="90000"/>
              </a:lnSpc>
            </a:pPr>
            <a:r>
              <a:rPr lang="en-GB" altLang="en-US" sz="1800">
                <a:solidFill>
                  <a:schemeClr val="bg1"/>
                </a:solidFill>
                <a:latin typeface="Arial Black" pitchFamily="34" charset="0"/>
              </a:rPr>
              <a:t>Recovery</a:t>
            </a:r>
          </a:p>
        </p:txBody>
      </p:sp>
      <p:sp>
        <p:nvSpPr>
          <p:cNvPr id="47110" name="Rectangle 10"/>
          <p:cNvSpPr>
            <a:spLocks noChangeArrowheads="1"/>
          </p:cNvSpPr>
          <p:nvPr/>
        </p:nvSpPr>
        <p:spPr bwMode="auto">
          <a:xfrm>
            <a:off x="960438" y="2357438"/>
            <a:ext cx="2182812" cy="579437"/>
          </a:xfrm>
          <a:prstGeom prst="rect">
            <a:avLst/>
          </a:prstGeom>
          <a:solidFill>
            <a:srgbClr val="FF0000"/>
          </a:solidFill>
          <a:ln w="9525">
            <a:solidFill>
              <a:schemeClr val="tx1"/>
            </a:solidFill>
            <a:miter lim="800000"/>
            <a:headEnd/>
            <a:tailEnd/>
          </a:ln>
          <a:effectLst>
            <a:outerShdw dist="107763" dir="18900000" algn="ctr" rotWithShape="0">
              <a:schemeClr val="bg2"/>
            </a:outerShdw>
          </a:effectLst>
        </p:spPr>
        <p:txBody>
          <a:bodyPr wrap="none" lIns="0" tIns="0" rIns="0" bIns="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lnSpc>
                <a:spcPct val="90000"/>
              </a:lnSpc>
            </a:pPr>
            <a:r>
              <a:rPr lang="en-GB" altLang="en-US" sz="1800">
                <a:solidFill>
                  <a:schemeClr val="bg1"/>
                </a:solidFill>
                <a:latin typeface="Arial Black" pitchFamily="34" charset="0"/>
              </a:rPr>
              <a:t>Emergency </a:t>
            </a:r>
          </a:p>
          <a:p>
            <a:pPr algn="ctr">
              <a:lnSpc>
                <a:spcPct val="90000"/>
              </a:lnSpc>
            </a:pPr>
            <a:r>
              <a:rPr lang="en-GB" altLang="en-US" sz="1800">
                <a:solidFill>
                  <a:schemeClr val="bg1"/>
                </a:solidFill>
                <a:latin typeface="Arial Black" pitchFamily="34" charset="0"/>
              </a:rPr>
              <a:t>Response</a:t>
            </a:r>
          </a:p>
        </p:txBody>
      </p:sp>
      <p:sp>
        <p:nvSpPr>
          <p:cNvPr id="47111" name="Rectangle 12"/>
          <p:cNvSpPr>
            <a:spLocks noChangeArrowheads="1"/>
          </p:cNvSpPr>
          <p:nvPr/>
        </p:nvSpPr>
        <p:spPr bwMode="auto">
          <a:xfrm>
            <a:off x="3078163" y="3228975"/>
            <a:ext cx="2184400" cy="577850"/>
          </a:xfrm>
          <a:prstGeom prst="rect">
            <a:avLst/>
          </a:prstGeom>
          <a:solidFill>
            <a:srgbClr val="FFFF00"/>
          </a:solidFill>
          <a:ln w="9525">
            <a:solidFill>
              <a:schemeClr val="tx1"/>
            </a:solidFill>
            <a:miter lim="800000"/>
            <a:headEnd/>
            <a:tailEnd/>
          </a:ln>
          <a:effectLst>
            <a:outerShdw dist="107763" dir="18900000" algn="ctr" rotWithShape="0">
              <a:schemeClr val="bg2"/>
            </a:outerShdw>
          </a:effectLst>
        </p:spPr>
        <p:txBody>
          <a:bodyPr wrap="none" lIns="0" tIns="0" rIns="0" bIns="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lnSpc>
                <a:spcPct val="90000"/>
              </a:lnSpc>
            </a:pPr>
            <a:r>
              <a:rPr lang="en-GB" altLang="en-US" sz="1800">
                <a:latin typeface="Arial Black" pitchFamily="34" charset="0"/>
              </a:rPr>
              <a:t>Crisis </a:t>
            </a:r>
          </a:p>
          <a:p>
            <a:pPr algn="ctr">
              <a:lnSpc>
                <a:spcPct val="90000"/>
              </a:lnSpc>
            </a:pPr>
            <a:r>
              <a:rPr lang="en-GB" altLang="en-US" sz="1800">
                <a:latin typeface="Arial Black" pitchFamily="34" charset="0"/>
              </a:rPr>
              <a:t>Management</a:t>
            </a:r>
          </a:p>
        </p:txBody>
      </p:sp>
      <p:sp>
        <p:nvSpPr>
          <p:cNvPr id="47112" name="Rectangle 14"/>
          <p:cNvSpPr>
            <a:spLocks noChangeArrowheads="1"/>
          </p:cNvSpPr>
          <p:nvPr/>
        </p:nvSpPr>
        <p:spPr bwMode="auto">
          <a:xfrm>
            <a:off x="5197475" y="4098925"/>
            <a:ext cx="2182813" cy="577850"/>
          </a:xfrm>
          <a:prstGeom prst="rect">
            <a:avLst/>
          </a:prstGeom>
          <a:solidFill>
            <a:srgbClr val="009900"/>
          </a:solidFill>
          <a:ln w="9525">
            <a:solidFill>
              <a:schemeClr val="tx1"/>
            </a:solidFill>
            <a:miter lim="800000"/>
            <a:headEnd/>
            <a:tailEnd/>
          </a:ln>
          <a:effectLst>
            <a:outerShdw dist="107763" dir="18900000" algn="ctr" rotWithShape="0">
              <a:schemeClr val="bg2"/>
            </a:outerShdw>
          </a:effectLst>
        </p:spPr>
        <p:txBody>
          <a:bodyPr wrap="none" lIns="0" tIns="0" rIns="0" bIns="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lnSpc>
                <a:spcPct val="90000"/>
              </a:lnSpc>
            </a:pPr>
            <a:r>
              <a:rPr lang="en-GB" altLang="en-US" sz="1800">
                <a:solidFill>
                  <a:schemeClr val="bg1"/>
                </a:solidFill>
                <a:latin typeface="Arial Black" pitchFamily="34" charset="0"/>
              </a:rPr>
              <a:t>Business</a:t>
            </a:r>
          </a:p>
          <a:p>
            <a:pPr algn="ctr">
              <a:lnSpc>
                <a:spcPct val="90000"/>
              </a:lnSpc>
            </a:pPr>
            <a:r>
              <a:rPr lang="en-GB" altLang="en-US" sz="1800">
                <a:solidFill>
                  <a:schemeClr val="bg1"/>
                </a:solidFill>
                <a:latin typeface="Arial Black" pitchFamily="34" charset="0"/>
              </a:rPr>
              <a:t>Recovery</a:t>
            </a:r>
          </a:p>
        </p:txBody>
      </p:sp>
      <p:cxnSp>
        <p:nvCxnSpPr>
          <p:cNvPr id="47113" name="AutoShape 16"/>
          <p:cNvCxnSpPr>
            <a:cxnSpLocks noChangeShapeType="1"/>
            <a:stCxn id="47120" idx="2"/>
            <a:endCxn id="47110" idx="0"/>
          </p:cNvCxnSpPr>
          <p:nvPr/>
        </p:nvCxnSpPr>
        <p:spPr bwMode="auto">
          <a:xfrm>
            <a:off x="2117725" y="2047875"/>
            <a:ext cx="0" cy="3095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114" name="AutoShape 17"/>
          <p:cNvCxnSpPr>
            <a:cxnSpLocks noChangeShapeType="1"/>
            <a:stCxn id="47122" idx="2"/>
            <a:endCxn id="47112" idx="0"/>
          </p:cNvCxnSpPr>
          <p:nvPr/>
        </p:nvCxnSpPr>
        <p:spPr bwMode="auto">
          <a:xfrm>
            <a:off x="6489700" y="2046288"/>
            <a:ext cx="0" cy="2052637"/>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115" name="AutoShape 18"/>
          <p:cNvCxnSpPr>
            <a:cxnSpLocks noChangeShapeType="1"/>
            <a:stCxn id="47121" idx="2"/>
            <a:endCxn id="47111" idx="0"/>
          </p:cNvCxnSpPr>
          <p:nvPr/>
        </p:nvCxnSpPr>
        <p:spPr bwMode="auto">
          <a:xfrm>
            <a:off x="4303713" y="2046288"/>
            <a:ext cx="0" cy="1182687"/>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0403" name="Rectangle 19"/>
          <p:cNvSpPr>
            <a:spLocks noChangeArrowheads="1"/>
          </p:cNvSpPr>
          <p:nvPr/>
        </p:nvSpPr>
        <p:spPr bwMode="auto">
          <a:xfrm>
            <a:off x="960438" y="1362075"/>
            <a:ext cx="6646862" cy="752475"/>
          </a:xfrm>
          <a:prstGeom prst="rect">
            <a:avLst/>
          </a:prstGeom>
          <a:solidFill>
            <a:srgbClr val="0000FF"/>
          </a:solidFill>
          <a:ln w="9525">
            <a:solidFill>
              <a:schemeClr val="tx1"/>
            </a:solidFill>
            <a:miter lim="800000"/>
            <a:headEnd/>
            <a:tailEnd/>
          </a:ln>
          <a:effectLst>
            <a:outerShdw dist="107763" dir="18900000" algn="ctr" rotWithShape="0">
              <a:schemeClr val="bg2"/>
            </a:outerShdw>
          </a:effectLst>
        </p:spPr>
        <p:txBody>
          <a:bodyPr wrap="none" lIns="0" tIns="0" rIns="0" bIns="0" anchor="ctr"/>
          <a:lstStyle/>
          <a:p>
            <a:pPr algn="ctr">
              <a:lnSpc>
                <a:spcPct val="90000"/>
              </a:lnSpc>
              <a:defRPr/>
            </a:pPr>
            <a:r>
              <a:rPr lang="en-GB" sz="2400">
                <a:solidFill>
                  <a:schemeClr val="bg1"/>
                </a:solidFill>
                <a:effectLst>
                  <a:outerShdw blurRad="38100" dist="38100" dir="2700000" algn="tl">
                    <a:srgbClr val="000000"/>
                  </a:outerShdw>
                </a:effectLst>
                <a:latin typeface="Arial Black" pitchFamily="34" charset="0"/>
              </a:rPr>
              <a:t>Business continuity plan</a:t>
            </a:r>
          </a:p>
        </p:txBody>
      </p:sp>
      <p:sp>
        <p:nvSpPr>
          <p:cNvPr id="400404" name="Text Box 20"/>
          <p:cNvSpPr txBox="1">
            <a:spLocks noChangeArrowheads="1"/>
          </p:cNvSpPr>
          <p:nvPr/>
        </p:nvSpPr>
        <p:spPr bwMode="auto">
          <a:xfrm>
            <a:off x="971550" y="3040063"/>
            <a:ext cx="2154238"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190500" indent="-1905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spcBef>
                <a:spcPct val="50000"/>
              </a:spcBef>
              <a:buClr>
                <a:schemeClr val="tx1"/>
              </a:buClr>
              <a:buFontTx/>
              <a:buChar char="•"/>
            </a:pPr>
            <a:r>
              <a:rPr lang="en-US" altLang="en-US" sz="1200"/>
              <a:t>Initial control of emergency situation</a:t>
            </a:r>
          </a:p>
          <a:p>
            <a:pPr>
              <a:buFontTx/>
              <a:buChar char="•"/>
            </a:pPr>
            <a:r>
              <a:rPr lang="en-US" altLang="en-US" sz="1200"/>
              <a:t>Blue light services – safeguarding human life</a:t>
            </a:r>
          </a:p>
          <a:p>
            <a:pPr>
              <a:buFontTx/>
              <a:buChar char="•"/>
            </a:pPr>
            <a:r>
              <a:rPr lang="en-US" altLang="en-US" sz="1200"/>
              <a:t>Stabilising, security, damage assessment</a:t>
            </a:r>
            <a:endParaRPr lang="en-US" altLang="en-US" sz="1200">
              <a:latin typeface="Times New Roman" pitchFamily="18" charset="0"/>
            </a:endParaRPr>
          </a:p>
        </p:txBody>
      </p:sp>
      <p:sp>
        <p:nvSpPr>
          <p:cNvPr id="400405" name="Text Box 21"/>
          <p:cNvSpPr txBox="1">
            <a:spLocks noChangeArrowheads="1"/>
          </p:cNvSpPr>
          <p:nvPr/>
        </p:nvSpPr>
        <p:spPr bwMode="auto">
          <a:xfrm>
            <a:off x="3065463" y="3902075"/>
            <a:ext cx="2201862" cy="146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190500" indent="-1905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buFontTx/>
              <a:buChar char="•"/>
            </a:pPr>
            <a:r>
              <a:rPr lang="en-US" altLang="en-US" sz="1200"/>
              <a:t>Strategic direction/policy issues</a:t>
            </a:r>
          </a:p>
          <a:p>
            <a:pPr>
              <a:buFontTx/>
              <a:buChar char="•"/>
            </a:pPr>
            <a:r>
              <a:rPr lang="en-US" altLang="en-US" sz="1200"/>
              <a:t>Crisis communications – internal and external (media)</a:t>
            </a:r>
          </a:p>
          <a:p>
            <a:pPr>
              <a:buFontTx/>
              <a:buChar char="•"/>
            </a:pPr>
            <a:r>
              <a:rPr lang="en-US" altLang="en-US" sz="1200"/>
              <a:t>Outward facing liaison - stakeholders, users etc</a:t>
            </a:r>
          </a:p>
          <a:p>
            <a:pPr>
              <a:buFontTx/>
              <a:buChar char="•"/>
            </a:pPr>
            <a:r>
              <a:rPr lang="en-US" altLang="en-US" sz="1200"/>
              <a:t>Co-ordination of service recovery efforts</a:t>
            </a:r>
          </a:p>
        </p:txBody>
      </p:sp>
      <p:sp>
        <p:nvSpPr>
          <p:cNvPr id="400406" name="Text Box 22"/>
          <p:cNvSpPr txBox="1">
            <a:spLocks noChangeArrowheads="1"/>
          </p:cNvSpPr>
          <p:nvPr/>
        </p:nvSpPr>
        <p:spPr bwMode="auto">
          <a:xfrm>
            <a:off x="5194300" y="4752975"/>
            <a:ext cx="2189163" cy="182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190500" indent="-1905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buFontTx/>
              <a:buChar char="•"/>
            </a:pPr>
            <a:r>
              <a:rPr lang="en-US" altLang="en-US" sz="1200"/>
              <a:t>Phased recovery of business-critical processes</a:t>
            </a:r>
          </a:p>
          <a:p>
            <a:pPr>
              <a:buFontTx/>
              <a:buChar char="•"/>
            </a:pPr>
            <a:endParaRPr lang="en-US" altLang="en-US" sz="1200"/>
          </a:p>
          <a:p>
            <a:pPr>
              <a:buFontTx/>
              <a:buChar char="•"/>
            </a:pPr>
            <a:endParaRPr lang="en-US" altLang="en-US" sz="1200"/>
          </a:p>
          <a:p>
            <a:pPr>
              <a:buFontTx/>
              <a:buChar char="•"/>
            </a:pPr>
            <a:endParaRPr lang="en-US" altLang="en-US" sz="1200"/>
          </a:p>
          <a:p>
            <a:pPr>
              <a:buFontTx/>
              <a:buChar char="•"/>
            </a:pPr>
            <a:endParaRPr lang="en-US" altLang="en-US" sz="1200"/>
          </a:p>
          <a:p>
            <a:pPr>
              <a:buFontTx/>
              <a:buChar char="•"/>
            </a:pPr>
            <a:r>
              <a:rPr lang="en-US" altLang="en-US" sz="1200"/>
              <a:t>Recovery of infrastructure and services</a:t>
            </a:r>
          </a:p>
          <a:p>
            <a:pPr>
              <a:buFontTx/>
              <a:buChar char="•"/>
            </a:pPr>
            <a:r>
              <a:rPr lang="en-US" altLang="en-US" sz="1200"/>
              <a:t>Returning to “business as normal”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040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040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004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404" grpId="0" autoUpdateAnimBg="0"/>
      <p:bldP spid="400405" grpId="0" autoUpdateAnimBg="0"/>
      <p:bldP spid="400406"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Date Placeholder 2"/>
          <p:cNvSpPr>
            <a:spLocks noGrp="1"/>
          </p:cNvSpPr>
          <p:nvPr>
            <p:ph type="dt" sz="quarter" idx="10"/>
          </p:nvPr>
        </p:nvSpPr>
        <p:spPr>
          <a:noFill/>
        </p:spPr>
        <p:txBody>
          <a:bodyPr/>
          <a:lstStyle>
            <a:lvl1pPr defTabSz="939800">
              <a:defRPr sz="2000">
                <a:solidFill>
                  <a:schemeClr val="tx1"/>
                </a:solidFill>
                <a:latin typeface="Arial" charset="0"/>
              </a:defRPr>
            </a:lvl1pPr>
            <a:lvl2pPr marL="742950" indent="-285750" defTabSz="939800">
              <a:defRPr sz="2000">
                <a:solidFill>
                  <a:schemeClr val="tx1"/>
                </a:solidFill>
                <a:latin typeface="Arial" charset="0"/>
              </a:defRPr>
            </a:lvl2pPr>
            <a:lvl3pPr marL="1143000" indent="-228600" defTabSz="939800">
              <a:defRPr sz="2000">
                <a:solidFill>
                  <a:schemeClr val="tx1"/>
                </a:solidFill>
                <a:latin typeface="Arial" charset="0"/>
              </a:defRPr>
            </a:lvl3pPr>
            <a:lvl4pPr marL="1600200" indent="-228600" defTabSz="939800">
              <a:defRPr sz="2000">
                <a:solidFill>
                  <a:schemeClr val="tx1"/>
                </a:solidFill>
                <a:latin typeface="Arial" charset="0"/>
              </a:defRPr>
            </a:lvl4pPr>
            <a:lvl5pPr marL="2057400" indent="-228600" defTabSz="939800">
              <a:defRPr sz="2000">
                <a:solidFill>
                  <a:schemeClr val="tx1"/>
                </a:solidFill>
                <a:latin typeface="Arial" charset="0"/>
              </a:defRPr>
            </a:lvl5pPr>
            <a:lvl6pPr marL="2514600" indent="-228600" defTabSz="939800" eaLnBrk="0" fontAlgn="base" hangingPunct="0">
              <a:spcBef>
                <a:spcPct val="0"/>
              </a:spcBef>
              <a:spcAft>
                <a:spcPct val="0"/>
              </a:spcAft>
              <a:defRPr sz="2000">
                <a:solidFill>
                  <a:schemeClr val="tx1"/>
                </a:solidFill>
                <a:latin typeface="Arial" charset="0"/>
              </a:defRPr>
            </a:lvl6pPr>
            <a:lvl7pPr marL="2971800" indent="-228600" defTabSz="939800" eaLnBrk="0" fontAlgn="base" hangingPunct="0">
              <a:spcBef>
                <a:spcPct val="0"/>
              </a:spcBef>
              <a:spcAft>
                <a:spcPct val="0"/>
              </a:spcAft>
              <a:defRPr sz="2000">
                <a:solidFill>
                  <a:schemeClr val="tx1"/>
                </a:solidFill>
                <a:latin typeface="Arial" charset="0"/>
              </a:defRPr>
            </a:lvl7pPr>
            <a:lvl8pPr marL="3429000" indent="-228600" defTabSz="939800" eaLnBrk="0" fontAlgn="base" hangingPunct="0">
              <a:spcBef>
                <a:spcPct val="0"/>
              </a:spcBef>
              <a:spcAft>
                <a:spcPct val="0"/>
              </a:spcAft>
              <a:defRPr sz="2000">
                <a:solidFill>
                  <a:schemeClr val="tx1"/>
                </a:solidFill>
                <a:latin typeface="Arial" charset="0"/>
              </a:defRPr>
            </a:lvl8pPr>
            <a:lvl9pPr marL="3886200" indent="-228600" defTabSz="939800" eaLnBrk="0" fontAlgn="base" hangingPunct="0">
              <a:spcBef>
                <a:spcPct val="0"/>
              </a:spcBef>
              <a:spcAft>
                <a:spcPct val="0"/>
              </a:spcAft>
              <a:defRPr sz="2000">
                <a:solidFill>
                  <a:schemeClr val="tx1"/>
                </a:solidFill>
                <a:latin typeface="Arial" charset="0"/>
              </a:defRPr>
            </a:lvl9pPr>
          </a:lstStyle>
          <a:p>
            <a:r>
              <a:rPr lang="en-GB" altLang="en-US" sz="1200"/>
              <a:t>Marsh</a:t>
            </a:r>
          </a:p>
        </p:txBody>
      </p:sp>
      <p:sp>
        <p:nvSpPr>
          <p:cNvPr id="48131" name="Rectangle 2"/>
          <p:cNvSpPr>
            <a:spLocks noGrp="1" noChangeArrowheads="1"/>
          </p:cNvSpPr>
          <p:nvPr>
            <p:ph type="title"/>
          </p:nvPr>
        </p:nvSpPr>
        <p:spPr/>
        <p:txBody>
          <a:bodyPr/>
          <a:lstStyle/>
          <a:p>
            <a:r>
              <a:rPr lang="en-US" altLang="en-US" smtClean="0"/>
              <a:t>BCM methodology</a:t>
            </a:r>
          </a:p>
        </p:txBody>
      </p:sp>
      <p:sp>
        <p:nvSpPr>
          <p:cNvPr id="238595" name="Text Box 3"/>
          <p:cNvSpPr txBox="1">
            <a:spLocks noChangeArrowheads="1"/>
          </p:cNvSpPr>
          <p:nvPr/>
        </p:nvSpPr>
        <p:spPr bwMode="auto">
          <a:xfrm>
            <a:off x="6324600" y="2062163"/>
            <a:ext cx="3124200" cy="54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sz="1200"/>
              <a:t>Identify overall strategic objectives, values and activities; identify stakeholders, business processes, products and services</a:t>
            </a:r>
          </a:p>
        </p:txBody>
      </p:sp>
      <p:sp>
        <p:nvSpPr>
          <p:cNvPr id="238596" name="Rectangle 4"/>
          <p:cNvSpPr>
            <a:spLocks noChangeArrowheads="1"/>
          </p:cNvSpPr>
          <p:nvPr/>
        </p:nvSpPr>
        <p:spPr bwMode="auto">
          <a:xfrm>
            <a:off x="6781800" y="3938588"/>
            <a:ext cx="26670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GB" altLang="en-US" sz="1200"/>
              <a:t>Analyse financial and non-financial business impacts resulting from disruption of business processes (BIA); identify business-critical processes;  identify gaps in recovery capability; develop prioritised recovery timeline.</a:t>
            </a:r>
          </a:p>
        </p:txBody>
      </p:sp>
      <p:sp>
        <p:nvSpPr>
          <p:cNvPr id="238597" name="Rectangle 5"/>
          <p:cNvSpPr>
            <a:spLocks noChangeArrowheads="1"/>
          </p:cNvSpPr>
          <p:nvPr/>
        </p:nvSpPr>
        <p:spPr bwMode="auto">
          <a:xfrm>
            <a:off x="2438400" y="5900738"/>
            <a:ext cx="5257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GB" altLang="en-US" sz="1200"/>
              <a:t>Design appropriate levels of recovery strategies that provide practical, cost-effective solutions to close the gaps; design organisational structure to implement the formulated strategic objectives and operating model to respond to major incidents.</a:t>
            </a:r>
          </a:p>
        </p:txBody>
      </p:sp>
      <p:sp>
        <p:nvSpPr>
          <p:cNvPr id="238598" name="Rectangle 6"/>
          <p:cNvSpPr>
            <a:spLocks noChangeArrowheads="1"/>
          </p:cNvSpPr>
          <p:nvPr/>
        </p:nvSpPr>
        <p:spPr bwMode="auto">
          <a:xfrm>
            <a:off x="152400" y="3995738"/>
            <a:ext cx="2667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GB" altLang="en-US" sz="1200"/>
              <a:t>Develop business continuity plans in line with agreed strategies; embed BCM within culture of the organisation.</a:t>
            </a:r>
          </a:p>
        </p:txBody>
      </p:sp>
      <p:sp>
        <p:nvSpPr>
          <p:cNvPr id="238599" name="Rectangle 7"/>
          <p:cNvSpPr>
            <a:spLocks noChangeArrowheads="1"/>
          </p:cNvSpPr>
          <p:nvPr/>
        </p:nvSpPr>
        <p:spPr bwMode="auto">
          <a:xfrm>
            <a:off x="355600" y="1951038"/>
            <a:ext cx="2895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GB" altLang="en-US" sz="1200"/>
              <a:t>Measure results through auditing, exercising, maintenance and training.  Support continuous improvement through constructive feedback.</a:t>
            </a:r>
            <a:endParaRPr lang="en-US" altLang="en-US" sz="1200"/>
          </a:p>
        </p:txBody>
      </p:sp>
      <p:sp>
        <p:nvSpPr>
          <p:cNvPr id="48137" name="Freeform 8"/>
          <p:cNvSpPr>
            <a:spLocks/>
          </p:cNvSpPr>
          <p:nvPr/>
        </p:nvSpPr>
        <p:spPr bwMode="auto">
          <a:xfrm>
            <a:off x="4875213" y="2297113"/>
            <a:ext cx="1450975" cy="1571625"/>
          </a:xfrm>
          <a:custGeom>
            <a:avLst/>
            <a:gdLst>
              <a:gd name="T0" fmla="*/ 2541 w 1142"/>
              <a:gd name="T1" fmla="*/ 1571625 h 1236"/>
              <a:gd name="T2" fmla="*/ 5082 w 1142"/>
              <a:gd name="T3" fmla="*/ 43232 h 1236"/>
              <a:gd name="T4" fmla="*/ 1450975 w 1142"/>
              <a:gd name="T5" fmla="*/ 1083353 h 1236"/>
              <a:gd name="T6" fmla="*/ 2541 w 1142"/>
              <a:gd name="T7" fmla="*/ 1571625 h 12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42" h="1236">
                <a:moveTo>
                  <a:pt x="2" y="1236"/>
                </a:moveTo>
                <a:cubicBezTo>
                  <a:pt x="5" y="956"/>
                  <a:pt x="0" y="442"/>
                  <a:pt x="4" y="34"/>
                </a:cubicBezTo>
                <a:cubicBezTo>
                  <a:pt x="634" y="0"/>
                  <a:pt x="994" y="456"/>
                  <a:pt x="1142" y="852"/>
                </a:cubicBezTo>
                <a:cubicBezTo>
                  <a:pt x="650" y="1012"/>
                  <a:pt x="224" y="1167"/>
                  <a:pt x="2" y="1236"/>
                </a:cubicBezTo>
                <a:close/>
              </a:path>
            </a:pathLst>
          </a:custGeom>
          <a:gradFill rotWithShape="0">
            <a:gsLst>
              <a:gs pos="0">
                <a:srgbClr val="0066FF"/>
              </a:gs>
              <a:gs pos="100000">
                <a:srgbClr val="FFFFFF"/>
              </a:gs>
            </a:gsLst>
            <a:lin ang="5400000" scaled="1"/>
          </a:gradFill>
          <a:ln w="38100" cap="sq" cmpd="sng">
            <a:solidFill>
              <a:srgbClr val="0066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38" name="Freeform 9"/>
          <p:cNvSpPr>
            <a:spLocks/>
          </p:cNvSpPr>
          <p:nvPr/>
        </p:nvSpPr>
        <p:spPr bwMode="auto">
          <a:xfrm>
            <a:off x="4873625" y="1916113"/>
            <a:ext cx="1854200" cy="1458912"/>
          </a:xfrm>
          <a:custGeom>
            <a:avLst/>
            <a:gdLst>
              <a:gd name="T0" fmla="*/ 1437354 w 1459"/>
              <a:gd name="T1" fmla="*/ 1458912 h 1148"/>
              <a:gd name="T2" fmla="*/ 1854200 w 1459"/>
              <a:gd name="T3" fmla="*/ 1331829 h 1148"/>
              <a:gd name="T4" fmla="*/ 3813 w 1459"/>
              <a:gd name="T5" fmla="*/ 0 h 1148"/>
              <a:gd name="T6" fmla="*/ 1271 w 1459"/>
              <a:gd name="T7" fmla="*/ 426999 h 1148"/>
              <a:gd name="T8" fmla="*/ 1437354 w 1459"/>
              <a:gd name="T9" fmla="*/ 1458912 h 11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9" h="1148">
                <a:moveTo>
                  <a:pt x="1131" y="1148"/>
                </a:moveTo>
                <a:cubicBezTo>
                  <a:pt x="1263" y="1120"/>
                  <a:pt x="1315" y="1095"/>
                  <a:pt x="1459" y="1048"/>
                </a:cubicBezTo>
                <a:cubicBezTo>
                  <a:pt x="1159" y="196"/>
                  <a:pt x="491" y="52"/>
                  <a:pt x="3" y="0"/>
                </a:cubicBezTo>
                <a:cubicBezTo>
                  <a:pt x="3" y="156"/>
                  <a:pt x="0" y="109"/>
                  <a:pt x="1" y="336"/>
                </a:cubicBezTo>
                <a:cubicBezTo>
                  <a:pt x="657" y="285"/>
                  <a:pt x="1035" y="844"/>
                  <a:pt x="1131" y="1148"/>
                </a:cubicBezTo>
                <a:close/>
              </a:path>
            </a:pathLst>
          </a:custGeom>
          <a:gradFill rotWithShape="0">
            <a:gsLst>
              <a:gs pos="0">
                <a:srgbClr val="0066FF"/>
              </a:gs>
              <a:gs pos="100000">
                <a:srgbClr val="002F76"/>
              </a:gs>
            </a:gsLst>
            <a:path path="rect">
              <a:fillToRect l="50000" t="50000" r="50000" b="50000"/>
            </a:path>
          </a:gradFill>
          <a:ln>
            <a:noFill/>
          </a:ln>
          <a:effectLst/>
          <a:extLst>
            <a:ext uri="{91240B29-F687-4F45-9708-019B960494DF}">
              <a14:hiddenLine xmlns:a14="http://schemas.microsoft.com/office/drawing/2010/main" w="12700" cap="sq" cmpd="sng">
                <a:solidFill>
                  <a:srgbClr val="0066FF"/>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39" name="WordArt 10"/>
          <p:cNvSpPr>
            <a:spLocks noChangeArrowheads="1" noChangeShapeType="1" noTextEdit="1"/>
          </p:cNvSpPr>
          <p:nvPr/>
        </p:nvSpPr>
        <p:spPr bwMode="auto">
          <a:xfrm rot="2448912">
            <a:off x="5241925" y="2462213"/>
            <a:ext cx="1189038" cy="395287"/>
          </a:xfrm>
          <a:prstGeom prst="rect">
            <a:avLst/>
          </a:prstGeom>
        </p:spPr>
        <p:txBody>
          <a:bodyPr spcFirstLastPara="1" wrap="none" fromWordArt="1">
            <a:prstTxWarp prst="textArchUp">
              <a:avLst>
                <a:gd name="adj" fmla="val 10800000"/>
              </a:avLst>
            </a:prstTxWarp>
          </a:bodyPr>
          <a:lstStyle/>
          <a:p>
            <a:pPr algn="dist"/>
            <a:r>
              <a:rPr lang="en-US" sz="3200" b="1" kern="10" spc="640">
                <a:ln w="9525" cap="sq">
                  <a:solidFill>
                    <a:schemeClr val="bg1"/>
                  </a:solidFill>
                  <a:round/>
                  <a:headEnd type="none" w="sm" len="sm"/>
                  <a:tailEnd type="none" w="sm" len="sm"/>
                </a:ln>
                <a:solidFill>
                  <a:schemeClr val="bg1"/>
                </a:solidFill>
                <a:latin typeface="Arial Narrow"/>
              </a:rPr>
              <a:t>  Identify  </a:t>
            </a:r>
          </a:p>
        </p:txBody>
      </p:sp>
      <p:sp>
        <p:nvSpPr>
          <p:cNvPr id="48140" name="Freeform 11"/>
          <p:cNvSpPr>
            <a:spLocks/>
          </p:cNvSpPr>
          <p:nvPr/>
        </p:nvSpPr>
        <p:spPr bwMode="auto">
          <a:xfrm>
            <a:off x="4883150" y="3389313"/>
            <a:ext cx="1673225" cy="1698625"/>
          </a:xfrm>
          <a:custGeom>
            <a:avLst/>
            <a:gdLst>
              <a:gd name="T0" fmla="*/ 0 w 1318"/>
              <a:gd name="T1" fmla="*/ 489133 h 1337"/>
              <a:gd name="T2" fmla="*/ 1444712 w 1318"/>
              <a:gd name="T3" fmla="*/ 0 h 1337"/>
              <a:gd name="T4" fmla="*/ 898819 w 1318"/>
              <a:gd name="T5" fmla="*/ 1698625 h 1337"/>
              <a:gd name="T6" fmla="*/ 0 w 1318"/>
              <a:gd name="T7" fmla="*/ 489133 h 13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18" h="1337">
                <a:moveTo>
                  <a:pt x="0" y="385"/>
                </a:moveTo>
                <a:cubicBezTo>
                  <a:pt x="248" y="297"/>
                  <a:pt x="748" y="120"/>
                  <a:pt x="1138" y="0"/>
                </a:cubicBezTo>
                <a:cubicBezTo>
                  <a:pt x="1318" y="578"/>
                  <a:pt x="1080" y="1074"/>
                  <a:pt x="708" y="1337"/>
                </a:cubicBezTo>
                <a:cubicBezTo>
                  <a:pt x="407" y="917"/>
                  <a:pt x="132" y="576"/>
                  <a:pt x="0" y="385"/>
                </a:cubicBezTo>
                <a:close/>
              </a:path>
            </a:pathLst>
          </a:custGeom>
          <a:gradFill rotWithShape="0">
            <a:gsLst>
              <a:gs pos="0">
                <a:srgbClr val="FF6600"/>
              </a:gs>
              <a:gs pos="50000">
                <a:srgbClr val="FFFFFF"/>
              </a:gs>
              <a:gs pos="100000">
                <a:srgbClr val="FF6600"/>
              </a:gs>
            </a:gsLst>
            <a:lin ang="5400000" scaled="1"/>
          </a:gradFill>
          <a:ln w="38100" cap="sq" cmpd="sng">
            <a:solidFill>
              <a:srgbClr val="FF66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41" name="Freeform 12"/>
          <p:cNvSpPr>
            <a:spLocks/>
          </p:cNvSpPr>
          <p:nvPr/>
        </p:nvSpPr>
        <p:spPr bwMode="auto">
          <a:xfrm>
            <a:off x="3967163" y="3867150"/>
            <a:ext cx="1822450" cy="1681163"/>
          </a:xfrm>
          <a:custGeom>
            <a:avLst/>
            <a:gdLst>
              <a:gd name="T0" fmla="*/ 912496 w 1434"/>
              <a:gd name="T1" fmla="*/ 0 h 1324"/>
              <a:gd name="T2" fmla="*/ 1822450 w 1434"/>
              <a:gd name="T3" fmla="*/ 1226589 h 1324"/>
              <a:gd name="T4" fmla="*/ 0 w 1434"/>
              <a:gd name="T5" fmla="*/ 1240556 h 1324"/>
              <a:gd name="T6" fmla="*/ 912496 w 1434"/>
              <a:gd name="T7" fmla="*/ 0 h 13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34" h="1324">
                <a:moveTo>
                  <a:pt x="718" y="0"/>
                </a:moveTo>
                <a:cubicBezTo>
                  <a:pt x="882" y="226"/>
                  <a:pt x="1194" y="636"/>
                  <a:pt x="1434" y="966"/>
                </a:cubicBezTo>
                <a:cubicBezTo>
                  <a:pt x="945" y="1324"/>
                  <a:pt x="388" y="1249"/>
                  <a:pt x="0" y="977"/>
                </a:cubicBezTo>
                <a:cubicBezTo>
                  <a:pt x="301" y="556"/>
                  <a:pt x="580" y="186"/>
                  <a:pt x="718" y="0"/>
                </a:cubicBezTo>
                <a:close/>
              </a:path>
            </a:pathLst>
          </a:custGeom>
          <a:gradFill rotWithShape="0">
            <a:gsLst>
              <a:gs pos="0">
                <a:srgbClr val="33CC33"/>
              </a:gs>
              <a:gs pos="100000">
                <a:srgbClr val="FFFFFF"/>
              </a:gs>
            </a:gsLst>
            <a:lin ang="5400000" scaled="1"/>
          </a:gradFill>
          <a:ln w="38100" cap="sq" cmpd="sng">
            <a:solidFill>
              <a:srgbClr val="33CC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42" name="Freeform 13"/>
          <p:cNvSpPr>
            <a:spLocks/>
          </p:cNvSpPr>
          <p:nvPr/>
        </p:nvSpPr>
        <p:spPr bwMode="auto">
          <a:xfrm>
            <a:off x="3184525" y="3416300"/>
            <a:ext cx="1687513" cy="1682750"/>
          </a:xfrm>
          <a:custGeom>
            <a:avLst/>
            <a:gdLst>
              <a:gd name="T0" fmla="*/ 1687513 w 1328"/>
              <a:gd name="T1" fmla="*/ 462280 h 1325"/>
              <a:gd name="T2" fmla="*/ 228729 w 1328"/>
              <a:gd name="T3" fmla="*/ 0 h 1325"/>
              <a:gd name="T4" fmla="*/ 785303 w 1328"/>
              <a:gd name="T5" fmla="*/ 1682750 h 1325"/>
              <a:gd name="T6" fmla="*/ 1687513 w 1328"/>
              <a:gd name="T7" fmla="*/ 462280 h 13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28" h="1325">
                <a:moveTo>
                  <a:pt x="1328" y="364"/>
                </a:moveTo>
                <a:cubicBezTo>
                  <a:pt x="1061" y="282"/>
                  <a:pt x="570" y="120"/>
                  <a:pt x="180" y="0"/>
                </a:cubicBezTo>
                <a:cubicBezTo>
                  <a:pt x="0" y="578"/>
                  <a:pt x="246" y="1062"/>
                  <a:pt x="618" y="1325"/>
                </a:cubicBezTo>
                <a:cubicBezTo>
                  <a:pt x="919" y="905"/>
                  <a:pt x="1196" y="555"/>
                  <a:pt x="1328" y="364"/>
                </a:cubicBezTo>
                <a:close/>
              </a:path>
            </a:pathLst>
          </a:custGeom>
          <a:gradFill rotWithShape="0">
            <a:gsLst>
              <a:gs pos="0">
                <a:srgbClr val="FF0000"/>
              </a:gs>
              <a:gs pos="50000">
                <a:srgbClr val="FFFFFF"/>
              </a:gs>
              <a:gs pos="100000">
                <a:srgbClr val="FF0000"/>
              </a:gs>
            </a:gsLst>
            <a:lin ang="5400000" scaled="1"/>
          </a:gradFill>
          <a:ln w="38100" cap="sq" cmpd="sng">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43" name="Freeform 14"/>
          <p:cNvSpPr>
            <a:spLocks/>
          </p:cNvSpPr>
          <p:nvPr/>
        </p:nvSpPr>
        <p:spPr bwMode="auto">
          <a:xfrm>
            <a:off x="3414713" y="2347913"/>
            <a:ext cx="1473200" cy="1535112"/>
          </a:xfrm>
          <a:custGeom>
            <a:avLst/>
            <a:gdLst>
              <a:gd name="T0" fmla="*/ 1470660 w 1160"/>
              <a:gd name="T1" fmla="*/ 1535112 h 1208"/>
              <a:gd name="T2" fmla="*/ 0 w 1160"/>
              <a:gd name="T3" fmla="*/ 1062379 h 1208"/>
              <a:gd name="T4" fmla="*/ 1468120 w 1160"/>
              <a:gd name="T5" fmla="*/ 0 h 1208"/>
              <a:gd name="T6" fmla="*/ 1470660 w 1160"/>
              <a:gd name="T7" fmla="*/ 1535112 h 12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60" h="1208">
                <a:moveTo>
                  <a:pt x="1158" y="1208"/>
                </a:moveTo>
                <a:cubicBezTo>
                  <a:pt x="892" y="1120"/>
                  <a:pt x="388" y="964"/>
                  <a:pt x="0" y="836"/>
                </a:cubicBezTo>
                <a:cubicBezTo>
                  <a:pt x="188" y="260"/>
                  <a:pt x="700" y="0"/>
                  <a:pt x="1156" y="0"/>
                </a:cubicBezTo>
                <a:cubicBezTo>
                  <a:pt x="1158" y="517"/>
                  <a:pt x="1160" y="976"/>
                  <a:pt x="1158" y="1208"/>
                </a:cubicBezTo>
                <a:close/>
              </a:path>
            </a:pathLst>
          </a:custGeom>
          <a:gradFill rotWithShape="0">
            <a:gsLst>
              <a:gs pos="0">
                <a:srgbClr val="990099"/>
              </a:gs>
              <a:gs pos="100000">
                <a:srgbClr val="FFFFFF"/>
              </a:gs>
            </a:gsLst>
            <a:lin ang="5400000" scaled="1"/>
          </a:gradFill>
          <a:ln w="38100" cap="sq" cmpd="sng">
            <a:solidFill>
              <a:srgbClr val="990099"/>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44" name="Freeform 15"/>
          <p:cNvSpPr>
            <a:spLocks/>
          </p:cNvSpPr>
          <p:nvPr/>
        </p:nvSpPr>
        <p:spPr bwMode="auto">
          <a:xfrm>
            <a:off x="2667000" y="3289300"/>
            <a:ext cx="1290638" cy="2143125"/>
          </a:xfrm>
          <a:custGeom>
            <a:avLst/>
            <a:gdLst>
              <a:gd name="T0" fmla="*/ 731700 w 1016"/>
              <a:gd name="T1" fmla="*/ 121884 h 1688"/>
              <a:gd name="T2" fmla="*/ 350606 w 1016"/>
              <a:gd name="T3" fmla="*/ 0 h 1688"/>
              <a:gd name="T4" fmla="*/ 1031494 w 1016"/>
              <a:gd name="T5" fmla="*/ 2143125 h 1688"/>
              <a:gd name="T6" fmla="*/ 1290638 w 1016"/>
              <a:gd name="T7" fmla="*/ 1802866 h 1688"/>
              <a:gd name="T8" fmla="*/ 731700 w 1016"/>
              <a:gd name="T9" fmla="*/ 121884 h 16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6" h="1688">
                <a:moveTo>
                  <a:pt x="576" y="96"/>
                </a:moveTo>
                <a:cubicBezTo>
                  <a:pt x="452" y="56"/>
                  <a:pt x="420" y="44"/>
                  <a:pt x="276" y="0"/>
                </a:cubicBezTo>
                <a:cubicBezTo>
                  <a:pt x="0" y="916"/>
                  <a:pt x="584" y="1524"/>
                  <a:pt x="812" y="1688"/>
                </a:cubicBezTo>
                <a:cubicBezTo>
                  <a:pt x="914" y="1554"/>
                  <a:pt x="896" y="1580"/>
                  <a:pt x="1016" y="1420"/>
                </a:cubicBezTo>
                <a:cubicBezTo>
                  <a:pt x="476" y="1064"/>
                  <a:pt x="480" y="388"/>
                  <a:pt x="576" y="96"/>
                </a:cubicBezTo>
                <a:close/>
              </a:path>
            </a:pathLst>
          </a:custGeom>
          <a:gradFill rotWithShape="0">
            <a:gsLst>
              <a:gs pos="0">
                <a:srgbClr val="FF0000"/>
              </a:gs>
              <a:gs pos="100000">
                <a:srgbClr val="760000"/>
              </a:gs>
            </a:gsLst>
            <a:path path="rect">
              <a:fillToRect l="50000" t="50000" r="50000" b="50000"/>
            </a:path>
          </a:gradFill>
          <a:ln w="12700" cap="sq" cmpd="sng">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45" name="Freeform 16"/>
          <p:cNvSpPr>
            <a:spLocks/>
          </p:cNvSpPr>
          <p:nvPr/>
        </p:nvSpPr>
        <p:spPr bwMode="auto">
          <a:xfrm>
            <a:off x="5781675" y="3243263"/>
            <a:ext cx="1133475" cy="2200275"/>
          </a:xfrm>
          <a:custGeom>
            <a:avLst/>
            <a:gdLst>
              <a:gd name="T0" fmla="*/ 0 w 892"/>
              <a:gd name="T1" fmla="*/ 1844572 h 1732"/>
              <a:gd name="T2" fmla="*/ 259225 w 892"/>
              <a:gd name="T3" fmla="*/ 2200275 h 1732"/>
              <a:gd name="T4" fmla="*/ 951763 w 892"/>
              <a:gd name="T5" fmla="*/ 0 h 1732"/>
              <a:gd name="T6" fmla="*/ 545135 w 892"/>
              <a:gd name="T7" fmla="*/ 130848 h 1732"/>
              <a:gd name="T8" fmla="*/ 0 w 892"/>
              <a:gd name="T9" fmla="*/ 1844572 h 17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2" h="1732">
                <a:moveTo>
                  <a:pt x="0" y="1452"/>
                </a:moveTo>
                <a:cubicBezTo>
                  <a:pt x="80" y="1572"/>
                  <a:pt x="115" y="1610"/>
                  <a:pt x="204" y="1732"/>
                </a:cubicBezTo>
                <a:cubicBezTo>
                  <a:pt x="884" y="1204"/>
                  <a:pt x="892" y="508"/>
                  <a:pt x="749" y="0"/>
                </a:cubicBezTo>
                <a:cubicBezTo>
                  <a:pt x="601" y="48"/>
                  <a:pt x="645" y="31"/>
                  <a:pt x="429" y="103"/>
                </a:cubicBezTo>
                <a:cubicBezTo>
                  <a:pt x="628" y="664"/>
                  <a:pt x="328" y="1252"/>
                  <a:pt x="0" y="1452"/>
                </a:cubicBezTo>
                <a:close/>
              </a:path>
            </a:pathLst>
          </a:custGeom>
          <a:gradFill rotWithShape="0">
            <a:gsLst>
              <a:gs pos="0">
                <a:srgbClr val="FF6600"/>
              </a:gs>
              <a:gs pos="100000">
                <a:srgbClr val="762F00"/>
              </a:gs>
            </a:gsLst>
            <a:path path="rect">
              <a:fillToRect l="50000" t="50000" r="50000" b="50000"/>
            </a:path>
          </a:gradFill>
          <a:ln w="12700" cap="sq" cmpd="sng">
            <a:solidFill>
              <a:srgbClr val="FF66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46" name="Freeform 17"/>
          <p:cNvSpPr>
            <a:spLocks/>
          </p:cNvSpPr>
          <p:nvPr/>
        </p:nvSpPr>
        <p:spPr bwMode="auto">
          <a:xfrm>
            <a:off x="3713163" y="5092700"/>
            <a:ext cx="2327275" cy="1036638"/>
          </a:xfrm>
          <a:custGeom>
            <a:avLst/>
            <a:gdLst>
              <a:gd name="T0" fmla="*/ 254069 w 1832"/>
              <a:gd name="T1" fmla="*/ 15245 h 816"/>
              <a:gd name="T2" fmla="*/ 0 w 1832"/>
              <a:gd name="T3" fmla="*/ 350628 h 816"/>
              <a:gd name="T4" fmla="*/ 2327275 w 1832"/>
              <a:gd name="T5" fmla="*/ 355709 h 816"/>
              <a:gd name="T6" fmla="*/ 2068124 w 1832"/>
              <a:gd name="T7" fmla="*/ 0 h 816"/>
              <a:gd name="T8" fmla="*/ 254069 w 1832"/>
              <a:gd name="T9" fmla="*/ 15245 h 8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2" h="816">
                <a:moveTo>
                  <a:pt x="200" y="12"/>
                </a:moveTo>
                <a:cubicBezTo>
                  <a:pt x="188" y="24"/>
                  <a:pt x="84" y="151"/>
                  <a:pt x="0" y="276"/>
                </a:cubicBezTo>
                <a:cubicBezTo>
                  <a:pt x="804" y="816"/>
                  <a:pt x="1532" y="504"/>
                  <a:pt x="1832" y="280"/>
                </a:cubicBezTo>
                <a:cubicBezTo>
                  <a:pt x="1734" y="143"/>
                  <a:pt x="1745" y="161"/>
                  <a:pt x="1628" y="0"/>
                </a:cubicBezTo>
                <a:cubicBezTo>
                  <a:pt x="1004" y="428"/>
                  <a:pt x="468" y="204"/>
                  <a:pt x="200" y="12"/>
                </a:cubicBezTo>
                <a:close/>
              </a:path>
            </a:pathLst>
          </a:custGeom>
          <a:gradFill rotWithShape="0">
            <a:gsLst>
              <a:gs pos="0">
                <a:srgbClr val="33CC33"/>
              </a:gs>
              <a:gs pos="100000">
                <a:srgbClr val="185E18"/>
              </a:gs>
            </a:gsLst>
            <a:path path="rect">
              <a:fillToRect l="50000" t="50000" r="50000" b="50000"/>
            </a:path>
          </a:gradFill>
          <a:ln w="12700" cap="sq" cmpd="sng">
            <a:solidFill>
              <a:srgbClr val="33CC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47" name="AutoShape 18"/>
          <p:cNvSpPr>
            <a:spLocks noChangeArrowheads="1"/>
          </p:cNvSpPr>
          <p:nvPr/>
        </p:nvSpPr>
        <p:spPr bwMode="auto">
          <a:xfrm rot="5063252">
            <a:off x="3582194" y="5036344"/>
            <a:ext cx="542925" cy="493713"/>
          </a:xfrm>
          <a:prstGeom prst="rtTriangle">
            <a:avLst/>
          </a:prstGeom>
          <a:gradFill rotWithShape="0">
            <a:gsLst>
              <a:gs pos="0">
                <a:srgbClr val="33CC33"/>
              </a:gs>
              <a:gs pos="100000">
                <a:srgbClr val="185E18"/>
              </a:gs>
            </a:gsLst>
            <a:path path="shape">
              <a:fillToRect l="50000" t="50000" r="50000" b="50000"/>
            </a:path>
          </a:gradFill>
          <a:ln w="12700" cap="sq">
            <a:solidFill>
              <a:srgbClr val="33CC33"/>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48148" name="Freeform 19"/>
          <p:cNvSpPr>
            <a:spLocks/>
          </p:cNvSpPr>
          <p:nvPr/>
        </p:nvSpPr>
        <p:spPr bwMode="auto">
          <a:xfrm>
            <a:off x="3013075" y="1922463"/>
            <a:ext cx="1871663" cy="1503362"/>
          </a:xfrm>
          <a:custGeom>
            <a:avLst/>
            <a:gdLst>
              <a:gd name="T0" fmla="*/ 1858965 w 1474"/>
              <a:gd name="T1" fmla="*/ 431709 h 1184"/>
              <a:gd name="T2" fmla="*/ 1864044 w 1474"/>
              <a:gd name="T3" fmla="*/ 5079 h 1184"/>
              <a:gd name="T4" fmla="*/ 0 w 1474"/>
              <a:gd name="T5" fmla="*/ 1361152 h 1184"/>
              <a:gd name="T6" fmla="*/ 411410 w 1474"/>
              <a:gd name="T7" fmla="*/ 1503362 h 1184"/>
              <a:gd name="T8" fmla="*/ 1858965 w 1474"/>
              <a:gd name="T9" fmla="*/ 431709 h 1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4" h="1184">
                <a:moveTo>
                  <a:pt x="1464" y="340"/>
                </a:moveTo>
                <a:cubicBezTo>
                  <a:pt x="1474" y="210"/>
                  <a:pt x="1468" y="156"/>
                  <a:pt x="1468" y="4"/>
                </a:cubicBezTo>
                <a:cubicBezTo>
                  <a:pt x="512" y="0"/>
                  <a:pt x="116" y="744"/>
                  <a:pt x="0" y="1072"/>
                </a:cubicBezTo>
                <a:cubicBezTo>
                  <a:pt x="156" y="1128"/>
                  <a:pt x="108" y="1116"/>
                  <a:pt x="324" y="1184"/>
                </a:cubicBezTo>
                <a:cubicBezTo>
                  <a:pt x="476" y="544"/>
                  <a:pt x="1158" y="315"/>
                  <a:pt x="1464" y="340"/>
                </a:cubicBezTo>
                <a:close/>
              </a:path>
            </a:pathLst>
          </a:custGeom>
          <a:gradFill rotWithShape="0">
            <a:gsLst>
              <a:gs pos="0">
                <a:srgbClr val="990099"/>
              </a:gs>
              <a:gs pos="100000">
                <a:srgbClr val="470047"/>
              </a:gs>
            </a:gsLst>
            <a:path path="rect">
              <a:fillToRect l="50000" t="50000" r="50000" b="50000"/>
            </a:path>
          </a:gradFill>
          <a:ln>
            <a:noFill/>
          </a:ln>
          <a:effectLst/>
          <a:extLst>
            <a:ext uri="{91240B29-F687-4F45-9708-019B960494DF}">
              <a14:hiddenLine xmlns:a14="http://schemas.microsoft.com/office/drawing/2010/main" w="12700" cap="sq" cmpd="sng">
                <a:solidFill>
                  <a:srgbClr val="FF6600"/>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49" name="AutoShape 20"/>
          <p:cNvSpPr>
            <a:spLocks noChangeArrowheads="1"/>
          </p:cNvSpPr>
          <p:nvPr/>
        </p:nvSpPr>
        <p:spPr bwMode="auto">
          <a:xfrm rot="-7981588">
            <a:off x="4602163" y="1887538"/>
            <a:ext cx="544512" cy="493712"/>
          </a:xfrm>
          <a:prstGeom prst="rtTriangle">
            <a:avLst/>
          </a:prstGeom>
          <a:gradFill rotWithShape="0">
            <a:gsLst>
              <a:gs pos="0">
                <a:srgbClr val="990099"/>
              </a:gs>
              <a:gs pos="100000">
                <a:srgbClr val="470047"/>
              </a:gs>
            </a:gsLst>
            <a:path path="shape">
              <a:fillToRect l="50000" t="50000" r="50000" b="50000"/>
            </a:path>
          </a:gra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48150" name="AutoShape 21"/>
          <p:cNvSpPr>
            <a:spLocks noChangeArrowheads="1"/>
          </p:cNvSpPr>
          <p:nvPr/>
        </p:nvSpPr>
        <p:spPr bwMode="auto">
          <a:xfrm rot="-3598127">
            <a:off x="6254750" y="3054350"/>
            <a:ext cx="544513" cy="493713"/>
          </a:xfrm>
          <a:prstGeom prst="rtTriangle">
            <a:avLst/>
          </a:prstGeom>
          <a:gradFill rotWithShape="0">
            <a:gsLst>
              <a:gs pos="0">
                <a:srgbClr val="0066FF"/>
              </a:gs>
              <a:gs pos="100000">
                <a:srgbClr val="002F76"/>
              </a:gs>
            </a:gsLst>
            <a:path path="shape">
              <a:fillToRect l="50000" t="50000" r="50000" b="50000"/>
            </a:path>
          </a:gra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48151" name="AutoShape 22"/>
          <p:cNvSpPr>
            <a:spLocks noChangeArrowheads="1"/>
          </p:cNvSpPr>
          <p:nvPr/>
        </p:nvSpPr>
        <p:spPr bwMode="auto">
          <a:xfrm rot="695658">
            <a:off x="5640388" y="5010150"/>
            <a:ext cx="542925" cy="493713"/>
          </a:xfrm>
          <a:prstGeom prst="rtTriangle">
            <a:avLst/>
          </a:prstGeom>
          <a:gradFill rotWithShape="0">
            <a:gsLst>
              <a:gs pos="0">
                <a:srgbClr val="FF6600"/>
              </a:gs>
              <a:gs pos="100000">
                <a:srgbClr val="762F00"/>
              </a:gs>
            </a:gsLst>
            <a:path path="shape">
              <a:fillToRect l="50000" t="50000" r="50000" b="50000"/>
            </a:path>
          </a:gradFill>
          <a:ln w="12700" cap="sq">
            <a:solidFill>
              <a:srgbClr val="FF66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48152" name="AutoShape 23"/>
          <p:cNvSpPr>
            <a:spLocks noChangeArrowheads="1"/>
          </p:cNvSpPr>
          <p:nvPr/>
        </p:nvSpPr>
        <p:spPr bwMode="auto">
          <a:xfrm rot="9289306">
            <a:off x="2922588" y="3114675"/>
            <a:ext cx="542925" cy="493713"/>
          </a:xfrm>
          <a:prstGeom prst="rtTriangle">
            <a:avLst/>
          </a:prstGeom>
          <a:gradFill rotWithShape="0">
            <a:gsLst>
              <a:gs pos="0">
                <a:srgbClr val="FF0000"/>
              </a:gs>
              <a:gs pos="100000">
                <a:srgbClr val="760000"/>
              </a:gs>
            </a:gsLst>
            <a:path path="shape">
              <a:fillToRect l="50000" t="50000" r="50000" b="50000"/>
            </a:path>
          </a:gradFill>
          <a:ln w="12700" cap="sq">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48153" name="Oval 24"/>
          <p:cNvSpPr>
            <a:spLocks noChangeArrowheads="1"/>
          </p:cNvSpPr>
          <p:nvPr/>
        </p:nvSpPr>
        <p:spPr bwMode="auto">
          <a:xfrm>
            <a:off x="4292600" y="3203575"/>
            <a:ext cx="1158875" cy="1158875"/>
          </a:xfrm>
          <a:prstGeom prst="ellipse">
            <a:avLst/>
          </a:prstGeom>
          <a:gradFill rotWithShape="0">
            <a:gsLst>
              <a:gs pos="0">
                <a:srgbClr val="FFFF00"/>
              </a:gs>
              <a:gs pos="100000">
                <a:srgbClr val="FFFF77"/>
              </a:gs>
            </a:gsLst>
            <a:lin ang="18900000" scaled="1"/>
          </a:gradFill>
          <a:ln>
            <a:noFill/>
          </a:ln>
          <a:effectLst>
            <a:outerShdw dist="35921" dir="2700000" algn="ctr" rotWithShape="0">
              <a:srgbClr val="808080"/>
            </a:outerShdw>
          </a:effectLst>
          <a:extLst>
            <a:ext uri="{91240B29-F687-4F45-9708-019B960494DF}">
              <a14:hiddenLine xmlns:a14="http://schemas.microsoft.com/office/drawing/2010/main" w="12700" cap="sq">
                <a:solidFill>
                  <a:schemeClr val="tx1"/>
                </a:solidFill>
                <a:round/>
                <a:headEnd type="none" w="sm" len="sm"/>
                <a:tailEnd type="none" w="sm" len="sm"/>
              </a14:hiddenLine>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48154" name="WordArt 25"/>
          <p:cNvSpPr>
            <a:spLocks noChangeArrowheads="1" noChangeShapeType="1" noTextEdit="1"/>
          </p:cNvSpPr>
          <p:nvPr/>
        </p:nvSpPr>
        <p:spPr bwMode="auto">
          <a:xfrm rot="-1841409">
            <a:off x="3440113" y="2347913"/>
            <a:ext cx="1211262" cy="396875"/>
          </a:xfrm>
          <a:prstGeom prst="rect">
            <a:avLst/>
          </a:prstGeom>
        </p:spPr>
        <p:txBody>
          <a:bodyPr spcFirstLastPara="1" wrap="none" fromWordArt="1">
            <a:prstTxWarp prst="textArchUp">
              <a:avLst>
                <a:gd name="adj" fmla="val 10800000"/>
              </a:avLst>
            </a:prstTxWarp>
          </a:bodyPr>
          <a:lstStyle/>
          <a:p>
            <a:pPr algn="dist"/>
            <a:r>
              <a:rPr lang="en-US" sz="3200" b="1" kern="10" spc="640">
                <a:ln w="9525" cap="sq">
                  <a:solidFill>
                    <a:schemeClr val="bg1"/>
                  </a:solidFill>
                  <a:round/>
                  <a:headEnd type="none" w="sm" len="sm"/>
                  <a:tailEnd type="none" w="sm" len="sm"/>
                </a:ln>
                <a:solidFill>
                  <a:schemeClr val="bg1"/>
                </a:solidFill>
                <a:latin typeface="Arial Narrow"/>
              </a:rPr>
              <a:t> Measure </a:t>
            </a:r>
          </a:p>
        </p:txBody>
      </p:sp>
      <p:sp>
        <p:nvSpPr>
          <p:cNvPr id="48155" name="WordArt 26"/>
          <p:cNvSpPr>
            <a:spLocks noChangeArrowheads="1" noChangeShapeType="1" noTextEdit="1"/>
          </p:cNvSpPr>
          <p:nvPr/>
        </p:nvSpPr>
        <p:spPr bwMode="auto">
          <a:xfrm rot="4680236">
            <a:off x="2716213" y="3978275"/>
            <a:ext cx="1295400" cy="396875"/>
          </a:xfrm>
          <a:prstGeom prst="rect">
            <a:avLst/>
          </a:prstGeom>
        </p:spPr>
        <p:txBody>
          <a:bodyPr spcFirstLastPara="1" wrap="none" fromWordArt="1">
            <a:prstTxWarp prst="textArchDown">
              <a:avLst>
                <a:gd name="adj" fmla="val 0"/>
              </a:avLst>
            </a:prstTxWarp>
          </a:bodyPr>
          <a:lstStyle/>
          <a:p>
            <a:pPr algn="dist"/>
            <a:r>
              <a:rPr lang="en-US" sz="3200" b="1" kern="10" spc="640">
                <a:ln w="9525" cap="sq">
                  <a:solidFill>
                    <a:schemeClr val="bg1"/>
                  </a:solidFill>
                  <a:round/>
                  <a:headEnd type="none" w="sm" len="sm"/>
                  <a:tailEnd type="none" w="sm" len="sm"/>
                </a:ln>
                <a:solidFill>
                  <a:schemeClr val="bg1"/>
                </a:solidFill>
                <a:latin typeface="Arial Narrow"/>
              </a:rPr>
              <a:t>  Execute  </a:t>
            </a:r>
          </a:p>
        </p:txBody>
      </p:sp>
      <p:sp>
        <p:nvSpPr>
          <p:cNvPr id="48156" name="WordArt 27"/>
          <p:cNvSpPr>
            <a:spLocks noChangeArrowheads="1" noChangeShapeType="1" noTextEdit="1"/>
          </p:cNvSpPr>
          <p:nvPr/>
        </p:nvSpPr>
        <p:spPr bwMode="auto">
          <a:xfrm rot="-4089752">
            <a:off x="5680076" y="4194175"/>
            <a:ext cx="1281112" cy="395287"/>
          </a:xfrm>
          <a:prstGeom prst="rect">
            <a:avLst/>
          </a:prstGeom>
        </p:spPr>
        <p:txBody>
          <a:bodyPr spcFirstLastPara="1" wrap="none" fromWordArt="1">
            <a:prstTxWarp prst="textArchDown">
              <a:avLst>
                <a:gd name="adj" fmla="val 0"/>
              </a:avLst>
            </a:prstTxWarp>
          </a:bodyPr>
          <a:lstStyle/>
          <a:p>
            <a:pPr algn="dist"/>
            <a:r>
              <a:rPr lang="en-US" sz="3200" b="1" kern="10" spc="640">
                <a:ln w="9525" cap="sq">
                  <a:solidFill>
                    <a:schemeClr val="bg1"/>
                  </a:solidFill>
                  <a:round/>
                  <a:headEnd type="none" w="sm" len="sm"/>
                  <a:tailEnd type="none" w="sm" len="sm"/>
                </a:ln>
                <a:solidFill>
                  <a:schemeClr val="bg1"/>
                </a:solidFill>
                <a:latin typeface="Arial Narrow"/>
              </a:rPr>
              <a:t>  Analyse  </a:t>
            </a:r>
          </a:p>
        </p:txBody>
      </p:sp>
      <p:sp>
        <p:nvSpPr>
          <p:cNvPr id="48157" name="WordArt 28"/>
          <p:cNvSpPr>
            <a:spLocks noChangeArrowheads="1" noChangeShapeType="1" noTextEdit="1"/>
          </p:cNvSpPr>
          <p:nvPr/>
        </p:nvSpPr>
        <p:spPr bwMode="auto">
          <a:xfrm rot="237048">
            <a:off x="4110038" y="5214938"/>
            <a:ext cx="1395412" cy="373062"/>
          </a:xfrm>
          <a:prstGeom prst="rect">
            <a:avLst/>
          </a:prstGeom>
        </p:spPr>
        <p:txBody>
          <a:bodyPr spcFirstLastPara="1" wrap="none" fromWordArt="1">
            <a:prstTxWarp prst="textArchDown">
              <a:avLst>
                <a:gd name="adj" fmla="val 0"/>
              </a:avLst>
            </a:prstTxWarp>
          </a:bodyPr>
          <a:lstStyle/>
          <a:p>
            <a:pPr algn="dist"/>
            <a:r>
              <a:rPr lang="en-US" sz="3200" b="1" kern="10" spc="640">
                <a:ln w="9525" cap="sq">
                  <a:solidFill>
                    <a:schemeClr val="bg1"/>
                  </a:solidFill>
                  <a:round/>
                  <a:headEnd type="none" w="sm" len="sm"/>
                  <a:tailEnd type="none" w="sm" len="sm"/>
                </a:ln>
                <a:solidFill>
                  <a:schemeClr val="bg1"/>
                </a:solidFill>
                <a:latin typeface="Arial Narrow"/>
              </a:rPr>
              <a:t>  Design  </a:t>
            </a:r>
          </a:p>
        </p:txBody>
      </p:sp>
      <p:sp>
        <p:nvSpPr>
          <p:cNvPr id="238621" name="Text Box 29"/>
          <p:cNvSpPr txBox="1">
            <a:spLocks noChangeArrowheads="1"/>
          </p:cNvSpPr>
          <p:nvPr/>
        </p:nvSpPr>
        <p:spPr bwMode="auto">
          <a:xfrm>
            <a:off x="4284663" y="3240088"/>
            <a:ext cx="1208087" cy="825500"/>
          </a:xfrm>
          <a:prstGeom prst="rect">
            <a:avLst/>
          </a:prstGeom>
          <a:noFill/>
          <a:ln>
            <a:noFill/>
          </a:ln>
          <a:effectLst>
            <a:outerShdw dist="17961" dir="2700000" algn="ctr" rotWithShape="0">
              <a:srgbClr val="FFFFCC"/>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wrap="none">
            <a:spAutoFit/>
          </a:bodyPr>
          <a:lstStyle/>
          <a:p>
            <a:pPr algn="ctr">
              <a:defRPr/>
            </a:pPr>
            <a:r>
              <a:rPr lang="en-US" sz="1600" b="1">
                <a:solidFill>
                  <a:schemeClr val="accent2"/>
                </a:solidFill>
                <a:effectLst>
                  <a:outerShdw blurRad="38100" dist="38100" dir="2700000" algn="tl">
                    <a:srgbClr val="C0C0C0"/>
                  </a:outerShdw>
                </a:effectLst>
                <a:latin typeface="Arial Narrow" pitchFamily="34" charset="0"/>
              </a:rPr>
              <a:t>BCM</a:t>
            </a:r>
          </a:p>
          <a:p>
            <a:pPr algn="ctr">
              <a:defRPr/>
            </a:pPr>
            <a:r>
              <a:rPr lang="en-US" sz="1600" b="1">
                <a:solidFill>
                  <a:schemeClr val="accent2"/>
                </a:solidFill>
                <a:effectLst>
                  <a:outerShdw blurRad="38100" dist="38100" dir="2700000" algn="tl">
                    <a:srgbClr val="C0C0C0"/>
                  </a:outerShdw>
                </a:effectLst>
                <a:latin typeface="Arial Narrow" pitchFamily="34" charset="0"/>
              </a:rPr>
              <a:t>programme</a:t>
            </a:r>
          </a:p>
          <a:p>
            <a:pPr algn="ctr">
              <a:defRPr/>
            </a:pPr>
            <a:r>
              <a:rPr lang="en-US" sz="1600" b="1">
                <a:solidFill>
                  <a:schemeClr val="accent2"/>
                </a:solidFill>
                <a:effectLst>
                  <a:outerShdw blurRad="38100" dist="38100" dir="2700000" algn="tl">
                    <a:srgbClr val="C0C0C0"/>
                  </a:outerShdw>
                </a:effectLst>
                <a:latin typeface="Arial Narrow" pitchFamily="34" charset="0"/>
              </a:rPr>
              <a:t>management</a:t>
            </a:r>
          </a:p>
        </p:txBody>
      </p:sp>
      <p:sp>
        <p:nvSpPr>
          <p:cNvPr id="238622" name="Text Box 30"/>
          <p:cNvSpPr txBox="1">
            <a:spLocks noChangeArrowheads="1"/>
          </p:cNvSpPr>
          <p:nvPr/>
        </p:nvSpPr>
        <p:spPr bwMode="auto">
          <a:xfrm>
            <a:off x="2662238" y="1219200"/>
            <a:ext cx="4419600"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sz="1200"/>
              <a:t>BCM programme management – driven top-down by executive management ensuring ownership and establishing policy.  Managed at corporate/operational and operational/facility levels.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238622"/>
                                        </p:tgtEl>
                                        <p:attrNameLst>
                                          <p:attrName>style.visibility</p:attrName>
                                        </p:attrNameLst>
                                      </p:cBhvr>
                                      <p:to>
                                        <p:strVal val="visible"/>
                                      </p:to>
                                    </p:set>
                                    <p:anim calcmode="lin" valueType="num">
                                      <p:cBhvr>
                                        <p:cTn id="7" dur="500" fill="hold"/>
                                        <p:tgtEl>
                                          <p:spTgt spid="238622"/>
                                        </p:tgtEl>
                                        <p:attrNameLst>
                                          <p:attrName>ppt_w</p:attrName>
                                        </p:attrNameLst>
                                      </p:cBhvr>
                                      <p:tavLst>
                                        <p:tav tm="0">
                                          <p:val>
                                            <p:fltVal val="0"/>
                                          </p:val>
                                        </p:tav>
                                        <p:tav tm="100000">
                                          <p:val>
                                            <p:strVal val="#ppt_w"/>
                                          </p:val>
                                        </p:tav>
                                      </p:tavLst>
                                    </p:anim>
                                    <p:anim calcmode="lin" valueType="num">
                                      <p:cBhvr>
                                        <p:cTn id="8" dur="500" fill="hold"/>
                                        <p:tgtEl>
                                          <p:spTgt spid="238622"/>
                                        </p:tgtEl>
                                        <p:attrNameLst>
                                          <p:attrName>ppt_h</p:attrName>
                                        </p:attrNameLst>
                                      </p:cBhvr>
                                      <p:tavLst>
                                        <p:tav tm="0">
                                          <p:val>
                                            <p:fltVal val="0"/>
                                          </p:val>
                                        </p:tav>
                                        <p:tav tm="100000">
                                          <p:val>
                                            <p:strVal val="#ppt_h"/>
                                          </p:val>
                                        </p:tav>
                                      </p:tavLst>
                                    </p:anim>
                                    <p:anim calcmode="lin" valueType="num">
                                      <p:cBhvr>
                                        <p:cTn id="9" dur="500" fill="hold"/>
                                        <p:tgtEl>
                                          <p:spTgt spid="238622"/>
                                        </p:tgtEl>
                                        <p:attrNameLst>
                                          <p:attrName>ppt_x</p:attrName>
                                        </p:attrNameLst>
                                      </p:cBhvr>
                                      <p:tavLst>
                                        <p:tav tm="0">
                                          <p:val>
                                            <p:fltVal val="0.5"/>
                                          </p:val>
                                        </p:tav>
                                        <p:tav tm="100000">
                                          <p:val>
                                            <p:strVal val="#ppt_x"/>
                                          </p:val>
                                        </p:tav>
                                      </p:tavLst>
                                    </p:anim>
                                    <p:anim calcmode="lin" valueType="num">
                                      <p:cBhvr>
                                        <p:cTn id="10" dur="500" fill="hold"/>
                                        <p:tgtEl>
                                          <p:spTgt spid="238622"/>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859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3859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3859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3859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385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5" grpId="0" autoUpdateAnimBg="0"/>
      <p:bldP spid="238596" grpId="0" autoUpdateAnimBg="0"/>
      <p:bldP spid="238597" grpId="0" autoUpdateAnimBg="0"/>
      <p:bldP spid="238598" grpId="0" autoUpdateAnimBg="0"/>
      <p:bldP spid="238599" grpId="0" autoUpdateAnimBg="0"/>
      <p:bldP spid="238622"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Date Placeholder 3"/>
          <p:cNvSpPr>
            <a:spLocks noGrp="1"/>
          </p:cNvSpPr>
          <p:nvPr>
            <p:ph type="dt" sz="quarter" idx="10"/>
          </p:nvPr>
        </p:nvSpPr>
        <p:spPr>
          <a:noFill/>
        </p:spPr>
        <p:txBody>
          <a:bodyPr/>
          <a:lstStyle>
            <a:lvl1pPr defTabSz="939800">
              <a:defRPr sz="2000">
                <a:solidFill>
                  <a:schemeClr val="tx1"/>
                </a:solidFill>
                <a:latin typeface="Arial" charset="0"/>
              </a:defRPr>
            </a:lvl1pPr>
            <a:lvl2pPr marL="742950" indent="-285750" defTabSz="939800">
              <a:defRPr sz="2000">
                <a:solidFill>
                  <a:schemeClr val="tx1"/>
                </a:solidFill>
                <a:latin typeface="Arial" charset="0"/>
              </a:defRPr>
            </a:lvl2pPr>
            <a:lvl3pPr marL="1143000" indent="-228600" defTabSz="939800">
              <a:defRPr sz="2000">
                <a:solidFill>
                  <a:schemeClr val="tx1"/>
                </a:solidFill>
                <a:latin typeface="Arial" charset="0"/>
              </a:defRPr>
            </a:lvl3pPr>
            <a:lvl4pPr marL="1600200" indent="-228600" defTabSz="939800">
              <a:defRPr sz="2000">
                <a:solidFill>
                  <a:schemeClr val="tx1"/>
                </a:solidFill>
                <a:latin typeface="Arial" charset="0"/>
              </a:defRPr>
            </a:lvl4pPr>
            <a:lvl5pPr marL="2057400" indent="-228600" defTabSz="939800">
              <a:defRPr sz="2000">
                <a:solidFill>
                  <a:schemeClr val="tx1"/>
                </a:solidFill>
                <a:latin typeface="Arial" charset="0"/>
              </a:defRPr>
            </a:lvl5pPr>
            <a:lvl6pPr marL="2514600" indent="-228600" defTabSz="939800" eaLnBrk="0" fontAlgn="base" hangingPunct="0">
              <a:spcBef>
                <a:spcPct val="0"/>
              </a:spcBef>
              <a:spcAft>
                <a:spcPct val="0"/>
              </a:spcAft>
              <a:defRPr sz="2000">
                <a:solidFill>
                  <a:schemeClr val="tx1"/>
                </a:solidFill>
                <a:latin typeface="Arial" charset="0"/>
              </a:defRPr>
            </a:lvl6pPr>
            <a:lvl7pPr marL="2971800" indent="-228600" defTabSz="939800" eaLnBrk="0" fontAlgn="base" hangingPunct="0">
              <a:spcBef>
                <a:spcPct val="0"/>
              </a:spcBef>
              <a:spcAft>
                <a:spcPct val="0"/>
              </a:spcAft>
              <a:defRPr sz="2000">
                <a:solidFill>
                  <a:schemeClr val="tx1"/>
                </a:solidFill>
                <a:latin typeface="Arial" charset="0"/>
              </a:defRPr>
            </a:lvl7pPr>
            <a:lvl8pPr marL="3429000" indent="-228600" defTabSz="939800" eaLnBrk="0" fontAlgn="base" hangingPunct="0">
              <a:spcBef>
                <a:spcPct val="0"/>
              </a:spcBef>
              <a:spcAft>
                <a:spcPct val="0"/>
              </a:spcAft>
              <a:defRPr sz="2000">
                <a:solidFill>
                  <a:schemeClr val="tx1"/>
                </a:solidFill>
                <a:latin typeface="Arial" charset="0"/>
              </a:defRPr>
            </a:lvl8pPr>
            <a:lvl9pPr marL="3886200" indent="-228600" defTabSz="939800" eaLnBrk="0" fontAlgn="base" hangingPunct="0">
              <a:spcBef>
                <a:spcPct val="0"/>
              </a:spcBef>
              <a:spcAft>
                <a:spcPct val="0"/>
              </a:spcAft>
              <a:defRPr sz="2000">
                <a:solidFill>
                  <a:schemeClr val="tx1"/>
                </a:solidFill>
                <a:latin typeface="Arial" charset="0"/>
              </a:defRPr>
            </a:lvl9pPr>
          </a:lstStyle>
          <a:p>
            <a:r>
              <a:rPr lang="en-GB" altLang="en-US" sz="1200"/>
              <a:t>Marsh</a:t>
            </a:r>
          </a:p>
        </p:txBody>
      </p:sp>
      <p:sp>
        <p:nvSpPr>
          <p:cNvPr id="49155" name="Rectangle 3"/>
          <p:cNvSpPr>
            <a:spLocks noChangeArrowheads="1"/>
          </p:cNvSpPr>
          <p:nvPr/>
        </p:nvSpPr>
        <p:spPr bwMode="auto">
          <a:xfrm>
            <a:off x="838200" y="1295400"/>
            <a:ext cx="8382000" cy="459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320040"/>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nSpc>
                <a:spcPct val="130000"/>
              </a:lnSpc>
            </a:pPr>
            <a:endParaRPr lang="en-GB" altLang="en-US" sz="1400" b="1"/>
          </a:p>
        </p:txBody>
      </p:sp>
      <p:sp>
        <p:nvSpPr>
          <p:cNvPr id="49156" name="AutoShape 4"/>
          <p:cNvSpPr>
            <a:spLocks noChangeArrowheads="1"/>
          </p:cNvSpPr>
          <p:nvPr/>
        </p:nvSpPr>
        <p:spPr bwMode="auto">
          <a:xfrm>
            <a:off x="5046663" y="1339850"/>
            <a:ext cx="4360862" cy="1239838"/>
          </a:xfrm>
          <a:prstGeom prst="triangle">
            <a:avLst>
              <a:gd name="adj" fmla="val 50000"/>
            </a:avLst>
          </a:prstGeom>
          <a:gradFill rotWithShape="0">
            <a:gsLst>
              <a:gs pos="0">
                <a:srgbClr val="800000"/>
              </a:gs>
              <a:gs pos="100000">
                <a:srgbClr val="3B0000"/>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216000" bIns="684000" anchorCtr="1"/>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GB" altLang="en-US" sz="1600">
                <a:solidFill>
                  <a:schemeClr val="bg1"/>
                </a:solidFill>
                <a:latin typeface="Arial Black" pitchFamily="34" charset="0"/>
              </a:rPr>
              <a:t>Marsh’s</a:t>
            </a:r>
            <a:br>
              <a:rPr lang="en-GB" altLang="en-US" sz="1600">
                <a:solidFill>
                  <a:schemeClr val="bg1"/>
                </a:solidFill>
                <a:latin typeface="Arial Black" pitchFamily="34" charset="0"/>
              </a:rPr>
            </a:br>
            <a:r>
              <a:rPr lang="en-GB" altLang="en-US" sz="1600">
                <a:solidFill>
                  <a:schemeClr val="bg1"/>
                </a:solidFill>
                <a:latin typeface="Arial Black" pitchFamily="34" charset="0"/>
              </a:rPr>
              <a:t>business continuity </a:t>
            </a:r>
            <a:br>
              <a:rPr lang="en-GB" altLang="en-US" sz="1600">
                <a:solidFill>
                  <a:schemeClr val="bg1"/>
                </a:solidFill>
                <a:latin typeface="Arial Black" pitchFamily="34" charset="0"/>
              </a:rPr>
            </a:br>
            <a:r>
              <a:rPr lang="en-GB" altLang="en-US" sz="1600">
                <a:solidFill>
                  <a:schemeClr val="bg1"/>
                </a:solidFill>
                <a:latin typeface="Arial Black" pitchFamily="34" charset="0"/>
              </a:rPr>
              <a:t>management services</a:t>
            </a:r>
          </a:p>
        </p:txBody>
      </p:sp>
      <p:sp>
        <p:nvSpPr>
          <p:cNvPr id="49157" name="Rectangle 5"/>
          <p:cNvSpPr>
            <a:spLocks noChangeArrowheads="1"/>
          </p:cNvSpPr>
          <p:nvPr/>
        </p:nvSpPr>
        <p:spPr bwMode="auto">
          <a:xfrm>
            <a:off x="7346950" y="2714625"/>
            <a:ext cx="411163" cy="27940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lnSpc>
                <a:spcPct val="90000"/>
              </a:lnSpc>
            </a:pPr>
            <a:r>
              <a:rPr lang="en-GB" altLang="en-US" sz="1500" b="1">
                <a:solidFill>
                  <a:schemeClr val="bg1"/>
                </a:solidFill>
              </a:rPr>
              <a:t>Crisis management plan</a:t>
            </a:r>
          </a:p>
        </p:txBody>
      </p:sp>
      <p:sp>
        <p:nvSpPr>
          <p:cNvPr id="49158" name="Rectangle 6"/>
          <p:cNvSpPr>
            <a:spLocks noChangeArrowheads="1"/>
          </p:cNvSpPr>
          <p:nvPr/>
        </p:nvSpPr>
        <p:spPr bwMode="auto">
          <a:xfrm>
            <a:off x="8963025" y="2708275"/>
            <a:ext cx="455613" cy="28067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lnSpc>
                <a:spcPct val="90000"/>
              </a:lnSpc>
            </a:pPr>
            <a:r>
              <a:rPr lang="en-GB" altLang="en-US" sz="1500" b="1">
                <a:solidFill>
                  <a:schemeClr val="bg1"/>
                </a:solidFill>
              </a:rPr>
              <a:t>Business continuity audit</a:t>
            </a:r>
          </a:p>
        </p:txBody>
      </p:sp>
      <p:sp>
        <p:nvSpPr>
          <p:cNvPr id="49159" name="Rectangle 7"/>
          <p:cNvSpPr>
            <a:spLocks noChangeArrowheads="1"/>
          </p:cNvSpPr>
          <p:nvPr/>
        </p:nvSpPr>
        <p:spPr bwMode="auto">
          <a:xfrm>
            <a:off x="6173788" y="2711450"/>
            <a:ext cx="455612" cy="2803525"/>
          </a:xfrm>
          <a:prstGeom prst="rect">
            <a:avLst/>
          </a:prstGeom>
          <a:solidFill>
            <a:srgbClr val="0033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lnSpc>
                <a:spcPct val="90000"/>
              </a:lnSpc>
            </a:pPr>
            <a:r>
              <a:rPr lang="en-GB" altLang="en-US" sz="1500" b="1">
                <a:solidFill>
                  <a:schemeClr val="bg1"/>
                </a:solidFill>
              </a:rPr>
              <a:t>Continuity strategy design</a:t>
            </a:r>
          </a:p>
          <a:p>
            <a:pPr algn="ctr">
              <a:lnSpc>
                <a:spcPct val="90000"/>
              </a:lnSpc>
            </a:pPr>
            <a:r>
              <a:rPr lang="en-GB" altLang="en-US" sz="1500" b="1">
                <a:solidFill>
                  <a:schemeClr val="bg1"/>
                </a:solidFill>
              </a:rPr>
              <a:t>and development</a:t>
            </a:r>
          </a:p>
        </p:txBody>
      </p:sp>
      <p:sp>
        <p:nvSpPr>
          <p:cNvPr id="49160" name="Rectangle 8"/>
          <p:cNvSpPr>
            <a:spLocks noChangeArrowheads="1"/>
          </p:cNvSpPr>
          <p:nvPr/>
        </p:nvSpPr>
        <p:spPr bwMode="auto">
          <a:xfrm>
            <a:off x="6767513" y="2708275"/>
            <a:ext cx="439737" cy="28067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lnSpc>
                <a:spcPct val="90000"/>
              </a:lnSpc>
            </a:pPr>
            <a:r>
              <a:rPr lang="en-GB" altLang="en-US" sz="1500" b="1">
                <a:solidFill>
                  <a:schemeClr val="bg1"/>
                </a:solidFill>
              </a:rPr>
              <a:t>Emergency response plan</a:t>
            </a:r>
          </a:p>
        </p:txBody>
      </p:sp>
      <p:sp>
        <p:nvSpPr>
          <p:cNvPr id="49161" name="Rectangle 9"/>
          <p:cNvSpPr>
            <a:spLocks noChangeArrowheads="1"/>
          </p:cNvSpPr>
          <p:nvPr/>
        </p:nvSpPr>
        <p:spPr bwMode="auto">
          <a:xfrm>
            <a:off x="7896225" y="2708275"/>
            <a:ext cx="403225" cy="2806700"/>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lnSpc>
                <a:spcPct val="90000"/>
              </a:lnSpc>
            </a:pPr>
            <a:r>
              <a:rPr lang="en-GB" altLang="en-US" sz="1500" b="1">
                <a:solidFill>
                  <a:schemeClr val="bg1"/>
                </a:solidFill>
              </a:rPr>
              <a:t>Business recovery plan</a:t>
            </a:r>
          </a:p>
        </p:txBody>
      </p:sp>
      <p:sp>
        <p:nvSpPr>
          <p:cNvPr id="49162" name="Rectangle 11"/>
          <p:cNvSpPr>
            <a:spLocks noChangeArrowheads="1"/>
          </p:cNvSpPr>
          <p:nvPr/>
        </p:nvSpPr>
        <p:spPr bwMode="auto">
          <a:xfrm>
            <a:off x="5046663" y="5613400"/>
            <a:ext cx="4371975" cy="638175"/>
          </a:xfrm>
          <a:prstGeom prst="rect">
            <a:avLst/>
          </a:prstGeom>
          <a:gradFill rotWithShape="0">
            <a:gsLst>
              <a:gs pos="0">
                <a:srgbClr val="2F2F47"/>
              </a:gs>
              <a:gs pos="100000">
                <a:srgbClr val="666699"/>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GB" altLang="en-US" sz="1800">
                <a:solidFill>
                  <a:schemeClr val="bg1"/>
                </a:solidFill>
                <a:latin typeface="Arial Black" pitchFamily="34" charset="0"/>
              </a:rPr>
              <a:t>BCM programme management</a:t>
            </a:r>
          </a:p>
        </p:txBody>
      </p:sp>
      <p:sp>
        <p:nvSpPr>
          <p:cNvPr id="49163" name="Rectangle 12"/>
          <p:cNvSpPr>
            <a:spLocks noChangeArrowheads="1"/>
          </p:cNvSpPr>
          <p:nvPr/>
        </p:nvSpPr>
        <p:spPr bwMode="auto">
          <a:xfrm>
            <a:off x="8439150" y="2709863"/>
            <a:ext cx="384175" cy="2803525"/>
          </a:xfrm>
          <a:prstGeom prst="rect">
            <a:avLst/>
          </a:prstGeom>
          <a:solidFill>
            <a:srgbClr val="0066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lnSpc>
                <a:spcPct val="90000"/>
              </a:lnSpc>
            </a:pPr>
            <a:r>
              <a:rPr lang="en-GB" altLang="en-US" sz="1500" b="1">
                <a:solidFill>
                  <a:schemeClr val="bg1"/>
                </a:solidFill>
              </a:rPr>
              <a:t>Training and exercising</a:t>
            </a:r>
          </a:p>
        </p:txBody>
      </p:sp>
      <p:sp>
        <p:nvSpPr>
          <p:cNvPr id="49164" name="Rectangle 13"/>
          <p:cNvSpPr>
            <a:spLocks noChangeArrowheads="1"/>
          </p:cNvSpPr>
          <p:nvPr/>
        </p:nvSpPr>
        <p:spPr bwMode="auto">
          <a:xfrm>
            <a:off x="5622925" y="2709863"/>
            <a:ext cx="411163" cy="2803525"/>
          </a:xfrm>
          <a:prstGeom prst="rect">
            <a:avLst/>
          </a:prstGeom>
          <a:solidFill>
            <a:srgbClr val="0033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lnSpc>
                <a:spcPct val="90000"/>
              </a:lnSpc>
            </a:pPr>
            <a:r>
              <a:rPr lang="en-GB" altLang="en-US" sz="1500" b="1">
                <a:solidFill>
                  <a:schemeClr val="bg1"/>
                </a:solidFill>
              </a:rPr>
              <a:t>Business impact analysis</a:t>
            </a:r>
          </a:p>
          <a:p>
            <a:pPr algn="ctr">
              <a:lnSpc>
                <a:spcPct val="90000"/>
              </a:lnSpc>
            </a:pPr>
            <a:r>
              <a:rPr lang="en-GB" altLang="en-US" sz="1500" b="1">
                <a:solidFill>
                  <a:schemeClr val="bg1"/>
                </a:solidFill>
              </a:rPr>
              <a:t>and risk assessment</a:t>
            </a:r>
          </a:p>
        </p:txBody>
      </p:sp>
      <p:sp>
        <p:nvSpPr>
          <p:cNvPr id="49165" name="Rectangle 18"/>
          <p:cNvSpPr>
            <a:spLocks noGrp="1" noChangeArrowheads="1"/>
          </p:cNvSpPr>
          <p:nvPr>
            <p:ph type="title"/>
          </p:nvPr>
        </p:nvSpPr>
        <p:spPr/>
        <p:txBody>
          <a:bodyPr/>
          <a:lstStyle/>
          <a:p>
            <a:r>
              <a:rPr lang="en-GB" altLang="en-US" smtClean="0"/>
              <a:t>Marsh’s BCM services</a:t>
            </a:r>
          </a:p>
        </p:txBody>
      </p:sp>
      <p:sp>
        <p:nvSpPr>
          <p:cNvPr id="49166" name="Rectangle 19"/>
          <p:cNvSpPr>
            <a:spLocks noGrp="1" noChangeArrowheads="1"/>
          </p:cNvSpPr>
          <p:nvPr>
            <p:ph type="body" idx="1"/>
          </p:nvPr>
        </p:nvSpPr>
        <p:spPr>
          <a:xfrm>
            <a:off x="912813" y="1535113"/>
            <a:ext cx="3887787" cy="4613275"/>
          </a:xfrm>
        </p:spPr>
        <p:txBody>
          <a:bodyPr/>
          <a:lstStyle/>
          <a:p>
            <a:r>
              <a:rPr lang="en-GB" altLang="en-US" sz="1800" smtClean="0"/>
              <a:t>BCM consultants</a:t>
            </a:r>
          </a:p>
          <a:p>
            <a:pPr marL="736600" lvl="1"/>
            <a:r>
              <a:rPr lang="en-GB" altLang="en-US" sz="1800" smtClean="0"/>
              <a:t>100+ (Global)</a:t>
            </a:r>
          </a:p>
          <a:p>
            <a:pPr marL="736600" lvl="1"/>
            <a:r>
              <a:rPr lang="en-GB" altLang="en-US" sz="1800" smtClean="0"/>
              <a:t>32 (Europe)</a:t>
            </a:r>
          </a:p>
          <a:p>
            <a:r>
              <a:rPr lang="en-GB" altLang="en-US" sz="1800" smtClean="0"/>
              <a:t>Plan development</a:t>
            </a:r>
          </a:p>
          <a:p>
            <a:pPr marL="736600" lvl="1"/>
            <a:r>
              <a:rPr lang="en-GB" altLang="en-US" sz="1800" smtClean="0"/>
              <a:t>familiar Microsoft products</a:t>
            </a:r>
          </a:p>
          <a:p>
            <a:pPr marL="736600" lvl="1"/>
            <a:r>
              <a:rPr lang="en-GB" altLang="en-US" sz="1800" smtClean="0"/>
              <a:t>visual and action-orientated</a:t>
            </a:r>
          </a:p>
          <a:p>
            <a:r>
              <a:rPr lang="en-GB" altLang="en-US" sz="1800" smtClean="0"/>
              <a:t>Proven methodology</a:t>
            </a:r>
          </a:p>
          <a:p>
            <a:r>
              <a:rPr lang="en-GB" altLang="en-US" sz="1800" smtClean="0"/>
              <a:t>Combine risk management</a:t>
            </a:r>
            <a:br>
              <a:rPr lang="en-GB" altLang="en-US" sz="1800" smtClean="0"/>
            </a:br>
            <a:r>
              <a:rPr lang="en-GB" altLang="en-US" sz="1800" smtClean="0"/>
              <a:t>and business interruption strategies</a:t>
            </a:r>
          </a:p>
          <a:p>
            <a:r>
              <a:rPr lang="en-GB" altLang="en-US" sz="1800" smtClean="0"/>
              <a:t>World’s leading risk and insurance services firm</a:t>
            </a:r>
          </a:p>
        </p:txBody>
      </p:sp>
      <p:sp>
        <p:nvSpPr>
          <p:cNvPr id="49167" name="Rectangle 20"/>
          <p:cNvSpPr>
            <a:spLocks noChangeArrowheads="1"/>
          </p:cNvSpPr>
          <p:nvPr/>
        </p:nvSpPr>
        <p:spPr bwMode="auto">
          <a:xfrm>
            <a:off x="5045075" y="2708275"/>
            <a:ext cx="439738" cy="2806700"/>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lnSpc>
                <a:spcPct val="90000"/>
              </a:lnSpc>
            </a:pPr>
            <a:r>
              <a:rPr lang="en-GB" altLang="en-US" sz="1500" b="1">
                <a:solidFill>
                  <a:schemeClr val="bg1"/>
                </a:solidFill>
              </a:rPr>
              <a:t>Awareness and</a:t>
            </a:r>
          </a:p>
          <a:p>
            <a:pPr algn="ctr">
              <a:lnSpc>
                <a:spcPct val="90000"/>
              </a:lnSpc>
            </a:pPr>
            <a:r>
              <a:rPr lang="en-GB" altLang="en-US" sz="1500" b="1">
                <a:solidFill>
                  <a:schemeClr val="bg1"/>
                </a:solidFill>
              </a:rPr>
              <a:t>programme definition</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Date Placeholder 2"/>
          <p:cNvSpPr>
            <a:spLocks noGrp="1"/>
          </p:cNvSpPr>
          <p:nvPr>
            <p:ph type="dt" sz="quarter" idx="10"/>
          </p:nvPr>
        </p:nvSpPr>
        <p:spPr>
          <a:noFill/>
        </p:spPr>
        <p:txBody>
          <a:bodyPr/>
          <a:lstStyle>
            <a:lvl1pPr defTabSz="939800">
              <a:defRPr sz="2000">
                <a:solidFill>
                  <a:schemeClr val="tx1"/>
                </a:solidFill>
                <a:latin typeface="Arial" charset="0"/>
              </a:defRPr>
            </a:lvl1pPr>
            <a:lvl2pPr marL="742950" indent="-285750" defTabSz="939800">
              <a:defRPr sz="2000">
                <a:solidFill>
                  <a:schemeClr val="tx1"/>
                </a:solidFill>
                <a:latin typeface="Arial" charset="0"/>
              </a:defRPr>
            </a:lvl2pPr>
            <a:lvl3pPr marL="1143000" indent="-228600" defTabSz="939800">
              <a:defRPr sz="2000">
                <a:solidFill>
                  <a:schemeClr val="tx1"/>
                </a:solidFill>
                <a:latin typeface="Arial" charset="0"/>
              </a:defRPr>
            </a:lvl3pPr>
            <a:lvl4pPr marL="1600200" indent="-228600" defTabSz="939800">
              <a:defRPr sz="2000">
                <a:solidFill>
                  <a:schemeClr val="tx1"/>
                </a:solidFill>
                <a:latin typeface="Arial" charset="0"/>
              </a:defRPr>
            </a:lvl4pPr>
            <a:lvl5pPr marL="2057400" indent="-228600" defTabSz="939800">
              <a:defRPr sz="2000">
                <a:solidFill>
                  <a:schemeClr val="tx1"/>
                </a:solidFill>
                <a:latin typeface="Arial" charset="0"/>
              </a:defRPr>
            </a:lvl5pPr>
            <a:lvl6pPr marL="2514600" indent="-228600" defTabSz="939800" eaLnBrk="0" fontAlgn="base" hangingPunct="0">
              <a:spcBef>
                <a:spcPct val="0"/>
              </a:spcBef>
              <a:spcAft>
                <a:spcPct val="0"/>
              </a:spcAft>
              <a:defRPr sz="2000">
                <a:solidFill>
                  <a:schemeClr val="tx1"/>
                </a:solidFill>
                <a:latin typeface="Arial" charset="0"/>
              </a:defRPr>
            </a:lvl6pPr>
            <a:lvl7pPr marL="2971800" indent="-228600" defTabSz="939800" eaLnBrk="0" fontAlgn="base" hangingPunct="0">
              <a:spcBef>
                <a:spcPct val="0"/>
              </a:spcBef>
              <a:spcAft>
                <a:spcPct val="0"/>
              </a:spcAft>
              <a:defRPr sz="2000">
                <a:solidFill>
                  <a:schemeClr val="tx1"/>
                </a:solidFill>
                <a:latin typeface="Arial" charset="0"/>
              </a:defRPr>
            </a:lvl7pPr>
            <a:lvl8pPr marL="3429000" indent="-228600" defTabSz="939800" eaLnBrk="0" fontAlgn="base" hangingPunct="0">
              <a:spcBef>
                <a:spcPct val="0"/>
              </a:spcBef>
              <a:spcAft>
                <a:spcPct val="0"/>
              </a:spcAft>
              <a:defRPr sz="2000">
                <a:solidFill>
                  <a:schemeClr val="tx1"/>
                </a:solidFill>
                <a:latin typeface="Arial" charset="0"/>
              </a:defRPr>
            </a:lvl8pPr>
            <a:lvl9pPr marL="3886200" indent="-228600" defTabSz="939800" eaLnBrk="0" fontAlgn="base" hangingPunct="0">
              <a:spcBef>
                <a:spcPct val="0"/>
              </a:spcBef>
              <a:spcAft>
                <a:spcPct val="0"/>
              </a:spcAft>
              <a:defRPr sz="2000">
                <a:solidFill>
                  <a:schemeClr val="tx1"/>
                </a:solidFill>
                <a:latin typeface="Arial" charset="0"/>
              </a:defRPr>
            </a:lvl9pPr>
          </a:lstStyle>
          <a:p>
            <a:r>
              <a:rPr lang="en-GB" altLang="en-US" sz="1200"/>
              <a:t>Marsh</a:t>
            </a:r>
          </a:p>
        </p:txBody>
      </p:sp>
      <p:sp>
        <p:nvSpPr>
          <p:cNvPr id="50179" name="Rectangle 2"/>
          <p:cNvSpPr>
            <a:spLocks noGrp="1" noChangeArrowheads="1"/>
          </p:cNvSpPr>
          <p:nvPr>
            <p:ph type="title"/>
          </p:nvPr>
        </p:nvSpPr>
        <p:spPr/>
        <p:txBody>
          <a:bodyPr/>
          <a:lstStyle/>
          <a:p>
            <a:r>
              <a:rPr lang="en-GB" altLang="en-US" smtClean="0"/>
              <a:t>For additional information</a:t>
            </a:r>
          </a:p>
        </p:txBody>
      </p:sp>
      <p:sp>
        <p:nvSpPr>
          <p:cNvPr id="50180" name="Text Box 4"/>
          <p:cNvSpPr txBox="1">
            <a:spLocks noChangeArrowheads="1"/>
          </p:cNvSpPr>
          <p:nvPr/>
        </p:nvSpPr>
        <p:spPr bwMode="auto">
          <a:xfrm>
            <a:off x="906463" y="1522413"/>
            <a:ext cx="7500937" cy="341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altLang="en-US"/>
              <a:t>Talk to your client executive</a:t>
            </a:r>
          </a:p>
          <a:p>
            <a:endParaRPr lang="en-US" altLang="en-US"/>
          </a:p>
          <a:p>
            <a:r>
              <a:rPr lang="en-US" altLang="en-US"/>
              <a:t>or contact:</a:t>
            </a:r>
          </a:p>
          <a:p>
            <a:pPr>
              <a:spcBef>
                <a:spcPct val="40000"/>
              </a:spcBef>
            </a:pPr>
            <a:r>
              <a:rPr lang="en-GB" altLang="en-US">
                <a:cs typeface="Times New Roman" pitchFamily="18" charset="0"/>
              </a:rPr>
              <a:t>BCM practice leader: Doede de Waij</a:t>
            </a:r>
            <a:endParaRPr lang="en-GB" altLang="en-US"/>
          </a:p>
          <a:p>
            <a:r>
              <a:rPr lang="en-US" altLang="en-US"/>
              <a:t>Tel:  	 </a:t>
            </a:r>
            <a:r>
              <a:rPr lang="en-US" altLang="en-US">
                <a:cs typeface="Times New Roman" pitchFamily="18" charset="0"/>
              </a:rPr>
              <a:t>+31 (0)10 40 60 368 </a:t>
            </a:r>
            <a:r>
              <a:rPr lang="en-GB" altLang="en-US">
                <a:cs typeface="Times New Roman" pitchFamily="18" charset="0"/>
              </a:rPr>
              <a:t>0</a:t>
            </a:r>
            <a:endParaRPr lang="en-GB" altLang="en-US"/>
          </a:p>
          <a:p>
            <a:r>
              <a:rPr lang="en-US" altLang="en-US"/>
              <a:t>Email:	</a:t>
            </a:r>
            <a:r>
              <a:rPr lang="en-US" altLang="en-US" b="1" u="sng">
                <a:cs typeface="Times New Roman" pitchFamily="18" charset="0"/>
                <a:hlinkClick r:id="rId3"/>
              </a:rPr>
              <a:t>Doede.deWaij@marsh.com </a:t>
            </a:r>
            <a:endParaRPr lang="en-US" altLang="en-US" b="1"/>
          </a:p>
          <a:p>
            <a:pPr>
              <a:spcBef>
                <a:spcPct val="40000"/>
              </a:spcBef>
            </a:pPr>
            <a:endParaRPr lang="en-GB" altLang="en-US" b="1">
              <a:cs typeface="Times New Roman" pitchFamily="18" charset="0"/>
            </a:endParaRPr>
          </a:p>
          <a:p>
            <a:pPr>
              <a:spcBef>
                <a:spcPct val="40000"/>
              </a:spcBef>
            </a:pPr>
            <a:r>
              <a:rPr lang="en-GB" altLang="en-US">
                <a:cs typeface="Times New Roman" pitchFamily="18" charset="0"/>
              </a:rPr>
              <a:t>BCM business development manager: Malcolm Cornish</a:t>
            </a:r>
            <a:r>
              <a:rPr lang="en-GB" altLang="en-US"/>
              <a:t> </a:t>
            </a:r>
            <a:endParaRPr lang="en-US" altLang="en-US"/>
          </a:p>
          <a:p>
            <a:r>
              <a:rPr lang="en-US" altLang="en-US"/>
              <a:t>Tel:  	+44 (0)1737 775317</a:t>
            </a:r>
          </a:p>
          <a:p>
            <a:r>
              <a:rPr lang="en-US" altLang="en-US"/>
              <a:t>Email:	</a:t>
            </a:r>
            <a:r>
              <a:rPr lang="en-GB" altLang="en-US" b="1">
                <a:cs typeface="Times New Roman" pitchFamily="18" charset="0"/>
                <a:hlinkClick r:id="rId4"/>
              </a:rPr>
              <a:t>Malcolm.Cornish@marsh.com </a:t>
            </a:r>
            <a:endParaRPr lang="en-US" altLang="en-US" b="1">
              <a:cs typeface="Times New Roman" pitchFamily="18" charset="0"/>
            </a:endParaRP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Date Placeholder 3"/>
          <p:cNvSpPr>
            <a:spLocks noGrp="1"/>
          </p:cNvSpPr>
          <p:nvPr>
            <p:ph type="dt" sz="quarter" idx="10"/>
          </p:nvPr>
        </p:nvSpPr>
        <p:spPr>
          <a:noFill/>
        </p:spPr>
        <p:txBody>
          <a:bodyPr/>
          <a:lstStyle>
            <a:lvl1pPr defTabSz="939800">
              <a:defRPr sz="2000">
                <a:solidFill>
                  <a:schemeClr val="tx1"/>
                </a:solidFill>
                <a:latin typeface="Arial" charset="0"/>
              </a:defRPr>
            </a:lvl1pPr>
            <a:lvl2pPr marL="742950" indent="-285750" defTabSz="939800">
              <a:defRPr sz="2000">
                <a:solidFill>
                  <a:schemeClr val="tx1"/>
                </a:solidFill>
                <a:latin typeface="Arial" charset="0"/>
              </a:defRPr>
            </a:lvl2pPr>
            <a:lvl3pPr marL="1143000" indent="-228600" defTabSz="939800">
              <a:defRPr sz="2000">
                <a:solidFill>
                  <a:schemeClr val="tx1"/>
                </a:solidFill>
                <a:latin typeface="Arial" charset="0"/>
              </a:defRPr>
            </a:lvl3pPr>
            <a:lvl4pPr marL="1600200" indent="-228600" defTabSz="939800">
              <a:defRPr sz="2000">
                <a:solidFill>
                  <a:schemeClr val="tx1"/>
                </a:solidFill>
                <a:latin typeface="Arial" charset="0"/>
              </a:defRPr>
            </a:lvl4pPr>
            <a:lvl5pPr marL="2057400" indent="-228600" defTabSz="939800">
              <a:defRPr sz="2000">
                <a:solidFill>
                  <a:schemeClr val="tx1"/>
                </a:solidFill>
                <a:latin typeface="Arial" charset="0"/>
              </a:defRPr>
            </a:lvl5pPr>
            <a:lvl6pPr marL="2514600" indent="-228600" defTabSz="939800" eaLnBrk="0" fontAlgn="base" hangingPunct="0">
              <a:spcBef>
                <a:spcPct val="0"/>
              </a:spcBef>
              <a:spcAft>
                <a:spcPct val="0"/>
              </a:spcAft>
              <a:defRPr sz="2000">
                <a:solidFill>
                  <a:schemeClr val="tx1"/>
                </a:solidFill>
                <a:latin typeface="Arial" charset="0"/>
              </a:defRPr>
            </a:lvl6pPr>
            <a:lvl7pPr marL="2971800" indent="-228600" defTabSz="939800" eaLnBrk="0" fontAlgn="base" hangingPunct="0">
              <a:spcBef>
                <a:spcPct val="0"/>
              </a:spcBef>
              <a:spcAft>
                <a:spcPct val="0"/>
              </a:spcAft>
              <a:defRPr sz="2000">
                <a:solidFill>
                  <a:schemeClr val="tx1"/>
                </a:solidFill>
                <a:latin typeface="Arial" charset="0"/>
              </a:defRPr>
            </a:lvl7pPr>
            <a:lvl8pPr marL="3429000" indent="-228600" defTabSz="939800" eaLnBrk="0" fontAlgn="base" hangingPunct="0">
              <a:spcBef>
                <a:spcPct val="0"/>
              </a:spcBef>
              <a:spcAft>
                <a:spcPct val="0"/>
              </a:spcAft>
              <a:defRPr sz="2000">
                <a:solidFill>
                  <a:schemeClr val="tx1"/>
                </a:solidFill>
                <a:latin typeface="Arial" charset="0"/>
              </a:defRPr>
            </a:lvl8pPr>
            <a:lvl9pPr marL="3886200" indent="-228600" defTabSz="939800" eaLnBrk="0" fontAlgn="base" hangingPunct="0">
              <a:spcBef>
                <a:spcPct val="0"/>
              </a:spcBef>
              <a:spcAft>
                <a:spcPct val="0"/>
              </a:spcAft>
              <a:defRPr sz="2000">
                <a:solidFill>
                  <a:schemeClr val="tx1"/>
                </a:solidFill>
                <a:latin typeface="Arial" charset="0"/>
              </a:defRPr>
            </a:lvl9pPr>
          </a:lstStyle>
          <a:p>
            <a:r>
              <a:rPr lang="en-GB" altLang="en-US" sz="1200"/>
              <a:t>Marsh</a:t>
            </a:r>
          </a:p>
        </p:txBody>
      </p:sp>
      <p:pic>
        <p:nvPicPr>
          <p:cNvPr id="5120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5715000"/>
            <a:ext cx="215265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04" name="Text Box 3"/>
          <p:cNvSpPr txBox="1">
            <a:spLocks noChangeArrowheads="1"/>
          </p:cNvSpPr>
          <p:nvPr/>
        </p:nvSpPr>
        <p:spPr bwMode="auto">
          <a:xfrm>
            <a:off x="1066800" y="1371600"/>
            <a:ext cx="7848600" cy="366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GB" altLang="en-US" sz="1600">
                <a:solidFill>
                  <a:srgbClr val="000000"/>
                </a:solidFill>
              </a:rPr>
              <a:t>The information contained herein is based on sources we believe reliable, but we do not guarantee its accuracy, and it should be understood to be general insurance information only.  Marsh makes no representations or warranties, expressed or implied, concerning the financial condition, solvency, or application of policy wordings of insurers or reinsurers.  The information is not intended to be taken as advice with respect to any individual situation and cannot be relied upon as such.  Insureds should consult their insurance advisors with respect to individual coverage issues.</a:t>
            </a:r>
          </a:p>
          <a:p>
            <a:endParaRPr lang="en-GB" altLang="en-US" sz="1600">
              <a:solidFill>
                <a:srgbClr val="000000"/>
              </a:solidFill>
            </a:endParaRPr>
          </a:p>
          <a:p>
            <a:r>
              <a:rPr lang="en-GB" altLang="en-US" sz="1600">
                <a:solidFill>
                  <a:srgbClr val="000000"/>
                </a:solidFill>
              </a:rPr>
              <a:t>This document or any portion of the information it contains may not be copied or reproduced in any form without permission of Marsh Ltd, except that clients of Marsh Ltd need not obtain such permission when using this report for their internal purposes.</a:t>
            </a:r>
          </a:p>
          <a:p>
            <a:endParaRPr lang="en-GB" altLang="en-US" sz="1600">
              <a:solidFill>
                <a:srgbClr val="000000"/>
              </a:solidFill>
            </a:endParaRPr>
          </a:p>
          <a:p>
            <a:r>
              <a:rPr lang="en-GB" altLang="en-US" sz="1600">
                <a:solidFill>
                  <a:srgbClr val="000000"/>
                </a:solidFill>
              </a:rPr>
              <a:t>Marsh Ltd is authorised and regulated by the Financial Services Authority</a:t>
            </a:r>
          </a:p>
          <a:p>
            <a:endParaRPr lang="en-GB" altLang="en-US" sz="1600">
              <a:solidFill>
                <a:srgbClr val="000000"/>
              </a:solidFill>
            </a:endParaRPr>
          </a:p>
          <a:p>
            <a:r>
              <a:rPr lang="en-GB" altLang="en-US" sz="1600">
                <a:solidFill>
                  <a:srgbClr val="000000"/>
                </a:solidFill>
              </a:rPr>
              <a:t>© Copyright 2005 Marsh Ltd All rights reserved</a:t>
            </a:r>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2"/>
          <p:cNvSpPr>
            <a:spLocks noGrp="1"/>
          </p:cNvSpPr>
          <p:nvPr>
            <p:ph type="dt" sz="quarter" idx="10"/>
          </p:nvPr>
        </p:nvSpPr>
        <p:spPr>
          <a:noFill/>
        </p:spPr>
        <p:txBody>
          <a:bodyPr/>
          <a:lstStyle>
            <a:lvl1pPr defTabSz="939800">
              <a:defRPr sz="2000">
                <a:solidFill>
                  <a:schemeClr val="tx1"/>
                </a:solidFill>
                <a:latin typeface="Arial" charset="0"/>
              </a:defRPr>
            </a:lvl1pPr>
            <a:lvl2pPr marL="742950" indent="-285750" defTabSz="939800">
              <a:defRPr sz="2000">
                <a:solidFill>
                  <a:schemeClr val="tx1"/>
                </a:solidFill>
                <a:latin typeface="Arial" charset="0"/>
              </a:defRPr>
            </a:lvl2pPr>
            <a:lvl3pPr marL="1143000" indent="-228600" defTabSz="939800">
              <a:defRPr sz="2000">
                <a:solidFill>
                  <a:schemeClr val="tx1"/>
                </a:solidFill>
                <a:latin typeface="Arial" charset="0"/>
              </a:defRPr>
            </a:lvl3pPr>
            <a:lvl4pPr marL="1600200" indent="-228600" defTabSz="939800">
              <a:defRPr sz="2000">
                <a:solidFill>
                  <a:schemeClr val="tx1"/>
                </a:solidFill>
                <a:latin typeface="Arial" charset="0"/>
              </a:defRPr>
            </a:lvl4pPr>
            <a:lvl5pPr marL="2057400" indent="-228600" defTabSz="939800">
              <a:defRPr sz="2000">
                <a:solidFill>
                  <a:schemeClr val="tx1"/>
                </a:solidFill>
                <a:latin typeface="Arial" charset="0"/>
              </a:defRPr>
            </a:lvl5pPr>
            <a:lvl6pPr marL="2514600" indent="-228600" defTabSz="939800" eaLnBrk="0" fontAlgn="base" hangingPunct="0">
              <a:spcBef>
                <a:spcPct val="0"/>
              </a:spcBef>
              <a:spcAft>
                <a:spcPct val="0"/>
              </a:spcAft>
              <a:defRPr sz="2000">
                <a:solidFill>
                  <a:schemeClr val="tx1"/>
                </a:solidFill>
                <a:latin typeface="Arial" charset="0"/>
              </a:defRPr>
            </a:lvl6pPr>
            <a:lvl7pPr marL="2971800" indent="-228600" defTabSz="939800" eaLnBrk="0" fontAlgn="base" hangingPunct="0">
              <a:spcBef>
                <a:spcPct val="0"/>
              </a:spcBef>
              <a:spcAft>
                <a:spcPct val="0"/>
              </a:spcAft>
              <a:defRPr sz="2000">
                <a:solidFill>
                  <a:schemeClr val="tx1"/>
                </a:solidFill>
                <a:latin typeface="Arial" charset="0"/>
              </a:defRPr>
            </a:lvl7pPr>
            <a:lvl8pPr marL="3429000" indent="-228600" defTabSz="939800" eaLnBrk="0" fontAlgn="base" hangingPunct="0">
              <a:spcBef>
                <a:spcPct val="0"/>
              </a:spcBef>
              <a:spcAft>
                <a:spcPct val="0"/>
              </a:spcAft>
              <a:defRPr sz="2000">
                <a:solidFill>
                  <a:schemeClr val="tx1"/>
                </a:solidFill>
                <a:latin typeface="Arial" charset="0"/>
              </a:defRPr>
            </a:lvl8pPr>
            <a:lvl9pPr marL="3886200" indent="-228600" defTabSz="939800" eaLnBrk="0" fontAlgn="base" hangingPunct="0">
              <a:spcBef>
                <a:spcPct val="0"/>
              </a:spcBef>
              <a:spcAft>
                <a:spcPct val="0"/>
              </a:spcAft>
              <a:defRPr sz="2000">
                <a:solidFill>
                  <a:schemeClr val="tx1"/>
                </a:solidFill>
                <a:latin typeface="Arial" charset="0"/>
              </a:defRPr>
            </a:lvl9pPr>
          </a:lstStyle>
          <a:p>
            <a:r>
              <a:rPr lang="en-GB" altLang="en-US" sz="1200"/>
              <a:t>Marsh</a:t>
            </a:r>
          </a:p>
        </p:txBody>
      </p:sp>
      <p:sp>
        <p:nvSpPr>
          <p:cNvPr id="326662" name="Line 6"/>
          <p:cNvSpPr>
            <a:spLocks noChangeShapeType="1"/>
          </p:cNvSpPr>
          <p:nvPr/>
        </p:nvSpPr>
        <p:spPr bwMode="auto">
          <a:xfrm flipV="1">
            <a:off x="927100" y="3624263"/>
            <a:ext cx="2741613" cy="85725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172" name="Line 2"/>
          <p:cNvSpPr>
            <a:spLocks noChangeShapeType="1"/>
          </p:cNvSpPr>
          <p:nvPr/>
        </p:nvSpPr>
        <p:spPr bwMode="auto">
          <a:xfrm flipV="1">
            <a:off x="927100" y="1435100"/>
            <a:ext cx="0" cy="4835525"/>
          </a:xfrm>
          <a:prstGeom prst="line">
            <a:avLst/>
          </a:prstGeom>
          <a:noFill/>
          <a:ln w="254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3" name="Line 3"/>
          <p:cNvSpPr>
            <a:spLocks noChangeShapeType="1"/>
          </p:cNvSpPr>
          <p:nvPr/>
        </p:nvSpPr>
        <p:spPr bwMode="auto">
          <a:xfrm>
            <a:off x="923925" y="6259513"/>
            <a:ext cx="6705600" cy="0"/>
          </a:xfrm>
          <a:prstGeom prst="line">
            <a:avLst/>
          </a:prstGeom>
          <a:noFill/>
          <a:ln w="254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4" name="Rectangle 4"/>
          <p:cNvSpPr>
            <a:spLocks noChangeArrowheads="1"/>
          </p:cNvSpPr>
          <p:nvPr/>
        </p:nvSpPr>
        <p:spPr bwMode="auto">
          <a:xfrm>
            <a:off x="6719888" y="6240463"/>
            <a:ext cx="969962"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spAutoFit/>
          </a:bodyPr>
          <a:lstStyle>
            <a:lvl1pPr defTabSz="762000">
              <a:defRPr sz="2000">
                <a:solidFill>
                  <a:schemeClr val="tx1"/>
                </a:solidFill>
                <a:latin typeface="Arial" charset="0"/>
              </a:defRPr>
            </a:lvl1pPr>
            <a:lvl2pPr marL="742950" indent="-285750" defTabSz="762000">
              <a:defRPr sz="2000">
                <a:solidFill>
                  <a:schemeClr val="tx1"/>
                </a:solidFill>
                <a:latin typeface="Arial" charset="0"/>
              </a:defRPr>
            </a:lvl2pPr>
            <a:lvl3pPr marL="1143000" indent="-228600" defTabSz="762000">
              <a:defRPr sz="2000">
                <a:solidFill>
                  <a:schemeClr val="tx1"/>
                </a:solidFill>
                <a:latin typeface="Arial" charset="0"/>
              </a:defRPr>
            </a:lvl3pPr>
            <a:lvl4pPr marL="1600200" indent="-228600" defTabSz="762000">
              <a:defRPr sz="2000">
                <a:solidFill>
                  <a:schemeClr val="tx1"/>
                </a:solidFill>
                <a:latin typeface="Arial" charset="0"/>
              </a:defRPr>
            </a:lvl4pPr>
            <a:lvl5pPr marL="2057400" indent="-228600" defTabSz="762000">
              <a:defRPr sz="2000">
                <a:solidFill>
                  <a:schemeClr val="tx1"/>
                </a:solidFill>
                <a:latin typeface="Arial" charset="0"/>
              </a:defRPr>
            </a:lvl5pPr>
            <a:lvl6pPr marL="2514600" indent="-228600" defTabSz="762000" eaLnBrk="0" fontAlgn="base" hangingPunct="0">
              <a:spcBef>
                <a:spcPct val="0"/>
              </a:spcBef>
              <a:spcAft>
                <a:spcPct val="0"/>
              </a:spcAft>
              <a:defRPr sz="2000">
                <a:solidFill>
                  <a:schemeClr val="tx1"/>
                </a:solidFill>
                <a:latin typeface="Arial" charset="0"/>
              </a:defRPr>
            </a:lvl6pPr>
            <a:lvl7pPr marL="2971800" indent="-228600" defTabSz="762000" eaLnBrk="0" fontAlgn="base" hangingPunct="0">
              <a:spcBef>
                <a:spcPct val="0"/>
              </a:spcBef>
              <a:spcAft>
                <a:spcPct val="0"/>
              </a:spcAft>
              <a:defRPr sz="2000">
                <a:solidFill>
                  <a:schemeClr val="tx1"/>
                </a:solidFill>
                <a:latin typeface="Arial" charset="0"/>
              </a:defRPr>
            </a:lvl7pPr>
            <a:lvl8pPr marL="3429000" indent="-228600" defTabSz="762000" eaLnBrk="0" fontAlgn="base" hangingPunct="0">
              <a:spcBef>
                <a:spcPct val="0"/>
              </a:spcBef>
              <a:spcAft>
                <a:spcPct val="0"/>
              </a:spcAft>
              <a:defRPr sz="2000">
                <a:solidFill>
                  <a:schemeClr val="tx1"/>
                </a:solidFill>
                <a:latin typeface="Arial" charset="0"/>
              </a:defRPr>
            </a:lvl8pPr>
            <a:lvl9pPr marL="3886200" indent="-228600" defTabSz="762000" eaLnBrk="0" fontAlgn="base" hangingPunct="0">
              <a:spcBef>
                <a:spcPct val="0"/>
              </a:spcBef>
              <a:spcAft>
                <a:spcPct val="0"/>
              </a:spcAft>
              <a:defRPr sz="2000">
                <a:solidFill>
                  <a:schemeClr val="tx1"/>
                </a:solidFill>
                <a:latin typeface="Arial" charset="0"/>
              </a:defRPr>
            </a:lvl9pPr>
          </a:lstStyle>
          <a:p>
            <a:pPr algn="ctr">
              <a:spcBef>
                <a:spcPct val="30000"/>
              </a:spcBef>
            </a:pPr>
            <a:r>
              <a:rPr lang="en-GB" altLang="en-US" sz="1400" b="1"/>
              <a:t>Time</a:t>
            </a:r>
            <a:endParaRPr lang="en-GB" altLang="en-US" sz="1400" b="1">
              <a:latin typeface="Arial Narrow" pitchFamily="34" charset="0"/>
            </a:endParaRPr>
          </a:p>
        </p:txBody>
      </p:sp>
      <p:sp>
        <p:nvSpPr>
          <p:cNvPr id="7175" name="Rectangle 5"/>
          <p:cNvSpPr>
            <a:spLocks noChangeArrowheads="1"/>
          </p:cNvSpPr>
          <p:nvPr/>
        </p:nvSpPr>
        <p:spPr bwMode="auto">
          <a:xfrm rot="10800000">
            <a:off x="411163" y="2878138"/>
            <a:ext cx="455612" cy="185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488" tIns="44450" rIns="90488" bIns="44450" anchor="b">
            <a:spAutoFit/>
          </a:bodyPr>
          <a:lstStyle>
            <a:lvl1pPr defTabSz="762000">
              <a:defRPr sz="2000">
                <a:solidFill>
                  <a:schemeClr val="tx1"/>
                </a:solidFill>
                <a:latin typeface="Arial" charset="0"/>
              </a:defRPr>
            </a:lvl1pPr>
            <a:lvl2pPr marL="742950" indent="-285750" defTabSz="762000">
              <a:defRPr sz="2000">
                <a:solidFill>
                  <a:schemeClr val="tx1"/>
                </a:solidFill>
                <a:latin typeface="Arial" charset="0"/>
              </a:defRPr>
            </a:lvl2pPr>
            <a:lvl3pPr marL="1143000" indent="-228600" defTabSz="762000">
              <a:defRPr sz="2000">
                <a:solidFill>
                  <a:schemeClr val="tx1"/>
                </a:solidFill>
                <a:latin typeface="Arial" charset="0"/>
              </a:defRPr>
            </a:lvl3pPr>
            <a:lvl4pPr marL="1600200" indent="-228600" defTabSz="762000">
              <a:defRPr sz="2000">
                <a:solidFill>
                  <a:schemeClr val="tx1"/>
                </a:solidFill>
                <a:latin typeface="Arial" charset="0"/>
              </a:defRPr>
            </a:lvl4pPr>
            <a:lvl5pPr marL="2057400" indent="-228600" defTabSz="762000">
              <a:defRPr sz="2000">
                <a:solidFill>
                  <a:schemeClr val="tx1"/>
                </a:solidFill>
                <a:latin typeface="Arial" charset="0"/>
              </a:defRPr>
            </a:lvl5pPr>
            <a:lvl6pPr marL="2514600" indent="-228600" defTabSz="762000" eaLnBrk="0" fontAlgn="base" hangingPunct="0">
              <a:spcBef>
                <a:spcPct val="0"/>
              </a:spcBef>
              <a:spcAft>
                <a:spcPct val="0"/>
              </a:spcAft>
              <a:defRPr sz="2000">
                <a:solidFill>
                  <a:schemeClr val="tx1"/>
                </a:solidFill>
                <a:latin typeface="Arial" charset="0"/>
              </a:defRPr>
            </a:lvl6pPr>
            <a:lvl7pPr marL="2971800" indent="-228600" defTabSz="762000" eaLnBrk="0" fontAlgn="base" hangingPunct="0">
              <a:spcBef>
                <a:spcPct val="0"/>
              </a:spcBef>
              <a:spcAft>
                <a:spcPct val="0"/>
              </a:spcAft>
              <a:defRPr sz="2000">
                <a:solidFill>
                  <a:schemeClr val="tx1"/>
                </a:solidFill>
                <a:latin typeface="Arial" charset="0"/>
              </a:defRPr>
            </a:lvl7pPr>
            <a:lvl8pPr marL="3429000" indent="-228600" defTabSz="762000" eaLnBrk="0" fontAlgn="base" hangingPunct="0">
              <a:spcBef>
                <a:spcPct val="0"/>
              </a:spcBef>
              <a:spcAft>
                <a:spcPct val="0"/>
              </a:spcAft>
              <a:defRPr sz="2000">
                <a:solidFill>
                  <a:schemeClr val="tx1"/>
                </a:solidFill>
                <a:latin typeface="Arial" charset="0"/>
              </a:defRPr>
            </a:lvl8pPr>
            <a:lvl9pPr marL="3886200" indent="-228600" defTabSz="762000" eaLnBrk="0" fontAlgn="base" hangingPunct="0">
              <a:spcBef>
                <a:spcPct val="0"/>
              </a:spcBef>
              <a:spcAft>
                <a:spcPct val="0"/>
              </a:spcAft>
              <a:defRPr sz="2000">
                <a:solidFill>
                  <a:schemeClr val="tx1"/>
                </a:solidFill>
                <a:latin typeface="Arial" charset="0"/>
              </a:defRPr>
            </a:lvl9pPr>
          </a:lstStyle>
          <a:p>
            <a:pPr algn="ctr">
              <a:spcBef>
                <a:spcPct val="30000"/>
              </a:spcBef>
            </a:pPr>
            <a:r>
              <a:rPr lang="en-GB" altLang="en-US" sz="1800"/>
              <a:t>Level of business</a:t>
            </a:r>
          </a:p>
        </p:txBody>
      </p:sp>
      <p:sp>
        <p:nvSpPr>
          <p:cNvPr id="7176" name="Freeform 7"/>
          <p:cNvSpPr>
            <a:spLocks/>
          </p:cNvSpPr>
          <p:nvPr/>
        </p:nvSpPr>
        <p:spPr bwMode="auto">
          <a:xfrm>
            <a:off x="3590925" y="3535363"/>
            <a:ext cx="28575" cy="31750"/>
          </a:xfrm>
          <a:custGeom>
            <a:avLst/>
            <a:gdLst>
              <a:gd name="T0" fmla="*/ 16809 w 51"/>
              <a:gd name="T1" fmla="*/ 31750 h 60"/>
              <a:gd name="T2" fmla="*/ 12326 w 51"/>
              <a:gd name="T3" fmla="*/ 26987 h 60"/>
              <a:gd name="T4" fmla="*/ 9525 w 51"/>
              <a:gd name="T5" fmla="*/ 22754 h 60"/>
              <a:gd name="T6" fmla="*/ 7284 w 51"/>
              <a:gd name="T7" fmla="*/ 19050 h 60"/>
              <a:gd name="T8" fmla="*/ 5043 w 51"/>
              <a:gd name="T9" fmla="*/ 15346 h 60"/>
              <a:gd name="T10" fmla="*/ 2801 w 51"/>
              <a:gd name="T11" fmla="*/ 11642 h 60"/>
              <a:gd name="T12" fmla="*/ 1681 w 51"/>
              <a:gd name="T13" fmla="*/ 7937 h 60"/>
              <a:gd name="T14" fmla="*/ 0 w 51"/>
              <a:gd name="T15" fmla="*/ 4233 h 60"/>
              <a:gd name="T16" fmla="*/ 0 w 51"/>
              <a:gd name="T17" fmla="*/ 0 h 60"/>
              <a:gd name="T18" fmla="*/ 3362 w 51"/>
              <a:gd name="T19" fmla="*/ 0 h 60"/>
              <a:gd name="T20" fmla="*/ 6724 w 51"/>
              <a:gd name="T21" fmla="*/ 0 h 60"/>
              <a:gd name="T22" fmla="*/ 6724 w 51"/>
              <a:gd name="T23" fmla="*/ 4763 h 60"/>
              <a:gd name="T24" fmla="*/ 7284 w 51"/>
              <a:gd name="T25" fmla="*/ 8467 h 60"/>
              <a:gd name="T26" fmla="*/ 8965 w 51"/>
              <a:gd name="T27" fmla="*/ 12171 h 60"/>
              <a:gd name="T28" fmla="*/ 11206 w 51"/>
              <a:gd name="T29" fmla="*/ 15346 h 60"/>
              <a:gd name="T30" fmla="*/ 13447 w 51"/>
              <a:gd name="T31" fmla="*/ 18521 h 60"/>
              <a:gd name="T32" fmla="*/ 17929 w 51"/>
              <a:gd name="T33" fmla="*/ 22225 h 60"/>
              <a:gd name="T34" fmla="*/ 22412 w 51"/>
              <a:gd name="T35" fmla="*/ 25929 h 60"/>
              <a:gd name="T36" fmla="*/ 28575 w 51"/>
              <a:gd name="T37" fmla="*/ 30692 h 60"/>
              <a:gd name="T38" fmla="*/ 21851 w 51"/>
              <a:gd name="T39" fmla="*/ 31221 h 60"/>
              <a:gd name="T40" fmla="*/ 16809 w 51"/>
              <a:gd name="T41" fmla="*/ 31750 h 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1" h="60">
                <a:moveTo>
                  <a:pt x="30" y="60"/>
                </a:moveTo>
                <a:lnTo>
                  <a:pt x="22" y="51"/>
                </a:lnTo>
                <a:lnTo>
                  <a:pt x="17" y="43"/>
                </a:lnTo>
                <a:lnTo>
                  <a:pt x="13" y="36"/>
                </a:lnTo>
                <a:lnTo>
                  <a:pt x="9" y="29"/>
                </a:lnTo>
                <a:lnTo>
                  <a:pt x="5" y="22"/>
                </a:lnTo>
                <a:lnTo>
                  <a:pt x="3" y="15"/>
                </a:lnTo>
                <a:lnTo>
                  <a:pt x="0" y="8"/>
                </a:lnTo>
                <a:lnTo>
                  <a:pt x="0" y="0"/>
                </a:lnTo>
                <a:lnTo>
                  <a:pt x="6" y="0"/>
                </a:lnTo>
                <a:lnTo>
                  <a:pt x="12" y="0"/>
                </a:lnTo>
                <a:lnTo>
                  <a:pt x="12" y="9"/>
                </a:lnTo>
                <a:lnTo>
                  <a:pt x="13" y="16"/>
                </a:lnTo>
                <a:lnTo>
                  <a:pt x="16" y="23"/>
                </a:lnTo>
                <a:lnTo>
                  <a:pt x="20" y="29"/>
                </a:lnTo>
                <a:lnTo>
                  <a:pt x="24" y="35"/>
                </a:lnTo>
                <a:lnTo>
                  <a:pt x="32" y="42"/>
                </a:lnTo>
                <a:lnTo>
                  <a:pt x="40" y="49"/>
                </a:lnTo>
                <a:lnTo>
                  <a:pt x="51" y="58"/>
                </a:lnTo>
                <a:lnTo>
                  <a:pt x="39" y="59"/>
                </a:lnTo>
                <a:lnTo>
                  <a:pt x="30"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7" name="Rectangle 8"/>
          <p:cNvSpPr>
            <a:spLocks noGrp="1" noChangeArrowheads="1"/>
          </p:cNvSpPr>
          <p:nvPr>
            <p:ph type="title"/>
          </p:nvPr>
        </p:nvSpPr>
        <p:spPr/>
        <p:txBody>
          <a:bodyPr/>
          <a:lstStyle/>
          <a:p>
            <a:r>
              <a:rPr lang="en-GB" altLang="en-US" smtClean="0"/>
              <a:t>Objective of business continuity management</a:t>
            </a:r>
          </a:p>
        </p:txBody>
      </p:sp>
      <p:grpSp>
        <p:nvGrpSpPr>
          <p:cNvPr id="326665" name="Group 9"/>
          <p:cNvGrpSpPr>
            <a:grpSpLocks/>
          </p:cNvGrpSpPr>
          <p:nvPr/>
        </p:nvGrpSpPr>
        <p:grpSpPr bwMode="auto">
          <a:xfrm>
            <a:off x="5140325" y="2614613"/>
            <a:ext cx="1536700" cy="4157662"/>
            <a:chOff x="3084" y="1647"/>
            <a:chExt cx="922" cy="2619"/>
          </a:xfrm>
        </p:grpSpPr>
        <p:sp>
          <p:nvSpPr>
            <p:cNvPr id="7201" name="Line 10"/>
            <p:cNvSpPr>
              <a:spLocks noChangeShapeType="1"/>
            </p:cNvSpPr>
            <p:nvPr/>
          </p:nvSpPr>
          <p:spPr bwMode="auto">
            <a:xfrm>
              <a:off x="3508" y="1647"/>
              <a:ext cx="0" cy="2301"/>
            </a:xfrm>
            <a:prstGeom prst="line">
              <a:avLst/>
            </a:prstGeom>
            <a:noFill/>
            <a:ln w="12700">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667" name="Text Box 11"/>
            <p:cNvSpPr txBox="1">
              <a:spLocks noChangeArrowheads="1"/>
            </p:cNvSpPr>
            <p:nvPr/>
          </p:nvSpPr>
          <p:spPr bwMode="auto">
            <a:xfrm>
              <a:off x="3084" y="3940"/>
              <a:ext cx="922"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GB" sz="1400" b="1">
                  <a:solidFill>
                    <a:srgbClr val="FF0000"/>
                  </a:solidFill>
                  <a:effectLst>
                    <a:outerShdw blurRad="38100" dist="38100" dir="2700000" algn="tl">
                      <a:srgbClr val="C0C0C0"/>
                    </a:outerShdw>
                  </a:effectLst>
                </a:rPr>
                <a:t>Critical recovery point</a:t>
              </a:r>
              <a:endParaRPr lang="en-US" sz="1400" b="1">
                <a:solidFill>
                  <a:srgbClr val="FF0000"/>
                </a:solidFill>
                <a:effectLst>
                  <a:outerShdw blurRad="38100" dist="38100" dir="2700000" algn="tl">
                    <a:srgbClr val="C0C0C0"/>
                  </a:outerShdw>
                </a:effectLst>
              </a:endParaRPr>
            </a:p>
          </p:txBody>
        </p:sp>
      </p:grpSp>
      <p:grpSp>
        <p:nvGrpSpPr>
          <p:cNvPr id="326668" name="Group 12"/>
          <p:cNvGrpSpPr>
            <a:grpSpLocks/>
          </p:cNvGrpSpPr>
          <p:nvPr/>
        </p:nvGrpSpPr>
        <p:grpSpPr bwMode="auto">
          <a:xfrm>
            <a:off x="3667125" y="1333500"/>
            <a:ext cx="5724525" cy="2933700"/>
            <a:chOff x="2200" y="840"/>
            <a:chExt cx="3434" cy="1848"/>
          </a:xfrm>
        </p:grpSpPr>
        <p:sp>
          <p:nvSpPr>
            <p:cNvPr id="7197" name="Freeform 13"/>
            <p:cNvSpPr>
              <a:spLocks/>
            </p:cNvSpPr>
            <p:nvPr/>
          </p:nvSpPr>
          <p:spPr bwMode="auto">
            <a:xfrm>
              <a:off x="2200" y="840"/>
              <a:ext cx="2480" cy="1848"/>
            </a:xfrm>
            <a:custGeom>
              <a:avLst/>
              <a:gdLst>
                <a:gd name="T0" fmla="*/ 0 w 2480"/>
                <a:gd name="T1" fmla="*/ 1448 h 1368"/>
                <a:gd name="T2" fmla="*/ 320 w 2480"/>
                <a:gd name="T3" fmla="*/ 1848 h 1368"/>
                <a:gd name="T4" fmla="*/ 792 w 2480"/>
                <a:gd name="T5" fmla="*/ 1146 h 1368"/>
                <a:gd name="T6" fmla="*/ 2480 w 2480"/>
                <a:gd name="T7" fmla="*/ 0 h 13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80" h="1368">
                  <a:moveTo>
                    <a:pt x="0" y="1072"/>
                  </a:moveTo>
                  <a:lnTo>
                    <a:pt x="320" y="1368"/>
                  </a:lnTo>
                  <a:lnTo>
                    <a:pt x="792" y="848"/>
                  </a:lnTo>
                  <a:lnTo>
                    <a:pt x="2480" y="0"/>
                  </a:lnTo>
                </a:path>
              </a:pathLst>
            </a:custGeom>
            <a:noFill/>
            <a:ln w="38100" cap="flat" cmpd="sng">
              <a:solidFill>
                <a:srgbClr val="008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7198" name="Group 14"/>
            <p:cNvGrpSpPr>
              <a:grpSpLocks/>
            </p:cNvGrpSpPr>
            <p:nvPr/>
          </p:nvGrpSpPr>
          <p:grpSpPr bwMode="auto">
            <a:xfrm>
              <a:off x="4466" y="992"/>
              <a:ext cx="1168" cy="430"/>
              <a:chOff x="4466" y="992"/>
              <a:chExt cx="1168" cy="430"/>
            </a:xfrm>
          </p:grpSpPr>
          <p:sp>
            <p:nvSpPr>
              <p:cNvPr id="7199" name="Rectangle 15"/>
              <p:cNvSpPr>
                <a:spLocks noChangeArrowheads="1"/>
              </p:cNvSpPr>
              <p:nvPr/>
            </p:nvSpPr>
            <p:spPr bwMode="auto">
              <a:xfrm>
                <a:off x="4466" y="1136"/>
                <a:ext cx="114"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b">
                <a:spAutoFit/>
              </a:bodyPr>
              <a:lstStyle>
                <a:lvl1pPr defTabSz="762000">
                  <a:defRPr sz="2000">
                    <a:solidFill>
                      <a:schemeClr val="tx1"/>
                    </a:solidFill>
                    <a:latin typeface="Arial" charset="0"/>
                  </a:defRPr>
                </a:lvl1pPr>
                <a:lvl2pPr marL="742950" indent="-285750" defTabSz="762000">
                  <a:defRPr sz="2000">
                    <a:solidFill>
                      <a:schemeClr val="tx1"/>
                    </a:solidFill>
                    <a:latin typeface="Arial" charset="0"/>
                  </a:defRPr>
                </a:lvl2pPr>
                <a:lvl3pPr marL="1143000" indent="-228600" defTabSz="762000">
                  <a:defRPr sz="2000">
                    <a:solidFill>
                      <a:schemeClr val="tx1"/>
                    </a:solidFill>
                    <a:latin typeface="Arial" charset="0"/>
                  </a:defRPr>
                </a:lvl3pPr>
                <a:lvl4pPr marL="1600200" indent="-228600" defTabSz="762000">
                  <a:defRPr sz="2000">
                    <a:solidFill>
                      <a:schemeClr val="tx1"/>
                    </a:solidFill>
                    <a:latin typeface="Arial" charset="0"/>
                  </a:defRPr>
                </a:lvl4pPr>
                <a:lvl5pPr marL="2057400" indent="-228600" defTabSz="762000">
                  <a:defRPr sz="2000">
                    <a:solidFill>
                      <a:schemeClr val="tx1"/>
                    </a:solidFill>
                    <a:latin typeface="Arial" charset="0"/>
                  </a:defRPr>
                </a:lvl5pPr>
                <a:lvl6pPr marL="2514600" indent="-228600" defTabSz="762000" eaLnBrk="0" fontAlgn="base" hangingPunct="0">
                  <a:spcBef>
                    <a:spcPct val="0"/>
                  </a:spcBef>
                  <a:spcAft>
                    <a:spcPct val="0"/>
                  </a:spcAft>
                  <a:defRPr sz="2000">
                    <a:solidFill>
                      <a:schemeClr val="tx1"/>
                    </a:solidFill>
                    <a:latin typeface="Arial" charset="0"/>
                  </a:defRPr>
                </a:lvl6pPr>
                <a:lvl7pPr marL="2971800" indent="-228600" defTabSz="762000" eaLnBrk="0" fontAlgn="base" hangingPunct="0">
                  <a:spcBef>
                    <a:spcPct val="0"/>
                  </a:spcBef>
                  <a:spcAft>
                    <a:spcPct val="0"/>
                  </a:spcAft>
                  <a:defRPr sz="2000">
                    <a:solidFill>
                      <a:schemeClr val="tx1"/>
                    </a:solidFill>
                    <a:latin typeface="Arial" charset="0"/>
                  </a:defRPr>
                </a:lvl7pPr>
                <a:lvl8pPr marL="3429000" indent="-228600" defTabSz="762000" eaLnBrk="0" fontAlgn="base" hangingPunct="0">
                  <a:spcBef>
                    <a:spcPct val="0"/>
                  </a:spcBef>
                  <a:spcAft>
                    <a:spcPct val="0"/>
                  </a:spcAft>
                  <a:defRPr sz="2000">
                    <a:solidFill>
                      <a:schemeClr val="tx1"/>
                    </a:solidFill>
                    <a:latin typeface="Arial" charset="0"/>
                  </a:defRPr>
                </a:lvl8pPr>
                <a:lvl9pPr marL="3886200" indent="-228600" defTabSz="762000" eaLnBrk="0" fontAlgn="base" hangingPunct="0">
                  <a:spcBef>
                    <a:spcPct val="0"/>
                  </a:spcBef>
                  <a:spcAft>
                    <a:spcPct val="0"/>
                  </a:spcAft>
                  <a:defRPr sz="2000">
                    <a:solidFill>
                      <a:schemeClr val="tx1"/>
                    </a:solidFill>
                    <a:latin typeface="Arial" charset="0"/>
                  </a:defRPr>
                </a:lvl9pPr>
              </a:lstStyle>
              <a:p>
                <a:pPr algn="ctr">
                  <a:spcBef>
                    <a:spcPct val="30000"/>
                  </a:spcBef>
                </a:pPr>
                <a:endParaRPr lang="en-GB" altLang="en-US" sz="2400" b="1"/>
              </a:p>
            </p:txBody>
          </p:sp>
          <p:sp>
            <p:nvSpPr>
              <p:cNvPr id="7200" name="AutoShape 16"/>
              <p:cNvSpPr>
                <a:spLocks noChangeArrowheads="1"/>
              </p:cNvSpPr>
              <p:nvPr/>
            </p:nvSpPr>
            <p:spPr bwMode="auto">
              <a:xfrm>
                <a:off x="4674" y="992"/>
                <a:ext cx="960" cy="384"/>
              </a:xfrm>
              <a:prstGeom prst="wedgeRectCallout">
                <a:avLst>
                  <a:gd name="adj1" fmla="val -85940"/>
                  <a:gd name="adj2" fmla="val -6250"/>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GB" altLang="en-US" sz="1600" b="1">
                    <a:solidFill>
                      <a:schemeClr val="bg1"/>
                    </a:solidFill>
                  </a:rPr>
                  <a:t>Fully tested effective BCM</a:t>
                </a:r>
                <a:endParaRPr lang="en-US" altLang="en-US" sz="1600" b="1">
                  <a:solidFill>
                    <a:schemeClr val="bg1"/>
                  </a:solidFill>
                </a:endParaRPr>
              </a:p>
            </p:txBody>
          </p:sp>
        </p:grpSp>
      </p:grpSp>
      <p:grpSp>
        <p:nvGrpSpPr>
          <p:cNvPr id="326673" name="Group 17"/>
          <p:cNvGrpSpPr>
            <a:grpSpLocks/>
          </p:cNvGrpSpPr>
          <p:nvPr/>
        </p:nvGrpSpPr>
        <p:grpSpPr bwMode="auto">
          <a:xfrm>
            <a:off x="3667125" y="3649663"/>
            <a:ext cx="5883275" cy="1436687"/>
            <a:chOff x="2200" y="2299"/>
            <a:chExt cx="3530" cy="905"/>
          </a:xfrm>
        </p:grpSpPr>
        <p:grpSp>
          <p:nvGrpSpPr>
            <p:cNvPr id="7190" name="Group 18"/>
            <p:cNvGrpSpPr>
              <a:grpSpLocks/>
            </p:cNvGrpSpPr>
            <p:nvPr/>
          </p:nvGrpSpPr>
          <p:grpSpPr bwMode="auto">
            <a:xfrm>
              <a:off x="2200" y="2299"/>
              <a:ext cx="2404" cy="905"/>
              <a:chOff x="2200" y="2299"/>
              <a:chExt cx="2404" cy="905"/>
            </a:xfrm>
          </p:grpSpPr>
          <p:sp>
            <p:nvSpPr>
              <p:cNvPr id="7194" name="Line 19"/>
              <p:cNvSpPr>
                <a:spLocks noChangeShapeType="1"/>
              </p:cNvSpPr>
              <p:nvPr/>
            </p:nvSpPr>
            <p:spPr bwMode="auto">
              <a:xfrm flipV="1">
                <a:off x="3476" y="2492"/>
                <a:ext cx="1128" cy="144"/>
              </a:xfrm>
              <a:prstGeom prst="line">
                <a:avLst/>
              </a:prstGeom>
              <a:noFill/>
              <a:ln w="38100" cap="rnd">
                <a:solidFill>
                  <a:srgbClr val="FF99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195" name="Line 20"/>
              <p:cNvSpPr>
                <a:spLocks noChangeShapeType="1"/>
              </p:cNvSpPr>
              <p:nvPr/>
            </p:nvSpPr>
            <p:spPr bwMode="auto">
              <a:xfrm>
                <a:off x="2200" y="2299"/>
                <a:ext cx="328" cy="899"/>
              </a:xfrm>
              <a:prstGeom prst="line">
                <a:avLst/>
              </a:prstGeom>
              <a:noFill/>
              <a:ln w="38100" cap="rnd">
                <a:solidFill>
                  <a:srgbClr val="FF99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6" name="Line 21"/>
              <p:cNvSpPr>
                <a:spLocks noChangeShapeType="1"/>
              </p:cNvSpPr>
              <p:nvPr/>
            </p:nvSpPr>
            <p:spPr bwMode="auto">
              <a:xfrm flipV="1">
                <a:off x="2540" y="2652"/>
                <a:ext cx="908" cy="552"/>
              </a:xfrm>
              <a:prstGeom prst="line">
                <a:avLst/>
              </a:prstGeom>
              <a:noFill/>
              <a:ln w="38100" cap="rnd">
                <a:solidFill>
                  <a:srgbClr val="FF99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191" name="Group 22"/>
            <p:cNvGrpSpPr>
              <a:grpSpLocks/>
            </p:cNvGrpSpPr>
            <p:nvPr/>
          </p:nvGrpSpPr>
          <p:grpSpPr bwMode="auto">
            <a:xfrm>
              <a:off x="4546" y="2664"/>
              <a:ext cx="1184" cy="384"/>
              <a:chOff x="4546" y="2664"/>
              <a:chExt cx="1184" cy="384"/>
            </a:xfrm>
          </p:grpSpPr>
          <p:sp>
            <p:nvSpPr>
              <p:cNvPr id="7192" name="Rectangle 23"/>
              <p:cNvSpPr>
                <a:spLocks noChangeArrowheads="1"/>
              </p:cNvSpPr>
              <p:nvPr/>
            </p:nvSpPr>
            <p:spPr bwMode="auto">
              <a:xfrm>
                <a:off x="4546" y="2680"/>
                <a:ext cx="114"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b">
                <a:spAutoFit/>
              </a:bodyPr>
              <a:lstStyle>
                <a:lvl1pPr defTabSz="762000">
                  <a:defRPr sz="2000">
                    <a:solidFill>
                      <a:schemeClr val="tx1"/>
                    </a:solidFill>
                    <a:latin typeface="Arial" charset="0"/>
                  </a:defRPr>
                </a:lvl1pPr>
                <a:lvl2pPr marL="742950" indent="-285750" defTabSz="762000">
                  <a:defRPr sz="2000">
                    <a:solidFill>
                      <a:schemeClr val="tx1"/>
                    </a:solidFill>
                    <a:latin typeface="Arial" charset="0"/>
                  </a:defRPr>
                </a:lvl2pPr>
                <a:lvl3pPr marL="1143000" indent="-228600" defTabSz="762000">
                  <a:defRPr sz="2000">
                    <a:solidFill>
                      <a:schemeClr val="tx1"/>
                    </a:solidFill>
                    <a:latin typeface="Arial" charset="0"/>
                  </a:defRPr>
                </a:lvl3pPr>
                <a:lvl4pPr marL="1600200" indent="-228600" defTabSz="762000">
                  <a:defRPr sz="2000">
                    <a:solidFill>
                      <a:schemeClr val="tx1"/>
                    </a:solidFill>
                    <a:latin typeface="Arial" charset="0"/>
                  </a:defRPr>
                </a:lvl4pPr>
                <a:lvl5pPr marL="2057400" indent="-228600" defTabSz="762000">
                  <a:defRPr sz="2000">
                    <a:solidFill>
                      <a:schemeClr val="tx1"/>
                    </a:solidFill>
                    <a:latin typeface="Arial" charset="0"/>
                  </a:defRPr>
                </a:lvl5pPr>
                <a:lvl6pPr marL="2514600" indent="-228600" defTabSz="762000" eaLnBrk="0" fontAlgn="base" hangingPunct="0">
                  <a:spcBef>
                    <a:spcPct val="0"/>
                  </a:spcBef>
                  <a:spcAft>
                    <a:spcPct val="0"/>
                  </a:spcAft>
                  <a:defRPr sz="2000">
                    <a:solidFill>
                      <a:schemeClr val="tx1"/>
                    </a:solidFill>
                    <a:latin typeface="Arial" charset="0"/>
                  </a:defRPr>
                </a:lvl6pPr>
                <a:lvl7pPr marL="2971800" indent="-228600" defTabSz="762000" eaLnBrk="0" fontAlgn="base" hangingPunct="0">
                  <a:spcBef>
                    <a:spcPct val="0"/>
                  </a:spcBef>
                  <a:spcAft>
                    <a:spcPct val="0"/>
                  </a:spcAft>
                  <a:defRPr sz="2000">
                    <a:solidFill>
                      <a:schemeClr val="tx1"/>
                    </a:solidFill>
                    <a:latin typeface="Arial" charset="0"/>
                  </a:defRPr>
                </a:lvl7pPr>
                <a:lvl8pPr marL="3429000" indent="-228600" defTabSz="762000" eaLnBrk="0" fontAlgn="base" hangingPunct="0">
                  <a:spcBef>
                    <a:spcPct val="0"/>
                  </a:spcBef>
                  <a:spcAft>
                    <a:spcPct val="0"/>
                  </a:spcAft>
                  <a:defRPr sz="2000">
                    <a:solidFill>
                      <a:schemeClr val="tx1"/>
                    </a:solidFill>
                    <a:latin typeface="Arial" charset="0"/>
                  </a:defRPr>
                </a:lvl8pPr>
                <a:lvl9pPr marL="3886200" indent="-228600" defTabSz="762000" eaLnBrk="0" fontAlgn="base" hangingPunct="0">
                  <a:spcBef>
                    <a:spcPct val="0"/>
                  </a:spcBef>
                  <a:spcAft>
                    <a:spcPct val="0"/>
                  </a:spcAft>
                  <a:defRPr sz="2000">
                    <a:solidFill>
                      <a:schemeClr val="tx1"/>
                    </a:solidFill>
                    <a:latin typeface="Arial" charset="0"/>
                  </a:defRPr>
                </a:lvl9pPr>
              </a:lstStyle>
              <a:p>
                <a:pPr algn="ctr">
                  <a:spcBef>
                    <a:spcPct val="30000"/>
                  </a:spcBef>
                </a:pPr>
                <a:endParaRPr lang="en-GB" altLang="en-US" sz="2400" b="1" i="1"/>
              </a:p>
            </p:txBody>
          </p:sp>
          <p:sp>
            <p:nvSpPr>
              <p:cNvPr id="7193" name="AutoShape 24"/>
              <p:cNvSpPr>
                <a:spLocks noChangeArrowheads="1"/>
              </p:cNvSpPr>
              <p:nvPr/>
            </p:nvSpPr>
            <p:spPr bwMode="auto">
              <a:xfrm>
                <a:off x="4770" y="2664"/>
                <a:ext cx="960" cy="384"/>
              </a:xfrm>
              <a:prstGeom prst="wedgeRectCallout">
                <a:avLst>
                  <a:gd name="adj1" fmla="val -66042"/>
                  <a:gd name="adj2" fmla="val -93491"/>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GB" altLang="en-US" sz="1600" b="1">
                    <a:solidFill>
                      <a:schemeClr val="bg1"/>
                    </a:solidFill>
                  </a:rPr>
                  <a:t>No BCM – ‘lucky’ escape</a:t>
                </a:r>
                <a:endParaRPr lang="en-US" altLang="en-US" sz="1600" b="1">
                  <a:solidFill>
                    <a:schemeClr val="bg1"/>
                  </a:solidFill>
                </a:endParaRPr>
              </a:p>
            </p:txBody>
          </p:sp>
        </p:grpSp>
      </p:grpSp>
      <p:grpSp>
        <p:nvGrpSpPr>
          <p:cNvPr id="326692" name="Group 36"/>
          <p:cNvGrpSpPr>
            <a:grpSpLocks/>
          </p:cNvGrpSpPr>
          <p:nvPr/>
        </p:nvGrpSpPr>
        <p:grpSpPr bwMode="auto">
          <a:xfrm>
            <a:off x="3654425" y="3624263"/>
            <a:ext cx="5740400" cy="2435225"/>
            <a:chOff x="2302" y="2283"/>
            <a:chExt cx="3616" cy="1534"/>
          </a:xfrm>
        </p:grpSpPr>
        <p:grpSp>
          <p:nvGrpSpPr>
            <p:cNvPr id="7185" name="Group 26"/>
            <p:cNvGrpSpPr>
              <a:grpSpLocks/>
            </p:cNvGrpSpPr>
            <p:nvPr/>
          </p:nvGrpSpPr>
          <p:grpSpPr bwMode="auto">
            <a:xfrm>
              <a:off x="2302" y="2283"/>
              <a:ext cx="2537" cy="1307"/>
              <a:chOff x="2192" y="2283"/>
              <a:chExt cx="2416" cy="1307"/>
            </a:xfrm>
          </p:grpSpPr>
          <p:sp>
            <p:nvSpPr>
              <p:cNvPr id="7187" name="Line 27"/>
              <p:cNvSpPr>
                <a:spLocks noChangeShapeType="1"/>
              </p:cNvSpPr>
              <p:nvPr/>
            </p:nvSpPr>
            <p:spPr bwMode="auto">
              <a:xfrm>
                <a:off x="2192" y="2283"/>
                <a:ext cx="312" cy="1307"/>
              </a:xfrm>
              <a:prstGeom prst="line">
                <a:avLst/>
              </a:prstGeom>
              <a:noFill/>
              <a:ln w="38100"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8" name="Line 28"/>
              <p:cNvSpPr>
                <a:spLocks noChangeShapeType="1"/>
              </p:cNvSpPr>
              <p:nvPr/>
            </p:nvSpPr>
            <p:spPr bwMode="auto">
              <a:xfrm flipV="1">
                <a:off x="2500" y="3012"/>
                <a:ext cx="1092" cy="576"/>
              </a:xfrm>
              <a:prstGeom prst="line">
                <a:avLst/>
              </a:prstGeom>
              <a:noFill/>
              <a:ln w="38100"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9" name="Line 29"/>
              <p:cNvSpPr>
                <a:spLocks noChangeShapeType="1"/>
              </p:cNvSpPr>
              <p:nvPr/>
            </p:nvSpPr>
            <p:spPr bwMode="auto">
              <a:xfrm>
                <a:off x="3600" y="3008"/>
                <a:ext cx="1008" cy="328"/>
              </a:xfrm>
              <a:prstGeom prst="line">
                <a:avLst/>
              </a:prstGeom>
              <a:noFill/>
              <a:ln w="38100"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7186" name="AutoShape 32"/>
            <p:cNvSpPr>
              <a:spLocks noChangeArrowheads="1"/>
            </p:cNvSpPr>
            <p:nvPr/>
          </p:nvSpPr>
          <p:spPr bwMode="auto">
            <a:xfrm>
              <a:off x="4873" y="3466"/>
              <a:ext cx="1045" cy="351"/>
            </a:xfrm>
            <a:prstGeom prst="wedgeRectCallout">
              <a:avLst>
                <a:gd name="adj1" fmla="val -49042"/>
                <a:gd name="adj2" fmla="val -89602"/>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GB" altLang="en-US" sz="1600" b="1">
                  <a:solidFill>
                    <a:schemeClr val="bg1"/>
                  </a:solidFill>
                </a:rPr>
                <a:t>No BCM – likely outcome</a:t>
              </a:r>
              <a:endParaRPr lang="en-US" altLang="en-US" sz="1600" b="1">
                <a:solidFill>
                  <a:schemeClr val="bg1"/>
                </a:solidFill>
              </a:endParaRPr>
            </a:p>
          </p:txBody>
        </p:sp>
      </p:grpSp>
      <p:grpSp>
        <p:nvGrpSpPr>
          <p:cNvPr id="326689" name="Group 33"/>
          <p:cNvGrpSpPr>
            <a:grpSpLocks/>
          </p:cNvGrpSpPr>
          <p:nvPr/>
        </p:nvGrpSpPr>
        <p:grpSpPr bwMode="auto">
          <a:xfrm>
            <a:off x="2468563" y="1865313"/>
            <a:ext cx="2379662" cy="4386262"/>
            <a:chOff x="1558" y="1175"/>
            <a:chExt cx="1428" cy="2763"/>
          </a:xfrm>
        </p:grpSpPr>
        <p:sp>
          <p:nvSpPr>
            <p:cNvPr id="7183" name="Line 34"/>
            <p:cNvSpPr>
              <a:spLocks noChangeShapeType="1"/>
            </p:cNvSpPr>
            <p:nvPr/>
          </p:nvSpPr>
          <p:spPr bwMode="auto">
            <a:xfrm>
              <a:off x="2272" y="2287"/>
              <a:ext cx="0" cy="1651"/>
            </a:xfrm>
            <a:prstGeom prst="line">
              <a:avLst/>
            </a:prstGeom>
            <a:noFill/>
            <a:ln w="12700">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7184" name="Object 35"/>
            <p:cNvGraphicFramePr>
              <a:graphicFrameLocks noChangeAspect="1"/>
            </p:cNvGraphicFramePr>
            <p:nvPr/>
          </p:nvGraphicFramePr>
          <p:xfrm>
            <a:off x="1558" y="1175"/>
            <a:ext cx="1428" cy="1105"/>
          </p:xfrm>
          <a:graphic>
            <a:graphicData uri="http://schemas.openxmlformats.org/presentationml/2006/ole">
              <mc:AlternateContent xmlns:mc="http://schemas.openxmlformats.org/markup-compatibility/2006">
                <mc:Choice xmlns:v="urn:schemas-microsoft-com:vml" Requires="v">
                  <p:oleObj spid="_x0000_s7204" name="Clip" r:id="rId4" imgW="4579545" imgH="4667061" progId="MS_ClipArt_Gallery.2">
                    <p:embed/>
                  </p:oleObj>
                </mc:Choice>
                <mc:Fallback>
                  <p:oleObj name="Clip" r:id="rId4" imgW="4579545" imgH="4667061" progId="MS_ClipArt_Gallery.2">
                    <p:embed/>
                    <p:pic>
                      <p:nvPicPr>
                        <p:cNvPr id="0" name="Object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8" y="1175"/>
                          <a:ext cx="1428" cy="11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6662"/>
                                        </p:tgtEl>
                                        <p:attrNameLst>
                                          <p:attrName>style.visibility</p:attrName>
                                        </p:attrNameLst>
                                      </p:cBhvr>
                                      <p:to>
                                        <p:strVal val="visible"/>
                                      </p:to>
                                    </p:set>
                                    <p:animEffect transition="in" filter="wipe(left)">
                                      <p:cBhvr>
                                        <p:cTn id="7" dur="500"/>
                                        <p:tgtEl>
                                          <p:spTgt spid="3266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26689"/>
                                        </p:tgtEl>
                                        <p:attrNameLst>
                                          <p:attrName>style.visibility</p:attrName>
                                        </p:attrNameLst>
                                      </p:cBhvr>
                                      <p:to>
                                        <p:strVal val="visible"/>
                                      </p:to>
                                    </p:set>
                                    <p:animEffect transition="in" filter="wipe(up)">
                                      <p:cBhvr>
                                        <p:cTn id="12" dur="500"/>
                                        <p:tgtEl>
                                          <p:spTgt spid="3266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26668"/>
                                        </p:tgtEl>
                                        <p:attrNameLst>
                                          <p:attrName>style.visibility</p:attrName>
                                        </p:attrNameLst>
                                      </p:cBhvr>
                                      <p:to>
                                        <p:strVal val="visible"/>
                                      </p:to>
                                    </p:set>
                                    <p:animEffect transition="in" filter="wipe(left)">
                                      <p:cBhvr>
                                        <p:cTn id="17" dur="500"/>
                                        <p:tgtEl>
                                          <p:spTgt spid="32666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26673"/>
                                        </p:tgtEl>
                                        <p:attrNameLst>
                                          <p:attrName>style.visibility</p:attrName>
                                        </p:attrNameLst>
                                      </p:cBhvr>
                                      <p:to>
                                        <p:strVal val="visible"/>
                                      </p:to>
                                    </p:set>
                                    <p:animEffect transition="in" filter="wipe(left)">
                                      <p:cBhvr>
                                        <p:cTn id="22" dur="500"/>
                                        <p:tgtEl>
                                          <p:spTgt spid="32667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326665"/>
                                        </p:tgtEl>
                                        <p:attrNameLst>
                                          <p:attrName>style.visibility</p:attrName>
                                        </p:attrNameLst>
                                      </p:cBhvr>
                                      <p:to>
                                        <p:strVal val="visible"/>
                                      </p:to>
                                    </p:set>
                                    <p:animEffect transition="in" filter="wipe(down)">
                                      <p:cBhvr>
                                        <p:cTn id="27" dur="500"/>
                                        <p:tgtEl>
                                          <p:spTgt spid="32666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326692"/>
                                        </p:tgtEl>
                                        <p:attrNameLst>
                                          <p:attrName>style.visibility</p:attrName>
                                        </p:attrNameLst>
                                      </p:cBhvr>
                                      <p:to>
                                        <p:strVal val="visible"/>
                                      </p:to>
                                    </p:set>
                                    <p:animEffect transition="in" filter="wipe(left)">
                                      <p:cBhvr>
                                        <p:cTn id="32" dur="500"/>
                                        <p:tgtEl>
                                          <p:spTgt spid="326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2"/>
          <p:cNvSpPr>
            <a:spLocks noGrp="1"/>
          </p:cNvSpPr>
          <p:nvPr>
            <p:ph type="dt" sz="quarter" idx="10"/>
          </p:nvPr>
        </p:nvSpPr>
        <p:spPr>
          <a:noFill/>
        </p:spPr>
        <p:txBody>
          <a:bodyPr/>
          <a:lstStyle>
            <a:lvl1pPr defTabSz="939800">
              <a:defRPr sz="2000">
                <a:solidFill>
                  <a:schemeClr val="tx1"/>
                </a:solidFill>
                <a:latin typeface="Arial" charset="0"/>
              </a:defRPr>
            </a:lvl1pPr>
            <a:lvl2pPr marL="742950" indent="-285750" defTabSz="939800">
              <a:defRPr sz="2000">
                <a:solidFill>
                  <a:schemeClr val="tx1"/>
                </a:solidFill>
                <a:latin typeface="Arial" charset="0"/>
              </a:defRPr>
            </a:lvl2pPr>
            <a:lvl3pPr marL="1143000" indent="-228600" defTabSz="939800">
              <a:defRPr sz="2000">
                <a:solidFill>
                  <a:schemeClr val="tx1"/>
                </a:solidFill>
                <a:latin typeface="Arial" charset="0"/>
              </a:defRPr>
            </a:lvl3pPr>
            <a:lvl4pPr marL="1600200" indent="-228600" defTabSz="939800">
              <a:defRPr sz="2000">
                <a:solidFill>
                  <a:schemeClr val="tx1"/>
                </a:solidFill>
                <a:latin typeface="Arial" charset="0"/>
              </a:defRPr>
            </a:lvl4pPr>
            <a:lvl5pPr marL="2057400" indent="-228600" defTabSz="939800">
              <a:defRPr sz="2000">
                <a:solidFill>
                  <a:schemeClr val="tx1"/>
                </a:solidFill>
                <a:latin typeface="Arial" charset="0"/>
              </a:defRPr>
            </a:lvl5pPr>
            <a:lvl6pPr marL="2514600" indent="-228600" defTabSz="939800" eaLnBrk="0" fontAlgn="base" hangingPunct="0">
              <a:spcBef>
                <a:spcPct val="0"/>
              </a:spcBef>
              <a:spcAft>
                <a:spcPct val="0"/>
              </a:spcAft>
              <a:defRPr sz="2000">
                <a:solidFill>
                  <a:schemeClr val="tx1"/>
                </a:solidFill>
                <a:latin typeface="Arial" charset="0"/>
              </a:defRPr>
            </a:lvl6pPr>
            <a:lvl7pPr marL="2971800" indent="-228600" defTabSz="939800" eaLnBrk="0" fontAlgn="base" hangingPunct="0">
              <a:spcBef>
                <a:spcPct val="0"/>
              </a:spcBef>
              <a:spcAft>
                <a:spcPct val="0"/>
              </a:spcAft>
              <a:defRPr sz="2000">
                <a:solidFill>
                  <a:schemeClr val="tx1"/>
                </a:solidFill>
                <a:latin typeface="Arial" charset="0"/>
              </a:defRPr>
            </a:lvl7pPr>
            <a:lvl8pPr marL="3429000" indent="-228600" defTabSz="939800" eaLnBrk="0" fontAlgn="base" hangingPunct="0">
              <a:spcBef>
                <a:spcPct val="0"/>
              </a:spcBef>
              <a:spcAft>
                <a:spcPct val="0"/>
              </a:spcAft>
              <a:defRPr sz="2000">
                <a:solidFill>
                  <a:schemeClr val="tx1"/>
                </a:solidFill>
                <a:latin typeface="Arial" charset="0"/>
              </a:defRPr>
            </a:lvl8pPr>
            <a:lvl9pPr marL="3886200" indent="-228600" defTabSz="939800" eaLnBrk="0" fontAlgn="base" hangingPunct="0">
              <a:spcBef>
                <a:spcPct val="0"/>
              </a:spcBef>
              <a:spcAft>
                <a:spcPct val="0"/>
              </a:spcAft>
              <a:defRPr sz="2000">
                <a:solidFill>
                  <a:schemeClr val="tx1"/>
                </a:solidFill>
                <a:latin typeface="Arial" charset="0"/>
              </a:defRPr>
            </a:lvl9pPr>
          </a:lstStyle>
          <a:p>
            <a:r>
              <a:rPr lang="en-GB" altLang="en-US" sz="1200"/>
              <a:t>Marsh</a:t>
            </a:r>
          </a:p>
        </p:txBody>
      </p:sp>
      <p:sp>
        <p:nvSpPr>
          <p:cNvPr id="8195" name="Rectangle 2"/>
          <p:cNvSpPr>
            <a:spLocks noGrp="1" noChangeArrowheads="1"/>
          </p:cNvSpPr>
          <p:nvPr>
            <p:ph type="title"/>
          </p:nvPr>
        </p:nvSpPr>
        <p:spPr/>
        <p:txBody>
          <a:bodyPr/>
          <a:lstStyle/>
          <a:p>
            <a:r>
              <a:rPr lang="en-GB" altLang="en-US" smtClean="0"/>
              <a:t>The business continuity plan</a:t>
            </a:r>
          </a:p>
        </p:txBody>
      </p:sp>
      <p:sp>
        <p:nvSpPr>
          <p:cNvPr id="8196" name="Text Box 3"/>
          <p:cNvSpPr txBox="1">
            <a:spLocks noChangeArrowheads="1"/>
          </p:cNvSpPr>
          <p:nvPr/>
        </p:nvSpPr>
        <p:spPr bwMode="auto">
          <a:xfrm>
            <a:off x="1384300" y="1714500"/>
            <a:ext cx="13716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963" tIns="42981" rIns="85963" bIns="42981" anchor="ctr">
            <a:spAutoFit/>
          </a:bodyPr>
          <a:lstStyle>
            <a:lvl1pPr defTabSz="858838">
              <a:defRPr sz="2000">
                <a:solidFill>
                  <a:schemeClr val="tx1"/>
                </a:solidFill>
                <a:latin typeface="Arial" charset="0"/>
              </a:defRPr>
            </a:lvl1pPr>
            <a:lvl2pPr marL="742950" indent="-285750" defTabSz="858838">
              <a:defRPr sz="2000">
                <a:solidFill>
                  <a:schemeClr val="tx1"/>
                </a:solidFill>
                <a:latin typeface="Arial" charset="0"/>
              </a:defRPr>
            </a:lvl2pPr>
            <a:lvl3pPr marL="1143000" indent="-228600" defTabSz="858838">
              <a:defRPr sz="2000">
                <a:solidFill>
                  <a:schemeClr val="tx1"/>
                </a:solidFill>
                <a:latin typeface="Arial" charset="0"/>
              </a:defRPr>
            </a:lvl3pPr>
            <a:lvl4pPr marL="1600200" indent="-228600" defTabSz="858838">
              <a:defRPr sz="2000">
                <a:solidFill>
                  <a:schemeClr val="tx1"/>
                </a:solidFill>
                <a:latin typeface="Arial" charset="0"/>
              </a:defRPr>
            </a:lvl4pPr>
            <a:lvl5pPr marL="2057400" indent="-228600" defTabSz="858838">
              <a:defRPr sz="2000">
                <a:solidFill>
                  <a:schemeClr val="tx1"/>
                </a:solidFill>
                <a:latin typeface="Arial" charset="0"/>
              </a:defRPr>
            </a:lvl5pPr>
            <a:lvl6pPr marL="2514600" indent="-228600" defTabSz="858838" eaLnBrk="0" fontAlgn="base" hangingPunct="0">
              <a:spcBef>
                <a:spcPct val="0"/>
              </a:spcBef>
              <a:spcAft>
                <a:spcPct val="0"/>
              </a:spcAft>
              <a:defRPr sz="2000">
                <a:solidFill>
                  <a:schemeClr val="tx1"/>
                </a:solidFill>
                <a:latin typeface="Arial" charset="0"/>
              </a:defRPr>
            </a:lvl6pPr>
            <a:lvl7pPr marL="2971800" indent="-228600" defTabSz="858838" eaLnBrk="0" fontAlgn="base" hangingPunct="0">
              <a:spcBef>
                <a:spcPct val="0"/>
              </a:spcBef>
              <a:spcAft>
                <a:spcPct val="0"/>
              </a:spcAft>
              <a:defRPr sz="2000">
                <a:solidFill>
                  <a:schemeClr val="tx1"/>
                </a:solidFill>
                <a:latin typeface="Arial" charset="0"/>
              </a:defRPr>
            </a:lvl7pPr>
            <a:lvl8pPr marL="3429000" indent="-228600" defTabSz="858838" eaLnBrk="0" fontAlgn="base" hangingPunct="0">
              <a:spcBef>
                <a:spcPct val="0"/>
              </a:spcBef>
              <a:spcAft>
                <a:spcPct val="0"/>
              </a:spcAft>
              <a:defRPr sz="2000">
                <a:solidFill>
                  <a:schemeClr val="tx1"/>
                </a:solidFill>
                <a:latin typeface="Arial" charset="0"/>
              </a:defRPr>
            </a:lvl8pPr>
            <a:lvl9pPr marL="3886200" indent="-228600" defTabSz="858838" eaLnBrk="0" fontAlgn="base" hangingPunct="0">
              <a:spcBef>
                <a:spcPct val="0"/>
              </a:spcBef>
              <a:spcAft>
                <a:spcPct val="0"/>
              </a:spcAft>
              <a:defRPr sz="2000">
                <a:solidFill>
                  <a:schemeClr val="tx1"/>
                </a:solidFill>
                <a:latin typeface="Arial" charset="0"/>
              </a:defRPr>
            </a:lvl9pPr>
          </a:lstStyle>
          <a:p>
            <a:r>
              <a:rPr lang="en-GB" altLang="en-US" sz="1500">
                <a:solidFill>
                  <a:srgbClr val="000000"/>
                </a:solidFill>
              </a:rPr>
              <a:t>Emergency </a:t>
            </a:r>
          </a:p>
          <a:p>
            <a:r>
              <a:rPr lang="en-GB" altLang="en-US" sz="1500">
                <a:solidFill>
                  <a:srgbClr val="000000"/>
                </a:solidFill>
              </a:rPr>
              <a:t>response plan</a:t>
            </a:r>
          </a:p>
        </p:txBody>
      </p:sp>
      <p:sp>
        <p:nvSpPr>
          <p:cNvPr id="8197" name="Text Box 4"/>
          <p:cNvSpPr txBox="1">
            <a:spLocks noChangeArrowheads="1"/>
          </p:cNvSpPr>
          <p:nvPr/>
        </p:nvSpPr>
        <p:spPr bwMode="auto">
          <a:xfrm rot="-5400000">
            <a:off x="145256" y="4541044"/>
            <a:ext cx="814388"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963" tIns="42981" rIns="85963" bIns="42981">
            <a:spAutoFit/>
          </a:bodyPr>
          <a:lstStyle>
            <a:lvl1pPr defTabSz="858838">
              <a:defRPr sz="2000">
                <a:solidFill>
                  <a:schemeClr val="tx1"/>
                </a:solidFill>
                <a:latin typeface="Arial" charset="0"/>
              </a:defRPr>
            </a:lvl1pPr>
            <a:lvl2pPr marL="742950" indent="-285750" defTabSz="858838">
              <a:defRPr sz="2000">
                <a:solidFill>
                  <a:schemeClr val="tx1"/>
                </a:solidFill>
                <a:latin typeface="Arial" charset="0"/>
              </a:defRPr>
            </a:lvl2pPr>
            <a:lvl3pPr marL="1143000" indent="-228600" defTabSz="858838">
              <a:defRPr sz="2000">
                <a:solidFill>
                  <a:schemeClr val="tx1"/>
                </a:solidFill>
                <a:latin typeface="Arial" charset="0"/>
              </a:defRPr>
            </a:lvl3pPr>
            <a:lvl4pPr marL="1600200" indent="-228600" defTabSz="858838">
              <a:defRPr sz="2000">
                <a:solidFill>
                  <a:schemeClr val="tx1"/>
                </a:solidFill>
                <a:latin typeface="Arial" charset="0"/>
              </a:defRPr>
            </a:lvl4pPr>
            <a:lvl5pPr marL="2057400" indent="-228600" defTabSz="858838">
              <a:defRPr sz="2000">
                <a:solidFill>
                  <a:schemeClr val="tx1"/>
                </a:solidFill>
                <a:latin typeface="Arial" charset="0"/>
              </a:defRPr>
            </a:lvl5pPr>
            <a:lvl6pPr marL="2514600" indent="-228600" defTabSz="858838" eaLnBrk="0" fontAlgn="base" hangingPunct="0">
              <a:spcBef>
                <a:spcPct val="0"/>
              </a:spcBef>
              <a:spcAft>
                <a:spcPct val="0"/>
              </a:spcAft>
              <a:defRPr sz="2000">
                <a:solidFill>
                  <a:schemeClr val="tx1"/>
                </a:solidFill>
                <a:latin typeface="Arial" charset="0"/>
              </a:defRPr>
            </a:lvl6pPr>
            <a:lvl7pPr marL="2971800" indent="-228600" defTabSz="858838" eaLnBrk="0" fontAlgn="base" hangingPunct="0">
              <a:spcBef>
                <a:spcPct val="0"/>
              </a:spcBef>
              <a:spcAft>
                <a:spcPct val="0"/>
              </a:spcAft>
              <a:defRPr sz="2000">
                <a:solidFill>
                  <a:schemeClr val="tx1"/>
                </a:solidFill>
                <a:latin typeface="Arial" charset="0"/>
              </a:defRPr>
            </a:lvl7pPr>
            <a:lvl8pPr marL="3429000" indent="-228600" defTabSz="858838" eaLnBrk="0" fontAlgn="base" hangingPunct="0">
              <a:spcBef>
                <a:spcPct val="0"/>
              </a:spcBef>
              <a:spcAft>
                <a:spcPct val="0"/>
              </a:spcAft>
              <a:defRPr sz="2000">
                <a:solidFill>
                  <a:schemeClr val="tx1"/>
                </a:solidFill>
                <a:latin typeface="Arial" charset="0"/>
              </a:defRPr>
            </a:lvl8pPr>
            <a:lvl9pPr marL="3886200" indent="-228600" defTabSz="858838" eaLnBrk="0" fontAlgn="base" hangingPunct="0">
              <a:spcBef>
                <a:spcPct val="0"/>
              </a:spcBef>
              <a:spcAft>
                <a:spcPct val="0"/>
              </a:spcAft>
              <a:defRPr sz="2000">
                <a:solidFill>
                  <a:schemeClr val="tx1"/>
                </a:solidFill>
                <a:latin typeface="Arial" charset="0"/>
              </a:defRPr>
            </a:lvl9pPr>
          </a:lstStyle>
          <a:p>
            <a:r>
              <a:rPr lang="en-GB" altLang="en-US" sz="1600">
                <a:solidFill>
                  <a:srgbClr val="000000"/>
                </a:solidFill>
              </a:rPr>
              <a:t>Activity</a:t>
            </a:r>
            <a:endParaRPr lang="en-GB" altLang="en-US" sz="1600" b="1">
              <a:solidFill>
                <a:srgbClr val="000000"/>
              </a:solidFill>
              <a:latin typeface="Arial Narrow" pitchFamily="34" charset="0"/>
            </a:endParaRPr>
          </a:p>
        </p:txBody>
      </p:sp>
      <p:sp>
        <p:nvSpPr>
          <p:cNvPr id="8198" name="Text Box 5"/>
          <p:cNvSpPr txBox="1">
            <a:spLocks noChangeArrowheads="1"/>
          </p:cNvSpPr>
          <p:nvPr/>
        </p:nvSpPr>
        <p:spPr bwMode="auto">
          <a:xfrm>
            <a:off x="3987800" y="2984500"/>
            <a:ext cx="2503488"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5963" tIns="42981" rIns="85963" bIns="42981" anchor="ctr">
            <a:spAutoFit/>
          </a:bodyPr>
          <a:lstStyle>
            <a:lvl1pPr defTabSz="858838">
              <a:defRPr sz="2000">
                <a:solidFill>
                  <a:schemeClr val="tx1"/>
                </a:solidFill>
                <a:latin typeface="Arial" charset="0"/>
              </a:defRPr>
            </a:lvl1pPr>
            <a:lvl2pPr marL="742950" indent="-285750" defTabSz="858838">
              <a:defRPr sz="2000">
                <a:solidFill>
                  <a:schemeClr val="tx1"/>
                </a:solidFill>
                <a:latin typeface="Arial" charset="0"/>
              </a:defRPr>
            </a:lvl2pPr>
            <a:lvl3pPr marL="1143000" indent="-228600" defTabSz="858838">
              <a:defRPr sz="2000">
                <a:solidFill>
                  <a:schemeClr val="tx1"/>
                </a:solidFill>
                <a:latin typeface="Arial" charset="0"/>
              </a:defRPr>
            </a:lvl3pPr>
            <a:lvl4pPr marL="1600200" indent="-228600" defTabSz="858838">
              <a:defRPr sz="2000">
                <a:solidFill>
                  <a:schemeClr val="tx1"/>
                </a:solidFill>
                <a:latin typeface="Arial" charset="0"/>
              </a:defRPr>
            </a:lvl4pPr>
            <a:lvl5pPr marL="2057400" indent="-228600" defTabSz="858838">
              <a:defRPr sz="2000">
                <a:solidFill>
                  <a:schemeClr val="tx1"/>
                </a:solidFill>
                <a:latin typeface="Arial" charset="0"/>
              </a:defRPr>
            </a:lvl5pPr>
            <a:lvl6pPr marL="2514600" indent="-228600" defTabSz="858838" eaLnBrk="0" fontAlgn="base" hangingPunct="0">
              <a:spcBef>
                <a:spcPct val="0"/>
              </a:spcBef>
              <a:spcAft>
                <a:spcPct val="0"/>
              </a:spcAft>
              <a:defRPr sz="2000">
                <a:solidFill>
                  <a:schemeClr val="tx1"/>
                </a:solidFill>
                <a:latin typeface="Arial" charset="0"/>
              </a:defRPr>
            </a:lvl6pPr>
            <a:lvl7pPr marL="2971800" indent="-228600" defTabSz="858838" eaLnBrk="0" fontAlgn="base" hangingPunct="0">
              <a:spcBef>
                <a:spcPct val="0"/>
              </a:spcBef>
              <a:spcAft>
                <a:spcPct val="0"/>
              </a:spcAft>
              <a:defRPr sz="2000">
                <a:solidFill>
                  <a:schemeClr val="tx1"/>
                </a:solidFill>
                <a:latin typeface="Arial" charset="0"/>
              </a:defRPr>
            </a:lvl7pPr>
            <a:lvl8pPr marL="3429000" indent="-228600" defTabSz="858838" eaLnBrk="0" fontAlgn="base" hangingPunct="0">
              <a:spcBef>
                <a:spcPct val="0"/>
              </a:spcBef>
              <a:spcAft>
                <a:spcPct val="0"/>
              </a:spcAft>
              <a:defRPr sz="2000">
                <a:solidFill>
                  <a:schemeClr val="tx1"/>
                </a:solidFill>
                <a:latin typeface="Arial" charset="0"/>
              </a:defRPr>
            </a:lvl8pPr>
            <a:lvl9pPr marL="3886200" indent="-228600" defTabSz="858838" eaLnBrk="0" fontAlgn="base" hangingPunct="0">
              <a:spcBef>
                <a:spcPct val="0"/>
              </a:spcBef>
              <a:spcAft>
                <a:spcPct val="0"/>
              </a:spcAft>
              <a:defRPr sz="2000">
                <a:solidFill>
                  <a:schemeClr val="tx1"/>
                </a:solidFill>
                <a:latin typeface="Arial" charset="0"/>
              </a:defRPr>
            </a:lvl9pPr>
          </a:lstStyle>
          <a:p>
            <a:r>
              <a:rPr lang="en-GB" altLang="en-US" sz="1500">
                <a:solidFill>
                  <a:srgbClr val="000000"/>
                </a:solidFill>
              </a:rPr>
              <a:t>Crisis management/</a:t>
            </a:r>
          </a:p>
          <a:p>
            <a:r>
              <a:rPr lang="en-GB" altLang="en-US" sz="1500">
                <a:solidFill>
                  <a:srgbClr val="000000"/>
                </a:solidFill>
              </a:rPr>
              <a:t>communication plan</a:t>
            </a:r>
          </a:p>
        </p:txBody>
      </p:sp>
      <p:sp>
        <p:nvSpPr>
          <p:cNvPr id="8199" name="Text Box 6"/>
          <p:cNvSpPr txBox="1">
            <a:spLocks noChangeArrowheads="1"/>
          </p:cNvSpPr>
          <p:nvPr/>
        </p:nvSpPr>
        <p:spPr bwMode="auto">
          <a:xfrm>
            <a:off x="6761163" y="3963988"/>
            <a:ext cx="172085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5963" tIns="42981" rIns="85963" bIns="42981" anchor="ctr">
            <a:spAutoFit/>
          </a:bodyPr>
          <a:lstStyle>
            <a:lvl1pPr defTabSz="858838">
              <a:defRPr sz="2000">
                <a:solidFill>
                  <a:schemeClr val="tx1"/>
                </a:solidFill>
                <a:latin typeface="Arial" charset="0"/>
              </a:defRPr>
            </a:lvl1pPr>
            <a:lvl2pPr marL="742950" indent="-285750" defTabSz="858838">
              <a:defRPr sz="2000">
                <a:solidFill>
                  <a:schemeClr val="tx1"/>
                </a:solidFill>
                <a:latin typeface="Arial" charset="0"/>
              </a:defRPr>
            </a:lvl2pPr>
            <a:lvl3pPr marL="1143000" indent="-228600" defTabSz="858838">
              <a:defRPr sz="2000">
                <a:solidFill>
                  <a:schemeClr val="tx1"/>
                </a:solidFill>
                <a:latin typeface="Arial" charset="0"/>
              </a:defRPr>
            </a:lvl3pPr>
            <a:lvl4pPr marL="1600200" indent="-228600" defTabSz="858838">
              <a:defRPr sz="2000">
                <a:solidFill>
                  <a:schemeClr val="tx1"/>
                </a:solidFill>
                <a:latin typeface="Arial" charset="0"/>
              </a:defRPr>
            </a:lvl4pPr>
            <a:lvl5pPr marL="2057400" indent="-228600" defTabSz="858838">
              <a:defRPr sz="2000">
                <a:solidFill>
                  <a:schemeClr val="tx1"/>
                </a:solidFill>
                <a:latin typeface="Arial" charset="0"/>
              </a:defRPr>
            </a:lvl5pPr>
            <a:lvl6pPr marL="2514600" indent="-228600" defTabSz="858838" eaLnBrk="0" fontAlgn="base" hangingPunct="0">
              <a:spcBef>
                <a:spcPct val="0"/>
              </a:spcBef>
              <a:spcAft>
                <a:spcPct val="0"/>
              </a:spcAft>
              <a:defRPr sz="2000">
                <a:solidFill>
                  <a:schemeClr val="tx1"/>
                </a:solidFill>
                <a:latin typeface="Arial" charset="0"/>
              </a:defRPr>
            </a:lvl6pPr>
            <a:lvl7pPr marL="2971800" indent="-228600" defTabSz="858838" eaLnBrk="0" fontAlgn="base" hangingPunct="0">
              <a:spcBef>
                <a:spcPct val="0"/>
              </a:spcBef>
              <a:spcAft>
                <a:spcPct val="0"/>
              </a:spcAft>
              <a:defRPr sz="2000">
                <a:solidFill>
                  <a:schemeClr val="tx1"/>
                </a:solidFill>
                <a:latin typeface="Arial" charset="0"/>
              </a:defRPr>
            </a:lvl7pPr>
            <a:lvl8pPr marL="3429000" indent="-228600" defTabSz="858838" eaLnBrk="0" fontAlgn="base" hangingPunct="0">
              <a:spcBef>
                <a:spcPct val="0"/>
              </a:spcBef>
              <a:spcAft>
                <a:spcPct val="0"/>
              </a:spcAft>
              <a:defRPr sz="2000">
                <a:solidFill>
                  <a:schemeClr val="tx1"/>
                </a:solidFill>
                <a:latin typeface="Arial" charset="0"/>
              </a:defRPr>
            </a:lvl8pPr>
            <a:lvl9pPr marL="3886200" indent="-228600" defTabSz="858838" eaLnBrk="0" fontAlgn="base" hangingPunct="0">
              <a:spcBef>
                <a:spcPct val="0"/>
              </a:spcBef>
              <a:spcAft>
                <a:spcPct val="0"/>
              </a:spcAft>
              <a:defRPr sz="2000">
                <a:solidFill>
                  <a:schemeClr val="tx1"/>
                </a:solidFill>
                <a:latin typeface="Arial" charset="0"/>
              </a:defRPr>
            </a:lvl9pPr>
          </a:lstStyle>
          <a:p>
            <a:r>
              <a:rPr lang="en-GB" altLang="en-US" sz="1500">
                <a:solidFill>
                  <a:srgbClr val="000000"/>
                </a:solidFill>
              </a:rPr>
              <a:t>Business</a:t>
            </a:r>
          </a:p>
          <a:p>
            <a:r>
              <a:rPr lang="en-GB" altLang="en-US" sz="1500">
                <a:solidFill>
                  <a:srgbClr val="000000"/>
                </a:solidFill>
              </a:rPr>
              <a:t>recovery plan</a:t>
            </a:r>
            <a:endParaRPr lang="en-GB" altLang="en-US" sz="1500">
              <a:solidFill>
                <a:srgbClr val="000000"/>
              </a:solidFill>
              <a:latin typeface="Arial Narrow" pitchFamily="34" charset="0"/>
            </a:endParaRPr>
          </a:p>
        </p:txBody>
      </p:sp>
      <p:sp>
        <p:nvSpPr>
          <p:cNvPr id="8200" name="Line 7"/>
          <p:cNvSpPr>
            <a:spLocks noChangeShapeType="1"/>
          </p:cNvSpPr>
          <p:nvPr/>
        </p:nvSpPr>
        <p:spPr bwMode="auto">
          <a:xfrm>
            <a:off x="908050" y="6262688"/>
            <a:ext cx="682148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1" name="Line 8"/>
          <p:cNvSpPr>
            <a:spLocks noChangeShapeType="1"/>
          </p:cNvSpPr>
          <p:nvPr/>
        </p:nvSpPr>
        <p:spPr bwMode="auto">
          <a:xfrm flipV="1">
            <a:off x="908050" y="2035175"/>
            <a:ext cx="0" cy="422751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2" name="Freeform 9"/>
          <p:cNvSpPr>
            <a:spLocks/>
          </p:cNvSpPr>
          <p:nvPr/>
        </p:nvSpPr>
        <p:spPr bwMode="auto">
          <a:xfrm>
            <a:off x="1649413" y="2662238"/>
            <a:ext cx="1566862" cy="2700337"/>
          </a:xfrm>
          <a:custGeom>
            <a:avLst/>
            <a:gdLst>
              <a:gd name="T0" fmla="*/ 0 w 816"/>
              <a:gd name="T1" fmla="*/ 2700337 h 1008"/>
              <a:gd name="T2" fmla="*/ 737347 w 816"/>
              <a:gd name="T3" fmla="*/ 0 h 1008"/>
              <a:gd name="T4" fmla="*/ 1566862 w 816"/>
              <a:gd name="T5" fmla="*/ 2700337 h 1008"/>
              <a:gd name="T6" fmla="*/ 0 60000 65536"/>
              <a:gd name="T7" fmla="*/ 0 60000 65536"/>
              <a:gd name="T8" fmla="*/ 0 60000 65536"/>
            </a:gdLst>
            <a:ahLst/>
            <a:cxnLst>
              <a:cxn ang="T6">
                <a:pos x="T0" y="T1"/>
              </a:cxn>
              <a:cxn ang="T7">
                <a:pos x="T2" y="T3"/>
              </a:cxn>
              <a:cxn ang="T8">
                <a:pos x="T4" y="T5"/>
              </a:cxn>
            </a:cxnLst>
            <a:rect l="0" t="0" r="r" b="b"/>
            <a:pathLst>
              <a:path w="816" h="1008">
                <a:moveTo>
                  <a:pt x="0" y="1008"/>
                </a:moveTo>
                <a:cubicBezTo>
                  <a:pt x="124" y="504"/>
                  <a:pt x="248" y="0"/>
                  <a:pt x="384" y="0"/>
                </a:cubicBezTo>
                <a:cubicBezTo>
                  <a:pt x="520" y="0"/>
                  <a:pt x="744" y="840"/>
                  <a:pt x="816" y="1008"/>
                </a:cubicBezTo>
              </a:path>
            </a:pathLst>
          </a:custGeom>
          <a:solidFill>
            <a:srgbClr val="FF000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3" name="Freeform 10"/>
          <p:cNvSpPr>
            <a:spLocks/>
          </p:cNvSpPr>
          <p:nvPr/>
        </p:nvSpPr>
        <p:spPr bwMode="auto">
          <a:xfrm>
            <a:off x="1649413" y="3308350"/>
            <a:ext cx="3781425" cy="2054225"/>
          </a:xfrm>
          <a:custGeom>
            <a:avLst/>
            <a:gdLst>
              <a:gd name="T0" fmla="*/ 0 w 1968"/>
              <a:gd name="T1" fmla="*/ 2054225 h 768"/>
              <a:gd name="T2" fmla="*/ 1844598 w 1968"/>
              <a:gd name="T3" fmla="*/ 0 h 768"/>
              <a:gd name="T4" fmla="*/ 3781425 w 1968"/>
              <a:gd name="T5" fmla="*/ 2054225 h 768"/>
              <a:gd name="T6" fmla="*/ 0 60000 65536"/>
              <a:gd name="T7" fmla="*/ 0 60000 65536"/>
              <a:gd name="T8" fmla="*/ 0 60000 65536"/>
            </a:gdLst>
            <a:ahLst/>
            <a:cxnLst>
              <a:cxn ang="T6">
                <a:pos x="T0" y="T1"/>
              </a:cxn>
              <a:cxn ang="T7">
                <a:pos x="T2" y="T3"/>
              </a:cxn>
              <a:cxn ang="T8">
                <a:pos x="T4" y="T5"/>
              </a:cxn>
            </a:cxnLst>
            <a:rect l="0" t="0" r="r" b="b"/>
            <a:pathLst>
              <a:path w="1968" h="768">
                <a:moveTo>
                  <a:pt x="0" y="768"/>
                </a:moveTo>
                <a:cubicBezTo>
                  <a:pt x="316" y="384"/>
                  <a:pt x="632" y="0"/>
                  <a:pt x="960" y="0"/>
                </a:cubicBezTo>
                <a:cubicBezTo>
                  <a:pt x="1288" y="0"/>
                  <a:pt x="1800" y="640"/>
                  <a:pt x="1968" y="768"/>
                </a:cubicBezTo>
              </a:path>
            </a:pathLst>
          </a:custGeom>
          <a:solidFill>
            <a:srgbClr val="FFFF00">
              <a:alpha val="50195"/>
            </a:srgbClr>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4" name="Line 11"/>
          <p:cNvSpPr>
            <a:spLocks noChangeShapeType="1"/>
          </p:cNvSpPr>
          <p:nvPr/>
        </p:nvSpPr>
        <p:spPr bwMode="auto">
          <a:xfrm flipH="1">
            <a:off x="908050" y="5362575"/>
            <a:ext cx="741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5" name="Text Box 12"/>
          <p:cNvSpPr txBox="1">
            <a:spLocks noChangeArrowheads="1"/>
          </p:cNvSpPr>
          <p:nvPr/>
        </p:nvSpPr>
        <p:spPr bwMode="auto">
          <a:xfrm rot="-7917">
            <a:off x="3400425" y="6307138"/>
            <a:ext cx="170815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963" tIns="42981" rIns="85963" bIns="42981">
            <a:spAutoFit/>
          </a:bodyPr>
          <a:lstStyle>
            <a:lvl1pPr defTabSz="858838">
              <a:defRPr sz="2000">
                <a:solidFill>
                  <a:schemeClr val="tx1"/>
                </a:solidFill>
                <a:latin typeface="Arial" charset="0"/>
              </a:defRPr>
            </a:lvl1pPr>
            <a:lvl2pPr marL="742950" indent="-285750" defTabSz="858838">
              <a:defRPr sz="2000">
                <a:solidFill>
                  <a:schemeClr val="tx1"/>
                </a:solidFill>
                <a:latin typeface="Arial" charset="0"/>
              </a:defRPr>
            </a:lvl2pPr>
            <a:lvl3pPr marL="1143000" indent="-228600" defTabSz="858838">
              <a:defRPr sz="2000">
                <a:solidFill>
                  <a:schemeClr val="tx1"/>
                </a:solidFill>
                <a:latin typeface="Arial" charset="0"/>
              </a:defRPr>
            </a:lvl3pPr>
            <a:lvl4pPr marL="1600200" indent="-228600" defTabSz="858838">
              <a:defRPr sz="2000">
                <a:solidFill>
                  <a:schemeClr val="tx1"/>
                </a:solidFill>
                <a:latin typeface="Arial" charset="0"/>
              </a:defRPr>
            </a:lvl4pPr>
            <a:lvl5pPr marL="2057400" indent="-228600" defTabSz="858838">
              <a:defRPr sz="2000">
                <a:solidFill>
                  <a:schemeClr val="tx1"/>
                </a:solidFill>
                <a:latin typeface="Arial" charset="0"/>
              </a:defRPr>
            </a:lvl5pPr>
            <a:lvl6pPr marL="2514600" indent="-228600" defTabSz="858838" eaLnBrk="0" fontAlgn="base" hangingPunct="0">
              <a:spcBef>
                <a:spcPct val="0"/>
              </a:spcBef>
              <a:spcAft>
                <a:spcPct val="0"/>
              </a:spcAft>
              <a:defRPr sz="2000">
                <a:solidFill>
                  <a:schemeClr val="tx1"/>
                </a:solidFill>
                <a:latin typeface="Arial" charset="0"/>
              </a:defRPr>
            </a:lvl6pPr>
            <a:lvl7pPr marL="2971800" indent="-228600" defTabSz="858838" eaLnBrk="0" fontAlgn="base" hangingPunct="0">
              <a:spcBef>
                <a:spcPct val="0"/>
              </a:spcBef>
              <a:spcAft>
                <a:spcPct val="0"/>
              </a:spcAft>
              <a:defRPr sz="2000">
                <a:solidFill>
                  <a:schemeClr val="tx1"/>
                </a:solidFill>
                <a:latin typeface="Arial" charset="0"/>
              </a:defRPr>
            </a:lvl7pPr>
            <a:lvl8pPr marL="3429000" indent="-228600" defTabSz="858838" eaLnBrk="0" fontAlgn="base" hangingPunct="0">
              <a:spcBef>
                <a:spcPct val="0"/>
              </a:spcBef>
              <a:spcAft>
                <a:spcPct val="0"/>
              </a:spcAft>
              <a:defRPr sz="2000">
                <a:solidFill>
                  <a:schemeClr val="tx1"/>
                </a:solidFill>
                <a:latin typeface="Arial" charset="0"/>
              </a:defRPr>
            </a:lvl8pPr>
            <a:lvl9pPr marL="3886200" indent="-228600" defTabSz="858838" eaLnBrk="0" fontAlgn="base" hangingPunct="0">
              <a:spcBef>
                <a:spcPct val="0"/>
              </a:spcBef>
              <a:spcAft>
                <a:spcPct val="0"/>
              </a:spcAft>
              <a:defRPr sz="2000">
                <a:solidFill>
                  <a:schemeClr val="tx1"/>
                </a:solidFill>
                <a:latin typeface="Arial" charset="0"/>
              </a:defRPr>
            </a:lvl9pPr>
          </a:lstStyle>
          <a:p>
            <a:r>
              <a:rPr lang="en-GB" altLang="en-US" sz="1800">
                <a:solidFill>
                  <a:srgbClr val="000000"/>
                </a:solidFill>
              </a:rPr>
              <a:t> Time objective</a:t>
            </a:r>
          </a:p>
        </p:txBody>
      </p:sp>
      <p:sp>
        <p:nvSpPr>
          <p:cNvPr id="8206" name="Freeform 13"/>
          <p:cNvSpPr>
            <a:spLocks/>
          </p:cNvSpPr>
          <p:nvPr/>
        </p:nvSpPr>
        <p:spPr bwMode="auto">
          <a:xfrm>
            <a:off x="2846388" y="3946525"/>
            <a:ext cx="4892675" cy="1416050"/>
          </a:xfrm>
          <a:custGeom>
            <a:avLst/>
            <a:gdLst>
              <a:gd name="T0" fmla="*/ 0 w 2544"/>
              <a:gd name="T1" fmla="*/ 1416050 h 528"/>
              <a:gd name="T2" fmla="*/ 2123236 w 2544"/>
              <a:gd name="T3" fmla="*/ 0 h 528"/>
              <a:gd name="T4" fmla="*/ 4892675 w 2544"/>
              <a:gd name="T5" fmla="*/ 1416050 h 528"/>
              <a:gd name="T6" fmla="*/ 0 60000 65536"/>
              <a:gd name="T7" fmla="*/ 0 60000 65536"/>
              <a:gd name="T8" fmla="*/ 0 60000 65536"/>
            </a:gdLst>
            <a:ahLst/>
            <a:cxnLst>
              <a:cxn ang="T6">
                <a:pos x="T0" y="T1"/>
              </a:cxn>
              <a:cxn ang="T7">
                <a:pos x="T2" y="T3"/>
              </a:cxn>
              <a:cxn ang="T8">
                <a:pos x="T4" y="T5"/>
              </a:cxn>
            </a:cxnLst>
            <a:rect l="0" t="0" r="r" b="b"/>
            <a:pathLst>
              <a:path w="2544" h="528">
                <a:moveTo>
                  <a:pt x="0" y="528"/>
                </a:moveTo>
                <a:cubicBezTo>
                  <a:pt x="340" y="264"/>
                  <a:pt x="680" y="0"/>
                  <a:pt x="1104" y="0"/>
                </a:cubicBezTo>
                <a:cubicBezTo>
                  <a:pt x="1528" y="0"/>
                  <a:pt x="2036" y="264"/>
                  <a:pt x="2544" y="528"/>
                </a:cubicBezTo>
              </a:path>
            </a:pathLst>
          </a:custGeom>
          <a:solidFill>
            <a:srgbClr val="00FF00">
              <a:alpha val="50195"/>
            </a:srgbClr>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28718" name="Group 14"/>
          <p:cNvGrpSpPr>
            <a:grpSpLocks/>
          </p:cNvGrpSpPr>
          <p:nvPr/>
        </p:nvGrpSpPr>
        <p:grpSpPr bwMode="auto">
          <a:xfrm>
            <a:off x="1806575" y="1798638"/>
            <a:ext cx="7415213" cy="4305300"/>
            <a:chOff x="1291" y="1235"/>
            <a:chExt cx="4671" cy="2029"/>
          </a:xfrm>
        </p:grpSpPr>
        <p:sp>
          <p:nvSpPr>
            <p:cNvPr id="8209" name="Rectangle 15"/>
            <p:cNvSpPr>
              <a:spLocks noChangeArrowheads="1"/>
            </p:cNvSpPr>
            <p:nvPr/>
          </p:nvSpPr>
          <p:spPr bwMode="auto">
            <a:xfrm>
              <a:off x="4758" y="1791"/>
              <a:ext cx="253" cy="21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b">
              <a:spAutoFit/>
            </a:bodyPr>
            <a:lstStyle>
              <a:lvl1pPr defTabSz="762000">
                <a:defRPr sz="2000">
                  <a:solidFill>
                    <a:schemeClr val="tx1"/>
                  </a:solidFill>
                  <a:latin typeface="Arial" charset="0"/>
                </a:defRPr>
              </a:lvl1pPr>
              <a:lvl2pPr marL="742950" indent="-285750" defTabSz="762000">
                <a:defRPr sz="2000">
                  <a:solidFill>
                    <a:schemeClr val="tx1"/>
                  </a:solidFill>
                  <a:latin typeface="Arial" charset="0"/>
                </a:defRPr>
              </a:lvl2pPr>
              <a:lvl3pPr marL="1143000" indent="-228600" defTabSz="762000">
                <a:defRPr sz="2000">
                  <a:solidFill>
                    <a:schemeClr val="tx1"/>
                  </a:solidFill>
                  <a:latin typeface="Arial" charset="0"/>
                </a:defRPr>
              </a:lvl3pPr>
              <a:lvl4pPr marL="1600200" indent="-228600" defTabSz="762000">
                <a:defRPr sz="2000">
                  <a:solidFill>
                    <a:schemeClr val="tx1"/>
                  </a:solidFill>
                  <a:latin typeface="Arial" charset="0"/>
                </a:defRPr>
              </a:lvl4pPr>
              <a:lvl5pPr marL="2057400" indent="-228600" defTabSz="762000">
                <a:defRPr sz="2000">
                  <a:solidFill>
                    <a:schemeClr val="tx1"/>
                  </a:solidFill>
                  <a:latin typeface="Arial" charset="0"/>
                </a:defRPr>
              </a:lvl5pPr>
              <a:lvl6pPr marL="2514600" indent="-228600" defTabSz="762000" eaLnBrk="0" fontAlgn="base" hangingPunct="0">
                <a:spcBef>
                  <a:spcPct val="0"/>
                </a:spcBef>
                <a:spcAft>
                  <a:spcPct val="0"/>
                </a:spcAft>
                <a:defRPr sz="2000">
                  <a:solidFill>
                    <a:schemeClr val="tx1"/>
                  </a:solidFill>
                  <a:latin typeface="Arial" charset="0"/>
                </a:defRPr>
              </a:lvl6pPr>
              <a:lvl7pPr marL="2971800" indent="-228600" defTabSz="762000" eaLnBrk="0" fontAlgn="base" hangingPunct="0">
                <a:spcBef>
                  <a:spcPct val="0"/>
                </a:spcBef>
                <a:spcAft>
                  <a:spcPct val="0"/>
                </a:spcAft>
                <a:defRPr sz="2000">
                  <a:solidFill>
                    <a:schemeClr val="tx1"/>
                  </a:solidFill>
                  <a:latin typeface="Arial" charset="0"/>
                </a:defRPr>
              </a:lvl7pPr>
              <a:lvl8pPr marL="3429000" indent="-228600" defTabSz="762000" eaLnBrk="0" fontAlgn="base" hangingPunct="0">
                <a:spcBef>
                  <a:spcPct val="0"/>
                </a:spcBef>
                <a:spcAft>
                  <a:spcPct val="0"/>
                </a:spcAft>
                <a:defRPr sz="2000">
                  <a:solidFill>
                    <a:schemeClr val="tx1"/>
                  </a:solidFill>
                  <a:latin typeface="Arial" charset="0"/>
                </a:defRPr>
              </a:lvl8pPr>
              <a:lvl9pPr marL="3886200" indent="-228600" defTabSz="762000" eaLnBrk="0" fontAlgn="base" hangingPunct="0">
                <a:spcBef>
                  <a:spcPct val="0"/>
                </a:spcBef>
                <a:spcAft>
                  <a:spcPct val="0"/>
                </a:spcAft>
                <a:defRPr sz="2000">
                  <a:solidFill>
                    <a:schemeClr val="tx1"/>
                  </a:solidFill>
                  <a:latin typeface="Arial" charset="0"/>
                </a:defRPr>
              </a:lvl9pPr>
            </a:lstStyle>
            <a:p>
              <a:pPr algn="ctr">
                <a:spcBef>
                  <a:spcPct val="30000"/>
                </a:spcBef>
              </a:pPr>
              <a:r>
                <a:rPr lang="en-GB" altLang="en-US" sz="2400" b="1">
                  <a:latin typeface="Times New Roman" pitchFamily="18" charset="0"/>
                </a:rPr>
                <a:t>A</a:t>
              </a:r>
            </a:p>
          </p:txBody>
        </p:sp>
        <p:sp>
          <p:nvSpPr>
            <p:cNvPr id="8210" name="AutoShape 16"/>
            <p:cNvSpPr>
              <a:spLocks noChangeArrowheads="1"/>
            </p:cNvSpPr>
            <p:nvPr/>
          </p:nvSpPr>
          <p:spPr bwMode="auto">
            <a:xfrm>
              <a:off x="5028" y="1235"/>
              <a:ext cx="934" cy="407"/>
            </a:xfrm>
            <a:prstGeom prst="wedgeRectCallout">
              <a:avLst>
                <a:gd name="adj1" fmla="val -54602"/>
                <a:gd name="adj2" fmla="val 93981"/>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GB" altLang="en-US" sz="1600" b="1">
                  <a:solidFill>
                    <a:schemeClr val="bg1"/>
                  </a:solidFill>
                </a:rPr>
                <a:t>A successful outcome</a:t>
              </a:r>
              <a:endParaRPr lang="en-US" altLang="en-US" sz="1600" b="1">
                <a:solidFill>
                  <a:schemeClr val="bg1"/>
                </a:solidFill>
              </a:endParaRPr>
            </a:p>
          </p:txBody>
        </p:sp>
        <p:sp>
          <p:nvSpPr>
            <p:cNvPr id="8211" name="Freeform 17"/>
            <p:cNvSpPr>
              <a:spLocks/>
            </p:cNvSpPr>
            <p:nvPr/>
          </p:nvSpPr>
          <p:spPr bwMode="auto">
            <a:xfrm>
              <a:off x="1291" y="1946"/>
              <a:ext cx="3467" cy="1318"/>
            </a:xfrm>
            <a:custGeom>
              <a:avLst/>
              <a:gdLst>
                <a:gd name="T0" fmla="*/ 0 w 1872"/>
                <a:gd name="T1" fmla="*/ 1004 h 1008"/>
                <a:gd name="T2" fmla="*/ 444 w 1872"/>
                <a:gd name="T3" fmla="*/ 1318 h 1008"/>
                <a:gd name="T4" fmla="*/ 711 w 1872"/>
                <a:gd name="T5" fmla="*/ 816 h 1008"/>
                <a:gd name="T6" fmla="*/ 3467 w 1872"/>
                <a:gd name="T7" fmla="*/ 0 h 10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72" h="1008">
                  <a:moveTo>
                    <a:pt x="0" y="768"/>
                  </a:moveTo>
                  <a:lnTo>
                    <a:pt x="240" y="1008"/>
                  </a:lnTo>
                  <a:lnTo>
                    <a:pt x="384" y="624"/>
                  </a:lnTo>
                  <a:lnTo>
                    <a:pt x="1872" y="0"/>
                  </a:lnTo>
                </a:path>
              </a:pathLst>
            </a:custGeom>
            <a:noFill/>
            <a:ln w="38100" cmpd="sng">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8208" name="AutoShape 18"/>
          <p:cNvSpPr>
            <a:spLocks noChangeArrowheads="1"/>
          </p:cNvSpPr>
          <p:nvPr/>
        </p:nvSpPr>
        <p:spPr bwMode="auto">
          <a:xfrm>
            <a:off x="1370013" y="4975225"/>
            <a:ext cx="646112" cy="771525"/>
          </a:xfrm>
          <a:prstGeom prst="irregularSeal1">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28718"/>
                                        </p:tgtEl>
                                        <p:attrNameLst>
                                          <p:attrName>style.visibility</p:attrName>
                                        </p:attrNameLst>
                                      </p:cBhvr>
                                      <p:to>
                                        <p:strVal val="visible"/>
                                      </p:to>
                                    </p:set>
                                    <p:animEffect transition="in" filter="wipe(left)">
                                      <p:cBhvr>
                                        <p:cTn id="7" dur="500"/>
                                        <p:tgtEl>
                                          <p:spTgt spid="3287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1827213"/>
            <a:ext cx="3198813" cy="3198812"/>
          </a:xfrm>
          <a:prstGeom prst="rect">
            <a:avLst/>
          </a:prstGeom>
          <a:solidFill>
            <a:schemeClr val="accent1"/>
          </a:solidFill>
          <a:ln>
            <a:noFill/>
          </a:ln>
          <a:effectLst/>
          <a:extLst>
            <a:ext uri="{91240B29-F687-4F45-9708-019B960494DF}">
              <a14:hiddenLine xmlns:a14="http://schemas.microsoft.com/office/drawing/2010/main" w="9525">
                <a:solidFill>
                  <a:srgbClr val="5388D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736" tIns="45368" rIns="90736" bIns="45368" anchor="ctr"/>
          <a:lstStyle>
            <a:lvl1pPr defTabSz="908050">
              <a:defRPr sz="2000">
                <a:solidFill>
                  <a:schemeClr val="tx1"/>
                </a:solidFill>
                <a:latin typeface="Arial" charset="0"/>
              </a:defRPr>
            </a:lvl1pPr>
            <a:lvl2pPr marL="742950" indent="-285750" defTabSz="908050">
              <a:defRPr sz="2000">
                <a:solidFill>
                  <a:schemeClr val="tx1"/>
                </a:solidFill>
                <a:latin typeface="Arial" charset="0"/>
              </a:defRPr>
            </a:lvl2pPr>
            <a:lvl3pPr marL="1143000" indent="-228600" defTabSz="908050">
              <a:defRPr sz="2000">
                <a:solidFill>
                  <a:schemeClr val="tx1"/>
                </a:solidFill>
                <a:latin typeface="Arial" charset="0"/>
              </a:defRPr>
            </a:lvl3pPr>
            <a:lvl4pPr marL="1600200" indent="-228600" defTabSz="908050">
              <a:defRPr sz="2000">
                <a:solidFill>
                  <a:schemeClr val="tx1"/>
                </a:solidFill>
                <a:latin typeface="Arial" charset="0"/>
              </a:defRPr>
            </a:lvl4pPr>
            <a:lvl5pPr marL="2057400" indent="-228600" defTabSz="908050">
              <a:defRPr sz="2000">
                <a:solidFill>
                  <a:schemeClr val="tx1"/>
                </a:solidFill>
                <a:latin typeface="Arial" charset="0"/>
              </a:defRPr>
            </a:lvl5pPr>
            <a:lvl6pPr marL="2514600" indent="-228600" defTabSz="908050" eaLnBrk="0" fontAlgn="base" hangingPunct="0">
              <a:spcBef>
                <a:spcPct val="0"/>
              </a:spcBef>
              <a:spcAft>
                <a:spcPct val="0"/>
              </a:spcAft>
              <a:defRPr sz="2000">
                <a:solidFill>
                  <a:schemeClr val="tx1"/>
                </a:solidFill>
                <a:latin typeface="Arial" charset="0"/>
              </a:defRPr>
            </a:lvl6pPr>
            <a:lvl7pPr marL="2971800" indent="-228600" defTabSz="908050" eaLnBrk="0" fontAlgn="base" hangingPunct="0">
              <a:spcBef>
                <a:spcPct val="0"/>
              </a:spcBef>
              <a:spcAft>
                <a:spcPct val="0"/>
              </a:spcAft>
              <a:defRPr sz="2000">
                <a:solidFill>
                  <a:schemeClr val="tx1"/>
                </a:solidFill>
                <a:latin typeface="Arial" charset="0"/>
              </a:defRPr>
            </a:lvl7pPr>
            <a:lvl8pPr marL="3429000" indent="-228600" defTabSz="908050" eaLnBrk="0" fontAlgn="base" hangingPunct="0">
              <a:spcBef>
                <a:spcPct val="0"/>
              </a:spcBef>
              <a:spcAft>
                <a:spcPct val="0"/>
              </a:spcAft>
              <a:defRPr sz="2000">
                <a:solidFill>
                  <a:schemeClr val="tx1"/>
                </a:solidFill>
                <a:latin typeface="Arial" charset="0"/>
              </a:defRPr>
            </a:lvl8pPr>
            <a:lvl9pPr marL="3886200" indent="-228600" defTabSz="908050" eaLnBrk="0" fontAlgn="base" hangingPunct="0">
              <a:spcBef>
                <a:spcPct val="0"/>
              </a:spcBef>
              <a:spcAft>
                <a:spcPct val="0"/>
              </a:spcAft>
              <a:defRPr sz="2000">
                <a:solidFill>
                  <a:schemeClr val="tx1"/>
                </a:solidFill>
                <a:latin typeface="Arial" charset="0"/>
              </a:defRPr>
            </a:lvl9pPr>
          </a:lstStyle>
          <a:p>
            <a:pPr algn="ctr"/>
            <a:endParaRPr lang="en-GB" altLang="en-US"/>
          </a:p>
        </p:txBody>
      </p:sp>
      <p:sp>
        <p:nvSpPr>
          <p:cNvPr id="9219" name="Rectangle 3"/>
          <p:cNvSpPr>
            <a:spLocks noChangeArrowheads="1"/>
          </p:cNvSpPr>
          <p:nvPr/>
        </p:nvSpPr>
        <p:spPr bwMode="auto">
          <a:xfrm>
            <a:off x="914400" y="2208213"/>
            <a:ext cx="3338513"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9950">
              <a:defRPr sz="2000">
                <a:solidFill>
                  <a:schemeClr val="tx1"/>
                </a:solidFill>
                <a:latin typeface="Arial" charset="0"/>
              </a:defRPr>
            </a:lvl1pPr>
            <a:lvl2pPr marL="742950" indent="-285750" defTabSz="869950">
              <a:defRPr sz="2000">
                <a:solidFill>
                  <a:schemeClr val="tx1"/>
                </a:solidFill>
                <a:latin typeface="Arial" charset="0"/>
              </a:defRPr>
            </a:lvl2pPr>
            <a:lvl3pPr marL="1143000" indent="-228600" defTabSz="869950">
              <a:defRPr sz="2000">
                <a:solidFill>
                  <a:schemeClr val="tx1"/>
                </a:solidFill>
                <a:latin typeface="Arial" charset="0"/>
              </a:defRPr>
            </a:lvl3pPr>
            <a:lvl4pPr marL="1600200" indent="-228600" defTabSz="869950">
              <a:defRPr sz="2000">
                <a:solidFill>
                  <a:schemeClr val="tx1"/>
                </a:solidFill>
                <a:latin typeface="Arial" charset="0"/>
              </a:defRPr>
            </a:lvl4pPr>
            <a:lvl5pPr marL="2057400" indent="-228600" defTabSz="869950">
              <a:defRPr sz="2000">
                <a:solidFill>
                  <a:schemeClr val="tx1"/>
                </a:solidFill>
                <a:latin typeface="Arial" charset="0"/>
              </a:defRPr>
            </a:lvl5pPr>
            <a:lvl6pPr marL="2514600" indent="-228600" defTabSz="869950" eaLnBrk="0" fontAlgn="base" hangingPunct="0">
              <a:spcBef>
                <a:spcPct val="0"/>
              </a:spcBef>
              <a:spcAft>
                <a:spcPct val="0"/>
              </a:spcAft>
              <a:defRPr sz="2000">
                <a:solidFill>
                  <a:schemeClr val="tx1"/>
                </a:solidFill>
                <a:latin typeface="Arial" charset="0"/>
              </a:defRPr>
            </a:lvl6pPr>
            <a:lvl7pPr marL="2971800" indent="-228600" defTabSz="869950" eaLnBrk="0" fontAlgn="base" hangingPunct="0">
              <a:spcBef>
                <a:spcPct val="0"/>
              </a:spcBef>
              <a:spcAft>
                <a:spcPct val="0"/>
              </a:spcAft>
              <a:defRPr sz="2000">
                <a:solidFill>
                  <a:schemeClr val="tx1"/>
                </a:solidFill>
                <a:latin typeface="Arial" charset="0"/>
              </a:defRPr>
            </a:lvl7pPr>
            <a:lvl8pPr marL="3429000" indent="-228600" defTabSz="869950" eaLnBrk="0" fontAlgn="base" hangingPunct="0">
              <a:spcBef>
                <a:spcPct val="0"/>
              </a:spcBef>
              <a:spcAft>
                <a:spcPct val="0"/>
              </a:spcAft>
              <a:defRPr sz="2000">
                <a:solidFill>
                  <a:schemeClr val="tx1"/>
                </a:solidFill>
                <a:latin typeface="Arial" charset="0"/>
              </a:defRPr>
            </a:lvl8pPr>
            <a:lvl9pPr marL="3886200" indent="-228600" defTabSz="869950" eaLnBrk="0" fontAlgn="base" hangingPunct="0">
              <a:spcBef>
                <a:spcPct val="0"/>
              </a:spcBef>
              <a:spcAft>
                <a:spcPct val="0"/>
              </a:spcAft>
              <a:defRPr sz="2000">
                <a:solidFill>
                  <a:schemeClr val="tx1"/>
                </a:solidFill>
                <a:latin typeface="Arial" charset="0"/>
              </a:defRPr>
            </a:lvl9pPr>
          </a:lstStyle>
          <a:p>
            <a:pPr>
              <a:spcBef>
                <a:spcPct val="50000"/>
              </a:spcBef>
              <a:buClr>
                <a:schemeClr val="tx1"/>
              </a:buClr>
              <a:buSzPct val="60000"/>
              <a:buFont typeface="Wingdings" pitchFamily="2" charset="2"/>
              <a:buNone/>
            </a:pPr>
            <a:endParaRPr lang="en-GB" altLang="en-US" sz="2400">
              <a:solidFill>
                <a:schemeClr val="tx2"/>
              </a:solidFill>
            </a:endParaRPr>
          </a:p>
        </p:txBody>
      </p:sp>
      <p:sp>
        <p:nvSpPr>
          <p:cNvPr id="203780" name="Rectangle 4"/>
          <p:cNvSpPr>
            <a:spLocks noGrp="1" noChangeArrowheads="1"/>
          </p:cNvSpPr>
          <p:nvPr>
            <p:ph type="title"/>
          </p:nvPr>
        </p:nvSpPr>
        <p:spPr>
          <a:xfrm>
            <a:off x="914400" y="2693988"/>
            <a:ext cx="8364538" cy="1420812"/>
          </a:xfrm>
        </p:spPr>
        <p:txBody>
          <a:bodyPr/>
          <a:lstStyle/>
          <a:p>
            <a:pPr>
              <a:defRPr/>
            </a:pPr>
            <a:r>
              <a:rPr lang="en-GB" altLang="en-US" sz="3000" smtClean="0">
                <a:effectLst>
                  <a:outerShdw blurRad="38100" dist="38100" dir="2700000" algn="tl">
                    <a:srgbClr val="C0C0C0"/>
                  </a:outerShdw>
                </a:effectLst>
              </a:rPr>
              <a:t>Emergency response</a:t>
            </a:r>
            <a:r>
              <a:rPr lang="en-GB" sz="3000" smtClean="0"/>
              <a:t/>
            </a:r>
            <a:br>
              <a:rPr lang="en-GB" sz="3000" smtClean="0"/>
            </a:br>
            <a:r>
              <a:rPr lang="en-GB" altLang="en-US" sz="3000" smtClean="0">
                <a:latin typeface="Arial" charset="0"/>
              </a:rPr>
              <a:t>Establishing a capability to protect people and business</a:t>
            </a:r>
            <a:endParaRPr lang="en-GB" sz="3000" smtClean="0">
              <a:latin typeface="Arial" charset="0"/>
            </a:endParaRPr>
          </a:p>
        </p:txBody>
      </p:sp>
      <p:sp>
        <p:nvSpPr>
          <p:cNvPr id="9221" name="NameAndLocation"/>
          <p:cNvSpPr txBox="1">
            <a:spLocks noChangeArrowheads="1"/>
          </p:cNvSpPr>
          <p:nvPr/>
        </p:nvSpPr>
        <p:spPr bwMode="auto">
          <a:xfrm>
            <a:off x="904875" y="5116513"/>
            <a:ext cx="724535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86400" rIns="85405" bIns="42702"/>
          <a:lstStyle>
            <a:lvl1pPr defTabSz="854075">
              <a:defRPr sz="2000">
                <a:solidFill>
                  <a:schemeClr val="tx1"/>
                </a:solidFill>
                <a:latin typeface="Arial" charset="0"/>
              </a:defRPr>
            </a:lvl1pPr>
            <a:lvl2pPr marL="742950" indent="-285750" defTabSz="854075">
              <a:defRPr sz="2000">
                <a:solidFill>
                  <a:schemeClr val="tx1"/>
                </a:solidFill>
                <a:latin typeface="Arial" charset="0"/>
              </a:defRPr>
            </a:lvl2pPr>
            <a:lvl3pPr marL="1143000" indent="-228600" defTabSz="854075">
              <a:defRPr sz="2000">
                <a:solidFill>
                  <a:schemeClr val="tx1"/>
                </a:solidFill>
                <a:latin typeface="Arial" charset="0"/>
              </a:defRPr>
            </a:lvl3pPr>
            <a:lvl4pPr marL="1600200" indent="-228600" defTabSz="854075">
              <a:defRPr sz="2000">
                <a:solidFill>
                  <a:schemeClr val="tx1"/>
                </a:solidFill>
                <a:latin typeface="Arial" charset="0"/>
              </a:defRPr>
            </a:lvl4pPr>
            <a:lvl5pPr marL="2057400" indent="-228600" defTabSz="854075">
              <a:defRPr sz="2000">
                <a:solidFill>
                  <a:schemeClr val="tx1"/>
                </a:solidFill>
                <a:latin typeface="Arial" charset="0"/>
              </a:defRPr>
            </a:lvl5pPr>
            <a:lvl6pPr marL="2514600" indent="-228600" defTabSz="854075" eaLnBrk="0" fontAlgn="base" hangingPunct="0">
              <a:spcBef>
                <a:spcPct val="0"/>
              </a:spcBef>
              <a:spcAft>
                <a:spcPct val="0"/>
              </a:spcAft>
              <a:defRPr sz="2000">
                <a:solidFill>
                  <a:schemeClr val="tx1"/>
                </a:solidFill>
                <a:latin typeface="Arial" charset="0"/>
              </a:defRPr>
            </a:lvl6pPr>
            <a:lvl7pPr marL="2971800" indent="-228600" defTabSz="854075" eaLnBrk="0" fontAlgn="base" hangingPunct="0">
              <a:spcBef>
                <a:spcPct val="0"/>
              </a:spcBef>
              <a:spcAft>
                <a:spcPct val="0"/>
              </a:spcAft>
              <a:defRPr sz="2000">
                <a:solidFill>
                  <a:schemeClr val="tx1"/>
                </a:solidFill>
                <a:latin typeface="Arial" charset="0"/>
              </a:defRPr>
            </a:lvl7pPr>
            <a:lvl8pPr marL="3429000" indent="-228600" defTabSz="854075" eaLnBrk="0" fontAlgn="base" hangingPunct="0">
              <a:spcBef>
                <a:spcPct val="0"/>
              </a:spcBef>
              <a:spcAft>
                <a:spcPct val="0"/>
              </a:spcAft>
              <a:defRPr sz="2000">
                <a:solidFill>
                  <a:schemeClr val="tx1"/>
                </a:solidFill>
                <a:latin typeface="Arial" charset="0"/>
              </a:defRPr>
            </a:lvl8pPr>
            <a:lvl9pPr marL="3886200" indent="-228600" defTabSz="854075" eaLnBrk="0" fontAlgn="base" hangingPunct="0">
              <a:spcBef>
                <a:spcPct val="0"/>
              </a:spcBef>
              <a:spcAft>
                <a:spcPct val="0"/>
              </a:spcAft>
              <a:defRPr sz="2000">
                <a:solidFill>
                  <a:schemeClr val="tx1"/>
                </a:solidFill>
                <a:latin typeface="Arial" charset="0"/>
              </a:defRPr>
            </a:lvl9pPr>
          </a:lstStyle>
          <a:p>
            <a:pPr>
              <a:lnSpc>
                <a:spcPct val="50000"/>
              </a:lnSpc>
              <a:spcBef>
                <a:spcPct val="50000"/>
              </a:spcBef>
            </a:pPr>
            <a:r>
              <a:rPr lang="en-US" altLang="en-US" sz="1800">
                <a:latin typeface="Arial Black" pitchFamily="34" charset="0"/>
              </a:rPr>
              <a:t>Doede de Waij, MBCI</a:t>
            </a:r>
          </a:p>
          <a:p>
            <a:pPr>
              <a:lnSpc>
                <a:spcPct val="50000"/>
              </a:lnSpc>
              <a:spcBef>
                <a:spcPct val="50000"/>
              </a:spcBef>
            </a:pPr>
            <a:r>
              <a:rPr lang="en-US" altLang="en-US" sz="1800"/>
              <a:t>BCM practice leader</a:t>
            </a:r>
            <a:endParaRPr lang="en-US" altLang="en-US" sz="1800">
              <a:latin typeface="Arial Black" pitchFamily="34"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3"/>
          <p:cNvSpPr>
            <a:spLocks noGrp="1"/>
          </p:cNvSpPr>
          <p:nvPr>
            <p:ph type="dt" sz="quarter" idx="10"/>
          </p:nvPr>
        </p:nvSpPr>
        <p:spPr>
          <a:noFill/>
        </p:spPr>
        <p:txBody>
          <a:bodyPr/>
          <a:lstStyle>
            <a:lvl1pPr defTabSz="939800">
              <a:defRPr sz="2000">
                <a:solidFill>
                  <a:schemeClr val="tx1"/>
                </a:solidFill>
                <a:latin typeface="Arial" charset="0"/>
              </a:defRPr>
            </a:lvl1pPr>
            <a:lvl2pPr marL="742950" indent="-285750" defTabSz="939800">
              <a:defRPr sz="2000">
                <a:solidFill>
                  <a:schemeClr val="tx1"/>
                </a:solidFill>
                <a:latin typeface="Arial" charset="0"/>
              </a:defRPr>
            </a:lvl2pPr>
            <a:lvl3pPr marL="1143000" indent="-228600" defTabSz="939800">
              <a:defRPr sz="2000">
                <a:solidFill>
                  <a:schemeClr val="tx1"/>
                </a:solidFill>
                <a:latin typeface="Arial" charset="0"/>
              </a:defRPr>
            </a:lvl3pPr>
            <a:lvl4pPr marL="1600200" indent="-228600" defTabSz="939800">
              <a:defRPr sz="2000">
                <a:solidFill>
                  <a:schemeClr val="tx1"/>
                </a:solidFill>
                <a:latin typeface="Arial" charset="0"/>
              </a:defRPr>
            </a:lvl4pPr>
            <a:lvl5pPr marL="2057400" indent="-228600" defTabSz="939800">
              <a:defRPr sz="2000">
                <a:solidFill>
                  <a:schemeClr val="tx1"/>
                </a:solidFill>
                <a:latin typeface="Arial" charset="0"/>
              </a:defRPr>
            </a:lvl5pPr>
            <a:lvl6pPr marL="2514600" indent="-228600" defTabSz="939800" eaLnBrk="0" fontAlgn="base" hangingPunct="0">
              <a:spcBef>
                <a:spcPct val="0"/>
              </a:spcBef>
              <a:spcAft>
                <a:spcPct val="0"/>
              </a:spcAft>
              <a:defRPr sz="2000">
                <a:solidFill>
                  <a:schemeClr val="tx1"/>
                </a:solidFill>
                <a:latin typeface="Arial" charset="0"/>
              </a:defRPr>
            </a:lvl6pPr>
            <a:lvl7pPr marL="2971800" indent="-228600" defTabSz="939800" eaLnBrk="0" fontAlgn="base" hangingPunct="0">
              <a:spcBef>
                <a:spcPct val="0"/>
              </a:spcBef>
              <a:spcAft>
                <a:spcPct val="0"/>
              </a:spcAft>
              <a:defRPr sz="2000">
                <a:solidFill>
                  <a:schemeClr val="tx1"/>
                </a:solidFill>
                <a:latin typeface="Arial" charset="0"/>
              </a:defRPr>
            </a:lvl7pPr>
            <a:lvl8pPr marL="3429000" indent="-228600" defTabSz="939800" eaLnBrk="0" fontAlgn="base" hangingPunct="0">
              <a:spcBef>
                <a:spcPct val="0"/>
              </a:spcBef>
              <a:spcAft>
                <a:spcPct val="0"/>
              </a:spcAft>
              <a:defRPr sz="2000">
                <a:solidFill>
                  <a:schemeClr val="tx1"/>
                </a:solidFill>
                <a:latin typeface="Arial" charset="0"/>
              </a:defRPr>
            </a:lvl8pPr>
            <a:lvl9pPr marL="3886200" indent="-228600" defTabSz="939800" eaLnBrk="0" fontAlgn="base" hangingPunct="0">
              <a:spcBef>
                <a:spcPct val="0"/>
              </a:spcBef>
              <a:spcAft>
                <a:spcPct val="0"/>
              </a:spcAft>
              <a:defRPr sz="2000">
                <a:solidFill>
                  <a:schemeClr val="tx1"/>
                </a:solidFill>
                <a:latin typeface="Arial" charset="0"/>
              </a:defRPr>
            </a:lvl9pPr>
          </a:lstStyle>
          <a:p>
            <a:r>
              <a:rPr lang="en-GB" altLang="en-US" sz="1200"/>
              <a:t>Marsh</a:t>
            </a:r>
          </a:p>
        </p:txBody>
      </p:sp>
      <p:pic>
        <p:nvPicPr>
          <p:cNvPr id="10243" name="Picture 11" descr="K:\01_PhotoDisc\118_Meetings, Groups &amp; Crowds\600K\118100.JPG"/>
          <p:cNvPicPr>
            <a:picLocks noChangeAspect="1" noChangeArrowheads="1"/>
          </p:cNvPicPr>
          <p:nvPr/>
        </p:nvPicPr>
        <p:blipFill>
          <a:blip r:embed="rId3">
            <a:extLst>
              <a:ext uri="{28A0092B-C50C-407E-A947-70E740481C1C}">
                <a14:useLocalDpi xmlns:a14="http://schemas.microsoft.com/office/drawing/2010/main" val="0"/>
              </a:ext>
            </a:extLst>
          </a:blip>
          <a:srcRect l="13667" r="24181"/>
          <a:stretch>
            <a:fillRect/>
          </a:stretch>
        </p:blipFill>
        <p:spPr bwMode="auto">
          <a:xfrm>
            <a:off x="4540250" y="1363663"/>
            <a:ext cx="4786313"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6"/>
          <p:cNvSpPr>
            <a:spLocks noGrp="1" noChangeArrowheads="1"/>
          </p:cNvSpPr>
          <p:nvPr>
            <p:ph type="title"/>
          </p:nvPr>
        </p:nvSpPr>
        <p:spPr/>
        <p:txBody>
          <a:bodyPr/>
          <a:lstStyle/>
          <a:p>
            <a:r>
              <a:rPr lang="en-GB" altLang="en-US" smtClean="0"/>
              <a:t>Why emergency response?</a:t>
            </a:r>
            <a:br>
              <a:rPr lang="en-GB" altLang="en-US" smtClean="0"/>
            </a:br>
            <a:endParaRPr lang="en-GB" altLang="en-US" smtClean="0"/>
          </a:p>
        </p:txBody>
      </p:sp>
      <p:sp>
        <p:nvSpPr>
          <p:cNvPr id="10245" name="Rectangle 7"/>
          <p:cNvSpPr>
            <a:spLocks noGrp="1" noChangeArrowheads="1"/>
          </p:cNvSpPr>
          <p:nvPr>
            <p:ph type="body" idx="1"/>
          </p:nvPr>
        </p:nvSpPr>
        <p:spPr>
          <a:xfrm>
            <a:off x="912813" y="1535113"/>
            <a:ext cx="3473450" cy="4613275"/>
          </a:xfrm>
        </p:spPr>
        <p:txBody>
          <a:bodyPr/>
          <a:lstStyle/>
          <a:p>
            <a:r>
              <a:rPr lang="en-GB" altLang="en-US" sz="1800" smtClean="0"/>
              <a:t>Safeguard employees, visitors, and public</a:t>
            </a:r>
          </a:p>
          <a:p>
            <a:r>
              <a:rPr lang="en-GB" altLang="en-US" sz="1800" smtClean="0"/>
              <a:t>Protect physical assets (buildings and equipment)</a:t>
            </a:r>
          </a:p>
          <a:p>
            <a:r>
              <a:rPr lang="en-GB" altLang="en-US" sz="1800" smtClean="0"/>
              <a:t>Minimise damage and business impact</a:t>
            </a:r>
          </a:p>
          <a:p>
            <a:r>
              <a:rPr lang="en-GB" altLang="en-US" sz="1800" smtClean="0"/>
              <a:t>Avoid environmental contamination</a:t>
            </a:r>
          </a:p>
          <a:p>
            <a:r>
              <a:rPr lang="en-GB" altLang="en-US" sz="1800" smtClean="0"/>
              <a:t>Protect reputation and image</a:t>
            </a:r>
          </a:p>
          <a:p>
            <a:r>
              <a:rPr lang="en-GB" altLang="en-US" sz="1800" smtClean="0"/>
              <a:t>Ensure regulatory compliance </a:t>
            </a:r>
          </a:p>
          <a:p>
            <a:r>
              <a:rPr lang="en-GB" altLang="en-US" sz="1800" smtClean="0"/>
              <a:t>Good corporate governance</a:t>
            </a:r>
          </a:p>
        </p:txBody>
      </p:sp>
      <p:pic>
        <p:nvPicPr>
          <p:cNvPr id="10246" name="Picture 8" descr="C:\Documents and Settings\Malcolm\Application Data\Microsoft\Media Catalog\Downloaded Clips\cl0\WB01753_.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413" y="1338263"/>
            <a:ext cx="4167187"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Date Placeholder 6"/>
          <p:cNvSpPr>
            <a:spLocks noGrp="1"/>
          </p:cNvSpPr>
          <p:nvPr>
            <p:ph type="dt" sz="quarter" idx="10"/>
          </p:nvPr>
        </p:nvSpPr>
        <p:spPr>
          <a:noFill/>
        </p:spPr>
        <p:txBody>
          <a:bodyPr/>
          <a:lstStyle>
            <a:lvl1pPr defTabSz="939800">
              <a:defRPr sz="2000">
                <a:solidFill>
                  <a:schemeClr val="tx1"/>
                </a:solidFill>
                <a:latin typeface="Arial" charset="0"/>
              </a:defRPr>
            </a:lvl1pPr>
            <a:lvl2pPr marL="742950" indent="-285750" defTabSz="939800">
              <a:defRPr sz="2000">
                <a:solidFill>
                  <a:schemeClr val="tx1"/>
                </a:solidFill>
                <a:latin typeface="Arial" charset="0"/>
              </a:defRPr>
            </a:lvl2pPr>
            <a:lvl3pPr marL="1143000" indent="-228600" defTabSz="939800">
              <a:defRPr sz="2000">
                <a:solidFill>
                  <a:schemeClr val="tx1"/>
                </a:solidFill>
                <a:latin typeface="Arial" charset="0"/>
              </a:defRPr>
            </a:lvl3pPr>
            <a:lvl4pPr marL="1600200" indent="-228600" defTabSz="939800">
              <a:defRPr sz="2000">
                <a:solidFill>
                  <a:schemeClr val="tx1"/>
                </a:solidFill>
                <a:latin typeface="Arial" charset="0"/>
              </a:defRPr>
            </a:lvl4pPr>
            <a:lvl5pPr marL="2057400" indent="-228600" defTabSz="939800">
              <a:defRPr sz="2000">
                <a:solidFill>
                  <a:schemeClr val="tx1"/>
                </a:solidFill>
                <a:latin typeface="Arial" charset="0"/>
              </a:defRPr>
            </a:lvl5pPr>
            <a:lvl6pPr marL="2514600" indent="-228600" defTabSz="939800" eaLnBrk="0" fontAlgn="base" hangingPunct="0">
              <a:spcBef>
                <a:spcPct val="0"/>
              </a:spcBef>
              <a:spcAft>
                <a:spcPct val="0"/>
              </a:spcAft>
              <a:defRPr sz="2000">
                <a:solidFill>
                  <a:schemeClr val="tx1"/>
                </a:solidFill>
                <a:latin typeface="Arial" charset="0"/>
              </a:defRPr>
            </a:lvl6pPr>
            <a:lvl7pPr marL="2971800" indent="-228600" defTabSz="939800" eaLnBrk="0" fontAlgn="base" hangingPunct="0">
              <a:spcBef>
                <a:spcPct val="0"/>
              </a:spcBef>
              <a:spcAft>
                <a:spcPct val="0"/>
              </a:spcAft>
              <a:defRPr sz="2000">
                <a:solidFill>
                  <a:schemeClr val="tx1"/>
                </a:solidFill>
                <a:latin typeface="Arial" charset="0"/>
              </a:defRPr>
            </a:lvl7pPr>
            <a:lvl8pPr marL="3429000" indent="-228600" defTabSz="939800" eaLnBrk="0" fontAlgn="base" hangingPunct="0">
              <a:spcBef>
                <a:spcPct val="0"/>
              </a:spcBef>
              <a:spcAft>
                <a:spcPct val="0"/>
              </a:spcAft>
              <a:defRPr sz="2000">
                <a:solidFill>
                  <a:schemeClr val="tx1"/>
                </a:solidFill>
                <a:latin typeface="Arial" charset="0"/>
              </a:defRPr>
            </a:lvl8pPr>
            <a:lvl9pPr marL="3886200" indent="-228600" defTabSz="939800" eaLnBrk="0" fontAlgn="base" hangingPunct="0">
              <a:spcBef>
                <a:spcPct val="0"/>
              </a:spcBef>
              <a:spcAft>
                <a:spcPct val="0"/>
              </a:spcAft>
              <a:defRPr sz="2000">
                <a:solidFill>
                  <a:schemeClr val="tx1"/>
                </a:solidFill>
                <a:latin typeface="Arial" charset="0"/>
              </a:defRPr>
            </a:lvl9pPr>
          </a:lstStyle>
          <a:p>
            <a:r>
              <a:rPr lang="en-GB" altLang="en-US" sz="1200"/>
              <a:t>Marsh</a:t>
            </a:r>
          </a:p>
        </p:txBody>
      </p:sp>
      <p:sp>
        <p:nvSpPr>
          <p:cNvPr id="11267" name="Rectangle 2"/>
          <p:cNvSpPr>
            <a:spLocks noGrp="1" noChangeArrowheads="1"/>
          </p:cNvSpPr>
          <p:nvPr>
            <p:ph type="title"/>
          </p:nvPr>
        </p:nvSpPr>
        <p:spPr/>
        <p:txBody>
          <a:bodyPr/>
          <a:lstStyle/>
          <a:p>
            <a:r>
              <a:rPr lang="en-GB" altLang="en-US" smtClean="0"/>
              <a:t>Threat assessment</a:t>
            </a:r>
            <a:r>
              <a:rPr lang="en-GB" altLang="en-US" smtClean="0">
                <a:latin typeface="Arial" charset="0"/>
              </a:rPr>
              <a:t/>
            </a:r>
            <a:br>
              <a:rPr lang="en-GB" altLang="en-US" smtClean="0">
                <a:latin typeface="Arial" charset="0"/>
              </a:rPr>
            </a:br>
            <a:r>
              <a:rPr lang="en-GB" altLang="en-US" sz="1900" smtClean="0">
                <a:latin typeface="Arial" charset="0"/>
              </a:rPr>
              <a:t>What to plan for?</a:t>
            </a:r>
          </a:p>
        </p:txBody>
      </p:sp>
      <p:pic>
        <p:nvPicPr>
          <p:cNvPr id="11268" name="Picture 58" descr="R:\grd\salesmkt\graphics\ROGERD\_current work\BCM - presentation - adam piper - november 2004\Raid2.112929.full.jpg"/>
          <p:cNvPicPr>
            <a:picLocks noChangeAspect="1" noChangeArrowheads="1"/>
          </p:cNvPicPr>
          <p:nvPr/>
        </p:nvPicPr>
        <p:blipFill>
          <a:blip r:embed="rId3">
            <a:extLst>
              <a:ext uri="{28A0092B-C50C-407E-A947-70E740481C1C}">
                <a14:useLocalDpi xmlns:a14="http://schemas.microsoft.com/office/drawing/2010/main" val="0"/>
              </a:ext>
            </a:extLst>
          </a:blip>
          <a:srcRect l="20668" r="34431"/>
          <a:stretch>
            <a:fillRect/>
          </a:stretch>
        </p:blipFill>
        <p:spPr bwMode="auto">
          <a:xfrm>
            <a:off x="2982913" y="1460500"/>
            <a:ext cx="1535112" cy="1662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269" name="Picture 59" descr="Bomb Technician - Sandia Natl Labs low res"/>
          <p:cNvPicPr>
            <a:picLocks noChangeArrowheads="1"/>
          </p:cNvPicPr>
          <p:nvPr>
            <p:ph sz="quarter" idx="1"/>
          </p:nvPr>
        </p:nvPicPr>
        <p:blipFill>
          <a:blip r:embed="rId4" cstate="print">
            <a:extLst>
              <a:ext uri="{28A0092B-C50C-407E-A947-70E740481C1C}">
                <a14:useLocalDpi xmlns:a14="http://schemas.microsoft.com/office/drawing/2010/main" val="0"/>
              </a:ext>
            </a:extLst>
          </a:blip>
          <a:srcRect/>
          <a:stretch>
            <a:fillRect/>
          </a:stretch>
        </p:blipFill>
        <p:spPr>
          <a:xfrm>
            <a:off x="801688" y="1460500"/>
            <a:ext cx="1728787" cy="1679575"/>
          </a:xfrm>
          <a:noFill/>
          <a:ln>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70" name="Picture 10" descr="Electric High Tension Lines"/>
          <p:cNvPicPr>
            <a:picLocks noChangeAspect="1" noChangeArrowheads="1"/>
          </p:cNvPicPr>
          <p:nvPr/>
        </p:nvPicPr>
        <p:blipFill>
          <a:blip r:embed="rId5">
            <a:extLst>
              <a:ext uri="{28A0092B-C50C-407E-A947-70E740481C1C}">
                <a14:useLocalDpi xmlns:a14="http://schemas.microsoft.com/office/drawing/2010/main" val="0"/>
              </a:ext>
            </a:extLst>
          </a:blip>
          <a:srcRect t="28517"/>
          <a:stretch>
            <a:fillRect/>
          </a:stretch>
        </p:blipFill>
        <p:spPr bwMode="auto">
          <a:xfrm>
            <a:off x="7343775" y="1460500"/>
            <a:ext cx="1909763" cy="1622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271" name="Picture 60" descr="93 Midwest Floods Floodwaters St Genevieve MO FEMA"/>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27900" y="4906963"/>
            <a:ext cx="1925638" cy="16748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272" name="Picture 63" descr="K:\01_PhotoDisc\007_Transport &amp; Travel\600K\DT07002.JPG"/>
          <p:cNvPicPr>
            <a:picLocks noChangeAspect="1" noChangeArrowheads="1"/>
          </p:cNvPicPr>
          <p:nvPr/>
        </p:nvPicPr>
        <p:blipFill>
          <a:blip r:embed="rId7">
            <a:extLst>
              <a:ext uri="{28A0092B-C50C-407E-A947-70E740481C1C}">
                <a14:useLocalDpi xmlns:a14="http://schemas.microsoft.com/office/drawing/2010/main" val="0"/>
              </a:ext>
            </a:extLst>
          </a:blip>
          <a:srcRect l="31433"/>
          <a:stretch>
            <a:fillRect/>
          </a:stretch>
        </p:blipFill>
        <p:spPr bwMode="auto">
          <a:xfrm>
            <a:off x="4970463" y="1460500"/>
            <a:ext cx="1919287" cy="1644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273" name="Text Box 64"/>
          <p:cNvSpPr txBox="1">
            <a:spLocks noChangeArrowheads="1"/>
          </p:cNvSpPr>
          <p:nvPr/>
        </p:nvSpPr>
        <p:spPr bwMode="auto">
          <a:xfrm>
            <a:off x="4659313" y="6340475"/>
            <a:ext cx="8953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GB" altLang="en-US" sz="1400" b="1"/>
              <a:t>Frequency</a:t>
            </a:r>
          </a:p>
        </p:txBody>
      </p:sp>
      <p:sp>
        <p:nvSpPr>
          <p:cNvPr id="11274" name="Text Box 65"/>
          <p:cNvSpPr txBox="1">
            <a:spLocks noChangeArrowheads="1"/>
          </p:cNvSpPr>
          <p:nvPr/>
        </p:nvSpPr>
        <p:spPr bwMode="auto">
          <a:xfrm>
            <a:off x="6124575" y="6064250"/>
            <a:ext cx="3937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nl-NL" altLang="en-US" sz="1400" b="1"/>
              <a:t>High</a:t>
            </a:r>
          </a:p>
        </p:txBody>
      </p:sp>
      <p:sp>
        <p:nvSpPr>
          <p:cNvPr id="11275" name="Text Box 66"/>
          <p:cNvSpPr txBox="1">
            <a:spLocks noChangeArrowheads="1"/>
          </p:cNvSpPr>
          <p:nvPr/>
        </p:nvSpPr>
        <p:spPr bwMode="auto">
          <a:xfrm>
            <a:off x="3646488" y="3432175"/>
            <a:ext cx="3937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nl-NL" altLang="en-US" sz="1400" b="1"/>
              <a:t>High</a:t>
            </a:r>
          </a:p>
        </p:txBody>
      </p:sp>
      <p:sp>
        <p:nvSpPr>
          <p:cNvPr id="11276" name="Text Box 67"/>
          <p:cNvSpPr txBox="1">
            <a:spLocks noChangeArrowheads="1"/>
          </p:cNvSpPr>
          <p:nvPr/>
        </p:nvSpPr>
        <p:spPr bwMode="auto">
          <a:xfrm>
            <a:off x="3646488" y="6064250"/>
            <a:ext cx="3540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nl-NL" altLang="en-US" sz="1400" b="1"/>
              <a:t>Low</a:t>
            </a:r>
          </a:p>
        </p:txBody>
      </p:sp>
      <p:sp>
        <p:nvSpPr>
          <p:cNvPr id="11277" name="Rectangle 68"/>
          <p:cNvSpPr>
            <a:spLocks noChangeArrowheads="1"/>
          </p:cNvSpPr>
          <p:nvPr/>
        </p:nvSpPr>
        <p:spPr bwMode="auto">
          <a:xfrm>
            <a:off x="3806825" y="4870450"/>
            <a:ext cx="1301750" cy="1116013"/>
          </a:xfrm>
          <a:prstGeom prst="rect">
            <a:avLst/>
          </a:prstGeom>
          <a:gradFill rotWithShape="0">
            <a:gsLst>
              <a:gs pos="0">
                <a:srgbClr val="FF3300"/>
              </a:gs>
              <a:gs pos="100000">
                <a:srgbClr val="00FF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11278" name="Rectangle 69"/>
          <p:cNvSpPr>
            <a:spLocks noChangeArrowheads="1"/>
          </p:cNvSpPr>
          <p:nvPr/>
        </p:nvSpPr>
        <p:spPr bwMode="auto">
          <a:xfrm>
            <a:off x="5108575" y="4870450"/>
            <a:ext cx="1303338" cy="1116013"/>
          </a:xfrm>
          <a:prstGeom prst="rect">
            <a:avLst/>
          </a:prstGeom>
          <a:gradFill rotWithShape="0">
            <a:gsLst>
              <a:gs pos="0">
                <a:srgbClr val="FF0000"/>
              </a:gs>
              <a:gs pos="100000">
                <a:srgbClr val="FFFF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endParaRPr lang="en-GB" altLang="en-US" sz="1400" b="1">
              <a:solidFill>
                <a:srgbClr val="FF0000"/>
              </a:solidFill>
            </a:endParaRPr>
          </a:p>
          <a:p>
            <a:pPr algn="ctr"/>
            <a:endParaRPr lang="en-GB" altLang="en-US" sz="1400" b="1">
              <a:solidFill>
                <a:srgbClr val="FF0000"/>
              </a:solidFill>
            </a:endParaRPr>
          </a:p>
          <a:p>
            <a:pPr algn="ctr"/>
            <a:r>
              <a:rPr lang="en-GB" altLang="en-US" sz="1400" b="1">
                <a:solidFill>
                  <a:srgbClr val="FF0000"/>
                </a:solidFill>
              </a:rPr>
              <a:t>(Daily)</a:t>
            </a:r>
          </a:p>
          <a:p>
            <a:pPr algn="ctr"/>
            <a:r>
              <a:rPr lang="en-GB" altLang="en-US" sz="1400" b="1">
                <a:solidFill>
                  <a:srgbClr val="FF0000"/>
                </a:solidFill>
              </a:rPr>
              <a:t>Management</a:t>
            </a:r>
            <a:endParaRPr lang="nl-NL" altLang="en-US" sz="1400" b="1">
              <a:solidFill>
                <a:srgbClr val="FF0000"/>
              </a:solidFill>
            </a:endParaRPr>
          </a:p>
        </p:txBody>
      </p:sp>
      <p:sp>
        <p:nvSpPr>
          <p:cNvPr id="11279" name="Rectangle 70"/>
          <p:cNvSpPr>
            <a:spLocks noChangeArrowheads="1"/>
          </p:cNvSpPr>
          <p:nvPr/>
        </p:nvSpPr>
        <p:spPr bwMode="auto">
          <a:xfrm>
            <a:off x="3806825" y="3757613"/>
            <a:ext cx="1301750" cy="1112837"/>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endParaRPr lang="nl-NL" altLang="en-US" sz="2400" b="1">
              <a:latin typeface="Times New Roman" pitchFamily="18" charset="0"/>
            </a:endParaRPr>
          </a:p>
        </p:txBody>
      </p:sp>
      <p:sp>
        <p:nvSpPr>
          <p:cNvPr id="11280" name="Rectangle 71"/>
          <p:cNvSpPr>
            <a:spLocks noChangeArrowheads="1"/>
          </p:cNvSpPr>
          <p:nvPr/>
        </p:nvSpPr>
        <p:spPr bwMode="auto">
          <a:xfrm>
            <a:off x="5108575" y="3757613"/>
            <a:ext cx="1303338" cy="1112837"/>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sp>
        <p:nvSpPr>
          <p:cNvPr id="11281" name="Text Box 72"/>
          <p:cNvSpPr txBox="1">
            <a:spLocks noChangeArrowheads="1"/>
          </p:cNvSpPr>
          <p:nvPr/>
        </p:nvSpPr>
        <p:spPr bwMode="auto">
          <a:xfrm>
            <a:off x="4441825" y="4327525"/>
            <a:ext cx="1338263" cy="212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GB" altLang="en-US" sz="1400" b="1">
                <a:solidFill>
                  <a:srgbClr val="FFFF00"/>
                </a:solidFill>
              </a:rPr>
              <a:t>Continuity risks</a:t>
            </a:r>
            <a:endParaRPr lang="nl-NL" altLang="en-US" sz="1400" b="1">
              <a:solidFill>
                <a:srgbClr val="FFFF00"/>
              </a:solidFill>
            </a:endParaRPr>
          </a:p>
        </p:txBody>
      </p:sp>
      <p:sp>
        <p:nvSpPr>
          <p:cNvPr id="11282" name="Text Box 73"/>
          <p:cNvSpPr txBox="1">
            <a:spLocks noChangeArrowheads="1"/>
          </p:cNvSpPr>
          <p:nvPr/>
        </p:nvSpPr>
        <p:spPr bwMode="auto">
          <a:xfrm>
            <a:off x="4175125" y="5510213"/>
            <a:ext cx="5905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GB" altLang="en-US" sz="1400" b="1">
                <a:solidFill>
                  <a:srgbClr val="FFFF66"/>
                </a:solidFill>
              </a:rPr>
              <a:t>Accept</a:t>
            </a:r>
            <a:endParaRPr lang="nl-NL" altLang="en-US" sz="1400" b="1">
              <a:solidFill>
                <a:srgbClr val="FFFF66"/>
              </a:solidFill>
            </a:endParaRPr>
          </a:p>
        </p:txBody>
      </p:sp>
      <p:sp>
        <p:nvSpPr>
          <p:cNvPr id="11283" name="Line 74"/>
          <p:cNvSpPr>
            <a:spLocks noChangeShapeType="1"/>
          </p:cNvSpPr>
          <p:nvPr/>
        </p:nvSpPr>
        <p:spPr bwMode="auto">
          <a:xfrm>
            <a:off x="5607050" y="6446838"/>
            <a:ext cx="6794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1284" name="Line 75"/>
          <p:cNvSpPr>
            <a:spLocks noChangeShapeType="1"/>
          </p:cNvSpPr>
          <p:nvPr/>
        </p:nvSpPr>
        <p:spPr bwMode="auto">
          <a:xfrm>
            <a:off x="3867150" y="6446838"/>
            <a:ext cx="6794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1285" name="Text Box 76"/>
          <p:cNvSpPr txBox="1">
            <a:spLocks noChangeArrowheads="1"/>
          </p:cNvSpPr>
          <p:nvPr/>
        </p:nvSpPr>
        <p:spPr bwMode="auto">
          <a:xfrm rot="-5400000">
            <a:off x="3160713" y="4872037"/>
            <a:ext cx="5715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nl-NL" altLang="en-US" sz="1400" b="1"/>
              <a:t>Impact</a:t>
            </a:r>
          </a:p>
        </p:txBody>
      </p:sp>
      <p:sp>
        <p:nvSpPr>
          <p:cNvPr id="11286" name="Line 77"/>
          <p:cNvSpPr>
            <a:spLocks noChangeShapeType="1"/>
          </p:cNvSpPr>
          <p:nvPr/>
        </p:nvSpPr>
        <p:spPr bwMode="auto">
          <a:xfrm rot="-5400000">
            <a:off x="3141663" y="4264025"/>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1287" name="Line 78"/>
          <p:cNvSpPr>
            <a:spLocks noChangeShapeType="1"/>
          </p:cNvSpPr>
          <p:nvPr/>
        </p:nvSpPr>
        <p:spPr bwMode="auto">
          <a:xfrm rot="-5400000">
            <a:off x="3141663" y="5681663"/>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grpSp>
        <p:nvGrpSpPr>
          <p:cNvPr id="11288" name="Group 85"/>
          <p:cNvGrpSpPr>
            <a:grpSpLocks/>
          </p:cNvGrpSpPr>
          <p:nvPr/>
        </p:nvGrpSpPr>
        <p:grpSpPr bwMode="auto">
          <a:xfrm>
            <a:off x="803275" y="3309938"/>
            <a:ext cx="1749425" cy="1549400"/>
            <a:chOff x="1928" y="-46"/>
            <a:chExt cx="1945" cy="2185"/>
          </a:xfrm>
        </p:grpSpPr>
        <p:pic>
          <p:nvPicPr>
            <p:cNvPr id="11291" name="Picture 86"/>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40" y="-34"/>
              <a:ext cx="1920" cy="216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292" name="Rectangle 87"/>
            <p:cNvSpPr>
              <a:spLocks noChangeArrowheads="1"/>
            </p:cNvSpPr>
            <p:nvPr/>
          </p:nvSpPr>
          <p:spPr bwMode="auto">
            <a:xfrm>
              <a:off x="1928" y="-46"/>
              <a:ext cx="1945" cy="2185"/>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id-ID" altLang="en-US"/>
            </a:p>
          </p:txBody>
        </p:sp>
      </p:grpSp>
      <p:pic>
        <p:nvPicPr>
          <p:cNvPr id="11289" name="Picture 88"/>
          <p:cNvPicPr preferRelativeResize="0">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1213" y="5029200"/>
            <a:ext cx="1722437" cy="15525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90" name="Picture 89" descr="C:\Data U\Business Continuity Management\Case Studies\Rellen gotenborg\2001-06-15T135828Z_01_GALAXY-DC-MDF14754_RTRIDSP_2_INTERNATIONAL-EU-SUMMIT-DC.jpg"/>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32663" y="3206750"/>
            <a:ext cx="1920875" cy="1574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theme/theme1.xml><?xml version="1.0" encoding="utf-8"?>
<a:theme xmlns:a="http://schemas.openxmlformats.org/drawingml/2006/main" name="2005 Technology Conference Presentation Template_internal">
  <a:themeElements>
    <a:clrScheme name="2005 Technology Conference Presentation Template_internal 2">
      <a:dk1>
        <a:srgbClr val="000000"/>
      </a:dk1>
      <a:lt1>
        <a:srgbClr val="FFFFFF"/>
      </a:lt1>
      <a:dk2>
        <a:srgbClr val="000000"/>
      </a:dk2>
      <a:lt2>
        <a:srgbClr val="999999"/>
      </a:lt2>
      <a:accent1>
        <a:srgbClr val="C1D1E0"/>
      </a:accent1>
      <a:accent2>
        <a:srgbClr val="194775"/>
      </a:accent2>
      <a:accent3>
        <a:srgbClr val="FFFFFF"/>
      </a:accent3>
      <a:accent4>
        <a:srgbClr val="000000"/>
      </a:accent4>
      <a:accent5>
        <a:srgbClr val="DDE5ED"/>
      </a:accent5>
      <a:accent6>
        <a:srgbClr val="163F69"/>
      </a:accent6>
      <a:hlink>
        <a:srgbClr val="6685A3"/>
      </a:hlink>
      <a:folHlink>
        <a:srgbClr val="003366"/>
      </a:folHlink>
    </a:clrScheme>
    <a:fontScheme name="2005 Technology Conference Presentation Template_interna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2005 Technology Conference Presentation Template_internal 1">
        <a:dk1>
          <a:srgbClr val="000000"/>
        </a:dk1>
        <a:lt1>
          <a:srgbClr val="FFFFFF"/>
        </a:lt1>
        <a:dk2>
          <a:srgbClr val="000000"/>
        </a:dk2>
        <a:lt2>
          <a:srgbClr val="999999"/>
        </a:lt2>
        <a:accent1>
          <a:srgbClr val="B2D1B2"/>
        </a:accent1>
        <a:accent2>
          <a:srgbClr val="194719"/>
        </a:accent2>
        <a:accent3>
          <a:srgbClr val="FFFFFF"/>
        </a:accent3>
        <a:accent4>
          <a:srgbClr val="000000"/>
        </a:accent4>
        <a:accent5>
          <a:srgbClr val="D5E5D5"/>
        </a:accent5>
        <a:accent6>
          <a:srgbClr val="163F16"/>
        </a:accent6>
        <a:hlink>
          <a:srgbClr val="668566"/>
        </a:hlink>
        <a:folHlink>
          <a:srgbClr val="003300"/>
        </a:folHlink>
      </a:clrScheme>
      <a:clrMap bg1="lt1" tx1="dk1" bg2="lt2" tx2="dk2" accent1="accent1" accent2="accent2" accent3="accent3" accent4="accent4" accent5="accent5" accent6="accent6" hlink="hlink" folHlink="folHlink"/>
    </a:extraClrScheme>
    <a:extraClrScheme>
      <a:clrScheme name="2005 Technology Conference Presentation Template_internal 2">
        <a:dk1>
          <a:srgbClr val="000000"/>
        </a:dk1>
        <a:lt1>
          <a:srgbClr val="FFFFFF"/>
        </a:lt1>
        <a:dk2>
          <a:srgbClr val="000000"/>
        </a:dk2>
        <a:lt2>
          <a:srgbClr val="999999"/>
        </a:lt2>
        <a:accent1>
          <a:srgbClr val="C1D1E0"/>
        </a:accent1>
        <a:accent2>
          <a:srgbClr val="194775"/>
        </a:accent2>
        <a:accent3>
          <a:srgbClr val="FFFFFF"/>
        </a:accent3>
        <a:accent4>
          <a:srgbClr val="000000"/>
        </a:accent4>
        <a:accent5>
          <a:srgbClr val="DDE5ED"/>
        </a:accent5>
        <a:accent6>
          <a:srgbClr val="163F69"/>
        </a:accent6>
        <a:hlink>
          <a:srgbClr val="6685A3"/>
        </a:hlink>
        <a:folHlink>
          <a:srgbClr val="003366"/>
        </a:folHlink>
      </a:clrScheme>
      <a:clrMap bg1="lt1" tx1="dk1" bg2="lt2" tx2="dk2" accent1="accent1" accent2="accent2" accent3="accent3" accent4="accent4" accent5="accent5" accent6="accent6" hlink="hlink" folHlink="folHlink"/>
    </a:extraClrScheme>
    <a:extraClrScheme>
      <a:clrScheme name="2005 Technology Conference Presentation Template_internal 3">
        <a:dk1>
          <a:srgbClr val="999999"/>
        </a:dk1>
        <a:lt1>
          <a:srgbClr val="FFFFFF"/>
        </a:lt1>
        <a:dk2>
          <a:srgbClr val="003300"/>
        </a:dk2>
        <a:lt2>
          <a:srgbClr val="FFFFFF"/>
        </a:lt2>
        <a:accent1>
          <a:srgbClr val="006600"/>
        </a:accent1>
        <a:accent2>
          <a:srgbClr val="194719"/>
        </a:accent2>
        <a:accent3>
          <a:srgbClr val="AAADAA"/>
        </a:accent3>
        <a:accent4>
          <a:srgbClr val="DADADA"/>
        </a:accent4>
        <a:accent5>
          <a:srgbClr val="AAB8AA"/>
        </a:accent5>
        <a:accent6>
          <a:srgbClr val="163F16"/>
        </a:accent6>
        <a:hlink>
          <a:srgbClr val="99AD99"/>
        </a:hlink>
        <a:folHlink>
          <a:srgbClr val="B2D1B2"/>
        </a:folHlink>
      </a:clrScheme>
      <a:clrMap bg1="dk2" tx1="lt1" bg2="dk1" tx2="lt2" accent1="accent1" accent2="accent2" accent3="accent3" accent4="accent4" accent5="accent5" accent6="accent6" hlink="hlink" folHlink="folHlink"/>
    </a:extraClrScheme>
    <a:extraClrScheme>
      <a:clrScheme name="2005 Technology Conference Presentation Template_internal 4">
        <a:dk1>
          <a:srgbClr val="999999"/>
        </a:dk1>
        <a:lt1>
          <a:srgbClr val="FFFFFF"/>
        </a:lt1>
        <a:dk2>
          <a:srgbClr val="003366"/>
        </a:dk2>
        <a:lt2>
          <a:srgbClr val="FFFFFF"/>
        </a:lt2>
        <a:accent1>
          <a:srgbClr val="336699"/>
        </a:accent1>
        <a:accent2>
          <a:srgbClr val="194775"/>
        </a:accent2>
        <a:accent3>
          <a:srgbClr val="AAADB8"/>
        </a:accent3>
        <a:accent4>
          <a:srgbClr val="DADADA"/>
        </a:accent4>
        <a:accent5>
          <a:srgbClr val="ADB8CA"/>
        </a:accent5>
        <a:accent6>
          <a:srgbClr val="163F69"/>
        </a:accent6>
        <a:hlink>
          <a:srgbClr val="99ADC2"/>
        </a:hlink>
        <a:folHlink>
          <a:srgbClr val="C1D1E0"/>
        </a:folHlink>
      </a:clrScheme>
      <a:clrMap bg1="dk2" tx1="lt1" bg2="dk1" tx2="lt2" accent1="accent1" accent2="accent2" accent3="accent3" accent4="accent4" accent5="accent5" accent6="accent6" hlink="hlink" folHlink="folHlink"/>
    </a:extraClrScheme>
    <a:extraClrScheme>
      <a:clrScheme name="2005 Technology Conference Presentation Template_internal 5">
        <a:dk1>
          <a:srgbClr val="000000"/>
        </a:dk1>
        <a:lt1>
          <a:srgbClr val="FFFFFF"/>
        </a:lt1>
        <a:dk2>
          <a:srgbClr val="000000"/>
        </a:dk2>
        <a:lt2>
          <a:srgbClr val="999999"/>
        </a:lt2>
        <a:accent1>
          <a:srgbClr val="D1D1D1"/>
        </a:accent1>
        <a:accent2>
          <a:srgbClr val="333333"/>
        </a:accent2>
        <a:accent3>
          <a:srgbClr val="FFFFFF"/>
        </a:accent3>
        <a:accent4>
          <a:srgbClr val="000000"/>
        </a:accent4>
        <a:accent5>
          <a:srgbClr val="E5E5E5"/>
        </a:accent5>
        <a:accent6>
          <a:srgbClr val="2D2D2D"/>
        </a:accent6>
        <a:hlink>
          <a:srgbClr val="7F7F7F"/>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Settings\All Users\Templates\Marsh - MC Templates\2005 Technology Conference Presentation Template_internal.pot</Template>
  <TotalTime>3688</TotalTime>
  <Words>4723</Words>
  <Application>Microsoft Office PowerPoint</Application>
  <PresentationFormat>Custom</PresentationFormat>
  <Paragraphs>584</Paragraphs>
  <Slides>48</Slides>
  <Notes>39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6" baseType="lpstr">
      <vt:lpstr>Arial</vt:lpstr>
      <vt:lpstr>Arial Black</vt:lpstr>
      <vt:lpstr>Wingdings</vt:lpstr>
      <vt:lpstr>Symbol</vt:lpstr>
      <vt:lpstr>Times New Roman</vt:lpstr>
      <vt:lpstr>Arial Narrow</vt:lpstr>
      <vt:lpstr>2005 Technology Conference Presentation Template_internal</vt:lpstr>
      <vt:lpstr>Microsoft Clip Gallery</vt:lpstr>
      <vt:lpstr>Business continuity management    (BCM)     by Yulhendri</vt:lpstr>
      <vt:lpstr>Agenda</vt:lpstr>
      <vt:lpstr>Business continuity management Introduction</vt:lpstr>
      <vt:lpstr>What is BCM?</vt:lpstr>
      <vt:lpstr>Objective of business continuity management</vt:lpstr>
      <vt:lpstr>The business continuity plan</vt:lpstr>
      <vt:lpstr>Emergency response Establishing a capability to protect people and business</vt:lpstr>
      <vt:lpstr>Why emergency response? </vt:lpstr>
      <vt:lpstr>Threat assessment What to plan for?</vt:lpstr>
      <vt:lpstr>Emergency response plan</vt:lpstr>
      <vt:lpstr>Scenario Move 1</vt:lpstr>
      <vt:lpstr>Move 1 – Questions</vt:lpstr>
      <vt:lpstr>Move 1 – Emergency response Plenary session</vt:lpstr>
      <vt:lpstr>Business continuity management (BCM) workshop  Workshop 2 – Crisis management</vt:lpstr>
      <vt:lpstr>Agenda</vt:lpstr>
      <vt:lpstr>Business continuity management Introduction</vt:lpstr>
      <vt:lpstr>What is BCM?</vt:lpstr>
      <vt:lpstr>Objective of business continuity management</vt:lpstr>
      <vt:lpstr>The business continuity plan</vt:lpstr>
      <vt:lpstr>Crisis management Is your company ready to deal with a crisis?</vt:lpstr>
      <vt:lpstr>The value of crisis management</vt:lpstr>
      <vt:lpstr>Major crisis for mobile-phone giants</vt:lpstr>
      <vt:lpstr>Crisis management plan </vt:lpstr>
      <vt:lpstr>Scenario Move 1</vt:lpstr>
      <vt:lpstr>Scenario Move 2</vt:lpstr>
      <vt:lpstr>Move 2 – Questions</vt:lpstr>
      <vt:lpstr>Move 2 – Crisis management Plenary session</vt:lpstr>
      <vt:lpstr>Business continuity management (BCM) workshop  Workshop 3 – Business recovery</vt:lpstr>
      <vt:lpstr>Agenda</vt:lpstr>
      <vt:lpstr>Business continuity management Introduction</vt:lpstr>
      <vt:lpstr>What is BCM?</vt:lpstr>
      <vt:lpstr>Objective of business continuity management</vt:lpstr>
      <vt:lpstr>The business continuity plan</vt:lpstr>
      <vt:lpstr>Business recovery Recovering your business before it’s too late</vt:lpstr>
      <vt:lpstr>Business recovery and disaster recovery</vt:lpstr>
      <vt:lpstr>Normal operations</vt:lpstr>
      <vt:lpstr>Business recovery solution</vt:lpstr>
      <vt:lpstr>Scenario Move 1</vt:lpstr>
      <vt:lpstr>Scenario Move 2</vt:lpstr>
      <vt:lpstr>Scenario Move 3</vt:lpstr>
      <vt:lpstr>Move 3 – Questions</vt:lpstr>
      <vt:lpstr>Move 3 – Business recovery Plenary session</vt:lpstr>
      <vt:lpstr>Business continuity management (BCM) workshop  Final wrap up</vt:lpstr>
      <vt:lpstr>Be prepared</vt:lpstr>
      <vt:lpstr>BCM methodology</vt:lpstr>
      <vt:lpstr>Marsh’s BCM services</vt:lpstr>
      <vt:lpstr>For additional information</vt:lpstr>
      <vt:lpstr>PowerPoint Presentation</vt:lpstr>
    </vt:vector>
  </TitlesOfParts>
  <Company>Marsh USA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Continuity Management Workshop</dc:title>
  <dc:creator>Eric Newsum</dc:creator>
  <dc:description>MMCOA Templates_x000d_
Marsh &amp; McLennan Companies</dc:description>
  <cp:lastModifiedBy>USER</cp:lastModifiedBy>
  <cp:revision>96</cp:revision>
  <cp:lastPrinted>2004-11-10T13:58:23Z</cp:lastPrinted>
  <dcterms:created xsi:type="dcterms:W3CDTF">2002-07-31T19:56:24Z</dcterms:created>
  <dcterms:modified xsi:type="dcterms:W3CDTF">2019-07-30T16:34:14Z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MCOA_Template">
    <vt:lpwstr>MMC Medium Fonts.pot</vt:lpwstr>
  </property>
  <property fmtid="{D5CDD505-2E9C-101B-9397-08002B2CF9AE}" pid="3" name="MMCOA_FontSize">
    <vt:lpwstr>Medium</vt:lpwstr>
  </property>
</Properties>
</file>