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6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9060-2501-458F-A709-68BBEADE15E1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4CC6-EF1E-4E1B-A6C6-3F9DB278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3810038"/>
            <a:ext cx="3352800" cy="2000504"/>
          </a:xfrm>
          <a:custGeom>
            <a:avLst/>
            <a:gdLst/>
            <a:ahLst/>
            <a:cxnLst/>
            <a:rect l="l" t="t" r="r" b="b"/>
            <a:pathLst>
              <a:path w="3352800" h="2000504">
                <a:moveTo>
                  <a:pt x="0" y="2000504"/>
                </a:moveTo>
                <a:lnTo>
                  <a:pt x="3352800" y="2000504"/>
                </a:lnTo>
                <a:lnTo>
                  <a:pt x="3352800" y="0"/>
                </a:lnTo>
                <a:lnTo>
                  <a:pt x="0" y="0"/>
                </a:lnTo>
                <a:lnTo>
                  <a:pt x="0" y="2000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5000" y="3962463"/>
            <a:ext cx="2514600" cy="1848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8600" y="781407"/>
            <a:ext cx="86868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 dirty="0"/>
          </a:p>
          <a:p>
            <a:pPr marL="623813" marR="621434" algn="ctr">
              <a:lnSpc>
                <a:spcPts val="5280"/>
              </a:lnSpc>
              <a:spcBef>
                <a:spcPts val="264"/>
              </a:spcBef>
            </a:pPr>
            <a:endParaRPr lang="en-US" sz="6600" b="1" spc="0" baseline="1861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623813" marR="621434" algn="ctr">
              <a:lnSpc>
                <a:spcPts val="5280"/>
              </a:lnSpc>
              <a:spcBef>
                <a:spcPts val="264"/>
              </a:spcBef>
            </a:pPr>
            <a:endParaRPr lang="en-US" sz="6600" b="1" baseline="186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623813" marR="621434" algn="ctr">
              <a:lnSpc>
                <a:spcPts val="5280"/>
              </a:lnSpc>
              <a:spcBef>
                <a:spcPts val="264"/>
              </a:spcBef>
            </a:pP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Busi</a:t>
            </a:r>
            <a:r>
              <a:rPr sz="6600" b="1" spc="-4" baseline="1861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ess</a:t>
            </a:r>
            <a:r>
              <a:rPr sz="6600" b="1" spc="-44" baseline="186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Impact</a:t>
            </a:r>
            <a:r>
              <a:rPr sz="6600" b="1" spc="-19" baseline="186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An</a:t>
            </a:r>
            <a:r>
              <a:rPr sz="6600" b="1" spc="-9" baseline="1861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6600" b="1" spc="-25" baseline="1861" dirty="0" smtClean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sis</a:t>
            </a:r>
            <a:r>
              <a:rPr sz="6600" b="1" spc="-14" baseline="1861" dirty="0" smtClean="0">
                <a:solidFill>
                  <a:srgbClr val="C00000"/>
                </a:solidFill>
                <a:latin typeface="Calibri"/>
                <a:cs typeface="Calibri"/>
              </a:rPr>
              <a:t> (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BIA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r>
              <a:rPr lang="en-US"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 I</a:t>
            </a:r>
            <a:endParaRPr sz="4400" dirty="0">
              <a:latin typeface="Calibri"/>
              <a:cs typeface="Calibri"/>
            </a:endParaRPr>
          </a:p>
          <a:p>
            <a:pPr marL="1166241" marR="5433808" algn="ctr">
              <a:lnSpc>
                <a:spcPct val="110839"/>
              </a:lnSpc>
              <a:spcBef>
                <a:spcPts val="908"/>
              </a:spcBef>
            </a:pPr>
            <a:endParaRPr lang="en-US" sz="2400" b="1" spc="0" dirty="0" smtClean="0">
              <a:latin typeface="Segoe UI"/>
              <a:cs typeface="Segoe UI"/>
            </a:endParaRPr>
          </a:p>
          <a:p>
            <a:pPr marL="1166241" marR="5433808" algn="ctr">
              <a:lnSpc>
                <a:spcPct val="110839"/>
              </a:lnSpc>
              <a:spcBef>
                <a:spcPts val="908"/>
              </a:spcBef>
            </a:pPr>
            <a:endParaRPr lang="en-US" sz="2400" b="1" spc="0" dirty="0" smtClean="0">
              <a:latin typeface="Segoe UI"/>
              <a:cs typeface="Segoe UI"/>
            </a:endParaRPr>
          </a:p>
          <a:p>
            <a:pPr marL="1166241" marR="5433808" algn="ctr">
              <a:lnSpc>
                <a:spcPct val="110839"/>
              </a:lnSpc>
              <a:spcBef>
                <a:spcPts val="908"/>
              </a:spcBef>
            </a:pPr>
            <a:r>
              <a:rPr lang="en-US" sz="2400" b="1" dirty="0" err="1" smtClean="0">
                <a:latin typeface="Segoe UI"/>
                <a:cs typeface="Segoe UI"/>
              </a:rPr>
              <a:t>Yulhendri</a:t>
            </a:r>
            <a:endParaRPr sz="2400" dirty="0">
              <a:latin typeface="Segoe UI"/>
              <a:cs typeface="Segoe UI"/>
            </a:endParaRPr>
          </a:p>
          <a:p>
            <a:pPr marL="1379197" marR="5646646" algn="ctr">
              <a:lnSpc>
                <a:spcPts val="2145"/>
              </a:lnSpc>
              <a:spcBef>
                <a:spcPts val="107"/>
              </a:spcBef>
            </a:pPr>
            <a:r>
              <a:rPr lang="en-US" b="1" dirty="0" err="1" smtClean="0">
                <a:latin typeface="Segoe UI"/>
                <a:cs typeface="Segoe UI"/>
              </a:rPr>
              <a:t>Sistem</a:t>
            </a:r>
            <a:r>
              <a:rPr lang="en-US" b="1" dirty="0" smtClean="0">
                <a:latin typeface="Segoe UI"/>
                <a:cs typeface="Segoe UI"/>
              </a:rPr>
              <a:t> </a:t>
            </a:r>
            <a:r>
              <a:rPr lang="en-US" b="1" dirty="0" err="1" smtClean="0">
                <a:latin typeface="Segoe UI"/>
                <a:cs typeface="Segoe UI"/>
              </a:rPr>
              <a:t>Informasi</a:t>
            </a:r>
            <a:endParaRPr lang="en-US" b="1" dirty="0" smtClean="0">
              <a:latin typeface="Segoe UI"/>
              <a:cs typeface="Segoe UI"/>
            </a:endParaRPr>
          </a:p>
          <a:p>
            <a:pPr marL="1379197" marR="5646646" algn="ctr">
              <a:lnSpc>
                <a:spcPts val="2145"/>
              </a:lnSpc>
              <a:spcBef>
                <a:spcPts val="107"/>
              </a:spcBef>
            </a:pPr>
            <a:r>
              <a:rPr lang="en-US" sz="1800" b="1" dirty="0" err="1" smtClean="0">
                <a:latin typeface="Segoe UI"/>
                <a:cs typeface="Segoe UI"/>
              </a:rPr>
              <a:t>Fasilkom</a:t>
            </a:r>
            <a:r>
              <a:rPr lang="en-US" sz="1800" b="1" dirty="0" smtClean="0">
                <a:latin typeface="Segoe UI"/>
                <a:cs typeface="Segoe UI"/>
              </a:rPr>
              <a:t> UEU</a:t>
            </a:r>
            <a:endParaRPr sz="18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" y="3657549"/>
            <a:ext cx="8229600" cy="1200327"/>
          </a:xfrm>
          <a:custGeom>
            <a:avLst/>
            <a:gdLst/>
            <a:ahLst/>
            <a:cxnLst/>
            <a:rect l="l" t="t" r="r" b="b"/>
            <a:pathLst>
              <a:path w="8229600" h="1200327">
                <a:moveTo>
                  <a:pt x="0" y="1200327"/>
                </a:moveTo>
                <a:lnTo>
                  <a:pt x="8229600" y="1200327"/>
                </a:lnTo>
                <a:lnTo>
                  <a:pt x="8229600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2348" y="145796"/>
            <a:ext cx="36942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</a:t>
            </a:r>
            <a:r>
              <a:rPr sz="7200" spc="-79" baseline="3413" dirty="0" smtClean="0">
                <a:latin typeface="Calibri"/>
                <a:cs typeface="Calibri"/>
              </a:rPr>
              <a:t>h</a:t>
            </a:r>
            <a:r>
              <a:rPr sz="7200" spc="0" baseline="3413" dirty="0" smtClean="0">
                <a:latin typeface="Calibri"/>
                <a:cs typeface="Calibri"/>
              </a:rPr>
              <a:t>y do a BI</a:t>
            </a:r>
            <a:r>
              <a:rPr sz="7200" spc="-15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3657549"/>
            <a:ext cx="8229600" cy="120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67640" marR="573021" algn="just">
              <a:lnSpc>
                <a:spcPct val="101725"/>
              </a:lnSpc>
              <a:spcBef>
                <a:spcPts val="7000"/>
              </a:spcBef>
            </a:pPr>
            <a:r>
              <a:rPr sz="3600" spc="0" dirty="0" smtClean="0">
                <a:latin typeface="Calibri"/>
                <a:cs typeface="Calibri"/>
              </a:rPr>
              <a:t>Ide</a:t>
            </a:r>
            <a:r>
              <a:rPr sz="3600" spc="-29" dirty="0" smtClean="0">
                <a:latin typeface="Calibri"/>
                <a:cs typeface="Calibri"/>
              </a:rPr>
              <a:t>n</a:t>
            </a:r>
            <a:r>
              <a:rPr sz="3600" spc="0" dirty="0" smtClean="0">
                <a:latin typeface="Calibri"/>
                <a:cs typeface="Calibri"/>
              </a:rPr>
              <a:t>tifies </a:t>
            </a:r>
            <a:r>
              <a:rPr sz="3600" i="1" u="heavy" spc="0" dirty="0" smtClean="0">
                <a:latin typeface="Calibri"/>
                <a:cs typeface="Calibri"/>
              </a:rPr>
              <a:t>pro</a:t>
            </a:r>
            <a:r>
              <a:rPr sz="3600" i="1" u="heavy" spc="-25" dirty="0" smtClean="0">
                <a:latin typeface="Calibri"/>
                <a:cs typeface="Calibri"/>
              </a:rPr>
              <a:t>c</a:t>
            </a:r>
            <a:r>
              <a:rPr sz="3600" i="1" u="heavy" spc="0" dirty="0" smtClean="0">
                <a:latin typeface="Calibri"/>
                <a:cs typeface="Calibri"/>
              </a:rPr>
              <a:t>esses</a:t>
            </a:r>
            <a:r>
              <a:rPr sz="3600" i="1" spc="14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th</a:t>
            </a:r>
            <a:r>
              <a:rPr sz="3600" spc="-34" dirty="0" smtClean="0">
                <a:latin typeface="Calibri"/>
                <a:cs typeface="Calibri"/>
              </a:rPr>
              <a:t>a</a:t>
            </a:r>
            <a:r>
              <a:rPr sz="3600" spc="0" dirty="0" smtClean="0">
                <a:latin typeface="Calibri"/>
                <a:cs typeface="Calibri"/>
              </a:rPr>
              <a:t>t</a:t>
            </a:r>
            <a:r>
              <a:rPr sz="3600" spc="-14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r>
              <a:rPr sz="3600" spc="-39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e</a:t>
            </a:r>
            <a:r>
              <a:rPr sz="3600" spc="-9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mo</a:t>
            </a:r>
            <a:r>
              <a:rPr sz="3600" spc="-39" dirty="0" smtClean="0">
                <a:latin typeface="Calibri"/>
                <a:cs typeface="Calibri"/>
              </a:rPr>
              <a:t>s</a:t>
            </a:r>
            <a:r>
              <a:rPr sz="3600" spc="0" dirty="0" smtClean="0">
                <a:latin typeface="Calibri"/>
                <a:cs typeface="Calibri"/>
              </a:rPr>
              <a:t>t </a:t>
            </a:r>
            <a:r>
              <a:rPr sz="3600" i="1" u="heavy" spc="0" dirty="0" smtClean="0">
                <a:latin typeface="Calibri"/>
                <a:cs typeface="Calibri"/>
              </a:rPr>
              <a:t>criti</a:t>
            </a:r>
            <a:r>
              <a:rPr sz="3600" i="1" u="heavy" spc="-25" dirty="0" smtClean="0">
                <a:latin typeface="Calibri"/>
                <a:cs typeface="Calibri"/>
              </a:rPr>
              <a:t>c</a:t>
            </a:r>
            <a:r>
              <a:rPr sz="3600" i="1" u="heavy" spc="0" dirty="0" smtClean="0">
                <a:latin typeface="Calibri"/>
                <a:cs typeface="Calibri"/>
              </a:rPr>
              <a:t>al</a:t>
            </a:r>
            <a:endParaRPr sz="3600">
              <a:latin typeface="Calibri"/>
              <a:cs typeface="Calibri"/>
            </a:endParaRPr>
          </a:p>
          <a:p>
            <a:pPr marL="167640" marR="1949035" algn="just">
              <a:lnSpc>
                <a:spcPts val="4325"/>
              </a:lnSpc>
              <a:spcBef>
                <a:spcPts val="216"/>
              </a:spcBef>
            </a:pPr>
            <a:r>
              <a:rPr sz="5400" spc="-44" baseline="1517" dirty="0" smtClean="0">
                <a:latin typeface="Calibri"/>
                <a:cs typeface="Calibri"/>
              </a:rPr>
              <a:t>t</a:t>
            </a:r>
            <a:r>
              <a:rPr sz="5400" spc="0" baseline="1517" dirty="0" smtClean="0">
                <a:latin typeface="Calibri"/>
                <a:cs typeface="Calibri"/>
              </a:rPr>
              <a:t>o</a:t>
            </a:r>
            <a:r>
              <a:rPr sz="5400" spc="-9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the </a:t>
            </a:r>
            <a:r>
              <a:rPr sz="5400" i="1" u="heavy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su</a:t>
            </a:r>
            <a:r>
              <a:rPr sz="5400" i="1" u="heavy" spc="34" baseline="1517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5400" i="1" u="heavy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vival</a:t>
            </a:r>
            <a:r>
              <a:rPr sz="5400" i="1" spc="-9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of </a:t>
            </a:r>
            <a:r>
              <a:rPr sz="5400" spc="4" baseline="1517" dirty="0" smtClean="0">
                <a:latin typeface="Calibri"/>
                <a:cs typeface="Calibri"/>
              </a:rPr>
              <a:t>a</a:t>
            </a:r>
            <a:r>
              <a:rPr sz="5400" spc="0" baseline="1517" dirty="0" smtClean="0">
                <a:latin typeface="Calibri"/>
                <a:cs typeface="Calibri"/>
              </a:rPr>
              <a:t>n</a:t>
            </a:r>
            <a:r>
              <a:rPr sz="5400" spc="-14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o</a:t>
            </a:r>
            <a:r>
              <a:rPr sz="5400" spc="-44" baseline="1517" dirty="0" smtClean="0">
                <a:latin typeface="Calibri"/>
                <a:cs typeface="Calibri"/>
              </a:rPr>
              <a:t>r</a:t>
            </a:r>
            <a:r>
              <a:rPr sz="5400" spc="-75" baseline="1517" dirty="0" smtClean="0">
                <a:latin typeface="Calibri"/>
                <a:cs typeface="Calibri"/>
              </a:rPr>
              <a:t>g</a:t>
            </a:r>
            <a:r>
              <a:rPr sz="5400" spc="0" baseline="1517" dirty="0" smtClean="0">
                <a:latin typeface="Calibri"/>
                <a:cs typeface="Calibri"/>
              </a:rPr>
              <a:t>ani</a:t>
            </a:r>
            <a:r>
              <a:rPr sz="5400" spc="-44" baseline="1517" dirty="0" smtClean="0">
                <a:latin typeface="Calibri"/>
                <a:cs typeface="Calibri"/>
              </a:rPr>
              <a:t>z</a:t>
            </a:r>
            <a:r>
              <a:rPr sz="5400" spc="-29" baseline="1517" dirty="0" smtClean="0">
                <a:latin typeface="Calibri"/>
                <a:cs typeface="Calibri"/>
              </a:rPr>
              <a:t>a</a:t>
            </a:r>
            <a:r>
              <a:rPr sz="5400" spc="0" baseline="1517" dirty="0" smtClean="0">
                <a:latin typeface="Calibri"/>
                <a:cs typeface="Calibri"/>
              </a:rPr>
              <a:t>tion.</a:t>
            </a:r>
            <a:endParaRPr sz="3600">
              <a:latin typeface="Calibri"/>
              <a:cs typeface="Calibri"/>
            </a:endParaRPr>
          </a:p>
          <a:p>
            <a:pPr marL="167640" marR="492339" algn="just">
              <a:lnSpc>
                <a:spcPts val="2880"/>
              </a:lnSpc>
              <a:spcBef>
                <a:spcPts val="6810"/>
              </a:spcBef>
            </a:pP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2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ving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our bu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iness f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om su</a:t>
            </a:r>
            <a:r>
              <a:rPr sz="2400" spc="-34" dirty="0" smtClean="0">
                <a:latin typeface="Calibri"/>
                <a:cs typeface="Calibri"/>
              </a:rPr>
              <a:t>f</a:t>
            </a:r>
            <a:r>
              <a:rPr sz="2400" spc="-59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ering a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b="1" i="1" spc="-29" dirty="0" smtClean="0">
                <a:latin typeface="Calibri"/>
                <a:cs typeface="Calibri"/>
              </a:rPr>
              <a:t>c</a:t>
            </a:r>
            <a:r>
              <a:rPr sz="2400" b="1" i="1" spc="0" dirty="0" smtClean="0">
                <a:latin typeface="Calibri"/>
                <a:cs typeface="Calibri"/>
              </a:rPr>
              <a:t>a</a:t>
            </a:r>
            <a:r>
              <a:rPr sz="2400" b="1" i="1" spc="-25" dirty="0" smtClean="0">
                <a:latin typeface="Calibri"/>
                <a:cs typeface="Calibri"/>
              </a:rPr>
              <a:t>t</a:t>
            </a:r>
            <a:r>
              <a:rPr sz="2400" b="1" i="1" spc="0" dirty="0" smtClean="0">
                <a:latin typeface="Calibri"/>
                <a:cs typeface="Calibri"/>
              </a:rPr>
              <a:t>a</a:t>
            </a:r>
            <a:r>
              <a:rPr sz="2400" b="1" i="1" spc="-14" dirty="0" smtClean="0">
                <a:latin typeface="Calibri"/>
                <a:cs typeface="Calibri"/>
              </a:rPr>
              <a:t>s</a:t>
            </a:r>
            <a:r>
              <a:rPr sz="2400" b="1" i="1" spc="0" dirty="0" smtClean="0">
                <a:latin typeface="Calibri"/>
                <a:cs typeface="Calibri"/>
              </a:rPr>
              <a:t>t</a:t>
            </a:r>
            <a:r>
              <a:rPr sz="2400" b="1" i="1" spc="-9" dirty="0" smtClean="0">
                <a:latin typeface="Calibri"/>
                <a:cs typeface="Calibri"/>
              </a:rPr>
              <a:t>r</a:t>
            </a:r>
            <a:r>
              <a:rPr sz="2400" b="1" i="1" spc="0" dirty="0" smtClean="0">
                <a:latin typeface="Calibri"/>
                <a:cs typeface="Calibri"/>
              </a:rPr>
              <a:t>oph</a:t>
            </a:r>
            <a:r>
              <a:rPr sz="2400" b="1" i="1" spc="-9" dirty="0" smtClean="0">
                <a:latin typeface="Calibri"/>
                <a:cs typeface="Calibri"/>
              </a:rPr>
              <a:t>i</a:t>
            </a:r>
            <a:r>
              <a:rPr sz="2400" b="1" i="1" spc="0" dirty="0" smtClean="0">
                <a:latin typeface="Calibri"/>
                <a:cs typeface="Calibri"/>
              </a:rPr>
              <a:t>c</a:t>
            </a:r>
            <a:r>
              <a:rPr sz="2400" b="1" i="1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bl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w th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ould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esult in </a:t>
            </a:r>
            <a:r>
              <a:rPr sz="2400" b="1" i="1" spc="0" dirty="0" smtClean="0">
                <a:latin typeface="Calibri"/>
                <a:cs typeface="Calibri"/>
              </a:rPr>
              <a:t>su</a:t>
            </a:r>
            <a:r>
              <a:rPr sz="2400" b="1" i="1" spc="-9" dirty="0" smtClean="0">
                <a:latin typeface="Calibri"/>
                <a:cs typeface="Calibri"/>
              </a:rPr>
              <a:t>b</a:t>
            </a:r>
            <a:r>
              <a:rPr sz="2400" b="1" i="1" spc="-19" dirty="0" smtClean="0">
                <a:latin typeface="Calibri"/>
                <a:cs typeface="Calibri"/>
              </a:rPr>
              <a:t>s</a:t>
            </a:r>
            <a:r>
              <a:rPr sz="2400" b="1" i="1" spc="-29" dirty="0" smtClean="0">
                <a:latin typeface="Calibri"/>
                <a:cs typeface="Calibri"/>
              </a:rPr>
              <a:t>t</a:t>
            </a:r>
            <a:r>
              <a:rPr sz="2400" b="1" i="1" spc="0" dirty="0" smtClean="0">
                <a:latin typeface="Calibri"/>
                <a:cs typeface="Calibri"/>
              </a:rPr>
              <a:t>a</a:t>
            </a:r>
            <a:r>
              <a:rPr sz="2400" b="1" i="1" spc="-25" dirty="0" smtClean="0">
                <a:latin typeface="Calibri"/>
                <a:cs typeface="Calibri"/>
              </a:rPr>
              <a:t>n</a:t>
            </a:r>
            <a:r>
              <a:rPr sz="2400" b="1" i="1" spc="0" dirty="0" smtClean="0">
                <a:latin typeface="Calibri"/>
                <a:cs typeface="Calibri"/>
              </a:rPr>
              <a:t>tial</a:t>
            </a:r>
            <a:r>
              <a:rPr sz="2400" b="1" i="1" spc="-14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d</a:t>
            </a:r>
            <a:r>
              <a:rPr sz="2400" b="1" i="1" spc="9" dirty="0" smtClean="0">
                <a:latin typeface="Calibri"/>
                <a:cs typeface="Calibri"/>
              </a:rPr>
              <a:t>a</a:t>
            </a:r>
            <a:r>
              <a:rPr sz="2400" b="1" i="1" spc="0" dirty="0" smtClean="0">
                <a:latin typeface="Calibri"/>
                <a:cs typeface="Calibri"/>
              </a:rPr>
              <a:t>m</a:t>
            </a:r>
            <a:r>
              <a:rPr sz="2400" b="1" i="1" spc="4" dirty="0" smtClean="0">
                <a:latin typeface="Calibri"/>
                <a:cs typeface="Calibri"/>
              </a:rPr>
              <a:t>a</a:t>
            </a:r>
            <a:r>
              <a:rPr sz="2400" b="1" i="1" spc="0" dirty="0" smtClean="0">
                <a:latin typeface="Calibri"/>
                <a:cs typeface="Calibri"/>
              </a:rPr>
              <a:t>ge</a:t>
            </a:r>
            <a:r>
              <a:rPr sz="2400" b="1" i="1" spc="-3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business,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including closing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its d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the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la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time and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shu</a:t>
            </a:r>
            <a:r>
              <a:rPr sz="2400" b="1" i="1" spc="-25" dirty="0" smtClean="0">
                <a:latin typeface="Calibri"/>
                <a:cs typeface="Calibri"/>
              </a:rPr>
              <a:t>t</a:t>
            </a:r>
            <a:r>
              <a:rPr sz="2400" b="1" i="1" spc="0" dirty="0" smtClean="0">
                <a:latin typeface="Calibri"/>
                <a:cs typeface="Calibri"/>
              </a:rPr>
              <a:t>ti</a:t>
            </a:r>
            <a:r>
              <a:rPr sz="2400" b="1" i="1" spc="-9" dirty="0" smtClean="0">
                <a:latin typeface="Calibri"/>
                <a:cs typeface="Calibri"/>
              </a:rPr>
              <a:t>n</a:t>
            </a:r>
            <a:r>
              <a:rPr sz="2400" b="1" i="1" spc="0" dirty="0" smtClean="0">
                <a:latin typeface="Calibri"/>
                <a:cs typeface="Calibri"/>
              </a:rPr>
              <a:t>g</a:t>
            </a:r>
            <a:r>
              <a:rPr sz="2400" b="1" i="1" spc="9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d</a:t>
            </a:r>
            <a:r>
              <a:rPr sz="2400" b="1" i="1" spc="-9" dirty="0" smtClean="0">
                <a:latin typeface="Calibri"/>
                <a:cs typeface="Calibri"/>
              </a:rPr>
              <a:t>o</a:t>
            </a:r>
            <a:r>
              <a:rPr sz="2400" b="1" i="1" spc="0" dirty="0" smtClean="0">
                <a:latin typeface="Calibri"/>
                <a:cs typeface="Calibri"/>
              </a:rPr>
              <a:t>wn</a:t>
            </a:r>
            <a:r>
              <a:rPr sz="2400" b="1" i="1" spc="-9" dirty="0" smtClean="0">
                <a:latin typeface="Calibri"/>
                <a:cs typeface="Calibri"/>
              </a:rPr>
              <a:t> </a:t>
            </a:r>
            <a:r>
              <a:rPr sz="2400" b="1" i="1" spc="-14" dirty="0" smtClean="0">
                <a:latin typeface="Calibri"/>
                <a:cs typeface="Calibri"/>
              </a:rPr>
              <a:t>f</a:t>
            </a:r>
            <a:r>
              <a:rPr sz="2400" b="1" i="1" spc="0" dirty="0" smtClean="0">
                <a:latin typeface="Calibri"/>
                <a:cs typeface="Calibri"/>
              </a:rPr>
              <a:t>or goo</a:t>
            </a:r>
            <a:r>
              <a:rPr sz="2400" b="1" i="1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58289">
              <a:lnSpc>
                <a:spcPct val="101725"/>
              </a:lnSpc>
              <a:spcBef>
                <a:spcPts val="16082"/>
              </a:spcBef>
            </a:pPr>
            <a:r>
              <a:rPr sz="4800" spc="0" dirty="0" smtClean="0">
                <a:latin typeface="Calibri"/>
                <a:cs typeface="Calibri"/>
              </a:rPr>
              <a:t>Eleme</a:t>
            </a:r>
            <a:r>
              <a:rPr sz="4800" spc="-44" dirty="0" smtClean="0">
                <a:latin typeface="Calibri"/>
                <a:cs typeface="Calibri"/>
              </a:rPr>
              <a:t>n</a:t>
            </a:r>
            <a:r>
              <a:rPr sz="4800" spc="0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20040">
              <a:lnSpc>
                <a:spcPct val="101725"/>
              </a:lnSpc>
              <a:spcBef>
                <a:spcPts val="7397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47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Init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-1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tion</a:t>
            </a:r>
            <a:r>
              <a:rPr sz="2800" spc="-5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(D</a:t>
            </a:r>
            <a:r>
              <a:rPr sz="2800" spc="-9" dirty="0" smtClean="0">
                <a:latin typeface="Calibri"/>
                <a:cs typeface="Calibri"/>
              </a:rPr>
              <a:t>e</a:t>
            </a:r>
            <a:r>
              <a:rPr sz="2800" spc="-25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elo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8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the</a:t>
            </a:r>
            <a:r>
              <a:rPr sz="2800" spc="-37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ds</a:t>
            </a:r>
            <a:r>
              <a:rPr sz="2800" spc="-14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t)</a:t>
            </a:r>
            <a:endParaRPr sz="2800" dirty="0">
              <a:latin typeface="Calibri"/>
              <a:cs typeface="Calibri"/>
            </a:endParaRPr>
          </a:p>
          <a:p>
            <a:pPr marL="320040">
              <a:lnSpc>
                <a:spcPts val="3360"/>
              </a:lnSpc>
              <a:spcBef>
                <a:spcPts val="168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4" baseline="1950" dirty="0" smtClean="0">
                <a:latin typeface="Calibri"/>
                <a:cs typeface="Calibri"/>
              </a:rPr>
              <a:t>st</a:t>
            </a:r>
            <a:r>
              <a:rPr sz="4200" spc="0" baseline="1950" dirty="0" smtClean="0">
                <a:latin typeface="Calibri"/>
                <a:cs typeface="Calibri"/>
              </a:rPr>
              <a:t>abl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sh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ng</a:t>
            </a:r>
            <a:r>
              <a:rPr sz="4200" spc="-80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the</a:t>
            </a:r>
            <a:r>
              <a:rPr sz="4200" spc="-2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-5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ocess</a:t>
            </a:r>
            <a:endParaRPr sz="2800" dirty="0">
              <a:latin typeface="Calibri"/>
              <a:cs typeface="Calibri"/>
            </a:endParaRPr>
          </a:p>
          <a:p>
            <a:pPr marL="320040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the</a:t>
            </a:r>
            <a:r>
              <a:rPr sz="4200" spc="-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3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the</a:t>
            </a:r>
            <a:r>
              <a:rPr sz="4200" spc="-2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-5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orm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tion</a:t>
            </a:r>
            <a:r>
              <a:rPr sz="4200" spc="-11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(D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-34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52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Co</a:t>
            </a:r>
            <a:r>
              <a:rPr sz="4200" spc="-9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lect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on)</a:t>
            </a:r>
            <a:endParaRPr sz="2800" dirty="0">
              <a:latin typeface="Calibri"/>
              <a:cs typeface="Calibri"/>
            </a:endParaRPr>
          </a:p>
          <a:p>
            <a:pPr marL="320040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Docume</a:t>
            </a:r>
            <a:r>
              <a:rPr sz="4200" spc="-2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ti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6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/ O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-44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aniz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ng</a:t>
            </a:r>
            <a:r>
              <a:rPr sz="4200" spc="-108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the</a:t>
            </a:r>
            <a:r>
              <a:rPr sz="4200" spc="-2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-5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orm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tion</a:t>
            </a:r>
            <a:endParaRPr sz="2800" dirty="0">
              <a:latin typeface="Calibri"/>
              <a:cs typeface="Calibri"/>
            </a:endParaRPr>
          </a:p>
          <a:p>
            <a:pPr marL="320040">
              <a:lnSpc>
                <a:spcPts val="3365"/>
              </a:lnSpc>
              <a:spcBef>
                <a:spcPts val="0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Ana</a:t>
            </a:r>
            <a:r>
              <a:rPr sz="4200" spc="-4" baseline="1950" dirty="0" smtClean="0">
                <a:latin typeface="Calibri"/>
                <a:cs typeface="Calibri"/>
              </a:rPr>
              <a:t>l</a:t>
            </a:r>
            <a:r>
              <a:rPr sz="4200" spc="-29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z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ng</a:t>
            </a:r>
            <a:r>
              <a:rPr sz="4200" spc="1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the Co</a:t>
            </a:r>
            <a:r>
              <a:rPr sz="4200" spc="-14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l</a:t>
            </a:r>
            <a:r>
              <a:rPr sz="4200" spc="-4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c</a:t>
            </a:r>
            <a:r>
              <a:rPr sz="4200" spc="-1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ed I</a:t>
            </a:r>
            <a:r>
              <a:rPr sz="4200" spc="-19" baseline="1950" dirty="0" smtClean="0">
                <a:latin typeface="Calibri"/>
                <a:cs typeface="Calibri"/>
              </a:rPr>
              <a:t>n</a:t>
            </a:r>
            <a:r>
              <a:rPr sz="4200" spc="-5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orm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on</a:t>
            </a:r>
            <a:endParaRPr sz="2800" dirty="0">
              <a:latin typeface="Calibri"/>
              <a:cs typeface="Calibri"/>
            </a:endParaRPr>
          </a:p>
          <a:p>
            <a:pPr marL="320040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ese</a:t>
            </a:r>
            <a:r>
              <a:rPr sz="4200" spc="-2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ti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3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the</a:t>
            </a:r>
            <a:r>
              <a:rPr sz="4200" spc="-3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BIA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esu</a:t>
            </a:r>
            <a:r>
              <a:rPr sz="4200" spc="-14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ts</a:t>
            </a:r>
            <a:r>
              <a:rPr sz="4200" spc="-10" baseline="1950" dirty="0" smtClean="0">
                <a:latin typeface="Calibri"/>
                <a:cs typeface="Calibri"/>
              </a:rPr>
              <a:t> </a:t>
            </a:r>
            <a:r>
              <a:rPr sz="4200" spc="-25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Mana</a:t>
            </a:r>
            <a:r>
              <a:rPr sz="4200" spc="-19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eme</a:t>
            </a:r>
            <a:r>
              <a:rPr sz="4200" spc="-25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1"/>
              </a:spcBef>
            </a:pPr>
            <a:endParaRPr sz="900" dirty="0"/>
          </a:p>
          <a:p>
            <a:pPr marL="243840">
              <a:lnSpc>
                <a:spcPct val="101725"/>
              </a:lnSpc>
              <a:spcBef>
                <a:spcPts val="6000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61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Init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-19" dirty="0" smtClean="0">
                <a:latin typeface="Calibri"/>
                <a:cs typeface="Calibri"/>
              </a:rPr>
              <a:t>a</a:t>
            </a:r>
            <a:r>
              <a:rPr sz="2800" u="heavy" spc="0" dirty="0" smtClean="0">
                <a:latin typeface="Calibri"/>
                <a:cs typeface="Calibri"/>
              </a:rPr>
              <a:t>tion</a:t>
            </a:r>
            <a:r>
              <a:rPr sz="2800" u="heavy" spc="-59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(D</a:t>
            </a:r>
            <a:r>
              <a:rPr sz="2800" u="heavy" spc="-9" dirty="0" smtClean="0">
                <a:latin typeface="Calibri"/>
                <a:cs typeface="Calibri"/>
              </a:rPr>
              <a:t>e</a:t>
            </a:r>
            <a:r>
              <a:rPr sz="2800" u="heavy" spc="-25" dirty="0" smtClean="0">
                <a:latin typeface="Calibri"/>
                <a:cs typeface="Calibri"/>
              </a:rPr>
              <a:t>v</a:t>
            </a:r>
            <a:r>
              <a:rPr sz="2800" u="heavy" spc="0" dirty="0" smtClean="0">
                <a:latin typeface="Calibri"/>
                <a:cs typeface="Calibri"/>
              </a:rPr>
              <a:t>elo</a:t>
            </a:r>
            <a:r>
              <a:rPr sz="2800" u="heavy" spc="-9" dirty="0" smtClean="0">
                <a:latin typeface="Calibri"/>
                <a:cs typeface="Calibri"/>
              </a:rPr>
              <a:t>p</a:t>
            </a:r>
            <a:r>
              <a:rPr sz="2800" u="heavy" spc="0" dirty="0" smtClean="0">
                <a:latin typeface="Calibri"/>
                <a:cs typeface="Calibri"/>
              </a:rPr>
              <a:t>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g</a:t>
            </a:r>
            <a:r>
              <a:rPr sz="2800" u="heavy" spc="-8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4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M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0" dirty="0" smtClean="0">
                <a:latin typeface="Calibri"/>
                <a:cs typeface="Calibri"/>
              </a:rPr>
              <a:t>nd</a:t>
            </a:r>
            <a:r>
              <a:rPr sz="2800" u="heavy" spc="-9" dirty="0" smtClean="0">
                <a:latin typeface="Calibri"/>
                <a:cs typeface="Calibri"/>
              </a:rPr>
              <a:t>se</a:t>
            </a:r>
            <a:r>
              <a:rPr sz="2800" u="heavy" spc="0" dirty="0" smtClean="0">
                <a:latin typeface="Calibri"/>
                <a:cs typeface="Calibri"/>
              </a:rPr>
              <a:t>t)</a:t>
            </a:r>
            <a:endParaRPr sz="2800" dirty="0">
              <a:latin typeface="Calibri"/>
              <a:cs typeface="Calibri"/>
            </a:endParaRPr>
          </a:p>
          <a:p>
            <a:pPr marL="701344">
              <a:lnSpc>
                <a:spcPct val="101725"/>
              </a:lnSpc>
              <a:spcBef>
                <a:spcPts val="1145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46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fi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objecti</a:t>
            </a:r>
            <a:r>
              <a:rPr sz="2800" spc="-25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es,</a:t>
            </a:r>
            <a:r>
              <a:rPr sz="2800" spc="-102" dirty="0" smtClean="0">
                <a:latin typeface="Calibri"/>
                <a:cs typeface="Calibri"/>
              </a:rPr>
              <a:t> </a:t>
            </a:r>
            <a:r>
              <a:rPr sz="2800" spc="-19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oals</a:t>
            </a:r>
            <a:r>
              <a:rPr sz="2800" spc="-4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and</a:t>
            </a:r>
            <a:r>
              <a:rPr sz="2800" spc="-32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19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ope</a:t>
            </a:r>
            <a:endParaRPr sz="2800" dirty="0">
              <a:latin typeface="Calibri"/>
              <a:cs typeface="Calibri"/>
            </a:endParaRPr>
          </a:p>
          <a:p>
            <a:pPr marL="701344">
              <a:lnSpc>
                <a:spcPts val="3360"/>
              </a:lnSpc>
              <a:spcBef>
                <a:spcPts val="168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orm</a:t>
            </a:r>
            <a:r>
              <a:rPr sz="4200" spc="-4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BIA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-5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oje</a:t>
            </a:r>
            <a:r>
              <a:rPr sz="4200" spc="9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56" baseline="1950" dirty="0" smtClean="0">
                <a:latin typeface="Calibri"/>
                <a:cs typeface="Calibri"/>
              </a:rPr>
              <a:t> </a:t>
            </a:r>
            <a:r>
              <a:rPr sz="4200" spc="-25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eam</a:t>
            </a:r>
            <a:endParaRPr sz="2800" dirty="0">
              <a:latin typeface="Calibri"/>
              <a:cs typeface="Calibri"/>
            </a:endParaRPr>
          </a:p>
          <a:p>
            <a:pPr marL="701344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K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ck o</a:t>
            </a:r>
            <a:r>
              <a:rPr sz="4200" spc="-25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f</a:t>
            </a:r>
            <a:r>
              <a:rPr sz="4200" spc="-41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BIA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with an</a:t>
            </a:r>
            <a:r>
              <a:rPr sz="4200" spc="-28" baseline="1950" dirty="0" smtClean="0">
                <a:latin typeface="Calibri"/>
                <a:cs typeface="Calibri"/>
              </a:rPr>
              <a:t> </a:t>
            </a:r>
            <a:r>
              <a:rPr sz="4200" spc="4" baseline="1950" dirty="0" smtClean="0">
                <a:latin typeface="Calibri"/>
                <a:cs typeface="Calibri"/>
              </a:rPr>
              <a:t>E</a:t>
            </a:r>
            <a:r>
              <a:rPr sz="4200" spc="-69" baseline="1950" dirty="0" smtClean="0">
                <a:latin typeface="Calibri"/>
                <a:cs typeface="Calibri"/>
              </a:rPr>
              <a:t>x</a:t>
            </a:r>
            <a:r>
              <a:rPr sz="4200" spc="0" baseline="1950" dirty="0" smtClean="0">
                <a:latin typeface="Calibri"/>
                <a:cs typeface="Calibri"/>
              </a:rPr>
              <a:t>ecuti</a:t>
            </a:r>
            <a:r>
              <a:rPr sz="4200" spc="-29" baseline="1950" dirty="0" smtClean="0">
                <a:latin typeface="Calibri"/>
                <a:cs typeface="Calibri"/>
              </a:rPr>
              <a:t>v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Sponsor</a:t>
            </a:r>
            <a:r>
              <a:rPr sz="4200" spc="-42" baseline="1950" dirty="0" smtClean="0">
                <a:latin typeface="Calibri"/>
                <a:cs typeface="Calibri"/>
              </a:rPr>
              <a:t> </a:t>
            </a:r>
            <a:r>
              <a:rPr sz="4200" u="heavy" spc="0" baseline="1950" dirty="0" smtClean="0">
                <a:latin typeface="Calibri"/>
                <a:cs typeface="Calibri"/>
              </a:rPr>
              <a:t>with</a:t>
            </a:r>
            <a:r>
              <a:rPr sz="4200" u="heavy" spc="-1" baseline="1950" dirty="0" smtClean="0">
                <a:latin typeface="Calibri"/>
                <a:cs typeface="Calibri"/>
              </a:rPr>
              <a:t> </a:t>
            </a:r>
            <a:r>
              <a:rPr sz="4200" u="heavy" spc="0" baseline="1950" dirty="0" smtClean="0">
                <a:latin typeface="Calibri"/>
                <a:cs typeface="Calibri"/>
              </a:rPr>
              <a:t>bu</a:t>
            </a:r>
            <a:r>
              <a:rPr sz="4200" u="heavy" spc="-9" baseline="1950" dirty="0" smtClean="0">
                <a:latin typeface="Calibri"/>
                <a:cs typeface="Calibri"/>
              </a:rPr>
              <a:t>y</a:t>
            </a:r>
            <a:r>
              <a:rPr sz="4200" u="heavy" spc="-4" baseline="1950" dirty="0" smtClean="0">
                <a:latin typeface="Calibri"/>
                <a:cs typeface="Calibri"/>
              </a:rPr>
              <a:t>-in</a:t>
            </a:r>
            <a:endParaRPr sz="2800" dirty="0">
              <a:latin typeface="Calibri"/>
              <a:cs typeface="Calibri"/>
            </a:endParaRPr>
          </a:p>
          <a:p>
            <a:pPr marL="701344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4" baseline="1950" dirty="0" smtClean="0">
                <a:latin typeface="Calibri"/>
                <a:cs typeface="Calibri"/>
              </a:rPr>
              <a:t>st</a:t>
            </a:r>
            <a:r>
              <a:rPr sz="4200" spc="0" baseline="1950" dirty="0" smtClean="0">
                <a:latin typeface="Calibri"/>
                <a:cs typeface="Calibri"/>
              </a:rPr>
              <a:t>ab</a:t>
            </a:r>
            <a:r>
              <a:rPr sz="4200" spc="-9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s</a:t>
            </a:r>
            <a:r>
              <a:rPr sz="4200" spc="0" baseline="1950" dirty="0" smtClean="0">
                <a:latin typeface="Calibri"/>
                <a:cs typeface="Calibri"/>
              </a:rPr>
              <a:t>h</a:t>
            </a:r>
            <a:r>
              <a:rPr sz="4200" spc="10" baseline="1950" dirty="0" smtClean="0">
                <a:latin typeface="Calibri"/>
                <a:cs typeface="Calibri"/>
              </a:rPr>
              <a:t> </a:t>
            </a:r>
            <a:r>
              <a:rPr sz="4200" u="heavy" spc="0" baseline="1950" dirty="0" smtClean="0">
                <a:latin typeface="Calibri"/>
                <a:cs typeface="Calibri"/>
              </a:rPr>
              <a:t>b</a:t>
            </a:r>
            <a:r>
              <a:rPr sz="4200" u="heavy" spc="-14" baseline="1950" dirty="0" smtClean="0">
                <a:latin typeface="Calibri"/>
                <a:cs typeface="Calibri"/>
              </a:rPr>
              <a:t>u</a:t>
            </a:r>
            <a:r>
              <a:rPr sz="4200" u="heavy" spc="0" baseline="1950" dirty="0" smtClean="0">
                <a:latin typeface="Calibri"/>
                <a:cs typeface="Calibri"/>
              </a:rPr>
              <a:t>s</a:t>
            </a:r>
            <a:r>
              <a:rPr sz="4200" u="heavy" spc="-9" baseline="1950" dirty="0" smtClean="0">
                <a:latin typeface="Calibri"/>
                <a:cs typeface="Calibri"/>
              </a:rPr>
              <a:t>i</a:t>
            </a:r>
            <a:r>
              <a:rPr sz="4200" u="heavy" spc="0" baseline="1950" dirty="0" smtClean="0">
                <a:latin typeface="Calibri"/>
                <a:cs typeface="Calibri"/>
              </a:rPr>
              <a:t>ness</a:t>
            </a:r>
            <a:r>
              <a:rPr sz="4200" u="heavy" spc="43" baseline="1950" dirty="0" smtClean="0">
                <a:latin typeface="Calibri"/>
                <a:cs typeface="Calibri"/>
              </a:rPr>
              <a:t> </a:t>
            </a:r>
            <a:r>
              <a:rPr sz="4200" u="heavy" spc="0" baseline="1950" dirty="0" smtClean="0">
                <a:latin typeface="Calibri"/>
                <a:cs typeface="Calibri"/>
              </a:rPr>
              <a:t>i</a:t>
            </a:r>
            <a:r>
              <a:rPr sz="4200" u="heavy" spc="-9" baseline="1950" dirty="0" smtClean="0">
                <a:latin typeface="Calibri"/>
                <a:cs typeface="Calibri"/>
              </a:rPr>
              <a:t>m</a:t>
            </a:r>
            <a:r>
              <a:rPr sz="4200" u="heavy" spc="0" baseline="1950" dirty="0" smtClean="0">
                <a:latin typeface="Calibri"/>
                <a:cs typeface="Calibri"/>
              </a:rPr>
              <a:t>po</a:t>
            </a:r>
            <a:r>
              <a:rPr sz="4200" u="heavy" spc="-9" baseline="1950" dirty="0" smtClean="0">
                <a:latin typeface="Calibri"/>
                <a:cs typeface="Calibri"/>
              </a:rPr>
              <a:t>r</a:t>
            </a:r>
            <a:r>
              <a:rPr sz="4200" u="heavy" spc="-34" baseline="1950" dirty="0" smtClean="0">
                <a:latin typeface="Calibri"/>
                <a:cs typeface="Calibri"/>
              </a:rPr>
              <a:t>t</a:t>
            </a:r>
            <a:r>
              <a:rPr sz="4200" u="heavy" spc="0" baseline="1950" dirty="0" smtClean="0">
                <a:latin typeface="Calibri"/>
                <a:cs typeface="Calibri"/>
              </a:rPr>
              <a:t>ance</a:t>
            </a:r>
            <a:r>
              <a:rPr sz="4200" u="heavy" spc="-6" baseline="1950" dirty="0" smtClean="0">
                <a:latin typeface="Calibri"/>
                <a:cs typeface="Calibri"/>
              </a:rPr>
              <a:t> </a:t>
            </a:r>
            <a:r>
              <a:rPr sz="4200" spc="-597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of the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BIA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8284" y="1838705"/>
            <a:ext cx="1600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206586" y="1838705"/>
            <a:ext cx="808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010637" y="1838705"/>
            <a:ext cx="83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6727" y="1838705"/>
            <a:ext cx="802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580872" y="3271647"/>
            <a:ext cx="810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948600" y="3698621"/>
            <a:ext cx="866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694888" y="3698621"/>
            <a:ext cx="841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67640">
              <a:lnSpc>
                <a:spcPct val="101725"/>
              </a:lnSpc>
              <a:spcBef>
                <a:spcPts val="4111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61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E</a:t>
            </a:r>
            <a:r>
              <a:rPr sz="2800" u="heavy" spc="-34" dirty="0" smtClean="0">
                <a:latin typeface="Calibri"/>
                <a:cs typeface="Calibri"/>
              </a:rPr>
              <a:t>st</a:t>
            </a:r>
            <a:r>
              <a:rPr sz="2800" u="heavy" spc="0" dirty="0" smtClean="0">
                <a:latin typeface="Calibri"/>
                <a:cs typeface="Calibri"/>
              </a:rPr>
              <a:t>abl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0" dirty="0" smtClean="0">
                <a:latin typeface="Calibri"/>
                <a:cs typeface="Calibri"/>
              </a:rPr>
              <a:t>sh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0" dirty="0" smtClean="0">
                <a:latin typeface="Calibri"/>
                <a:cs typeface="Calibri"/>
              </a:rPr>
              <a:t>ng</a:t>
            </a:r>
            <a:r>
              <a:rPr sz="2800" u="heavy" spc="-8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3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P</a:t>
            </a:r>
            <a:r>
              <a:rPr sz="2800" u="heavy" spc="-54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ocess</a:t>
            </a:r>
            <a:endParaRPr sz="2800" dirty="0">
              <a:latin typeface="Calibri"/>
              <a:cs typeface="Calibri"/>
            </a:endParaRPr>
          </a:p>
          <a:p>
            <a:pPr marL="625144">
              <a:lnSpc>
                <a:spcPct val="101725"/>
              </a:lnSpc>
              <a:spcBef>
                <a:spcPts val="1145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46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EDUC</a:t>
            </a:r>
            <a:r>
              <a:rPr sz="2800" spc="-21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TE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part</a:t>
            </a:r>
            <a:r>
              <a:rPr sz="2800" spc="-1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ci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25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ts</a:t>
            </a:r>
            <a:r>
              <a:rPr sz="2800" spc="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and</a:t>
            </a:r>
            <a:r>
              <a:rPr sz="2800" spc="-42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PRE</a:t>
            </a:r>
            <a:r>
              <a:rPr sz="2800" spc="-20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ARE</a:t>
            </a:r>
            <a:r>
              <a:rPr sz="2800" spc="2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in ad</a:t>
            </a:r>
            <a:r>
              <a:rPr sz="2800" spc="-39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ance!</a:t>
            </a:r>
            <a:endParaRPr sz="2800" dirty="0">
              <a:latin typeface="Calibri"/>
              <a:cs typeface="Calibri"/>
            </a:endParaRPr>
          </a:p>
          <a:p>
            <a:pPr marL="625144">
              <a:lnSpc>
                <a:spcPts val="3360"/>
              </a:lnSpc>
              <a:spcBef>
                <a:spcPts val="168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9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2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Pr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ori</a:t>
            </a:r>
            <a:r>
              <a:rPr sz="4200" spc="-4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ies</a:t>
            </a:r>
            <a:endParaRPr sz="2800" dirty="0">
              <a:latin typeface="Calibri"/>
              <a:cs typeface="Calibri"/>
            </a:endParaRPr>
          </a:p>
          <a:p>
            <a:pPr marL="1082294">
              <a:lnSpc>
                <a:spcPts val="3254"/>
              </a:lnSpc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-1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Time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ommitm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departm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/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dlines</a:t>
            </a:r>
            <a:endParaRPr sz="2400" dirty="0">
              <a:latin typeface="Calibri"/>
              <a:cs typeface="Calibri"/>
            </a:endParaRPr>
          </a:p>
          <a:p>
            <a:pPr marL="1082294">
              <a:lnSpc>
                <a:spcPct val="10172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4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Consi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Time Obje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25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marL="625144">
              <a:lnSpc>
                <a:spcPts val="3360"/>
              </a:lnSpc>
              <a:spcBef>
                <a:spcPts val="168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Bud</a:t>
            </a:r>
            <a:r>
              <a:rPr sz="4200" spc="-25" baseline="1950" dirty="0" smtClean="0">
                <a:latin typeface="Calibri"/>
                <a:cs typeface="Calibri"/>
              </a:rPr>
              <a:t>g</a:t>
            </a:r>
            <a:r>
              <a:rPr sz="4200" spc="-9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5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ti</a:t>
            </a:r>
            <a:r>
              <a:rPr sz="4200" spc="-4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 </a:t>
            </a:r>
            <a:r>
              <a:rPr sz="4200" spc="-5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-3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34" baseline="1950" dirty="0" smtClean="0">
                <a:latin typeface="Calibri"/>
                <a:cs typeface="Calibri"/>
              </a:rPr>
              <a:t>n</a:t>
            </a:r>
            <a:r>
              <a:rPr sz="4200" spc="-25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1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v</a:t>
            </a:r>
            <a:r>
              <a:rPr sz="4200" spc="-9" baseline="1950" dirty="0" smtClean="0">
                <a:latin typeface="Calibri"/>
                <a:cs typeface="Calibri"/>
              </a:rPr>
              <a:t>ie</a:t>
            </a:r>
            <a:r>
              <a:rPr sz="4200" spc="-19" baseline="1950" dirty="0" smtClean="0">
                <a:latin typeface="Calibri"/>
                <a:cs typeface="Calibri"/>
              </a:rPr>
              <a:t>w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6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– al</a:t>
            </a:r>
            <a:r>
              <a:rPr sz="4200" spc="-4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ot</a:t>
            </a:r>
            <a:r>
              <a:rPr sz="4200" spc="-2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ough</a:t>
            </a:r>
            <a:r>
              <a:rPr sz="4200" spc="-65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ti</a:t>
            </a:r>
            <a:r>
              <a:rPr sz="4200" spc="-4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  <a:p>
            <a:pPr marL="108229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Set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xp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ta</a:t>
            </a:r>
            <a:r>
              <a:rPr sz="3600" spc="0" baseline="1137" dirty="0" smtClean="0">
                <a:latin typeface="Calibri"/>
                <a:cs typeface="Calibri"/>
              </a:rPr>
              <a:t>tions</a:t>
            </a:r>
            <a:r>
              <a:rPr sz="3600" spc="-3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</a:t>
            </a:r>
            <a:r>
              <a:rPr sz="3600" spc="-54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oll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w up</a:t>
            </a:r>
            <a:endParaRPr sz="2400" dirty="0">
              <a:latin typeface="Calibri"/>
              <a:cs typeface="Calibri"/>
            </a:endParaRPr>
          </a:p>
          <a:p>
            <a:pPr marL="625144">
              <a:lnSpc>
                <a:spcPts val="3360"/>
              </a:lnSpc>
              <a:spcBef>
                <a:spcPts val="24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4" baseline="1950" dirty="0" smtClean="0">
                <a:latin typeface="Calibri"/>
                <a:cs typeface="Calibri"/>
              </a:rPr>
              <a:t>st</a:t>
            </a:r>
            <a:r>
              <a:rPr sz="4200" spc="0" baseline="1950" dirty="0" smtClean="0">
                <a:latin typeface="Calibri"/>
                <a:cs typeface="Calibri"/>
              </a:rPr>
              <a:t>abl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sh</a:t>
            </a:r>
            <a:r>
              <a:rPr sz="4200" spc="-61" baseline="1950" dirty="0" smtClean="0">
                <a:latin typeface="Calibri"/>
                <a:cs typeface="Calibri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el</a:t>
            </a:r>
            <a:r>
              <a:rPr sz="4200" spc="-14" baseline="1950" dirty="0" smtClean="0">
                <a:latin typeface="Calibri"/>
                <a:cs typeface="Calibri"/>
              </a:rPr>
              <a:t>e</a:t>
            </a:r>
            <a:r>
              <a:rPr sz="4200" spc="-39" baseline="1950" dirty="0" smtClean="0">
                <a:latin typeface="Calibri"/>
                <a:cs typeface="Calibri"/>
              </a:rPr>
              <a:t>v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25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62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Impa</a:t>
            </a:r>
            <a:r>
              <a:rPr sz="4200" spc="9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ts</a:t>
            </a:r>
            <a:endParaRPr sz="2800" dirty="0">
              <a:latin typeface="Calibri"/>
              <a:cs typeface="Calibri"/>
            </a:endParaRPr>
          </a:p>
          <a:p>
            <a:pPr marL="625144">
              <a:lnSpc>
                <a:spcPts val="3365"/>
              </a:lnSpc>
              <a:spcBef>
                <a:spcPts val="0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4" baseline="1950" dirty="0" smtClean="0">
                <a:latin typeface="Calibri"/>
                <a:cs typeface="Calibri"/>
              </a:rPr>
              <a:t>st</a:t>
            </a:r>
            <a:r>
              <a:rPr sz="4200" spc="0" baseline="1950" dirty="0" smtClean="0">
                <a:latin typeface="Calibri"/>
                <a:cs typeface="Calibri"/>
              </a:rPr>
              <a:t>ab</a:t>
            </a:r>
            <a:r>
              <a:rPr sz="4200" spc="-9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s</a:t>
            </a:r>
            <a:r>
              <a:rPr sz="4200" spc="0" baseline="1950" dirty="0" smtClean="0">
                <a:latin typeface="Calibri"/>
                <a:cs typeface="Calibri"/>
              </a:rPr>
              <a:t>h</a:t>
            </a:r>
            <a:r>
              <a:rPr sz="4200" spc="5" baseline="1950" dirty="0" smtClean="0">
                <a:latin typeface="Calibri"/>
                <a:cs typeface="Calibri"/>
              </a:rPr>
              <a:t> </a:t>
            </a:r>
            <a:r>
              <a:rPr sz="4200" spc="-19" baseline="1950" dirty="0" smtClean="0">
                <a:latin typeface="Calibri"/>
                <a:cs typeface="Calibri"/>
              </a:rPr>
              <a:t>R</a:t>
            </a:r>
            <a:r>
              <a:rPr sz="4200" spc="-7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18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/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Cr</a:t>
            </a:r>
            <a:r>
              <a:rPr sz="4200" spc="-1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-19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al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ty</a:t>
            </a:r>
            <a:r>
              <a:rPr sz="4200" spc="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d</a:t>
            </a:r>
            <a:r>
              <a:rPr sz="4200" spc="-19" baseline="1950" dirty="0" smtClean="0">
                <a:latin typeface="Calibri"/>
                <a:cs typeface="Calibri"/>
              </a:rPr>
              <a:t>e</a:t>
            </a:r>
            <a:r>
              <a:rPr sz="4200" spc="-25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er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on</a:t>
            </a:r>
            <a:endParaRPr sz="2800" dirty="0">
              <a:latin typeface="Calibri"/>
              <a:cs typeface="Calibri"/>
            </a:endParaRPr>
          </a:p>
          <a:p>
            <a:pPr marL="108229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Subj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cti</a:t>
            </a:r>
            <a:r>
              <a:rPr sz="3600" spc="-1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108229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Obje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9" baseline="1137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(</a:t>
            </a:r>
            <a:r>
              <a:rPr sz="3300" spc="-29" baseline="1241" dirty="0" smtClean="0">
                <a:latin typeface="Calibri"/>
                <a:cs typeface="Calibri"/>
              </a:rPr>
              <a:t>F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rmula</a:t>
            </a:r>
            <a:r>
              <a:rPr sz="3300" spc="-80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based</a:t>
            </a:r>
            <a:r>
              <a:rPr sz="3300" spc="-43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–</a:t>
            </a:r>
            <a:r>
              <a:rPr sz="3300" spc="-5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cri</a:t>
            </a:r>
            <a:r>
              <a:rPr sz="3300" spc="-4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i</a:t>
            </a:r>
            <a:r>
              <a:rPr sz="3300" spc="-29" baseline="1241" dirty="0" smtClean="0">
                <a:latin typeface="Calibri"/>
                <a:cs typeface="Calibri"/>
              </a:rPr>
              <a:t>c</a:t>
            </a:r>
            <a:r>
              <a:rPr sz="3300" spc="0" baseline="1241" dirty="0" smtClean="0">
                <a:latin typeface="Calibri"/>
                <a:cs typeface="Calibri"/>
              </a:rPr>
              <a:t>ality</a:t>
            </a:r>
            <a:r>
              <a:rPr sz="3300" spc="-37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i</a:t>
            </a:r>
            <a:r>
              <a:rPr sz="3300" spc="-4" baseline="1241" dirty="0" smtClean="0">
                <a:latin typeface="Calibri"/>
                <a:cs typeface="Calibri"/>
              </a:rPr>
              <a:t>n</a:t>
            </a:r>
            <a:r>
              <a:rPr sz="3300" spc="0" baseline="1241" dirty="0" smtClean="0">
                <a:latin typeface="Calibri"/>
                <a:cs typeface="Calibri"/>
              </a:rPr>
              <a:t>c</a:t>
            </a:r>
            <a:r>
              <a:rPr sz="3300" spc="-25" baseline="1241" dirty="0" smtClean="0">
                <a:latin typeface="Calibri"/>
                <a:cs typeface="Calibri"/>
              </a:rPr>
              <a:t>r</a:t>
            </a:r>
            <a:r>
              <a:rPr sz="3300" spc="0" baseline="1241" dirty="0" smtClean="0">
                <a:latin typeface="Calibri"/>
                <a:cs typeface="Calibri"/>
              </a:rPr>
              <a:t>ea</a:t>
            </a:r>
            <a:r>
              <a:rPr sz="3300" spc="4" baseline="1241" dirty="0" smtClean="0">
                <a:latin typeface="Calibri"/>
                <a:cs typeface="Calibri"/>
              </a:rPr>
              <a:t>s</a:t>
            </a:r>
            <a:r>
              <a:rPr sz="3300" spc="0" baseline="1241" dirty="0" smtClean="0">
                <a:latin typeface="Calibri"/>
                <a:cs typeface="Calibri"/>
              </a:rPr>
              <a:t>ing</a:t>
            </a:r>
            <a:r>
              <a:rPr sz="3300" spc="-83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o</a:t>
            </a:r>
            <a:r>
              <a:rPr sz="3300" spc="-25" baseline="1241" dirty="0" smtClean="0">
                <a:latin typeface="Calibri"/>
                <a:cs typeface="Calibri"/>
              </a:rPr>
              <a:t>v</a:t>
            </a:r>
            <a:r>
              <a:rPr sz="3300" spc="0" baseline="1241" dirty="0" smtClean="0">
                <a:latin typeface="Calibri"/>
                <a:cs typeface="Calibri"/>
              </a:rPr>
              <a:t>er</a:t>
            </a:r>
            <a:r>
              <a:rPr sz="3300" spc="-40" baseline="1241" dirty="0" smtClean="0">
                <a:latin typeface="Calibri"/>
                <a:cs typeface="Calibri"/>
              </a:rPr>
              <a:t> </a:t>
            </a:r>
            <a:r>
              <a:rPr sz="3300" spc="-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ime)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084" y="1610105"/>
            <a:ext cx="1600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531607" y="1610105"/>
            <a:ext cx="862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100044" y="1610105"/>
            <a:ext cx="813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15788" y="145796"/>
            <a:ext cx="198669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A</a:t>
            </a:r>
            <a:r>
              <a:rPr sz="7200" spc="-44" baseline="3413" dirty="0" smtClean="0">
                <a:latin typeface="Calibri"/>
                <a:cs typeface="Calibri"/>
              </a:rPr>
              <a:t>g</a:t>
            </a:r>
            <a:r>
              <a:rPr sz="7200" spc="0" baseline="3413" dirty="0" smtClean="0">
                <a:latin typeface="Calibri"/>
                <a:cs typeface="Calibri"/>
              </a:rPr>
              <a:t>enda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96240">
              <a:lnSpc>
                <a:spcPct val="101725"/>
              </a:lnSpc>
              <a:spcBef>
                <a:spcPts val="740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56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Wh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 is a Bu</a:t>
            </a:r>
            <a:r>
              <a:rPr sz="3200" spc="-14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ine</a:t>
            </a:r>
            <a:r>
              <a:rPr sz="3200" spc="-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Impact</a:t>
            </a:r>
            <a:r>
              <a:rPr sz="3200" spc="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Ana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-19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(BI</a:t>
            </a:r>
            <a:r>
              <a:rPr sz="3200" spc="-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)?</a:t>
            </a:r>
            <a:endParaRPr sz="3200" dirty="0">
              <a:latin typeface="Calibri"/>
              <a:cs typeface="Calibri"/>
            </a:endParaRPr>
          </a:p>
          <a:p>
            <a:pPr marL="396240">
              <a:lnSpc>
                <a:spcPts val="3840"/>
              </a:lnSpc>
              <a:spcBef>
                <a:spcPts val="192"/>
              </a:spcBef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W</a:t>
            </a:r>
            <a:r>
              <a:rPr sz="4800" spc="-54" baseline="1706" dirty="0" smtClean="0">
                <a:latin typeface="Calibri"/>
                <a:cs typeface="Calibri"/>
              </a:rPr>
              <a:t>h</a:t>
            </a:r>
            <a:r>
              <a:rPr sz="4800" spc="0" baseline="1706" dirty="0" smtClean="0">
                <a:latin typeface="Calibri"/>
                <a:cs typeface="Calibri"/>
              </a:rPr>
              <a:t>y do a BI</a:t>
            </a:r>
            <a:r>
              <a:rPr sz="4800" spc="-11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?</a:t>
            </a:r>
            <a:endParaRPr sz="3200" dirty="0">
              <a:latin typeface="Calibri"/>
              <a:cs typeface="Calibri"/>
            </a:endParaRPr>
          </a:p>
          <a:p>
            <a:pPr marL="396240">
              <a:lnSpc>
                <a:spcPts val="3840"/>
              </a:lnSpc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Ele</a:t>
            </a:r>
            <a:r>
              <a:rPr sz="4800" spc="-4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25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ts</a:t>
            </a:r>
            <a:r>
              <a:rPr sz="4800" spc="-9" baseline="1706" dirty="0" smtClean="0">
                <a:latin typeface="Calibri"/>
                <a:cs typeface="Calibri"/>
              </a:rPr>
              <a:t> </a:t>
            </a:r>
            <a:r>
              <a:rPr sz="4800" spc="9" baseline="1706" dirty="0" smtClean="0">
                <a:latin typeface="Calibri"/>
                <a:cs typeface="Calibri"/>
              </a:rPr>
              <a:t>o</a:t>
            </a:r>
            <a:r>
              <a:rPr sz="4800" spc="0" baseline="1706" dirty="0" smtClean="0">
                <a:latin typeface="Calibri"/>
                <a:cs typeface="Calibri"/>
              </a:rPr>
              <a:t>f a BIA</a:t>
            </a:r>
            <a:endParaRPr sz="3200" dirty="0">
              <a:latin typeface="Calibri"/>
              <a:cs typeface="Calibri"/>
            </a:endParaRPr>
          </a:p>
          <a:p>
            <a:pPr marL="396240">
              <a:lnSpc>
                <a:spcPts val="3845"/>
              </a:lnSpc>
              <a:spcBef>
                <a:spcPts val="0"/>
              </a:spcBef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3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ese</a:t>
            </a:r>
            <a:r>
              <a:rPr sz="4800" spc="-34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ng </a:t>
            </a:r>
            <a:r>
              <a:rPr sz="4800" spc="-39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our </a:t>
            </a:r>
            <a:r>
              <a:rPr sz="4800" spc="-14" baseline="1706" dirty="0" smtClean="0">
                <a:latin typeface="Calibri"/>
                <a:cs typeface="Calibri"/>
              </a:rPr>
              <a:t>B</a:t>
            </a:r>
            <a:r>
              <a:rPr sz="4800" spc="0" baseline="1706" dirty="0" smtClean="0">
                <a:latin typeface="Calibri"/>
                <a:cs typeface="Calibri"/>
              </a:rPr>
              <a:t>IA</a:t>
            </a:r>
            <a:r>
              <a:rPr sz="4800" spc="-9" baseline="1706" dirty="0" smtClean="0">
                <a:latin typeface="Calibri"/>
                <a:cs typeface="Calibri"/>
              </a:rPr>
              <a:t> </a:t>
            </a:r>
            <a:r>
              <a:rPr sz="4800" spc="-5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9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l</a:t>
            </a:r>
            <a:r>
              <a:rPr sz="4800" spc="-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  <a:p>
            <a:pPr marL="396240">
              <a:lnSpc>
                <a:spcPts val="3840"/>
              </a:lnSpc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Common</a:t>
            </a:r>
            <a:r>
              <a:rPr sz="4800" spc="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Mi</a:t>
            </a:r>
            <a:r>
              <a:rPr sz="4800" spc="-44" baseline="1706" dirty="0" smtClean="0">
                <a:latin typeface="Calibri"/>
                <a:cs typeface="Calibri"/>
              </a:rPr>
              <a:t>s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81906" y="145796"/>
            <a:ext cx="3654579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Wh</a:t>
            </a:r>
            <a:r>
              <a:rPr sz="7200" spc="-4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t is a BI</a:t>
            </a:r>
            <a:r>
              <a:rPr sz="7200" spc="-159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96240">
              <a:lnSpc>
                <a:spcPct val="101725"/>
              </a:lnSpc>
              <a:spcBef>
                <a:spcPts val="4106"/>
              </a:spcBef>
            </a:pPr>
            <a:r>
              <a:rPr sz="3600" b="1" spc="0" dirty="0" smtClean="0">
                <a:latin typeface="Calibri"/>
                <a:cs typeface="Calibri"/>
              </a:rPr>
              <a:t>A Business</a:t>
            </a:r>
            <a:r>
              <a:rPr sz="3600" b="1" spc="9" dirty="0" smtClean="0">
                <a:latin typeface="Calibri"/>
                <a:cs typeface="Calibri"/>
              </a:rPr>
              <a:t> </a:t>
            </a:r>
            <a:r>
              <a:rPr sz="3600" b="1" spc="0" dirty="0" smtClean="0">
                <a:latin typeface="Calibri"/>
                <a:cs typeface="Calibri"/>
              </a:rPr>
              <a:t>Impact </a:t>
            </a:r>
            <a:r>
              <a:rPr sz="3600" b="1" spc="9" dirty="0" smtClean="0">
                <a:latin typeface="Calibri"/>
                <a:cs typeface="Calibri"/>
              </a:rPr>
              <a:t>A</a:t>
            </a:r>
            <a:r>
              <a:rPr sz="3600" b="1" spc="0" dirty="0" smtClean="0">
                <a:latin typeface="Calibri"/>
                <a:cs typeface="Calibri"/>
              </a:rPr>
              <a:t>nal</a:t>
            </a:r>
            <a:r>
              <a:rPr sz="3600" b="1" spc="-25" dirty="0" smtClean="0">
                <a:latin typeface="Calibri"/>
                <a:cs typeface="Calibri"/>
              </a:rPr>
              <a:t>y</a:t>
            </a:r>
            <a:r>
              <a:rPr sz="3600" b="1" spc="0" dirty="0" smtClean="0">
                <a:latin typeface="Calibri"/>
                <a:cs typeface="Calibri"/>
              </a:rPr>
              <a:t>sis (BIA) ….</a:t>
            </a:r>
            <a:endParaRPr sz="3600" dirty="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894"/>
              </a:spcBef>
            </a:pPr>
            <a:r>
              <a:rPr sz="2800" spc="0" dirty="0" smtClean="0">
                <a:latin typeface="Calibri"/>
                <a:cs typeface="Calibri"/>
              </a:rPr>
              <a:t>…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is a</a:t>
            </a:r>
            <a:r>
              <a:rPr sz="2800" spc="-8" dirty="0" smtClean="0">
                <a:latin typeface="Calibri"/>
                <a:cs typeface="Calibri"/>
              </a:rPr>
              <a:t> </a:t>
            </a:r>
            <a:r>
              <a:rPr sz="2800" b="1" spc="0" dirty="0" smtClean="0">
                <a:latin typeface="Calibri"/>
                <a:cs typeface="Calibri"/>
              </a:rPr>
              <a:t>p</a:t>
            </a:r>
            <a:r>
              <a:rPr sz="2800" b="1" spc="-34" dirty="0" smtClean="0">
                <a:latin typeface="Calibri"/>
                <a:cs typeface="Calibri"/>
              </a:rPr>
              <a:t>r</a:t>
            </a:r>
            <a:r>
              <a:rPr sz="2800" b="1" spc="0" dirty="0" smtClean="0">
                <a:latin typeface="Calibri"/>
                <a:cs typeface="Calibri"/>
              </a:rPr>
              <a:t>ocess</a:t>
            </a:r>
            <a:r>
              <a:rPr sz="2800" b="1" spc="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th</a:t>
            </a:r>
            <a:r>
              <a:rPr sz="2800" spc="-2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 i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2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f</a:t>
            </a:r>
            <a:r>
              <a:rPr sz="2800" spc="-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</a:t>
            </a:r>
            <a:r>
              <a:rPr sz="2800" spc="-4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e</a:t>
            </a:r>
            <a:r>
              <a:rPr sz="2800" spc="-39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al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19" dirty="0" smtClean="0">
                <a:latin typeface="Calibri"/>
                <a:cs typeface="Calibri"/>
              </a:rPr>
              <a:t>a</a:t>
            </a:r>
            <a:r>
              <a:rPr sz="2800" spc="-25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the</a:t>
            </a:r>
            <a:endParaRPr sz="2800" dirty="0">
              <a:latin typeface="Calibri"/>
              <a:cs typeface="Calibri"/>
            </a:endParaRPr>
          </a:p>
          <a:p>
            <a:pPr marL="678776" marR="472256" algn="ctr">
              <a:lnSpc>
                <a:spcPts val="3360"/>
              </a:lnSpc>
              <a:spcBef>
                <a:spcPts val="168"/>
              </a:spcBef>
            </a:pPr>
            <a:r>
              <a:rPr sz="4200" spc="0" baseline="1950" dirty="0" smtClean="0">
                <a:latin typeface="Calibri"/>
                <a:cs typeface="Calibri"/>
              </a:rPr>
              <a:t>po</a:t>
            </a:r>
            <a:r>
              <a:rPr sz="4200" spc="-25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2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tial</a:t>
            </a:r>
            <a:r>
              <a:rPr sz="4200" spc="-67" baseline="1950" dirty="0" smtClean="0">
                <a:latin typeface="Calibri"/>
                <a:cs typeface="Calibri"/>
              </a:rPr>
              <a:t> </a:t>
            </a:r>
            <a:r>
              <a:rPr sz="4200" spc="-25" baseline="1950" dirty="0" smtClean="0">
                <a:latin typeface="Calibri"/>
                <a:cs typeface="Calibri"/>
              </a:rPr>
              <a:t>ef</a:t>
            </a:r>
            <a:r>
              <a:rPr sz="4200" spc="-75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ects</a:t>
            </a:r>
            <a:r>
              <a:rPr sz="4200" spc="-30" baseline="1950" dirty="0" smtClean="0">
                <a:latin typeface="Calibri"/>
                <a:cs typeface="Calibri"/>
              </a:rPr>
              <a:t> </a:t>
            </a:r>
            <a:r>
              <a:rPr sz="4200" spc="4" baseline="1950" dirty="0" smtClean="0">
                <a:latin typeface="Calibri"/>
                <a:cs typeface="Calibri"/>
              </a:rPr>
              <a:t>o</a:t>
            </a:r>
            <a:r>
              <a:rPr sz="4200" spc="0" baseline="1950" dirty="0" smtClean="0">
                <a:latin typeface="Calibri"/>
                <a:cs typeface="Calibri"/>
              </a:rPr>
              <a:t>f</a:t>
            </a:r>
            <a:r>
              <a:rPr sz="4200" spc="-23" baseline="1950" dirty="0" smtClean="0">
                <a:latin typeface="Calibri"/>
                <a:cs typeface="Calibri"/>
              </a:rPr>
              <a:t> </a:t>
            </a:r>
            <a:r>
              <a:rPr sz="4200" spc="-4" baseline="1950" dirty="0" smtClean="0">
                <a:latin typeface="Calibri"/>
                <a:cs typeface="Calibri"/>
              </a:rPr>
              <a:t>e</a:t>
            </a:r>
            <a:r>
              <a:rPr sz="4200" spc="-25" baseline="1950" dirty="0" smtClean="0">
                <a:latin typeface="Calibri"/>
                <a:cs typeface="Calibri"/>
              </a:rPr>
              <a:t>v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2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ts</a:t>
            </a:r>
            <a:r>
              <a:rPr sz="4200" spc="-32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on</a:t>
            </a:r>
            <a:r>
              <a:rPr sz="4200" spc="-1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bu</a:t>
            </a:r>
            <a:r>
              <a:rPr sz="4200" spc="-9" baseline="1950" dirty="0" smtClean="0">
                <a:latin typeface="Calibri"/>
                <a:cs typeface="Calibri"/>
              </a:rPr>
              <a:t>s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ess</a:t>
            </a:r>
            <a:r>
              <a:rPr sz="4200" spc="-52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ope</a:t>
            </a:r>
            <a:r>
              <a:rPr sz="4200" spc="-64" baseline="1950" dirty="0" smtClean="0">
                <a:latin typeface="Calibri"/>
                <a:cs typeface="Calibri"/>
              </a:rPr>
              <a:t>r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tio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430231" marR="205196" algn="ctr">
              <a:lnSpc>
                <a:spcPct val="101725"/>
              </a:lnSpc>
              <a:spcBef>
                <a:spcPts val="1214"/>
              </a:spcBef>
            </a:pPr>
            <a:r>
              <a:rPr sz="2800" spc="0" dirty="0" smtClean="0">
                <a:latin typeface="Calibri"/>
                <a:cs typeface="Calibri"/>
              </a:rPr>
              <a:t>… is a</a:t>
            </a:r>
            <a:r>
              <a:rPr sz="2800" spc="-8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de</a:t>
            </a:r>
            <a:r>
              <a:rPr sz="2800" spc="-34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ai</a:t>
            </a:r>
            <a:r>
              <a:rPr sz="2800" spc="-9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42" dirty="0" smtClean="0">
                <a:latin typeface="Calibri"/>
                <a:cs typeface="Calibri"/>
              </a:rPr>
              <a:t> </a:t>
            </a:r>
            <a:r>
              <a:rPr sz="2800" spc="-618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i</a:t>
            </a:r>
            <a:r>
              <a:rPr sz="2800" u="heavy" spc="-59" dirty="0" smtClean="0">
                <a:latin typeface="Calibri"/>
                <a:cs typeface="Calibri"/>
              </a:rPr>
              <a:t>n</a:t>
            </a:r>
            <a:r>
              <a:rPr sz="2800" u="heavy" spc="-25" dirty="0" smtClean="0">
                <a:latin typeface="Calibri"/>
                <a:cs typeface="Calibri"/>
              </a:rPr>
              <a:t>v</a:t>
            </a:r>
            <a:r>
              <a:rPr sz="2800" u="heavy" spc="0" dirty="0" smtClean="0">
                <a:latin typeface="Calibri"/>
                <a:cs typeface="Calibri"/>
              </a:rPr>
              <a:t>e</a:t>
            </a:r>
            <a:r>
              <a:rPr sz="2800" u="heavy" spc="-29" dirty="0" smtClean="0">
                <a:latin typeface="Calibri"/>
                <a:cs typeface="Calibri"/>
              </a:rPr>
              <a:t>n</a:t>
            </a:r>
            <a:r>
              <a:rPr sz="2800" u="heavy" spc="-25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o</a:t>
            </a:r>
            <a:r>
              <a:rPr sz="2800" u="heavy" spc="9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y</a:t>
            </a:r>
            <a:r>
              <a:rPr sz="2800" spc="-61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of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9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ti</a:t>
            </a:r>
            <a:r>
              <a:rPr sz="2800" spc="-25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al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bus</a:t>
            </a:r>
            <a:r>
              <a:rPr sz="2800" spc="-1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ness</a:t>
            </a:r>
            <a:r>
              <a:rPr sz="2800" spc="-42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fu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ctions</a:t>
            </a:r>
            <a:endParaRPr sz="2800" dirty="0">
              <a:latin typeface="Calibri"/>
              <a:cs typeface="Calibri"/>
            </a:endParaRPr>
          </a:p>
          <a:p>
            <a:pPr marL="800404">
              <a:lnSpc>
                <a:spcPts val="3360"/>
              </a:lnSpc>
              <a:spcBef>
                <a:spcPts val="168"/>
              </a:spcBef>
            </a:pPr>
            <a:r>
              <a:rPr sz="4200" spc="0" baseline="1950" dirty="0" smtClean="0">
                <a:latin typeface="Calibri"/>
                <a:cs typeface="Calibri"/>
              </a:rPr>
              <a:t>and</a:t>
            </a:r>
            <a:r>
              <a:rPr sz="4200" spc="-59" baseline="1950" dirty="0" smtClean="0">
                <a:latin typeface="Calibri"/>
                <a:cs typeface="Calibri"/>
              </a:rPr>
              <a:t>/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-3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-5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ocesses</a:t>
            </a:r>
            <a:endParaRPr sz="2800" dirty="0">
              <a:latin typeface="Calibri"/>
              <a:cs typeface="Calibri"/>
            </a:endParaRPr>
          </a:p>
          <a:p>
            <a:pPr marL="718108" marR="724177" indent="-321868">
              <a:lnSpc>
                <a:spcPts val="3360"/>
              </a:lnSpc>
              <a:spcBef>
                <a:spcPts val="1360"/>
              </a:spcBef>
            </a:pPr>
            <a:r>
              <a:rPr sz="2800" spc="0" dirty="0" smtClean="0">
                <a:latin typeface="Calibri"/>
                <a:cs typeface="Calibri"/>
              </a:rPr>
              <a:t>…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is an</a:t>
            </a:r>
            <a:r>
              <a:rPr sz="2800" spc="-13" dirty="0" smtClean="0">
                <a:latin typeface="Calibri"/>
                <a:cs typeface="Calibri"/>
              </a:rPr>
              <a:t> </a:t>
            </a:r>
            <a:r>
              <a:rPr sz="2800" b="1" spc="0" dirty="0" smtClean="0">
                <a:latin typeface="Calibri"/>
                <a:cs typeface="Calibri"/>
              </a:rPr>
              <a:t>assessme</a:t>
            </a:r>
            <a:r>
              <a:rPr sz="2800" b="1" spc="-19" dirty="0" smtClean="0">
                <a:latin typeface="Calibri"/>
                <a:cs typeface="Calibri"/>
              </a:rPr>
              <a:t>n</a:t>
            </a:r>
            <a:r>
              <a:rPr sz="2800" b="1" spc="0" dirty="0" smtClean="0">
                <a:latin typeface="Calibri"/>
                <a:cs typeface="Calibri"/>
              </a:rPr>
              <a:t>t</a:t>
            </a:r>
            <a:r>
              <a:rPr sz="2800" b="1" spc="-10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b="1" spc="0" dirty="0" smtClean="0">
                <a:latin typeface="Calibri"/>
                <a:cs typeface="Calibri"/>
              </a:rPr>
              <a:t>priorit</a:t>
            </a:r>
            <a:r>
              <a:rPr sz="2800" b="1" spc="-4" dirty="0" smtClean="0">
                <a:latin typeface="Calibri"/>
                <a:cs typeface="Calibri"/>
              </a:rPr>
              <a:t>i</a:t>
            </a:r>
            <a:r>
              <a:rPr sz="2800" b="1" spc="-29" dirty="0" smtClean="0">
                <a:latin typeface="Calibri"/>
                <a:cs typeface="Calibri"/>
              </a:rPr>
              <a:t>z</a:t>
            </a:r>
            <a:r>
              <a:rPr sz="2800" b="1" spc="-25" dirty="0" smtClean="0">
                <a:latin typeface="Calibri"/>
                <a:cs typeface="Calibri"/>
              </a:rPr>
              <a:t>a</a:t>
            </a:r>
            <a:r>
              <a:rPr sz="2800" b="1" spc="0" dirty="0" smtClean="0">
                <a:latin typeface="Calibri"/>
                <a:cs typeface="Calibri"/>
              </a:rPr>
              <a:t>tion</a:t>
            </a:r>
            <a:r>
              <a:rPr sz="2800" b="1" spc="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of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ll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bus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ness fu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ctions</a:t>
            </a:r>
            <a:r>
              <a:rPr sz="2800" spc="571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 the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b="1" spc="0" dirty="0" smtClean="0">
                <a:latin typeface="Calibri"/>
                <a:cs typeface="Calibri"/>
              </a:rPr>
              <a:t>i</a:t>
            </a:r>
            <a:r>
              <a:rPr sz="2800" b="1" spc="-25" dirty="0" smtClean="0">
                <a:latin typeface="Calibri"/>
                <a:cs typeface="Calibri"/>
              </a:rPr>
              <a:t>n</a:t>
            </a:r>
            <a:r>
              <a:rPr sz="2800" b="1" spc="-34" dirty="0" smtClean="0">
                <a:latin typeface="Calibri"/>
                <a:cs typeface="Calibri"/>
              </a:rPr>
              <a:t>t</a:t>
            </a:r>
            <a:r>
              <a:rPr sz="2800" b="1" spc="0" dirty="0" smtClean="0">
                <a:latin typeface="Calibri"/>
                <a:cs typeface="Calibri"/>
              </a:rPr>
              <a:t>e</a:t>
            </a:r>
            <a:r>
              <a:rPr sz="2800" b="1" spc="-39" dirty="0" smtClean="0">
                <a:latin typeface="Calibri"/>
                <a:cs typeface="Calibri"/>
              </a:rPr>
              <a:t>r</a:t>
            </a:r>
            <a:r>
              <a:rPr sz="2800" b="1" spc="0" dirty="0" smtClean="0">
                <a:latin typeface="Calibri"/>
                <a:cs typeface="Calibri"/>
              </a:rPr>
              <a:t>depe</a:t>
            </a:r>
            <a:r>
              <a:rPr sz="2800" b="1" spc="-9" dirty="0" smtClean="0">
                <a:latin typeface="Calibri"/>
                <a:cs typeface="Calibri"/>
              </a:rPr>
              <a:t>n</a:t>
            </a:r>
            <a:r>
              <a:rPr sz="2800" b="1" spc="0" dirty="0" smtClean="0">
                <a:latin typeface="Calibri"/>
                <a:cs typeface="Calibri"/>
              </a:rPr>
              <a:t>denc</a:t>
            </a:r>
            <a:r>
              <a:rPr sz="2800" b="1" spc="9" dirty="0" smtClean="0">
                <a:latin typeface="Calibri"/>
                <a:cs typeface="Calibri"/>
              </a:rPr>
              <a:t>i</a:t>
            </a:r>
            <a:r>
              <a:rPr sz="2800" b="1" spc="0" dirty="0" smtClean="0">
                <a:latin typeface="Calibri"/>
                <a:cs typeface="Calibri"/>
              </a:rPr>
              <a:t>es</a:t>
            </a:r>
            <a:endParaRPr sz="2800" dirty="0">
              <a:latin typeface="Calibri"/>
              <a:cs typeface="Calibri"/>
            </a:endParaRPr>
          </a:p>
          <a:p>
            <a:pPr marL="718108" marR="495650" indent="-321868">
              <a:lnSpc>
                <a:spcPts val="3360"/>
              </a:lnSpc>
              <a:spcBef>
                <a:spcPts val="1442"/>
              </a:spcBef>
            </a:pPr>
            <a:r>
              <a:rPr sz="2800" spc="0" dirty="0" smtClean="0">
                <a:latin typeface="Calibri"/>
                <a:cs typeface="Calibri"/>
              </a:rPr>
              <a:t>…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</a:t>
            </a:r>
            <a:r>
              <a:rPr sz="2800" spc="-54" dirty="0" smtClean="0">
                <a:latin typeface="Calibri"/>
                <a:cs typeface="Calibri"/>
              </a:rPr>
              <a:t>r</a:t>
            </a:r>
            <a:r>
              <a:rPr sz="2800" spc="-9" dirty="0" smtClean="0">
                <a:latin typeface="Calibri"/>
                <a:cs typeface="Calibri"/>
              </a:rPr>
              <a:t>o</a:t>
            </a:r>
            <a:r>
              <a:rPr sz="2800" spc="0" dirty="0" smtClean="0">
                <a:latin typeface="Calibri"/>
                <a:cs typeface="Calibri"/>
              </a:rPr>
              <a:t>v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des</a:t>
            </a:r>
            <a:r>
              <a:rPr sz="2800" spc="-4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2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3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tim</a:t>
            </a:r>
            <a:r>
              <a:rPr sz="2800" spc="-2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tion</a:t>
            </a:r>
            <a:r>
              <a:rPr sz="2800" spc="-5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of</a:t>
            </a:r>
            <a:r>
              <a:rPr sz="2800" spc="-22" dirty="0" smtClean="0">
                <a:latin typeface="Calibri"/>
                <a:cs typeface="Calibri"/>
              </a:rPr>
              <a:t> </a:t>
            </a:r>
            <a:r>
              <a:rPr sz="2800" spc="-618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M</a:t>
            </a:r>
            <a:r>
              <a:rPr sz="2800" u="heavy" spc="-75" dirty="0" smtClean="0">
                <a:latin typeface="Calibri"/>
                <a:cs typeface="Calibri"/>
              </a:rPr>
              <a:t>O</a:t>
            </a:r>
            <a:r>
              <a:rPr sz="2800" u="heavy" spc="-200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52" dirty="0" smtClean="0">
                <a:latin typeface="Calibri"/>
                <a:cs typeface="Calibri"/>
              </a:rPr>
              <a:t> </a:t>
            </a:r>
            <a:r>
              <a:rPr sz="2800" u="heavy" spc="-19" dirty="0" smtClean="0">
                <a:latin typeface="Calibri"/>
                <a:cs typeface="Calibri"/>
              </a:rPr>
              <a:t>R</a:t>
            </a:r>
            <a:r>
              <a:rPr sz="2800" u="heavy" spc="-79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O</a:t>
            </a:r>
            <a:r>
              <a:rPr sz="2800" u="heavy" spc="-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28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RPOs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and </a:t>
            </a:r>
            <a:r>
              <a:rPr sz="2800" u="heavy" spc="-39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e</a:t>
            </a:r>
            <a:r>
              <a:rPr sz="2800" u="heavy" spc="-19" dirty="0" smtClean="0">
                <a:latin typeface="Calibri"/>
                <a:cs typeface="Calibri"/>
              </a:rPr>
              <a:t>c</a:t>
            </a:r>
            <a:r>
              <a:rPr sz="2800" u="heavy" spc="-9" dirty="0" smtClean="0">
                <a:latin typeface="Calibri"/>
                <a:cs typeface="Calibri"/>
              </a:rPr>
              <a:t>o</a:t>
            </a:r>
            <a:r>
              <a:rPr sz="2800" u="heavy" spc="-25" dirty="0" smtClean="0">
                <a:latin typeface="Calibri"/>
                <a:cs typeface="Calibri"/>
              </a:rPr>
              <a:t>v</a:t>
            </a:r>
            <a:r>
              <a:rPr sz="2800" u="heavy" spc="0" dirty="0" smtClean="0">
                <a:latin typeface="Calibri"/>
                <a:cs typeface="Calibri"/>
              </a:rPr>
              <a:t>ery</a:t>
            </a:r>
            <a:r>
              <a:rPr sz="2800" u="heavy" spc="-52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p</a:t>
            </a:r>
            <a:r>
              <a:rPr sz="2800" u="heavy" spc="-50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ocedu</a:t>
            </a:r>
            <a:r>
              <a:rPr sz="2800" u="heavy" spc="-39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46841" y="5817311"/>
            <a:ext cx="806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81906" y="145796"/>
            <a:ext cx="3654579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Wh</a:t>
            </a:r>
            <a:r>
              <a:rPr sz="7200" spc="-4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t is a BI</a:t>
            </a:r>
            <a:r>
              <a:rPr sz="7200" spc="-159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96240">
              <a:lnSpc>
                <a:spcPct val="101725"/>
              </a:lnSpc>
              <a:spcBef>
                <a:spcPts val="4106"/>
              </a:spcBef>
            </a:pPr>
            <a:r>
              <a:rPr sz="3600" b="1" spc="0" dirty="0" smtClean="0">
                <a:latin typeface="Calibri"/>
                <a:cs typeface="Calibri"/>
              </a:rPr>
              <a:t>A Business</a:t>
            </a:r>
            <a:r>
              <a:rPr sz="3600" b="1" spc="9" dirty="0" smtClean="0">
                <a:latin typeface="Calibri"/>
                <a:cs typeface="Calibri"/>
              </a:rPr>
              <a:t> </a:t>
            </a:r>
            <a:r>
              <a:rPr sz="3600" b="1" spc="0" dirty="0" smtClean="0">
                <a:latin typeface="Calibri"/>
                <a:cs typeface="Calibri"/>
              </a:rPr>
              <a:t>Impact </a:t>
            </a:r>
            <a:r>
              <a:rPr sz="3600" b="1" spc="9" dirty="0" smtClean="0">
                <a:latin typeface="Calibri"/>
                <a:cs typeface="Calibri"/>
              </a:rPr>
              <a:t>A</a:t>
            </a:r>
            <a:r>
              <a:rPr sz="3600" b="1" spc="0" dirty="0" smtClean="0">
                <a:latin typeface="Calibri"/>
                <a:cs typeface="Calibri"/>
              </a:rPr>
              <a:t>nal</a:t>
            </a:r>
            <a:r>
              <a:rPr sz="3600" b="1" spc="-25" dirty="0" smtClean="0">
                <a:latin typeface="Calibri"/>
                <a:cs typeface="Calibri"/>
              </a:rPr>
              <a:t>y</a:t>
            </a:r>
            <a:r>
              <a:rPr sz="3600" b="1" spc="0" dirty="0" smtClean="0">
                <a:latin typeface="Calibri"/>
                <a:cs typeface="Calibri"/>
              </a:rPr>
              <a:t>sis (BIA) ….</a:t>
            </a:r>
            <a:endParaRPr sz="3600">
              <a:latin typeface="Calibri"/>
              <a:cs typeface="Calibri"/>
            </a:endParaRPr>
          </a:p>
          <a:p>
            <a:pPr marL="693724" marR="1057554" indent="-297484">
              <a:lnSpc>
                <a:spcPct val="100199"/>
              </a:lnSpc>
              <a:spcBef>
                <a:spcPts val="934"/>
              </a:spcBef>
            </a:pPr>
            <a:r>
              <a:rPr sz="2800" spc="0" dirty="0" smtClean="0">
                <a:latin typeface="Calibri"/>
                <a:cs typeface="Calibri"/>
              </a:rPr>
              <a:t>…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includes</a:t>
            </a:r>
            <a:r>
              <a:rPr sz="2600" spc="-4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ide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tifi</a:t>
            </a:r>
            <a:r>
              <a:rPr sz="2600" spc="-19" dirty="0" smtClean="0">
                <a:latin typeface="Calibri"/>
                <a:cs typeface="Calibri"/>
              </a:rPr>
              <a:t>c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tion</a:t>
            </a:r>
            <a:r>
              <a:rPr sz="2600" spc="-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of</a:t>
            </a:r>
            <a:r>
              <a:rPr sz="2600" spc="587" dirty="0" smtClean="0">
                <a:latin typeface="Calibri"/>
                <a:cs typeface="Calibri"/>
              </a:rPr>
              <a:t> </a:t>
            </a:r>
            <a:r>
              <a:rPr sz="2600" u="heavy" spc="0" dirty="0" smtClean="0">
                <a:latin typeface="Calibri"/>
                <a:cs typeface="Calibri"/>
              </a:rPr>
              <a:t>departme</a:t>
            </a:r>
            <a:r>
              <a:rPr sz="2600" u="heavy" spc="-29" dirty="0" smtClean="0">
                <a:latin typeface="Calibri"/>
                <a:cs typeface="Calibri"/>
              </a:rPr>
              <a:t>n</a:t>
            </a:r>
            <a:r>
              <a:rPr sz="2600" u="heavy" spc="0" dirty="0" smtClean="0">
                <a:latin typeface="Calibri"/>
                <a:cs typeface="Calibri"/>
              </a:rPr>
              <a:t>t</a:t>
            </a:r>
            <a:r>
              <a:rPr sz="2600" spc="-3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criti</a:t>
            </a:r>
            <a:r>
              <a:rPr sz="2600" spc="-9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al business</a:t>
            </a:r>
            <a:r>
              <a:rPr sz="2600" spc="-4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functions</a:t>
            </a:r>
            <a:r>
              <a:rPr sz="2600" spc="-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ell as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34" dirty="0" smtClean="0">
                <a:latin typeface="Calibri"/>
                <a:cs typeface="Calibri"/>
              </a:rPr>
              <a:t>r</a:t>
            </a:r>
            <a:r>
              <a:rPr sz="2600" spc="-50" dirty="0" smtClean="0">
                <a:latin typeface="Calibri"/>
                <a:cs typeface="Calibri"/>
              </a:rPr>
              <a:t>g</a:t>
            </a:r>
            <a:r>
              <a:rPr sz="2600" spc="0" dirty="0" smtClean="0">
                <a:latin typeface="Calibri"/>
                <a:cs typeface="Calibri"/>
              </a:rPr>
              <a:t>ani</a:t>
            </a:r>
            <a:r>
              <a:rPr sz="2600" spc="-39" dirty="0" smtClean="0">
                <a:latin typeface="Calibri"/>
                <a:cs typeface="Calibri"/>
              </a:rPr>
              <a:t>z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tio</a:t>
            </a:r>
            <a:r>
              <a:rPr sz="2600" spc="9" dirty="0" smtClean="0">
                <a:latin typeface="Calibri"/>
                <a:cs typeface="Calibri"/>
              </a:rPr>
              <a:t>n</a:t>
            </a:r>
            <a:r>
              <a:rPr sz="2600" spc="-4" dirty="0" smtClean="0">
                <a:latin typeface="Calibri"/>
                <a:cs typeface="Calibri"/>
              </a:rPr>
              <a:t>-</a:t>
            </a:r>
            <a:r>
              <a:rPr sz="2600" spc="0" dirty="0" smtClean="0">
                <a:latin typeface="Calibri"/>
                <a:cs typeface="Calibri"/>
              </a:rPr>
              <a:t>wide </a:t>
            </a:r>
            <a:r>
              <a:rPr sz="2600" u="heavy" spc="0" dirty="0" smtClean="0">
                <a:latin typeface="Calibri"/>
                <a:cs typeface="Calibri"/>
              </a:rPr>
              <a:t>p</a:t>
            </a:r>
            <a:r>
              <a:rPr sz="2600" u="heavy" spc="-29" dirty="0" smtClean="0">
                <a:latin typeface="Calibri"/>
                <a:cs typeface="Calibri"/>
              </a:rPr>
              <a:t>r</a:t>
            </a:r>
            <a:r>
              <a:rPr sz="2600" u="heavy" spc="0" dirty="0" smtClean="0">
                <a:latin typeface="Calibri"/>
                <a:cs typeface="Calibri"/>
              </a:rPr>
              <a:t>oducts</a:t>
            </a:r>
            <a:r>
              <a:rPr sz="2600" u="heavy" spc="-34" dirty="0" smtClean="0">
                <a:latin typeface="Calibri"/>
                <a:cs typeface="Calibri"/>
              </a:rPr>
              <a:t> </a:t>
            </a:r>
            <a:r>
              <a:rPr sz="2600" u="heavy" spc="0" dirty="0" smtClean="0">
                <a:latin typeface="Calibri"/>
                <a:cs typeface="Calibri"/>
              </a:rPr>
              <a:t>and</a:t>
            </a:r>
            <a:r>
              <a:rPr sz="2600" u="heavy" spc="-44" dirty="0" smtClean="0">
                <a:latin typeface="Calibri"/>
                <a:cs typeface="Calibri"/>
              </a:rPr>
              <a:t>/</a:t>
            </a:r>
            <a:r>
              <a:rPr sz="2600" u="heavy" spc="0" dirty="0" smtClean="0">
                <a:latin typeface="Calibri"/>
                <a:cs typeface="Calibri"/>
              </a:rPr>
              <a:t>or se</a:t>
            </a:r>
            <a:r>
              <a:rPr sz="2600" u="heavy" spc="25" dirty="0" smtClean="0">
                <a:latin typeface="Calibri"/>
                <a:cs typeface="Calibri"/>
              </a:rPr>
              <a:t>r</a:t>
            </a:r>
            <a:r>
              <a:rPr sz="2600" u="heavy" spc="0" dirty="0" smtClean="0">
                <a:latin typeface="Calibri"/>
                <a:cs typeface="Calibri"/>
              </a:rPr>
              <a:t>vice</a:t>
            </a:r>
            <a:r>
              <a:rPr sz="2600" u="heavy" spc="9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243840" marR="380320">
              <a:lnSpc>
                <a:spcPct val="99995"/>
              </a:lnSpc>
              <a:spcBef>
                <a:spcPts val="5282"/>
              </a:spcBef>
            </a:pPr>
            <a:r>
              <a:rPr sz="2400" b="1" spc="0" dirty="0" smtClean="0">
                <a:latin typeface="Calibri"/>
                <a:cs typeface="Calibri"/>
              </a:rPr>
              <a:t>P</a:t>
            </a:r>
            <a:r>
              <a:rPr sz="2400" b="1" spc="-2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oducts</a:t>
            </a:r>
            <a:r>
              <a:rPr sz="2400" b="1" spc="-1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and Se</a:t>
            </a:r>
            <a:r>
              <a:rPr sz="2400" b="1" spc="25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vi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es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y p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ocesses th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 m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de up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ctivities.</a:t>
            </a:r>
            <a:r>
              <a:rPr sz="2400" spc="517" dirty="0" smtClean="0">
                <a:latin typeface="Calibri"/>
                <a:cs typeface="Calibri"/>
              </a:rPr>
              <a:t> </a:t>
            </a:r>
            <a:r>
              <a:rPr sz="2400" spc="-4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oducts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vices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 prioriti</a:t>
            </a:r>
            <a:r>
              <a:rPr sz="2400" spc="-39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fi</a:t>
            </a:r>
            <a:r>
              <a:rPr sz="2400" b="1" i="1" spc="-9" dirty="0" smtClean="0">
                <a:latin typeface="Calibri"/>
                <a:cs typeface="Calibri"/>
              </a:rPr>
              <a:t>r</a:t>
            </a:r>
            <a:r>
              <a:rPr sz="2400" b="1" i="1" spc="-19" dirty="0" smtClean="0">
                <a:latin typeface="Calibri"/>
                <a:cs typeface="Calibri"/>
              </a:rPr>
              <a:t>s</a:t>
            </a:r>
            <a:r>
              <a:rPr sz="2400" b="1" i="1" spc="-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;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this s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time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</a:t>
            </a:r>
            <a:r>
              <a:rPr sz="2400" spc="-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vice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ame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44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ocess prioriti</a:t>
            </a:r>
            <a:r>
              <a:rPr sz="2400" spc="-29" dirty="0" smtClean="0">
                <a:latin typeface="Calibri"/>
                <a:cs typeface="Calibri"/>
              </a:rPr>
              <a:t>z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tion.</a:t>
            </a:r>
            <a:endParaRPr sz="2400">
              <a:latin typeface="Calibri"/>
              <a:cs typeface="Calibri"/>
            </a:endParaRPr>
          </a:p>
          <a:p>
            <a:pPr marL="3505835">
              <a:lnSpc>
                <a:spcPct val="101725"/>
              </a:lnSpc>
              <a:spcBef>
                <a:spcPts val="2858"/>
              </a:spcBef>
            </a:pPr>
            <a:r>
              <a:rPr sz="1600" i="1" spc="0" dirty="0" smtClean="0">
                <a:latin typeface="Calibri"/>
                <a:cs typeface="Calibri"/>
              </a:rPr>
              <a:t>-</a:t>
            </a:r>
            <a:r>
              <a:rPr sz="1600" i="1" spc="356" dirty="0" smtClean="0">
                <a:latin typeface="Calibri"/>
                <a:cs typeface="Calibri"/>
              </a:rPr>
              <a:t> </a:t>
            </a:r>
            <a:r>
              <a:rPr sz="1600" i="1" spc="4" dirty="0" smtClean="0">
                <a:latin typeface="Calibri"/>
                <a:cs typeface="Calibri"/>
              </a:rPr>
              <a:t>I</a:t>
            </a:r>
            <a:r>
              <a:rPr sz="1600" i="1" spc="0" dirty="0" smtClean="0">
                <a:latin typeface="Calibri"/>
                <a:cs typeface="Calibri"/>
              </a:rPr>
              <a:t>SO</a:t>
            </a:r>
            <a:r>
              <a:rPr sz="1600" i="1" spc="-17" dirty="0" smtClean="0">
                <a:latin typeface="Calibri"/>
                <a:cs typeface="Calibri"/>
              </a:rPr>
              <a:t> </a:t>
            </a:r>
            <a:r>
              <a:rPr sz="1600" i="1" spc="-129" dirty="0" smtClean="0">
                <a:latin typeface="Calibri"/>
                <a:cs typeface="Calibri"/>
              </a:rPr>
              <a:t>T</a:t>
            </a:r>
            <a:r>
              <a:rPr sz="1600" i="1" spc="4" dirty="0" smtClean="0">
                <a:latin typeface="Calibri"/>
                <a:cs typeface="Calibri"/>
              </a:rPr>
              <a:t>e</a:t>
            </a:r>
            <a:r>
              <a:rPr sz="1600" i="1" spc="0" dirty="0" smtClean="0">
                <a:latin typeface="Calibri"/>
                <a:cs typeface="Calibri"/>
              </a:rPr>
              <a:t>c</a:t>
            </a:r>
            <a:r>
              <a:rPr sz="1600" i="1" spc="-9" dirty="0" smtClean="0">
                <a:latin typeface="Calibri"/>
                <a:cs typeface="Calibri"/>
              </a:rPr>
              <a:t>h</a:t>
            </a:r>
            <a:r>
              <a:rPr sz="1600" i="1" spc="0" dirty="0" smtClean="0">
                <a:latin typeface="Calibri"/>
                <a:cs typeface="Calibri"/>
              </a:rPr>
              <a:t>ni</a:t>
            </a:r>
            <a:r>
              <a:rPr sz="1600" i="1" spc="-14" dirty="0" smtClean="0">
                <a:latin typeface="Calibri"/>
                <a:cs typeface="Calibri"/>
              </a:rPr>
              <a:t>c</a:t>
            </a:r>
            <a:r>
              <a:rPr sz="1600" i="1" spc="0" dirty="0" smtClean="0">
                <a:latin typeface="Calibri"/>
                <a:cs typeface="Calibri"/>
              </a:rPr>
              <a:t>al</a:t>
            </a:r>
            <a:r>
              <a:rPr sz="1600" i="1" spc="-60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S</a:t>
            </a:r>
            <a:r>
              <a:rPr sz="1600" i="1" spc="-4" dirty="0" smtClean="0">
                <a:latin typeface="Calibri"/>
                <a:cs typeface="Calibri"/>
              </a:rPr>
              <a:t>p</a:t>
            </a:r>
            <a:r>
              <a:rPr sz="1600" i="1" spc="4" dirty="0" smtClean="0">
                <a:latin typeface="Calibri"/>
                <a:cs typeface="Calibri"/>
              </a:rPr>
              <a:t>e</a:t>
            </a:r>
            <a:r>
              <a:rPr sz="1600" i="1" spc="0" dirty="0" smtClean="0">
                <a:latin typeface="Calibri"/>
                <a:cs typeface="Calibri"/>
              </a:rPr>
              <a:t>ci</a:t>
            </a:r>
            <a:r>
              <a:rPr sz="1600" i="1" spc="4" dirty="0" smtClean="0">
                <a:latin typeface="Calibri"/>
                <a:cs typeface="Calibri"/>
              </a:rPr>
              <a:t>fi</a:t>
            </a:r>
            <a:r>
              <a:rPr sz="1600" i="1" spc="-14" dirty="0" smtClean="0">
                <a:latin typeface="Calibri"/>
                <a:cs typeface="Calibri"/>
              </a:rPr>
              <a:t>c</a:t>
            </a:r>
            <a:r>
              <a:rPr sz="1600" i="1" spc="0" dirty="0" smtClean="0">
                <a:latin typeface="Calibri"/>
                <a:cs typeface="Calibri"/>
              </a:rPr>
              <a:t>at</a:t>
            </a:r>
            <a:r>
              <a:rPr sz="1600" i="1" spc="4" dirty="0" smtClean="0">
                <a:latin typeface="Calibri"/>
                <a:cs typeface="Calibri"/>
              </a:rPr>
              <a:t>i</a:t>
            </a:r>
            <a:r>
              <a:rPr sz="1600" i="1" spc="0" dirty="0" smtClean="0">
                <a:latin typeface="Calibri"/>
                <a:cs typeface="Calibri"/>
              </a:rPr>
              <a:t>on</a:t>
            </a:r>
            <a:r>
              <a:rPr sz="1600" i="1" spc="-82" dirty="0" smtClean="0">
                <a:latin typeface="Calibri"/>
                <a:cs typeface="Calibri"/>
              </a:rPr>
              <a:t> </a:t>
            </a:r>
            <a:r>
              <a:rPr sz="1600" i="1" spc="-25" dirty="0" smtClean="0">
                <a:latin typeface="Calibri"/>
                <a:cs typeface="Calibri"/>
              </a:rPr>
              <a:t>R</a:t>
            </a:r>
            <a:r>
              <a:rPr sz="1600" i="1" spc="4" dirty="0" smtClean="0">
                <a:latin typeface="Calibri"/>
                <a:cs typeface="Calibri"/>
              </a:rPr>
              <a:t>e</a:t>
            </a:r>
            <a:r>
              <a:rPr sz="1600" i="1" spc="0" dirty="0" smtClean="0">
                <a:latin typeface="Calibri"/>
                <a:cs typeface="Calibri"/>
              </a:rPr>
              <a:t>f</a:t>
            </a:r>
            <a:r>
              <a:rPr sz="1600" i="1" spc="-21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#</a:t>
            </a:r>
            <a:r>
              <a:rPr sz="1600" i="1" spc="-2" dirty="0" smtClean="0">
                <a:latin typeface="Calibri"/>
                <a:cs typeface="Calibri"/>
              </a:rPr>
              <a:t> </a:t>
            </a:r>
            <a:r>
              <a:rPr sz="1600" i="1" spc="4" dirty="0" smtClean="0">
                <a:latin typeface="Calibri"/>
                <a:cs typeface="Calibri"/>
              </a:rPr>
              <a:t>I</a:t>
            </a:r>
            <a:r>
              <a:rPr sz="1600" i="1" spc="0" dirty="0" smtClean="0">
                <a:latin typeface="Calibri"/>
                <a:cs typeface="Calibri"/>
              </a:rPr>
              <a:t>SO/</a:t>
            </a:r>
            <a:r>
              <a:rPr sz="1600" i="1" spc="4" dirty="0" smtClean="0">
                <a:latin typeface="Calibri"/>
                <a:cs typeface="Calibri"/>
              </a:rPr>
              <a:t>T</a:t>
            </a:r>
            <a:r>
              <a:rPr sz="1600" i="1" spc="0" dirty="0" smtClean="0">
                <a:latin typeface="Calibri"/>
                <a:cs typeface="Calibri"/>
              </a:rPr>
              <a:t>S</a:t>
            </a:r>
            <a:r>
              <a:rPr sz="1600" i="1" spc="-33" dirty="0" smtClean="0">
                <a:latin typeface="Calibri"/>
                <a:cs typeface="Calibri"/>
              </a:rPr>
              <a:t> </a:t>
            </a:r>
            <a:r>
              <a:rPr sz="1600" i="1" spc="-4" dirty="0" smtClean="0">
                <a:latin typeface="Calibri"/>
                <a:cs typeface="Calibri"/>
              </a:rPr>
              <a:t>22317</a:t>
            </a:r>
            <a:r>
              <a:rPr sz="1600" i="1" spc="0" dirty="0" smtClean="0">
                <a:latin typeface="Calibri"/>
                <a:cs typeface="Calibri"/>
              </a:rPr>
              <a:t>:2</a:t>
            </a:r>
            <a:r>
              <a:rPr sz="1600" i="1" spc="4" dirty="0" smtClean="0">
                <a:latin typeface="Calibri"/>
                <a:cs typeface="Calibri"/>
              </a:rPr>
              <a:t>0</a:t>
            </a:r>
            <a:r>
              <a:rPr sz="1600" i="1" spc="-4" dirty="0" smtClean="0">
                <a:latin typeface="Calibri"/>
                <a:cs typeface="Calibri"/>
              </a:rPr>
              <a:t>1</a:t>
            </a:r>
            <a:r>
              <a:rPr sz="1600" i="1" spc="4" dirty="0" smtClean="0">
                <a:latin typeface="Calibri"/>
                <a:cs typeface="Calibri"/>
              </a:rPr>
              <a:t>5(</a:t>
            </a:r>
            <a:r>
              <a:rPr sz="1600" i="1" spc="0" dirty="0" smtClean="0">
                <a:latin typeface="Calibri"/>
                <a:cs typeface="Calibri"/>
              </a:rPr>
              <a:t>E)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1652" y="3081147"/>
            <a:ext cx="704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49783" y="3081147"/>
            <a:ext cx="747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0" y="4114800"/>
            <a:ext cx="3505200" cy="152400"/>
          </a:xfrm>
          <a:custGeom>
            <a:avLst/>
            <a:gdLst/>
            <a:ahLst/>
            <a:cxnLst/>
            <a:rect l="l" t="t" r="r" b="b"/>
            <a:pathLst>
              <a:path w="3505200" h="152400">
                <a:moveTo>
                  <a:pt x="3505200" y="0"/>
                </a:moveTo>
                <a:lnTo>
                  <a:pt x="0" y="152400"/>
                </a:lnTo>
              </a:path>
            </a:pathLst>
          </a:custGeom>
          <a:ln w="5715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5800" y="2743200"/>
            <a:ext cx="1219200" cy="2438400"/>
          </a:xfrm>
          <a:custGeom>
            <a:avLst/>
            <a:gdLst/>
            <a:ahLst/>
            <a:cxnLst/>
            <a:rect l="l" t="t" r="r" b="b"/>
            <a:pathLst>
              <a:path w="1219200" h="2438400">
                <a:moveTo>
                  <a:pt x="0" y="2438400"/>
                </a:moveTo>
                <a:lnTo>
                  <a:pt x="1219200" y="0"/>
                </a:lnTo>
              </a:path>
            </a:pathLst>
          </a:custGeom>
          <a:ln w="5715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7000" y="2590800"/>
            <a:ext cx="2743200" cy="1524000"/>
          </a:xfrm>
          <a:custGeom>
            <a:avLst/>
            <a:gdLst/>
            <a:ahLst/>
            <a:cxnLst/>
            <a:rect l="l" t="t" r="r" b="b"/>
            <a:pathLst>
              <a:path w="2743200" h="1524000">
                <a:moveTo>
                  <a:pt x="0" y="1524000"/>
                </a:moveTo>
                <a:lnTo>
                  <a:pt x="2743200" y="0"/>
                </a:lnTo>
              </a:path>
            </a:pathLst>
          </a:custGeom>
          <a:ln w="5715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57600" y="2667000"/>
            <a:ext cx="2667000" cy="1371600"/>
          </a:xfrm>
          <a:custGeom>
            <a:avLst/>
            <a:gdLst/>
            <a:ahLst/>
            <a:cxnLst/>
            <a:rect l="l" t="t" r="r" b="b"/>
            <a:pathLst>
              <a:path w="2667000" h="1371600">
                <a:moveTo>
                  <a:pt x="2667000" y="137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2590800"/>
            <a:ext cx="990600" cy="2819400"/>
          </a:xfrm>
          <a:custGeom>
            <a:avLst/>
            <a:gdLst/>
            <a:ahLst/>
            <a:cxnLst/>
            <a:rect l="l" t="t" r="r" b="b"/>
            <a:pathLst>
              <a:path w="990600" h="2819400">
                <a:moveTo>
                  <a:pt x="990600" y="281940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05000" y="259080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1143000"/>
                </a:lnTo>
              </a:path>
            </a:pathLst>
          </a:custGeom>
          <a:ln w="762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4600" y="4572000"/>
            <a:ext cx="1447800" cy="685800"/>
          </a:xfrm>
          <a:custGeom>
            <a:avLst/>
            <a:gdLst/>
            <a:ahLst/>
            <a:cxnLst/>
            <a:rect l="l" t="t" r="r" b="b"/>
            <a:pathLst>
              <a:path w="1447800" h="685800">
                <a:moveTo>
                  <a:pt x="0" y="0"/>
                </a:moveTo>
                <a:lnTo>
                  <a:pt x="1447800" y="685800"/>
                </a:lnTo>
              </a:path>
            </a:pathLst>
          </a:custGeom>
          <a:ln w="762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1600" y="4648200"/>
            <a:ext cx="1524000" cy="609600"/>
          </a:xfrm>
          <a:custGeom>
            <a:avLst/>
            <a:gdLst/>
            <a:ahLst/>
            <a:cxnLst/>
            <a:rect l="l" t="t" r="r" b="b"/>
            <a:pathLst>
              <a:path w="1524000" h="609600">
                <a:moveTo>
                  <a:pt x="152400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53200" y="2743200"/>
            <a:ext cx="685800" cy="1219200"/>
          </a:xfrm>
          <a:custGeom>
            <a:avLst/>
            <a:gdLst/>
            <a:ahLst/>
            <a:cxnLst/>
            <a:rect l="l" t="t" r="r" b="b"/>
            <a:pathLst>
              <a:path w="685800" h="1219200">
                <a:moveTo>
                  <a:pt x="0" y="0"/>
                </a:moveTo>
                <a:lnTo>
                  <a:pt x="685800" y="1219200"/>
                </a:lnTo>
              </a:path>
            </a:pathLst>
          </a:custGeom>
          <a:ln w="762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1400" y="2133600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76200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52800" y="2286000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24600" y="2514600"/>
            <a:ext cx="762000" cy="1371600"/>
          </a:xfrm>
          <a:custGeom>
            <a:avLst/>
            <a:gdLst/>
            <a:ahLst/>
            <a:cxnLst/>
            <a:rect l="l" t="t" r="r" b="b"/>
            <a:pathLst>
              <a:path w="762000" h="1371600">
                <a:moveTo>
                  <a:pt x="0" y="0"/>
                </a:moveTo>
                <a:lnTo>
                  <a:pt x="762000" y="137160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24400" y="4648200"/>
            <a:ext cx="1828800" cy="533400"/>
          </a:xfrm>
          <a:custGeom>
            <a:avLst/>
            <a:gdLst/>
            <a:ahLst/>
            <a:cxnLst/>
            <a:rect l="l" t="t" r="r" b="b"/>
            <a:pathLst>
              <a:path w="1828800" h="533400">
                <a:moveTo>
                  <a:pt x="1828800" y="0"/>
                </a:moveTo>
                <a:lnTo>
                  <a:pt x="0" y="53340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33600" y="4267200"/>
            <a:ext cx="2362200" cy="990600"/>
          </a:xfrm>
          <a:custGeom>
            <a:avLst/>
            <a:gdLst/>
            <a:ahLst/>
            <a:cxnLst/>
            <a:rect l="l" t="t" r="r" b="b"/>
            <a:pathLst>
              <a:path w="2362200" h="990600">
                <a:moveTo>
                  <a:pt x="0" y="0"/>
                </a:moveTo>
                <a:lnTo>
                  <a:pt x="2362200" y="99060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81200" y="2667000"/>
            <a:ext cx="762000" cy="1295400"/>
          </a:xfrm>
          <a:custGeom>
            <a:avLst/>
            <a:gdLst/>
            <a:ahLst/>
            <a:cxnLst/>
            <a:rect l="l" t="t" r="r" b="b"/>
            <a:pathLst>
              <a:path w="762000" h="1295400">
                <a:moveTo>
                  <a:pt x="762000" y="0"/>
                </a:moveTo>
                <a:lnTo>
                  <a:pt x="0" y="129540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24200" y="2514600"/>
            <a:ext cx="3352800" cy="1524000"/>
          </a:xfrm>
          <a:custGeom>
            <a:avLst/>
            <a:gdLst/>
            <a:ahLst/>
            <a:cxnLst/>
            <a:rect l="l" t="t" r="r" b="b"/>
            <a:pathLst>
              <a:path w="3352800" h="1524000">
                <a:moveTo>
                  <a:pt x="0" y="0"/>
                </a:moveTo>
                <a:lnTo>
                  <a:pt x="3352800" y="152400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7000" y="4038600"/>
            <a:ext cx="4495800" cy="152400"/>
          </a:xfrm>
          <a:custGeom>
            <a:avLst/>
            <a:gdLst/>
            <a:ahLst/>
            <a:cxnLst/>
            <a:rect l="l" t="t" r="r" b="b"/>
            <a:pathLst>
              <a:path w="4495800" h="152400">
                <a:moveTo>
                  <a:pt x="0" y="152400"/>
                </a:moveTo>
                <a:lnTo>
                  <a:pt x="4495800" y="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67000" y="2362200"/>
            <a:ext cx="3200400" cy="1828800"/>
          </a:xfrm>
          <a:custGeom>
            <a:avLst/>
            <a:gdLst/>
            <a:ahLst/>
            <a:cxnLst/>
            <a:rect l="l" t="t" r="r" b="b"/>
            <a:pathLst>
              <a:path w="3200400" h="1828800">
                <a:moveTo>
                  <a:pt x="0" y="1828800"/>
                </a:moveTo>
                <a:lnTo>
                  <a:pt x="3200400" y="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19600" y="2362200"/>
            <a:ext cx="1447800" cy="2895600"/>
          </a:xfrm>
          <a:custGeom>
            <a:avLst/>
            <a:gdLst/>
            <a:ahLst/>
            <a:cxnLst/>
            <a:rect l="l" t="t" r="r" b="b"/>
            <a:pathLst>
              <a:path w="1447800" h="2895600">
                <a:moveTo>
                  <a:pt x="1447800" y="0"/>
                </a:moveTo>
                <a:lnTo>
                  <a:pt x="0" y="289560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29000" y="2438400"/>
            <a:ext cx="990600" cy="2819400"/>
          </a:xfrm>
          <a:custGeom>
            <a:avLst/>
            <a:gdLst/>
            <a:ahLst/>
            <a:cxnLst/>
            <a:rect l="l" t="t" r="r" b="b"/>
            <a:pathLst>
              <a:path w="990600" h="2819400">
                <a:moveTo>
                  <a:pt x="990600" y="2819400"/>
                </a:moveTo>
                <a:lnTo>
                  <a:pt x="0" y="0"/>
                </a:lnTo>
              </a:path>
            </a:pathLst>
          </a:custGeom>
          <a:ln w="5715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47800" y="1371600"/>
            <a:ext cx="2438400" cy="1752600"/>
          </a:xfrm>
          <a:custGeom>
            <a:avLst/>
            <a:gdLst/>
            <a:ahLst/>
            <a:cxnLst/>
            <a:rect l="l" t="t" r="r" b="b"/>
            <a:pathLst>
              <a:path w="2438400" h="1752600">
                <a:moveTo>
                  <a:pt x="0" y="876300"/>
                </a:moveTo>
                <a:lnTo>
                  <a:pt x="4041" y="948174"/>
                </a:lnTo>
                <a:lnTo>
                  <a:pt x="15957" y="1018447"/>
                </a:lnTo>
                <a:lnTo>
                  <a:pt x="35432" y="1086894"/>
                </a:lnTo>
                <a:lnTo>
                  <a:pt x="62154" y="1153290"/>
                </a:lnTo>
                <a:lnTo>
                  <a:pt x="95809" y="1217408"/>
                </a:lnTo>
                <a:lnTo>
                  <a:pt x="136083" y="1279023"/>
                </a:lnTo>
                <a:lnTo>
                  <a:pt x="182662" y="1337910"/>
                </a:lnTo>
                <a:lnTo>
                  <a:pt x="235232" y="1393844"/>
                </a:lnTo>
                <a:lnTo>
                  <a:pt x="293480" y="1446598"/>
                </a:lnTo>
                <a:lnTo>
                  <a:pt x="357092" y="1495948"/>
                </a:lnTo>
                <a:lnTo>
                  <a:pt x="425754" y="1541668"/>
                </a:lnTo>
                <a:lnTo>
                  <a:pt x="499152" y="1583533"/>
                </a:lnTo>
                <a:lnTo>
                  <a:pt x="576973" y="1621317"/>
                </a:lnTo>
                <a:lnTo>
                  <a:pt x="658903" y="1654794"/>
                </a:lnTo>
                <a:lnTo>
                  <a:pt x="744628" y="1683740"/>
                </a:lnTo>
                <a:lnTo>
                  <a:pt x="833835" y="1707928"/>
                </a:lnTo>
                <a:lnTo>
                  <a:pt x="926209" y="1727134"/>
                </a:lnTo>
                <a:lnTo>
                  <a:pt x="1021437" y="1741131"/>
                </a:lnTo>
                <a:lnTo>
                  <a:pt x="1119205" y="1749695"/>
                </a:lnTo>
                <a:lnTo>
                  <a:pt x="1219200" y="1752600"/>
                </a:lnTo>
                <a:lnTo>
                  <a:pt x="1319194" y="1749695"/>
                </a:lnTo>
                <a:lnTo>
                  <a:pt x="1416962" y="1741131"/>
                </a:lnTo>
                <a:lnTo>
                  <a:pt x="1512190" y="1727134"/>
                </a:lnTo>
                <a:lnTo>
                  <a:pt x="1604564" y="1707928"/>
                </a:lnTo>
                <a:lnTo>
                  <a:pt x="1693771" y="1683740"/>
                </a:lnTo>
                <a:lnTo>
                  <a:pt x="1779496" y="1654794"/>
                </a:lnTo>
                <a:lnTo>
                  <a:pt x="1861426" y="1621317"/>
                </a:lnTo>
                <a:lnTo>
                  <a:pt x="1939247" y="1583533"/>
                </a:lnTo>
                <a:lnTo>
                  <a:pt x="2012645" y="1541668"/>
                </a:lnTo>
                <a:lnTo>
                  <a:pt x="2081307" y="1495948"/>
                </a:lnTo>
                <a:lnTo>
                  <a:pt x="2144919" y="1446598"/>
                </a:lnTo>
                <a:lnTo>
                  <a:pt x="2203167" y="1393844"/>
                </a:lnTo>
                <a:lnTo>
                  <a:pt x="2255737" y="1337910"/>
                </a:lnTo>
                <a:lnTo>
                  <a:pt x="2302316" y="1279023"/>
                </a:lnTo>
                <a:lnTo>
                  <a:pt x="2342590" y="1217408"/>
                </a:lnTo>
                <a:lnTo>
                  <a:pt x="2376245" y="1153290"/>
                </a:lnTo>
                <a:lnTo>
                  <a:pt x="2402967" y="1086894"/>
                </a:lnTo>
                <a:lnTo>
                  <a:pt x="2422442" y="1018447"/>
                </a:lnTo>
                <a:lnTo>
                  <a:pt x="2434358" y="948174"/>
                </a:lnTo>
                <a:lnTo>
                  <a:pt x="2438400" y="876300"/>
                </a:lnTo>
                <a:lnTo>
                  <a:pt x="2434358" y="804425"/>
                </a:lnTo>
                <a:lnTo>
                  <a:pt x="2422442" y="734152"/>
                </a:lnTo>
                <a:lnTo>
                  <a:pt x="2402967" y="665705"/>
                </a:lnTo>
                <a:lnTo>
                  <a:pt x="2376245" y="599309"/>
                </a:lnTo>
                <a:lnTo>
                  <a:pt x="2342590" y="535191"/>
                </a:lnTo>
                <a:lnTo>
                  <a:pt x="2302316" y="473576"/>
                </a:lnTo>
                <a:lnTo>
                  <a:pt x="2255737" y="414689"/>
                </a:lnTo>
                <a:lnTo>
                  <a:pt x="2203167" y="358755"/>
                </a:lnTo>
                <a:lnTo>
                  <a:pt x="2144919" y="306001"/>
                </a:lnTo>
                <a:lnTo>
                  <a:pt x="2081307" y="256651"/>
                </a:lnTo>
                <a:lnTo>
                  <a:pt x="2012645" y="210931"/>
                </a:lnTo>
                <a:lnTo>
                  <a:pt x="1939247" y="169066"/>
                </a:lnTo>
                <a:lnTo>
                  <a:pt x="1861426" y="131282"/>
                </a:lnTo>
                <a:lnTo>
                  <a:pt x="1779496" y="97805"/>
                </a:lnTo>
                <a:lnTo>
                  <a:pt x="1693771" y="68859"/>
                </a:lnTo>
                <a:lnTo>
                  <a:pt x="1604564" y="44671"/>
                </a:lnTo>
                <a:lnTo>
                  <a:pt x="1512190" y="25465"/>
                </a:lnTo>
                <a:lnTo>
                  <a:pt x="1416962" y="11468"/>
                </a:lnTo>
                <a:lnTo>
                  <a:pt x="1319194" y="2904"/>
                </a:lnTo>
                <a:lnTo>
                  <a:pt x="1219200" y="0"/>
                </a:lnTo>
                <a:lnTo>
                  <a:pt x="1119205" y="2904"/>
                </a:lnTo>
                <a:lnTo>
                  <a:pt x="1021437" y="11468"/>
                </a:lnTo>
                <a:lnTo>
                  <a:pt x="926209" y="25465"/>
                </a:lnTo>
                <a:lnTo>
                  <a:pt x="833835" y="44671"/>
                </a:lnTo>
                <a:lnTo>
                  <a:pt x="744628" y="68859"/>
                </a:lnTo>
                <a:lnTo>
                  <a:pt x="658903" y="97805"/>
                </a:lnTo>
                <a:lnTo>
                  <a:pt x="576973" y="131282"/>
                </a:lnTo>
                <a:lnTo>
                  <a:pt x="499152" y="169066"/>
                </a:lnTo>
                <a:lnTo>
                  <a:pt x="425754" y="210931"/>
                </a:lnTo>
                <a:lnTo>
                  <a:pt x="357092" y="256651"/>
                </a:lnTo>
                <a:lnTo>
                  <a:pt x="293480" y="306001"/>
                </a:lnTo>
                <a:lnTo>
                  <a:pt x="235232" y="358755"/>
                </a:lnTo>
                <a:lnTo>
                  <a:pt x="182662" y="414689"/>
                </a:lnTo>
                <a:lnTo>
                  <a:pt x="136083" y="473576"/>
                </a:lnTo>
                <a:lnTo>
                  <a:pt x="95809" y="535191"/>
                </a:lnTo>
                <a:lnTo>
                  <a:pt x="62154" y="599309"/>
                </a:lnTo>
                <a:lnTo>
                  <a:pt x="35432" y="665705"/>
                </a:lnTo>
                <a:lnTo>
                  <a:pt x="15957" y="734152"/>
                </a:lnTo>
                <a:lnTo>
                  <a:pt x="4041" y="804425"/>
                </a:lnTo>
                <a:lnTo>
                  <a:pt x="0" y="87630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7800" y="1371600"/>
            <a:ext cx="2438400" cy="1752600"/>
          </a:xfrm>
          <a:custGeom>
            <a:avLst/>
            <a:gdLst/>
            <a:ahLst/>
            <a:cxnLst/>
            <a:rect l="l" t="t" r="r" b="b"/>
            <a:pathLst>
              <a:path w="2438400" h="1752600">
                <a:moveTo>
                  <a:pt x="0" y="876300"/>
                </a:moveTo>
                <a:lnTo>
                  <a:pt x="4041" y="804425"/>
                </a:lnTo>
                <a:lnTo>
                  <a:pt x="15957" y="734152"/>
                </a:lnTo>
                <a:lnTo>
                  <a:pt x="35432" y="665705"/>
                </a:lnTo>
                <a:lnTo>
                  <a:pt x="62154" y="599309"/>
                </a:lnTo>
                <a:lnTo>
                  <a:pt x="95809" y="535191"/>
                </a:lnTo>
                <a:lnTo>
                  <a:pt x="136083" y="473576"/>
                </a:lnTo>
                <a:lnTo>
                  <a:pt x="182662" y="414689"/>
                </a:lnTo>
                <a:lnTo>
                  <a:pt x="235232" y="358755"/>
                </a:lnTo>
                <a:lnTo>
                  <a:pt x="293480" y="306001"/>
                </a:lnTo>
                <a:lnTo>
                  <a:pt x="357092" y="256651"/>
                </a:lnTo>
                <a:lnTo>
                  <a:pt x="425754" y="210931"/>
                </a:lnTo>
                <a:lnTo>
                  <a:pt x="499152" y="169066"/>
                </a:lnTo>
                <a:lnTo>
                  <a:pt x="576973" y="131282"/>
                </a:lnTo>
                <a:lnTo>
                  <a:pt x="658903" y="97805"/>
                </a:lnTo>
                <a:lnTo>
                  <a:pt x="744628" y="68859"/>
                </a:lnTo>
                <a:lnTo>
                  <a:pt x="833835" y="44671"/>
                </a:lnTo>
                <a:lnTo>
                  <a:pt x="926209" y="25465"/>
                </a:lnTo>
                <a:lnTo>
                  <a:pt x="1021437" y="11468"/>
                </a:lnTo>
                <a:lnTo>
                  <a:pt x="1119205" y="2904"/>
                </a:lnTo>
                <a:lnTo>
                  <a:pt x="1219200" y="0"/>
                </a:lnTo>
                <a:lnTo>
                  <a:pt x="1319194" y="2904"/>
                </a:lnTo>
                <a:lnTo>
                  <a:pt x="1416962" y="11468"/>
                </a:lnTo>
                <a:lnTo>
                  <a:pt x="1512190" y="25465"/>
                </a:lnTo>
                <a:lnTo>
                  <a:pt x="1604564" y="44671"/>
                </a:lnTo>
                <a:lnTo>
                  <a:pt x="1693771" y="68859"/>
                </a:lnTo>
                <a:lnTo>
                  <a:pt x="1779496" y="97805"/>
                </a:lnTo>
                <a:lnTo>
                  <a:pt x="1861426" y="131282"/>
                </a:lnTo>
                <a:lnTo>
                  <a:pt x="1939247" y="169066"/>
                </a:lnTo>
                <a:lnTo>
                  <a:pt x="2012645" y="210931"/>
                </a:lnTo>
                <a:lnTo>
                  <a:pt x="2081307" y="256651"/>
                </a:lnTo>
                <a:lnTo>
                  <a:pt x="2144919" y="306001"/>
                </a:lnTo>
                <a:lnTo>
                  <a:pt x="2203167" y="358755"/>
                </a:lnTo>
                <a:lnTo>
                  <a:pt x="2255737" y="414689"/>
                </a:lnTo>
                <a:lnTo>
                  <a:pt x="2302316" y="473576"/>
                </a:lnTo>
                <a:lnTo>
                  <a:pt x="2342590" y="535191"/>
                </a:lnTo>
                <a:lnTo>
                  <a:pt x="2376245" y="599309"/>
                </a:lnTo>
                <a:lnTo>
                  <a:pt x="2402967" y="665705"/>
                </a:lnTo>
                <a:lnTo>
                  <a:pt x="2422442" y="734152"/>
                </a:lnTo>
                <a:lnTo>
                  <a:pt x="2434358" y="804425"/>
                </a:lnTo>
                <a:lnTo>
                  <a:pt x="2438400" y="876300"/>
                </a:lnTo>
                <a:lnTo>
                  <a:pt x="2434358" y="948174"/>
                </a:lnTo>
                <a:lnTo>
                  <a:pt x="2422442" y="1018447"/>
                </a:lnTo>
                <a:lnTo>
                  <a:pt x="2402967" y="1086894"/>
                </a:lnTo>
                <a:lnTo>
                  <a:pt x="2376245" y="1153290"/>
                </a:lnTo>
                <a:lnTo>
                  <a:pt x="2342590" y="1217408"/>
                </a:lnTo>
                <a:lnTo>
                  <a:pt x="2302316" y="1279023"/>
                </a:lnTo>
                <a:lnTo>
                  <a:pt x="2255737" y="1337910"/>
                </a:lnTo>
                <a:lnTo>
                  <a:pt x="2203167" y="1393844"/>
                </a:lnTo>
                <a:lnTo>
                  <a:pt x="2144919" y="1446598"/>
                </a:lnTo>
                <a:lnTo>
                  <a:pt x="2081307" y="1495948"/>
                </a:lnTo>
                <a:lnTo>
                  <a:pt x="2012645" y="1541668"/>
                </a:lnTo>
                <a:lnTo>
                  <a:pt x="1939247" y="1583533"/>
                </a:lnTo>
                <a:lnTo>
                  <a:pt x="1861426" y="1621317"/>
                </a:lnTo>
                <a:lnTo>
                  <a:pt x="1779496" y="1654794"/>
                </a:lnTo>
                <a:lnTo>
                  <a:pt x="1693771" y="1683740"/>
                </a:lnTo>
                <a:lnTo>
                  <a:pt x="1604564" y="1707928"/>
                </a:lnTo>
                <a:lnTo>
                  <a:pt x="1512190" y="1727134"/>
                </a:lnTo>
                <a:lnTo>
                  <a:pt x="1416962" y="1741131"/>
                </a:lnTo>
                <a:lnTo>
                  <a:pt x="1319194" y="1749695"/>
                </a:lnTo>
                <a:lnTo>
                  <a:pt x="1219200" y="1752600"/>
                </a:lnTo>
                <a:lnTo>
                  <a:pt x="1119205" y="1749695"/>
                </a:lnTo>
                <a:lnTo>
                  <a:pt x="1021437" y="1741131"/>
                </a:lnTo>
                <a:lnTo>
                  <a:pt x="926209" y="1727134"/>
                </a:lnTo>
                <a:lnTo>
                  <a:pt x="833835" y="1707928"/>
                </a:lnTo>
                <a:lnTo>
                  <a:pt x="744628" y="1683740"/>
                </a:lnTo>
                <a:lnTo>
                  <a:pt x="658903" y="1654794"/>
                </a:lnTo>
                <a:lnTo>
                  <a:pt x="576973" y="1621317"/>
                </a:lnTo>
                <a:lnTo>
                  <a:pt x="499152" y="1583533"/>
                </a:lnTo>
                <a:lnTo>
                  <a:pt x="425754" y="1541668"/>
                </a:lnTo>
                <a:lnTo>
                  <a:pt x="357092" y="1495948"/>
                </a:lnTo>
                <a:lnTo>
                  <a:pt x="293480" y="1446598"/>
                </a:lnTo>
                <a:lnTo>
                  <a:pt x="235232" y="1393844"/>
                </a:lnTo>
                <a:lnTo>
                  <a:pt x="182662" y="1337910"/>
                </a:lnTo>
                <a:lnTo>
                  <a:pt x="136083" y="1279023"/>
                </a:lnTo>
                <a:lnTo>
                  <a:pt x="95809" y="1217408"/>
                </a:lnTo>
                <a:lnTo>
                  <a:pt x="62154" y="1153290"/>
                </a:lnTo>
                <a:lnTo>
                  <a:pt x="35432" y="1086894"/>
                </a:lnTo>
                <a:lnTo>
                  <a:pt x="15957" y="1018447"/>
                </a:lnTo>
                <a:lnTo>
                  <a:pt x="4041" y="948174"/>
                </a:lnTo>
                <a:lnTo>
                  <a:pt x="0" y="876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9200" y="1524000"/>
            <a:ext cx="1905000" cy="1600200"/>
          </a:xfrm>
          <a:custGeom>
            <a:avLst/>
            <a:gdLst/>
            <a:ahLst/>
            <a:cxnLst/>
            <a:rect l="l" t="t" r="r" b="b"/>
            <a:pathLst>
              <a:path w="1905000" h="1600200">
                <a:moveTo>
                  <a:pt x="0" y="800100"/>
                </a:moveTo>
                <a:lnTo>
                  <a:pt x="3157" y="865713"/>
                </a:lnTo>
                <a:lnTo>
                  <a:pt x="12467" y="929868"/>
                </a:lnTo>
                <a:lnTo>
                  <a:pt x="27683" y="992357"/>
                </a:lnTo>
                <a:lnTo>
                  <a:pt x="48560" y="1052974"/>
                </a:lnTo>
                <a:lnTo>
                  <a:pt x="74854" y="1111513"/>
                </a:lnTo>
                <a:lnTo>
                  <a:pt x="106319" y="1167769"/>
                </a:lnTo>
                <a:lnTo>
                  <a:pt x="142710" y="1221536"/>
                </a:lnTo>
                <a:lnTo>
                  <a:pt x="183782" y="1272607"/>
                </a:lnTo>
                <a:lnTo>
                  <a:pt x="229289" y="1320776"/>
                </a:lnTo>
                <a:lnTo>
                  <a:pt x="278987" y="1365837"/>
                </a:lnTo>
                <a:lnTo>
                  <a:pt x="332630" y="1407584"/>
                </a:lnTo>
                <a:lnTo>
                  <a:pt x="389973" y="1445812"/>
                </a:lnTo>
                <a:lnTo>
                  <a:pt x="450771" y="1480314"/>
                </a:lnTo>
                <a:lnTo>
                  <a:pt x="514779" y="1510884"/>
                </a:lnTo>
                <a:lnTo>
                  <a:pt x="581751" y="1537317"/>
                </a:lnTo>
                <a:lnTo>
                  <a:pt x="651442" y="1559405"/>
                </a:lnTo>
                <a:lnTo>
                  <a:pt x="723608" y="1576944"/>
                </a:lnTo>
                <a:lnTo>
                  <a:pt x="798003" y="1589726"/>
                </a:lnTo>
                <a:lnTo>
                  <a:pt x="874382" y="1597547"/>
                </a:lnTo>
                <a:lnTo>
                  <a:pt x="952500" y="1600200"/>
                </a:lnTo>
                <a:lnTo>
                  <a:pt x="1030617" y="1597547"/>
                </a:lnTo>
                <a:lnTo>
                  <a:pt x="1106996" y="1589726"/>
                </a:lnTo>
                <a:lnTo>
                  <a:pt x="1181391" y="1576944"/>
                </a:lnTo>
                <a:lnTo>
                  <a:pt x="1253557" y="1559405"/>
                </a:lnTo>
                <a:lnTo>
                  <a:pt x="1323248" y="1537317"/>
                </a:lnTo>
                <a:lnTo>
                  <a:pt x="1390220" y="1510884"/>
                </a:lnTo>
                <a:lnTo>
                  <a:pt x="1454228" y="1480314"/>
                </a:lnTo>
                <a:lnTo>
                  <a:pt x="1515026" y="1445812"/>
                </a:lnTo>
                <a:lnTo>
                  <a:pt x="1572369" y="1407584"/>
                </a:lnTo>
                <a:lnTo>
                  <a:pt x="1626012" y="1365837"/>
                </a:lnTo>
                <a:lnTo>
                  <a:pt x="1675710" y="1320776"/>
                </a:lnTo>
                <a:lnTo>
                  <a:pt x="1721217" y="1272607"/>
                </a:lnTo>
                <a:lnTo>
                  <a:pt x="1762289" y="1221536"/>
                </a:lnTo>
                <a:lnTo>
                  <a:pt x="1798680" y="1167769"/>
                </a:lnTo>
                <a:lnTo>
                  <a:pt x="1830145" y="1111513"/>
                </a:lnTo>
                <a:lnTo>
                  <a:pt x="1856439" y="1052974"/>
                </a:lnTo>
                <a:lnTo>
                  <a:pt x="1877316" y="992357"/>
                </a:lnTo>
                <a:lnTo>
                  <a:pt x="1892532" y="929868"/>
                </a:lnTo>
                <a:lnTo>
                  <a:pt x="1901842" y="865713"/>
                </a:lnTo>
                <a:lnTo>
                  <a:pt x="1905000" y="800100"/>
                </a:lnTo>
                <a:lnTo>
                  <a:pt x="1901842" y="734486"/>
                </a:lnTo>
                <a:lnTo>
                  <a:pt x="1892532" y="670331"/>
                </a:lnTo>
                <a:lnTo>
                  <a:pt x="1877316" y="607842"/>
                </a:lnTo>
                <a:lnTo>
                  <a:pt x="1856439" y="547225"/>
                </a:lnTo>
                <a:lnTo>
                  <a:pt x="1830145" y="488686"/>
                </a:lnTo>
                <a:lnTo>
                  <a:pt x="1798680" y="432430"/>
                </a:lnTo>
                <a:lnTo>
                  <a:pt x="1762289" y="378663"/>
                </a:lnTo>
                <a:lnTo>
                  <a:pt x="1721217" y="327592"/>
                </a:lnTo>
                <a:lnTo>
                  <a:pt x="1675710" y="279423"/>
                </a:lnTo>
                <a:lnTo>
                  <a:pt x="1626012" y="234362"/>
                </a:lnTo>
                <a:lnTo>
                  <a:pt x="1572369" y="192615"/>
                </a:lnTo>
                <a:lnTo>
                  <a:pt x="1515026" y="154387"/>
                </a:lnTo>
                <a:lnTo>
                  <a:pt x="1454228" y="119885"/>
                </a:lnTo>
                <a:lnTo>
                  <a:pt x="1390220" y="89315"/>
                </a:lnTo>
                <a:lnTo>
                  <a:pt x="1323248" y="62882"/>
                </a:lnTo>
                <a:lnTo>
                  <a:pt x="1253557" y="40794"/>
                </a:lnTo>
                <a:lnTo>
                  <a:pt x="1181391" y="23255"/>
                </a:lnTo>
                <a:lnTo>
                  <a:pt x="1106996" y="10473"/>
                </a:lnTo>
                <a:lnTo>
                  <a:pt x="1030617" y="2652"/>
                </a:lnTo>
                <a:lnTo>
                  <a:pt x="952500" y="0"/>
                </a:lnTo>
                <a:lnTo>
                  <a:pt x="874382" y="2652"/>
                </a:lnTo>
                <a:lnTo>
                  <a:pt x="798003" y="10473"/>
                </a:lnTo>
                <a:lnTo>
                  <a:pt x="723608" y="23255"/>
                </a:lnTo>
                <a:lnTo>
                  <a:pt x="651442" y="40794"/>
                </a:lnTo>
                <a:lnTo>
                  <a:pt x="581751" y="62882"/>
                </a:lnTo>
                <a:lnTo>
                  <a:pt x="514779" y="89315"/>
                </a:lnTo>
                <a:lnTo>
                  <a:pt x="450771" y="119885"/>
                </a:lnTo>
                <a:lnTo>
                  <a:pt x="389973" y="154387"/>
                </a:lnTo>
                <a:lnTo>
                  <a:pt x="332630" y="192615"/>
                </a:lnTo>
                <a:lnTo>
                  <a:pt x="278987" y="234362"/>
                </a:lnTo>
                <a:lnTo>
                  <a:pt x="229289" y="279423"/>
                </a:lnTo>
                <a:lnTo>
                  <a:pt x="183782" y="327592"/>
                </a:lnTo>
                <a:lnTo>
                  <a:pt x="142710" y="378663"/>
                </a:lnTo>
                <a:lnTo>
                  <a:pt x="106319" y="432430"/>
                </a:lnTo>
                <a:lnTo>
                  <a:pt x="74854" y="488686"/>
                </a:lnTo>
                <a:lnTo>
                  <a:pt x="48560" y="547225"/>
                </a:lnTo>
                <a:lnTo>
                  <a:pt x="27683" y="607842"/>
                </a:lnTo>
                <a:lnTo>
                  <a:pt x="12467" y="670331"/>
                </a:lnTo>
                <a:lnTo>
                  <a:pt x="3157" y="734486"/>
                </a:lnTo>
                <a:lnTo>
                  <a:pt x="0" y="8001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29200" y="1524000"/>
            <a:ext cx="1905000" cy="1600200"/>
          </a:xfrm>
          <a:custGeom>
            <a:avLst/>
            <a:gdLst/>
            <a:ahLst/>
            <a:cxnLst/>
            <a:rect l="l" t="t" r="r" b="b"/>
            <a:pathLst>
              <a:path w="1905000" h="1600200">
                <a:moveTo>
                  <a:pt x="0" y="800100"/>
                </a:moveTo>
                <a:lnTo>
                  <a:pt x="3157" y="734486"/>
                </a:lnTo>
                <a:lnTo>
                  <a:pt x="12467" y="670331"/>
                </a:lnTo>
                <a:lnTo>
                  <a:pt x="27683" y="607842"/>
                </a:lnTo>
                <a:lnTo>
                  <a:pt x="48560" y="547225"/>
                </a:lnTo>
                <a:lnTo>
                  <a:pt x="74854" y="488686"/>
                </a:lnTo>
                <a:lnTo>
                  <a:pt x="106319" y="432430"/>
                </a:lnTo>
                <a:lnTo>
                  <a:pt x="142710" y="378663"/>
                </a:lnTo>
                <a:lnTo>
                  <a:pt x="183782" y="327592"/>
                </a:lnTo>
                <a:lnTo>
                  <a:pt x="229289" y="279423"/>
                </a:lnTo>
                <a:lnTo>
                  <a:pt x="278987" y="234362"/>
                </a:lnTo>
                <a:lnTo>
                  <a:pt x="332630" y="192615"/>
                </a:lnTo>
                <a:lnTo>
                  <a:pt x="389973" y="154387"/>
                </a:lnTo>
                <a:lnTo>
                  <a:pt x="450771" y="119885"/>
                </a:lnTo>
                <a:lnTo>
                  <a:pt x="514779" y="89315"/>
                </a:lnTo>
                <a:lnTo>
                  <a:pt x="581751" y="62882"/>
                </a:lnTo>
                <a:lnTo>
                  <a:pt x="651442" y="40794"/>
                </a:lnTo>
                <a:lnTo>
                  <a:pt x="723608" y="23255"/>
                </a:lnTo>
                <a:lnTo>
                  <a:pt x="798003" y="10473"/>
                </a:lnTo>
                <a:lnTo>
                  <a:pt x="874382" y="2652"/>
                </a:lnTo>
                <a:lnTo>
                  <a:pt x="952500" y="0"/>
                </a:lnTo>
                <a:lnTo>
                  <a:pt x="1030617" y="2652"/>
                </a:lnTo>
                <a:lnTo>
                  <a:pt x="1106996" y="10473"/>
                </a:lnTo>
                <a:lnTo>
                  <a:pt x="1181391" y="23255"/>
                </a:lnTo>
                <a:lnTo>
                  <a:pt x="1253557" y="40794"/>
                </a:lnTo>
                <a:lnTo>
                  <a:pt x="1323248" y="62882"/>
                </a:lnTo>
                <a:lnTo>
                  <a:pt x="1390220" y="89315"/>
                </a:lnTo>
                <a:lnTo>
                  <a:pt x="1454228" y="119885"/>
                </a:lnTo>
                <a:lnTo>
                  <a:pt x="1515026" y="154387"/>
                </a:lnTo>
                <a:lnTo>
                  <a:pt x="1572369" y="192615"/>
                </a:lnTo>
                <a:lnTo>
                  <a:pt x="1626012" y="234362"/>
                </a:lnTo>
                <a:lnTo>
                  <a:pt x="1675710" y="279423"/>
                </a:lnTo>
                <a:lnTo>
                  <a:pt x="1721217" y="327592"/>
                </a:lnTo>
                <a:lnTo>
                  <a:pt x="1762289" y="378663"/>
                </a:lnTo>
                <a:lnTo>
                  <a:pt x="1798680" y="432430"/>
                </a:lnTo>
                <a:lnTo>
                  <a:pt x="1830145" y="488686"/>
                </a:lnTo>
                <a:lnTo>
                  <a:pt x="1856439" y="547225"/>
                </a:lnTo>
                <a:lnTo>
                  <a:pt x="1877316" y="607842"/>
                </a:lnTo>
                <a:lnTo>
                  <a:pt x="1892532" y="670331"/>
                </a:lnTo>
                <a:lnTo>
                  <a:pt x="1901842" y="734486"/>
                </a:lnTo>
                <a:lnTo>
                  <a:pt x="1905000" y="800100"/>
                </a:lnTo>
                <a:lnTo>
                  <a:pt x="1901842" y="865713"/>
                </a:lnTo>
                <a:lnTo>
                  <a:pt x="1892532" y="929868"/>
                </a:lnTo>
                <a:lnTo>
                  <a:pt x="1877316" y="992357"/>
                </a:lnTo>
                <a:lnTo>
                  <a:pt x="1856439" y="1052974"/>
                </a:lnTo>
                <a:lnTo>
                  <a:pt x="1830145" y="1111513"/>
                </a:lnTo>
                <a:lnTo>
                  <a:pt x="1798680" y="1167769"/>
                </a:lnTo>
                <a:lnTo>
                  <a:pt x="1762289" y="1221536"/>
                </a:lnTo>
                <a:lnTo>
                  <a:pt x="1721217" y="1272607"/>
                </a:lnTo>
                <a:lnTo>
                  <a:pt x="1675710" y="1320776"/>
                </a:lnTo>
                <a:lnTo>
                  <a:pt x="1626012" y="1365837"/>
                </a:lnTo>
                <a:lnTo>
                  <a:pt x="1572369" y="1407584"/>
                </a:lnTo>
                <a:lnTo>
                  <a:pt x="1515026" y="1445812"/>
                </a:lnTo>
                <a:lnTo>
                  <a:pt x="1454228" y="1480314"/>
                </a:lnTo>
                <a:lnTo>
                  <a:pt x="1390220" y="1510884"/>
                </a:lnTo>
                <a:lnTo>
                  <a:pt x="1323248" y="1537317"/>
                </a:lnTo>
                <a:lnTo>
                  <a:pt x="1253557" y="1559405"/>
                </a:lnTo>
                <a:lnTo>
                  <a:pt x="1181391" y="1576944"/>
                </a:lnTo>
                <a:lnTo>
                  <a:pt x="1106996" y="1589726"/>
                </a:lnTo>
                <a:lnTo>
                  <a:pt x="1030617" y="1597547"/>
                </a:lnTo>
                <a:lnTo>
                  <a:pt x="952500" y="1600200"/>
                </a:lnTo>
                <a:lnTo>
                  <a:pt x="874382" y="1597547"/>
                </a:lnTo>
                <a:lnTo>
                  <a:pt x="798003" y="1589726"/>
                </a:lnTo>
                <a:lnTo>
                  <a:pt x="723608" y="1576944"/>
                </a:lnTo>
                <a:lnTo>
                  <a:pt x="651442" y="1559405"/>
                </a:lnTo>
                <a:lnTo>
                  <a:pt x="581751" y="1537317"/>
                </a:lnTo>
                <a:lnTo>
                  <a:pt x="514779" y="1510884"/>
                </a:lnTo>
                <a:lnTo>
                  <a:pt x="450771" y="1480314"/>
                </a:lnTo>
                <a:lnTo>
                  <a:pt x="389973" y="1445812"/>
                </a:lnTo>
                <a:lnTo>
                  <a:pt x="332630" y="1407584"/>
                </a:lnTo>
                <a:lnTo>
                  <a:pt x="278987" y="1365837"/>
                </a:lnTo>
                <a:lnTo>
                  <a:pt x="229289" y="1320776"/>
                </a:lnTo>
                <a:lnTo>
                  <a:pt x="183782" y="1272607"/>
                </a:lnTo>
                <a:lnTo>
                  <a:pt x="142710" y="1221536"/>
                </a:lnTo>
                <a:lnTo>
                  <a:pt x="106319" y="1167769"/>
                </a:lnTo>
                <a:lnTo>
                  <a:pt x="74854" y="1111513"/>
                </a:lnTo>
                <a:lnTo>
                  <a:pt x="48560" y="1052974"/>
                </a:lnTo>
                <a:lnTo>
                  <a:pt x="27683" y="992357"/>
                </a:lnTo>
                <a:lnTo>
                  <a:pt x="12467" y="929868"/>
                </a:lnTo>
                <a:lnTo>
                  <a:pt x="3157" y="865713"/>
                </a:lnTo>
                <a:lnTo>
                  <a:pt x="0" y="8001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66800" y="3429000"/>
            <a:ext cx="1905000" cy="1828800"/>
          </a:xfrm>
          <a:custGeom>
            <a:avLst/>
            <a:gdLst/>
            <a:ahLst/>
            <a:cxnLst/>
            <a:rect l="l" t="t" r="r" b="b"/>
            <a:pathLst>
              <a:path w="1905000" h="1828800">
                <a:moveTo>
                  <a:pt x="0" y="914400"/>
                </a:moveTo>
                <a:lnTo>
                  <a:pt x="3157" y="989387"/>
                </a:lnTo>
                <a:lnTo>
                  <a:pt x="12467" y="1062706"/>
                </a:lnTo>
                <a:lnTo>
                  <a:pt x="27683" y="1134122"/>
                </a:lnTo>
                <a:lnTo>
                  <a:pt x="48560" y="1203399"/>
                </a:lnTo>
                <a:lnTo>
                  <a:pt x="74854" y="1270301"/>
                </a:lnTo>
                <a:lnTo>
                  <a:pt x="106319" y="1334594"/>
                </a:lnTo>
                <a:lnTo>
                  <a:pt x="142710" y="1396041"/>
                </a:lnTo>
                <a:lnTo>
                  <a:pt x="183782" y="1454408"/>
                </a:lnTo>
                <a:lnTo>
                  <a:pt x="229289" y="1509458"/>
                </a:lnTo>
                <a:lnTo>
                  <a:pt x="278987" y="1560957"/>
                </a:lnTo>
                <a:lnTo>
                  <a:pt x="332630" y="1608668"/>
                </a:lnTo>
                <a:lnTo>
                  <a:pt x="389973" y="1652357"/>
                </a:lnTo>
                <a:lnTo>
                  <a:pt x="450771" y="1691788"/>
                </a:lnTo>
                <a:lnTo>
                  <a:pt x="514779" y="1726725"/>
                </a:lnTo>
                <a:lnTo>
                  <a:pt x="581751" y="1756933"/>
                </a:lnTo>
                <a:lnTo>
                  <a:pt x="651442" y="1782177"/>
                </a:lnTo>
                <a:lnTo>
                  <a:pt x="723608" y="1802221"/>
                </a:lnTo>
                <a:lnTo>
                  <a:pt x="798003" y="1816830"/>
                </a:lnTo>
                <a:lnTo>
                  <a:pt x="874382" y="1825768"/>
                </a:lnTo>
                <a:lnTo>
                  <a:pt x="952500" y="1828800"/>
                </a:lnTo>
                <a:lnTo>
                  <a:pt x="1030617" y="1825768"/>
                </a:lnTo>
                <a:lnTo>
                  <a:pt x="1106996" y="1816830"/>
                </a:lnTo>
                <a:lnTo>
                  <a:pt x="1181391" y="1802221"/>
                </a:lnTo>
                <a:lnTo>
                  <a:pt x="1253557" y="1782177"/>
                </a:lnTo>
                <a:lnTo>
                  <a:pt x="1323248" y="1756933"/>
                </a:lnTo>
                <a:lnTo>
                  <a:pt x="1390220" y="1726725"/>
                </a:lnTo>
                <a:lnTo>
                  <a:pt x="1454228" y="1691788"/>
                </a:lnTo>
                <a:lnTo>
                  <a:pt x="1515026" y="1652357"/>
                </a:lnTo>
                <a:lnTo>
                  <a:pt x="1572369" y="1608668"/>
                </a:lnTo>
                <a:lnTo>
                  <a:pt x="1626012" y="1560957"/>
                </a:lnTo>
                <a:lnTo>
                  <a:pt x="1675710" y="1509458"/>
                </a:lnTo>
                <a:lnTo>
                  <a:pt x="1721217" y="1454408"/>
                </a:lnTo>
                <a:lnTo>
                  <a:pt x="1762289" y="1396041"/>
                </a:lnTo>
                <a:lnTo>
                  <a:pt x="1798680" y="1334594"/>
                </a:lnTo>
                <a:lnTo>
                  <a:pt x="1830145" y="1270301"/>
                </a:lnTo>
                <a:lnTo>
                  <a:pt x="1856439" y="1203399"/>
                </a:lnTo>
                <a:lnTo>
                  <a:pt x="1877316" y="1134122"/>
                </a:lnTo>
                <a:lnTo>
                  <a:pt x="1892532" y="1062706"/>
                </a:lnTo>
                <a:lnTo>
                  <a:pt x="1901842" y="989387"/>
                </a:lnTo>
                <a:lnTo>
                  <a:pt x="1905000" y="914400"/>
                </a:lnTo>
                <a:lnTo>
                  <a:pt x="1901842" y="839412"/>
                </a:lnTo>
                <a:lnTo>
                  <a:pt x="1892532" y="766093"/>
                </a:lnTo>
                <a:lnTo>
                  <a:pt x="1877316" y="694677"/>
                </a:lnTo>
                <a:lnTo>
                  <a:pt x="1856439" y="625400"/>
                </a:lnTo>
                <a:lnTo>
                  <a:pt x="1830145" y="558498"/>
                </a:lnTo>
                <a:lnTo>
                  <a:pt x="1798680" y="494205"/>
                </a:lnTo>
                <a:lnTo>
                  <a:pt x="1762289" y="432758"/>
                </a:lnTo>
                <a:lnTo>
                  <a:pt x="1721217" y="374391"/>
                </a:lnTo>
                <a:lnTo>
                  <a:pt x="1675710" y="319341"/>
                </a:lnTo>
                <a:lnTo>
                  <a:pt x="1626012" y="267843"/>
                </a:lnTo>
                <a:lnTo>
                  <a:pt x="1572369" y="220131"/>
                </a:lnTo>
                <a:lnTo>
                  <a:pt x="1515026" y="176442"/>
                </a:lnTo>
                <a:lnTo>
                  <a:pt x="1454228" y="137011"/>
                </a:lnTo>
                <a:lnTo>
                  <a:pt x="1390220" y="102074"/>
                </a:lnTo>
                <a:lnTo>
                  <a:pt x="1323248" y="71866"/>
                </a:lnTo>
                <a:lnTo>
                  <a:pt x="1253557" y="46622"/>
                </a:lnTo>
                <a:lnTo>
                  <a:pt x="1181391" y="26578"/>
                </a:lnTo>
                <a:lnTo>
                  <a:pt x="1106996" y="11969"/>
                </a:lnTo>
                <a:lnTo>
                  <a:pt x="1030617" y="3031"/>
                </a:lnTo>
                <a:lnTo>
                  <a:pt x="952500" y="0"/>
                </a:lnTo>
                <a:lnTo>
                  <a:pt x="874382" y="3031"/>
                </a:lnTo>
                <a:lnTo>
                  <a:pt x="798003" y="11969"/>
                </a:lnTo>
                <a:lnTo>
                  <a:pt x="723608" y="26578"/>
                </a:lnTo>
                <a:lnTo>
                  <a:pt x="651442" y="46622"/>
                </a:lnTo>
                <a:lnTo>
                  <a:pt x="581751" y="71866"/>
                </a:lnTo>
                <a:lnTo>
                  <a:pt x="514779" y="102074"/>
                </a:lnTo>
                <a:lnTo>
                  <a:pt x="450771" y="137011"/>
                </a:lnTo>
                <a:lnTo>
                  <a:pt x="389973" y="176442"/>
                </a:lnTo>
                <a:lnTo>
                  <a:pt x="332630" y="220131"/>
                </a:lnTo>
                <a:lnTo>
                  <a:pt x="278987" y="267843"/>
                </a:lnTo>
                <a:lnTo>
                  <a:pt x="229289" y="319341"/>
                </a:lnTo>
                <a:lnTo>
                  <a:pt x="183782" y="374391"/>
                </a:lnTo>
                <a:lnTo>
                  <a:pt x="142710" y="432758"/>
                </a:lnTo>
                <a:lnTo>
                  <a:pt x="106319" y="494205"/>
                </a:lnTo>
                <a:lnTo>
                  <a:pt x="74854" y="558498"/>
                </a:lnTo>
                <a:lnTo>
                  <a:pt x="48560" y="625400"/>
                </a:lnTo>
                <a:lnTo>
                  <a:pt x="27683" y="694677"/>
                </a:lnTo>
                <a:lnTo>
                  <a:pt x="12467" y="766093"/>
                </a:lnTo>
                <a:lnTo>
                  <a:pt x="3157" y="839412"/>
                </a:lnTo>
                <a:lnTo>
                  <a:pt x="0" y="9144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66800" y="3429000"/>
            <a:ext cx="1905000" cy="1828800"/>
          </a:xfrm>
          <a:custGeom>
            <a:avLst/>
            <a:gdLst/>
            <a:ahLst/>
            <a:cxnLst/>
            <a:rect l="l" t="t" r="r" b="b"/>
            <a:pathLst>
              <a:path w="1905000" h="1828800">
                <a:moveTo>
                  <a:pt x="0" y="914400"/>
                </a:moveTo>
                <a:lnTo>
                  <a:pt x="3157" y="839412"/>
                </a:lnTo>
                <a:lnTo>
                  <a:pt x="12467" y="766093"/>
                </a:lnTo>
                <a:lnTo>
                  <a:pt x="27683" y="694677"/>
                </a:lnTo>
                <a:lnTo>
                  <a:pt x="48560" y="625400"/>
                </a:lnTo>
                <a:lnTo>
                  <a:pt x="74854" y="558498"/>
                </a:lnTo>
                <a:lnTo>
                  <a:pt x="106319" y="494205"/>
                </a:lnTo>
                <a:lnTo>
                  <a:pt x="142710" y="432758"/>
                </a:lnTo>
                <a:lnTo>
                  <a:pt x="183782" y="374391"/>
                </a:lnTo>
                <a:lnTo>
                  <a:pt x="229289" y="319341"/>
                </a:lnTo>
                <a:lnTo>
                  <a:pt x="278987" y="267843"/>
                </a:lnTo>
                <a:lnTo>
                  <a:pt x="332630" y="220131"/>
                </a:lnTo>
                <a:lnTo>
                  <a:pt x="389973" y="176442"/>
                </a:lnTo>
                <a:lnTo>
                  <a:pt x="450771" y="137011"/>
                </a:lnTo>
                <a:lnTo>
                  <a:pt x="514779" y="102074"/>
                </a:lnTo>
                <a:lnTo>
                  <a:pt x="581751" y="71866"/>
                </a:lnTo>
                <a:lnTo>
                  <a:pt x="651442" y="46622"/>
                </a:lnTo>
                <a:lnTo>
                  <a:pt x="723608" y="26578"/>
                </a:lnTo>
                <a:lnTo>
                  <a:pt x="798003" y="11969"/>
                </a:lnTo>
                <a:lnTo>
                  <a:pt x="874382" y="3031"/>
                </a:lnTo>
                <a:lnTo>
                  <a:pt x="952500" y="0"/>
                </a:lnTo>
                <a:lnTo>
                  <a:pt x="1030617" y="3031"/>
                </a:lnTo>
                <a:lnTo>
                  <a:pt x="1106996" y="11969"/>
                </a:lnTo>
                <a:lnTo>
                  <a:pt x="1181391" y="26578"/>
                </a:lnTo>
                <a:lnTo>
                  <a:pt x="1253557" y="46622"/>
                </a:lnTo>
                <a:lnTo>
                  <a:pt x="1323248" y="71866"/>
                </a:lnTo>
                <a:lnTo>
                  <a:pt x="1390220" y="102074"/>
                </a:lnTo>
                <a:lnTo>
                  <a:pt x="1454228" y="137011"/>
                </a:lnTo>
                <a:lnTo>
                  <a:pt x="1515026" y="176442"/>
                </a:lnTo>
                <a:lnTo>
                  <a:pt x="1572369" y="220131"/>
                </a:lnTo>
                <a:lnTo>
                  <a:pt x="1626012" y="267843"/>
                </a:lnTo>
                <a:lnTo>
                  <a:pt x="1675710" y="319341"/>
                </a:lnTo>
                <a:lnTo>
                  <a:pt x="1721217" y="374391"/>
                </a:lnTo>
                <a:lnTo>
                  <a:pt x="1762289" y="432758"/>
                </a:lnTo>
                <a:lnTo>
                  <a:pt x="1798680" y="494205"/>
                </a:lnTo>
                <a:lnTo>
                  <a:pt x="1830145" y="558498"/>
                </a:lnTo>
                <a:lnTo>
                  <a:pt x="1856439" y="625400"/>
                </a:lnTo>
                <a:lnTo>
                  <a:pt x="1877316" y="694677"/>
                </a:lnTo>
                <a:lnTo>
                  <a:pt x="1892532" y="766093"/>
                </a:lnTo>
                <a:lnTo>
                  <a:pt x="1901842" y="839412"/>
                </a:lnTo>
                <a:lnTo>
                  <a:pt x="1905000" y="914400"/>
                </a:lnTo>
                <a:lnTo>
                  <a:pt x="1901842" y="989387"/>
                </a:lnTo>
                <a:lnTo>
                  <a:pt x="1892532" y="1062706"/>
                </a:lnTo>
                <a:lnTo>
                  <a:pt x="1877316" y="1134122"/>
                </a:lnTo>
                <a:lnTo>
                  <a:pt x="1856439" y="1203399"/>
                </a:lnTo>
                <a:lnTo>
                  <a:pt x="1830145" y="1270301"/>
                </a:lnTo>
                <a:lnTo>
                  <a:pt x="1798680" y="1334594"/>
                </a:lnTo>
                <a:lnTo>
                  <a:pt x="1762289" y="1396041"/>
                </a:lnTo>
                <a:lnTo>
                  <a:pt x="1721217" y="1454408"/>
                </a:lnTo>
                <a:lnTo>
                  <a:pt x="1675710" y="1509458"/>
                </a:lnTo>
                <a:lnTo>
                  <a:pt x="1626012" y="1560957"/>
                </a:lnTo>
                <a:lnTo>
                  <a:pt x="1572369" y="1608668"/>
                </a:lnTo>
                <a:lnTo>
                  <a:pt x="1515026" y="1652357"/>
                </a:lnTo>
                <a:lnTo>
                  <a:pt x="1454228" y="1691788"/>
                </a:lnTo>
                <a:lnTo>
                  <a:pt x="1390220" y="1726725"/>
                </a:lnTo>
                <a:lnTo>
                  <a:pt x="1323248" y="1756933"/>
                </a:lnTo>
                <a:lnTo>
                  <a:pt x="1253557" y="1782177"/>
                </a:lnTo>
                <a:lnTo>
                  <a:pt x="1181391" y="1802221"/>
                </a:lnTo>
                <a:lnTo>
                  <a:pt x="1106996" y="1816830"/>
                </a:lnTo>
                <a:lnTo>
                  <a:pt x="1030617" y="1825768"/>
                </a:lnTo>
                <a:lnTo>
                  <a:pt x="952500" y="1828800"/>
                </a:lnTo>
                <a:lnTo>
                  <a:pt x="874382" y="1825768"/>
                </a:lnTo>
                <a:lnTo>
                  <a:pt x="798003" y="1816830"/>
                </a:lnTo>
                <a:lnTo>
                  <a:pt x="723608" y="1802221"/>
                </a:lnTo>
                <a:lnTo>
                  <a:pt x="651442" y="1782177"/>
                </a:lnTo>
                <a:lnTo>
                  <a:pt x="581751" y="1756933"/>
                </a:lnTo>
                <a:lnTo>
                  <a:pt x="514779" y="1726725"/>
                </a:lnTo>
                <a:lnTo>
                  <a:pt x="450771" y="1691788"/>
                </a:lnTo>
                <a:lnTo>
                  <a:pt x="389973" y="1652357"/>
                </a:lnTo>
                <a:lnTo>
                  <a:pt x="332630" y="1608668"/>
                </a:lnTo>
                <a:lnTo>
                  <a:pt x="278987" y="1560957"/>
                </a:lnTo>
                <a:lnTo>
                  <a:pt x="229289" y="1509458"/>
                </a:lnTo>
                <a:lnTo>
                  <a:pt x="183782" y="1454408"/>
                </a:lnTo>
                <a:lnTo>
                  <a:pt x="142710" y="1396041"/>
                </a:lnTo>
                <a:lnTo>
                  <a:pt x="106319" y="1334594"/>
                </a:lnTo>
                <a:lnTo>
                  <a:pt x="74854" y="1270301"/>
                </a:lnTo>
                <a:lnTo>
                  <a:pt x="48560" y="1203399"/>
                </a:lnTo>
                <a:lnTo>
                  <a:pt x="27683" y="1134122"/>
                </a:lnTo>
                <a:lnTo>
                  <a:pt x="12467" y="1062706"/>
                </a:lnTo>
                <a:lnTo>
                  <a:pt x="3157" y="989387"/>
                </a:lnTo>
                <a:lnTo>
                  <a:pt x="0" y="9144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81400" y="4419600"/>
            <a:ext cx="2133600" cy="1752600"/>
          </a:xfrm>
          <a:custGeom>
            <a:avLst/>
            <a:gdLst/>
            <a:ahLst/>
            <a:cxnLst/>
            <a:rect l="l" t="t" r="r" b="b"/>
            <a:pathLst>
              <a:path w="2133600" h="1752600">
                <a:moveTo>
                  <a:pt x="0" y="876300"/>
                </a:moveTo>
                <a:lnTo>
                  <a:pt x="3536" y="948170"/>
                </a:lnTo>
                <a:lnTo>
                  <a:pt x="13963" y="1018441"/>
                </a:lnTo>
                <a:lnTo>
                  <a:pt x="31005" y="1086886"/>
                </a:lnTo>
                <a:lnTo>
                  <a:pt x="54388" y="1153280"/>
                </a:lnTo>
                <a:lnTo>
                  <a:pt x="83837" y="1217397"/>
                </a:lnTo>
                <a:lnTo>
                  <a:pt x="119078" y="1279012"/>
                </a:lnTo>
                <a:lnTo>
                  <a:pt x="159836" y="1337899"/>
                </a:lnTo>
                <a:lnTo>
                  <a:pt x="205837" y="1393833"/>
                </a:lnTo>
                <a:lnTo>
                  <a:pt x="256805" y="1446588"/>
                </a:lnTo>
                <a:lnTo>
                  <a:pt x="312467" y="1495939"/>
                </a:lnTo>
                <a:lnTo>
                  <a:pt x="372547" y="1541660"/>
                </a:lnTo>
                <a:lnTo>
                  <a:pt x="436772" y="1583526"/>
                </a:lnTo>
                <a:lnTo>
                  <a:pt x="504866" y="1621311"/>
                </a:lnTo>
                <a:lnTo>
                  <a:pt x="576554" y="1654789"/>
                </a:lnTo>
                <a:lnTo>
                  <a:pt x="651563" y="1683736"/>
                </a:lnTo>
                <a:lnTo>
                  <a:pt x="729618" y="1707926"/>
                </a:lnTo>
                <a:lnTo>
                  <a:pt x="810443" y="1727132"/>
                </a:lnTo>
                <a:lnTo>
                  <a:pt x="893765" y="1741130"/>
                </a:lnTo>
                <a:lnTo>
                  <a:pt x="979309" y="1749695"/>
                </a:lnTo>
                <a:lnTo>
                  <a:pt x="1066800" y="1752600"/>
                </a:lnTo>
                <a:lnTo>
                  <a:pt x="1154290" y="1749695"/>
                </a:lnTo>
                <a:lnTo>
                  <a:pt x="1239834" y="1741130"/>
                </a:lnTo>
                <a:lnTo>
                  <a:pt x="1323156" y="1727132"/>
                </a:lnTo>
                <a:lnTo>
                  <a:pt x="1403981" y="1707926"/>
                </a:lnTo>
                <a:lnTo>
                  <a:pt x="1482036" y="1683736"/>
                </a:lnTo>
                <a:lnTo>
                  <a:pt x="1557045" y="1654789"/>
                </a:lnTo>
                <a:lnTo>
                  <a:pt x="1628733" y="1621311"/>
                </a:lnTo>
                <a:lnTo>
                  <a:pt x="1696827" y="1583526"/>
                </a:lnTo>
                <a:lnTo>
                  <a:pt x="1761052" y="1541660"/>
                </a:lnTo>
                <a:lnTo>
                  <a:pt x="1821132" y="1495939"/>
                </a:lnTo>
                <a:lnTo>
                  <a:pt x="1876794" y="1446588"/>
                </a:lnTo>
                <a:lnTo>
                  <a:pt x="1927762" y="1393833"/>
                </a:lnTo>
                <a:lnTo>
                  <a:pt x="1973763" y="1337899"/>
                </a:lnTo>
                <a:lnTo>
                  <a:pt x="2014521" y="1279012"/>
                </a:lnTo>
                <a:lnTo>
                  <a:pt x="2049762" y="1217397"/>
                </a:lnTo>
                <a:lnTo>
                  <a:pt x="2079211" y="1153280"/>
                </a:lnTo>
                <a:lnTo>
                  <a:pt x="2102594" y="1086886"/>
                </a:lnTo>
                <a:lnTo>
                  <a:pt x="2119636" y="1018441"/>
                </a:lnTo>
                <a:lnTo>
                  <a:pt x="2130063" y="948170"/>
                </a:lnTo>
                <a:lnTo>
                  <a:pt x="2133600" y="876300"/>
                </a:lnTo>
                <a:lnTo>
                  <a:pt x="2130063" y="804425"/>
                </a:lnTo>
                <a:lnTo>
                  <a:pt x="2119636" y="734152"/>
                </a:lnTo>
                <a:lnTo>
                  <a:pt x="2102594" y="665705"/>
                </a:lnTo>
                <a:lnTo>
                  <a:pt x="2079211" y="599309"/>
                </a:lnTo>
                <a:lnTo>
                  <a:pt x="2049762" y="535191"/>
                </a:lnTo>
                <a:lnTo>
                  <a:pt x="2014521" y="473576"/>
                </a:lnTo>
                <a:lnTo>
                  <a:pt x="1973763" y="414689"/>
                </a:lnTo>
                <a:lnTo>
                  <a:pt x="1927762" y="358755"/>
                </a:lnTo>
                <a:lnTo>
                  <a:pt x="1876794" y="306001"/>
                </a:lnTo>
                <a:lnTo>
                  <a:pt x="1821132" y="256651"/>
                </a:lnTo>
                <a:lnTo>
                  <a:pt x="1761052" y="210931"/>
                </a:lnTo>
                <a:lnTo>
                  <a:pt x="1696827" y="169066"/>
                </a:lnTo>
                <a:lnTo>
                  <a:pt x="1628733" y="131282"/>
                </a:lnTo>
                <a:lnTo>
                  <a:pt x="1557045" y="97805"/>
                </a:lnTo>
                <a:lnTo>
                  <a:pt x="1482036" y="68859"/>
                </a:lnTo>
                <a:lnTo>
                  <a:pt x="1403981" y="44671"/>
                </a:lnTo>
                <a:lnTo>
                  <a:pt x="1323156" y="25465"/>
                </a:lnTo>
                <a:lnTo>
                  <a:pt x="1239834" y="11468"/>
                </a:lnTo>
                <a:lnTo>
                  <a:pt x="1154290" y="2904"/>
                </a:lnTo>
                <a:lnTo>
                  <a:pt x="1066800" y="0"/>
                </a:lnTo>
                <a:lnTo>
                  <a:pt x="979309" y="2904"/>
                </a:lnTo>
                <a:lnTo>
                  <a:pt x="893765" y="11468"/>
                </a:lnTo>
                <a:lnTo>
                  <a:pt x="810443" y="25465"/>
                </a:lnTo>
                <a:lnTo>
                  <a:pt x="729618" y="44671"/>
                </a:lnTo>
                <a:lnTo>
                  <a:pt x="651563" y="68859"/>
                </a:lnTo>
                <a:lnTo>
                  <a:pt x="576554" y="97805"/>
                </a:lnTo>
                <a:lnTo>
                  <a:pt x="504866" y="131282"/>
                </a:lnTo>
                <a:lnTo>
                  <a:pt x="436772" y="169066"/>
                </a:lnTo>
                <a:lnTo>
                  <a:pt x="372547" y="210931"/>
                </a:lnTo>
                <a:lnTo>
                  <a:pt x="312467" y="256651"/>
                </a:lnTo>
                <a:lnTo>
                  <a:pt x="256805" y="306001"/>
                </a:lnTo>
                <a:lnTo>
                  <a:pt x="205837" y="358755"/>
                </a:lnTo>
                <a:lnTo>
                  <a:pt x="159836" y="414689"/>
                </a:lnTo>
                <a:lnTo>
                  <a:pt x="119078" y="473576"/>
                </a:lnTo>
                <a:lnTo>
                  <a:pt x="83837" y="535191"/>
                </a:lnTo>
                <a:lnTo>
                  <a:pt x="54388" y="599309"/>
                </a:lnTo>
                <a:lnTo>
                  <a:pt x="31005" y="665705"/>
                </a:lnTo>
                <a:lnTo>
                  <a:pt x="13963" y="734152"/>
                </a:lnTo>
                <a:lnTo>
                  <a:pt x="3536" y="804425"/>
                </a:lnTo>
                <a:lnTo>
                  <a:pt x="0" y="87630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81400" y="4419600"/>
            <a:ext cx="2133600" cy="1752600"/>
          </a:xfrm>
          <a:custGeom>
            <a:avLst/>
            <a:gdLst/>
            <a:ahLst/>
            <a:cxnLst/>
            <a:rect l="l" t="t" r="r" b="b"/>
            <a:pathLst>
              <a:path w="2133600" h="1752600">
                <a:moveTo>
                  <a:pt x="0" y="876300"/>
                </a:moveTo>
                <a:lnTo>
                  <a:pt x="3536" y="804425"/>
                </a:lnTo>
                <a:lnTo>
                  <a:pt x="13963" y="734152"/>
                </a:lnTo>
                <a:lnTo>
                  <a:pt x="31005" y="665705"/>
                </a:lnTo>
                <a:lnTo>
                  <a:pt x="54388" y="599309"/>
                </a:lnTo>
                <a:lnTo>
                  <a:pt x="83837" y="535191"/>
                </a:lnTo>
                <a:lnTo>
                  <a:pt x="119078" y="473576"/>
                </a:lnTo>
                <a:lnTo>
                  <a:pt x="159836" y="414689"/>
                </a:lnTo>
                <a:lnTo>
                  <a:pt x="205837" y="358755"/>
                </a:lnTo>
                <a:lnTo>
                  <a:pt x="256805" y="306001"/>
                </a:lnTo>
                <a:lnTo>
                  <a:pt x="312467" y="256651"/>
                </a:lnTo>
                <a:lnTo>
                  <a:pt x="372547" y="210931"/>
                </a:lnTo>
                <a:lnTo>
                  <a:pt x="436772" y="169066"/>
                </a:lnTo>
                <a:lnTo>
                  <a:pt x="504866" y="131282"/>
                </a:lnTo>
                <a:lnTo>
                  <a:pt x="576554" y="97805"/>
                </a:lnTo>
                <a:lnTo>
                  <a:pt x="651563" y="68859"/>
                </a:lnTo>
                <a:lnTo>
                  <a:pt x="729618" y="44671"/>
                </a:lnTo>
                <a:lnTo>
                  <a:pt x="810443" y="25465"/>
                </a:lnTo>
                <a:lnTo>
                  <a:pt x="893765" y="11468"/>
                </a:lnTo>
                <a:lnTo>
                  <a:pt x="979309" y="2904"/>
                </a:lnTo>
                <a:lnTo>
                  <a:pt x="1066800" y="0"/>
                </a:lnTo>
                <a:lnTo>
                  <a:pt x="1154290" y="2904"/>
                </a:lnTo>
                <a:lnTo>
                  <a:pt x="1239834" y="11468"/>
                </a:lnTo>
                <a:lnTo>
                  <a:pt x="1323156" y="25465"/>
                </a:lnTo>
                <a:lnTo>
                  <a:pt x="1403981" y="44671"/>
                </a:lnTo>
                <a:lnTo>
                  <a:pt x="1482036" y="68859"/>
                </a:lnTo>
                <a:lnTo>
                  <a:pt x="1557045" y="97805"/>
                </a:lnTo>
                <a:lnTo>
                  <a:pt x="1628733" y="131282"/>
                </a:lnTo>
                <a:lnTo>
                  <a:pt x="1696827" y="169066"/>
                </a:lnTo>
                <a:lnTo>
                  <a:pt x="1761052" y="210931"/>
                </a:lnTo>
                <a:lnTo>
                  <a:pt x="1821132" y="256651"/>
                </a:lnTo>
                <a:lnTo>
                  <a:pt x="1876794" y="306001"/>
                </a:lnTo>
                <a:lnTo>
                  <a:pt x="1927762" y="358755"/>
                </a:lnTo>
                <a:lnTo>
                  <a:pt x="1973763" y="414689"/>
                </a:lnTo>
                <a:lnTo>
                  <a:pt x="2014521" y="473576"/>
                </a:lnTo>
                <a:lnTo>
                  <a:pt x="2049762" y="535191"/>
                </a:lnTo>
                <a:lnTo>
                  <a:pt x="2079211" y="599309"/>
                </a:lnTo>
                <a:lnTo>
                  <a:pt x="2102594" y="665705"/>
                </a:lnTo>
                <a:lnTo>
                  <a:pt x="2119636" y="734152"/>
                </a:lnTo>
                <a:lnTo>
                  <a:pt x="2130063" y="804425"/>
                </a:lnTo>
                <a:lnTo>
                  <a:pt x="2133600" y="876300"/>
                </a:lnTo>
                <a:lnTo>
                  <a:pt x="2130063" y="948170"/>
                </a:lnTo>
                <a:lnTo>
                  <a:pt x="2119636" y="1018441"/>
                </a:lnTo>
                <a:lnTo>
                  <a:pt x="2102594" y="1086886"/>
                </a:lnTo>
                <a:lnTo>
                  <a:pt x="2079211" y="1153280"/>
                </a:lnTo>
                <a:lnTo>
                  <a:pt x="2049762" y="1217397"/>
                </a:lnTo>
                <a:lnTo>
                  <a:pt x="2014521" y="1279012"/>
                </a:lnTo>
                <a:lnTo>
                  <a:pt x="1973763" y="1337899"/>
                </a:lnTo>
                <a:lnTo>
                  <a:pt x="1927762" y="1393833"/>
                </a:lnTo>
                <a:lnTo>
                  <a:pt x="1876794" y="1446588"/>
                </a:lnTo>
                <a:lnTo>
                  <a:pt x="1821132" y="1495939"/>
                </a:lnTo>
                <a:lnTo>
                  <a:pt x="1761052" y="1541660"/>
                </a:lnTo>
                <a:lnTo>
                  <a:pt x="1696827" y="1583526"/>
                </a:lnTo>
                <a:lnTo>
                  <a:pt x="1628733" y="1621311"/>
                </a:lnTo>
                <a:lnTo>
                  <a:pt x="1557045" y="1654789"/>
                </a:lnTo>
                <a:lnTo>
                  <a:pt x="1482036" y="1683736"/>
                </a:lnTo>
                <a:lnTo>
                  <a:pt x="1403981" y="1707926"/>
                </a:lnTo>
                <a:lnTo>
                  <a:pt x="1323156" y="1727132"/>
                </a:lnTo>
                <a:lnTo>
                  <a:pt x="1239834" y="1741130"/>
                </a:lnTo>
                <a:lnTo>
                  <a:pt x="1154290" y="1749695"/>
                </a:lnTo>
                <a:lnTo>
                  <a:pt x="1066800" y="1752600"/>
                </a:lnTo>
                <a:lnTo>
                  <a:pt x="979309" y="1749695"/>
                </a:lnTo>
                <a:lnTo>
                  <a:pt x="893765" y="1741130"/>
                </a:lnTo>
                <a:lnTo>
                  <a:pt x="810443" y="1727132"/>
                </a:lnTo>
                <a:lnTo>
                  <a:pt x="729618" y="1707926"/>
                </a:lnTo>
                <a:lnTo>
                  <a:pt x="651563" y="1683736"/>
                </a:lnTo>
                <a:lnTo>
                  <a:pt x="576554" y="1654789"/>
                </a:lnTo>
                <a:lnTo>
                  <a:pt x="504866" y="1621311"/>
                </a:lnTo>
                <a:lnTo>
                  <a:pt x="436772" y="1583526"/>
                </a:lnTo>
                <a:lnTo>
                  <a:pt x="372547" y="1541660"/>
                </a:lnTo>
                <a:lnTo>
                  <a:pt x="312467" y="1495939"/>
                </a:lnTo>
                <a:lnTo>
                  <a:pt x="256805" y="1446588"/>
                </a:lnTo>
                <a:lnTo>
                  <a:pt x="205837" y="1393833"/>
                </a:lnTo>
                <a:lnTo>
                  <a:pt x="159836" y="1337899"/>
                </a:lnTo>
                <a:lnTo>
                  <a:pt x="119078" y="1279012"/>
                </a:lnTo>
                <a:lnTo>
                  <a:pt x="83837" y="1217397"/>
                </a:lnTo>
                <a:lnTo>
                  <a:pt x="54388" y="1153280"/>
                </a:lnTo>
                <a:lnTo>
                  <a:pt x="31005" y="1086886"/>
                </a:lnTo>
                <a:lnTo>
                  <a:pt x="13963" y="1018441"/>
                </a:lnTo>
                <a:lnTo>
                  <a:pt x="3536" y="948170"/>
                </a:lnTo>
                <a:lnTo>
                  <a:pt x="0" y="876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43600" y="3429000"/>
            <a:ext cx="2209800" cy="2057400"/>
          </a:xfrm>
          <a:custGeom>
            <a:avLst/>
            <a:gdLst/>
            <a:ahLst/>
            <a:cxnLst/>
            <a:rect l="l" t="t" r="r" b="b"/>
            <a:pathLst>
              <a:path w="2209800" h="2057400">
                <a:moveTo>
                  <a:pt x="0" y="1028700"/>
                </a:moveTo>
                <a:lnTo>
                  <a:pt x="3662" y="1113077"/>
                </a:lnTo>
                <a:lnTo>
                  <a:pt x="14460" y="1195575"/>
                </a:lnTo>
                <a:lnTo>
                  <a:pt x="32110" y="1275928"/>
                </a:lnTo>
                <a:lnTo>
                  <a:pt x="56327" y="1353872"/>
                </a:lnTo>
                <a:lnTo>
                  <a:pt x="86826" y="1429142"/>
                </a:lnTo>
                <a:lnTo>
                  <a:pt x="123323" y="1501474"/>
                </a:lnTo>
                <a:lnTo>
                  <a:pt x="165535" y="1570603"/>
                </a:lnTo>
                <a:lnTo>
                  <a:pt x="213177" y="1636263"/>
                </a:lnTo>
                <a:lnTo>
                  <a:pt x="265963" y="1698192"/>
                </a:lnTo>
                <a:lnTo>
                  <a:pt x="323611" y="1756124"/>
                </a:lnTo>
                <a:lnTo>
                  <a:pt x="385836" y="1809794"/>
                </a:lnTo>
                <a:lnTo>
                  <a:pt x="452353" y="1858938"/>
                </a:lnTo>
                <a:lnTo>
                  <a:pt x="522878" y="1903292"/>
                </a:lnTo>
                <a:lnTo>
                  <a:pt x="597127" y="1942590"/>
                </a:lnTo>
                <a:lnTo>
                  <a:pt x="674816" y="1976568"/>
                </a:lnTo>
                <a:lnTo>
                  <a:pt x="755660" y="2004962"/>
                </a:lnTo>
                <a:lnTo>
                  <a:pt x="839374" y="2027506"/>
                </a:lnTo>
                <a:lnTo>
                  <a:pt x="925675" y="2043937"/>
                </a:lnTo>
                <a:lnTo>
                  <a:pt x="1014278" y="2053990"/>
                </a:lnTo>
                <a:lnTo>
                  <a:pt x="1104900" y="2057400"/>
                </a:lnTo>
                <a:lnTo>
                  <a:pt x="1195521" y="2053990"/>
                </a:lnTo>
                <a:lnTo>
                  <a:pt x="1284124" y="2043937"/>
                </a:lnTo>
                <a:lnTo>
                  <a:pt x="1370425" y="2027506"/>
                </a:lnTo>
                <a:lnTo>
                  <a:pt x="1454139" y="2004962"/>
                </a:lnTo>
                <a:lnTo>
                  <a:pt x="1534983" y="1976568"/>
                </a:lnTo>
                <a:lnTo>
                  <a:pt x="1612672" y="1942590"/>
                </a:lnTo>
                <a:lnTo>
                  <a:pt x="1686921" y="1903292"/>
                </a:lnTo>
                <a:lnTo>
                  <a:pt x="1757446" y="1858938"/>
                </a:lnTo>
                <a:lnTo>
                  <a:pt x="1823963" y="1809794"/>
                </a:lnTo>
                <a:lnTo>
                  <a:pt x="1886188" y="1756124"/>
                </a:lnTo>
                <a:lnTo>
                  <a:pt x="1943836" y="1698192"/>
                </a:lnTo>
                <a:lnTo>
                  <a:pt x="1996622" y="1636263"/>
                </a:lnTo>
                <a:lnTo>
                  <a:pt x="2044264" y="1570603"/>
                </a:lnTo>
                <a:lnTo>
                  <a:pt x="2086476" y="1501474"/>
                </a:lnTo>
                <a:lnTo>
                  <a:pt x="2122973" y="1429142"/>
                </a:lnTo>
                <a:lnTo>
                  <a:pt x="2153472" y="1353872"/>
                </a:lnTo>
                <a:lnTo>
                  <a:pt x="2177689" y="1275928"/>
                </a:lnTo>
                <a:lnTo>
                  <a:pt x="2195339" y="1195575"/>
                </a:lnTo>
                <a:lnTo>
                  <a:pt x="2206137" y="1113077"/>
                </a:lnTo>
                <a:lnTo>
                  <a:pt x="2209800" y="1028700"/>
                </a:lnTo>
                <a:lnTo>
                  <a:pt x="2206137" y="944339"/>
                </a:lnTo>
                <a:lnTo>
                  <a:pt x="2195339" y="861855"/>
                </a:lnTo>
                <a:lnTo>
                  <a:pt x="2177689" y="781512"/>
                </a:lnTo>
                <a:lnTo>
                  <a:pt x="2153472" y="703575"/>
                </a:lnTo>
                <a:lnTo>
                  <a:pt x="2122973" y="628310"/>
                </a:lnTo>
                <a:lnTo>
                  <a:pt x="2086476" y="555981"/>
                </a:lnTo>
                <a:lnTo>
                  <a:pt x="2044264" y="486853"/>
                </a:lnTo>
                <a:lnTo>
                  <a:pt x="1996622" y="421190"/>
                </a:lnTo>
                <a:lnTo>
                  <a:pt x="1943836" y="359259"/>
                </a:lnTo>
                <a:lnTo>
                  <a:pt x="1886188" y="301323"/>
                </a:lnTo>
                <a:lnTo>
                  <a:pt x="1823963" y="247647"/>
                </a:lnTo>
                <a:lnTo>
                  <a:pt x="1757446" y="198497"/>
                </a:lnTo>
                <a:lnTo>
                  <a:pt x="1686921" y="154138"/>
                </a:lnTo>
                <a:lnTo>
                  <a:pt x="1612672" y="114833"/>
                </a:lnTo>
                <a:lnTo>
                  <a:pt x="1534983" y="80849"/>
                </a:lnTo>
                <a:lnTo>
                  <a:pt x="1454139" y="52449"/>
                </a:lnTo>
                <a:lnTo>
                  <a:pt x="1370425" y="29900"/>
                </a:lnTo>
                <a:lnTo>
                  <a:pt x="1284124" y="13465"/>
                </a:lnTo>
                <a:lnTo>
                  <a:pt x="1195521" y="3410"/>
                </a:lnTo>
                <a:lnTo>
                  <a:pt x="1104900" y="0"/>
                </a:lnTo>
                <a:lnTo>
                  <a:pt x="1014278" y="3409"/>
                </a:lnTo>
                <a:lnTo>
                  <a:pt x="925675" y="13462"/>
                </a:lnTo>
                <a:lnTo>
                  <a:pt x="839374" y="29893"/>
                </a:lnTo>
                <a:lnTo>
                  <a:pt x="755660" y="52437"/>
                </a:lnTo>
                <a:lnTo>
                  <a:pt x="674816" y="80831"/>
                </a:lnTo>
                <a:lnTo>
                  <a:pt x="597127" y="114809"/>
                </a:lnTo>
                <a:lnTo>
                  <a:pt x="522878" y="154107"/>
                </a:lnTo>
                <a:lnTo>
                  <a:pt x="452353" y="198461"/>
                </a:lnTo>
                <a:lnTo>
                  <a:pt x="385836" y="247605"/>
                </a:lnTo>
                <a:lnTo>
                  <a:pt x="323611" y="301275"/>
                </a:lnTo>
                <a:lnTo>
                  <a:pt x="265963" y="359207"/>
                </a:lnTo>
                <a:lnTo>
                  <a:pt x="213177" y="421136"/>
                </a:lnTo>
                <a:lnTo>
                  <a:pt x="165535" y="486796"/>
                </a:lnTo>
                <a:lnTo>
                  <a:pt x="123323" y="555925"/>
                </a:lnTo>
                <a:lnTo>
                  <a:pt x="86826" y="628257"/>
                </a:lnTo>
                <a:lnTo>
                  <a:pt x="56327" y="703527"/>
                </a:lnTo>
                <a:lnTo>
                  <a:pt x="32110" y="781471"/>
                </a:lnTo>
                <a:lnTo>
                  <a:pt x="14460" y="861824"/>
                </a:lnTo>
                <a:lnTo>
                  <a:pt x="3662" y="944322"/>
                </a:lnTo>
                <a:lnTo>
                  <a:pt x="0" y="10287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43600" y="3429000"/>
            <a:ext cx="2209800" cy="2057400"/>
          </a:xfrm>
          <a:custGeom>
            <a:avLst/>
            <a:gdLst/>
            <a:ahLst/>
            <a:cxnLst/>
            <a:rect l="l" t="t" r="r" b="b"/>
            <a:pathLst>
              <a:path w="2209800" h="2057400">
                <a:moveTo>
                  <a:pt x="0" y="1028700"/>
                </a:moveTo>
                <a:lnTo>
                  <a:pt x="3662" y="944322"/>
                </a:lnTo>
                <a:lnTo>
                  <a:pt x="14460" y="861824"/>
                </a:lnTo>
                <a:lnTo>
                  <a:pt x="32110" y="781471"/>
                </a:lnTo>
                <a:lnTo>
                  <a:pt x="56327" y="703527"/>
                </a:lnTo>
                <a:lnTo>
                  <a:pt x="86826" y="628257"/>
                </a:lnTo>
                <a:lnTo>
                  <a:pt x="123323" y="555925"/>
                </a:lnTo>
                <a:lnTo>
                  <a:pt x="165535" y="486796"/>
                </a:lnTo>
                <a:lnTo>
                  <a:pt x="213177" y="421136"/>
                </a:lnTo>
                <a:lnTo>
                  <a:pt x="265963" y="359207"/>
                </a:lnTo>
                <a:lnTo>
                  <a:pt x="323611" y="301275"/>
                </a:lnTo>
                <a:lnTo>
                  <a:pt x="385836" y="247605"/>
                </a:lnTo>
                <a:lnTo>
                  <a:pt x="452353" y="198461"/>
                </a:lnTo>
                <a:lnTo>
                  <a:pt x="522878" y="154107"/>
                </a:lnTo>
                <a:lnTo>
                  <a:pt x="597127" y="114809"/>
                </a:lnTo>
                <a:lnTo>
                  <a:pt x="674816" y="80831"/>
                </a:lnTo>
                <a:lnTo>
                  <a:pt x="755660" y="52437"/>
                </a:lnTo>
                <a:lnTo>
                  <a:pt x="839374" y="29893"/>
                </a:lnTo>
                <a:lnTo>
                  <a:pt x="925675" y="13462"/>
                </a:lnTo>
                <a:lnTo>
                  <a:pt x="1014278" y="3409"/>
                </a:lnTo>
                <a:lnTo>
                  <a:pt x="1104900" y="0"/>
                </a:lnTo>
                <a:lnTo>
                  <a:pt x="1195521" y="3410"/>
                </a:lnTo>
                <a:lnTo>
                  <a:pt x="1284124" y="13465"/>
                </a:lnTo>
                <a:lnTo>
                  <a:pt x="1370425" y="29900"/>
                </a:lnTo>
                <a:lnTo>
                  <a:pt x="1454139" y="52449"/>
                </a:lnTo>
                <a:lnTo>
                  <a:pt x="1534983" y="80849"/>
                </a:lnTo>
                <a:lnTo>
                  <a:pt x="1612672" y="114833"/>
                </a:lnTo>
                <a:lnTo>
                  <a:pt x="1686921" y="154138"/>
                </a:lnTo>
                <a:lnTo>
                  <a:pt x="1757446" y="198497"/>
                </a:lnTo>
                <a:lnTo>
                  <a:pt x="1823963" y="247647"/>
                </a:lnTo>
                <a:lnTo>
                  <a:pt x="1886188" y="301323"/>
                </a:lnTo>
                <a:lnTo>
                  <a:pt x="1943836" y="359259"/>
                </a:lnTo>
                <a:lnTo>
                  <a:pt x="1996622" y="421190"/>
                </a:lnTo>
                <a:lnTo>
                  <a:pt x="2044264" y="486853"/>
                </a:lnTo>
                <a:lnTo>
                  <a:pt x="2086476" y="555981"/>
                </a:lnTo>
                <a:lnTo>
                  <a:pt x="2122973" y="628310"/>
                </a:lnTo>
                <a:lnTo>
                  <a:pt x="2153472" y="703575"/>
                </a:lnTo>
                <a:lnTo>
                  <a:pt x="2177689" y="781512"/>
                </a:lnTo>
                <a:lnTo>
                  <a:pt x="2195339" y="861855"/>
                </a:lnTo>
                <a:lnTo>
                  <a:pt x="2206137" y="944339"/>
                </a:lnTo>
                <a:lnTo>
                  <a:pt x="2209800" y="1028700"/>
                </a:lnTo>
                <a:lnTo>
                  <a:pt x="2206137" y="1113077"/>
                </a:lnTo>
                <a:lnTo>
                  <a:pt x="2195339" y="1195575"/>
                </a:lnTo>
                <a:lnTo>
                  <a:pt x="2177689" y="1275928"/>
                </a:lnTo>
                <a:lnTo>
                  <a:pt x="2153472" y="1353872"/>
                </a:lnTo>
                <a:lnTo>
                  <a:pt x="2122973" y="1429142"/>
                </a:lnTo>
                <a:lnTo>
                  <a:pt x="2086476" y="1501474"/>
                </a:lnTo>
                <a:lnTo>
                  <a:pt x="2044264" y="1570603"/>
                </a:lnTo>
                <a:lnTo>
                  <a:pt x="1996622" y="1636263"/>
                </a:lnTo>
                <a:lnTo>
                  <a:pt x="1943836" y="1698192"/>
                </a:lnTo>
                <a:lnTo>
                  <a:pt x="1886188" y="1756124"/>
                </a:lnTo>
                <a:lnTo>
                  <a:pt x="1823963" y="1809794"/>
                </a:lnTo>
                <a:lnTo>
                  <a:pt x="1757446" y="1858938"/>
                </a:lnTo>
                <a:lnTo>
                  <a:pt x="1686921" y="1903292"/>
                </a:lnTo>
                <a:lnTo>
                  <a:pt x="1612672" y="1942590"/>
                </a:lnTo>
                <a:lnTo>
                  <a:pt x="1534983" y="1976568"/>
                </a:lnTo>
                <a:lnTo>
                  <a:pt x="1454139" y="2004962"/>
                </a:lnTo>
                <a:lnTo>
                  <a:pt x="1370425" y="2027506"/>
                </a:lnTo>
                <a:lnTo>
                  <a:pt x="1284124" y="2043937"/>
                </a:lnTo>
                <a:lnTo>
                  <a:pt x="1195521" y="2053990"/>
                </a:lnTo>
                <a:lnTo>
                  <a:pt x="1104900" y="2057400"/>
                </a:lnTo>
                <a:lnTo>
                  <a:pt x="1014278" y="2053990"/>
                </a:lnTo>
                <a:lnTo>
                  <a:pt x="925675" y="2043937"/>
                </a:lnTo>
                <a:lnTo>
                  <a:pt x="839374" y="2027506"/>
                </a:lnTo>
                <a:lnTo>
                  <a:pt x="755660" y="2004962"/>
                </a:lnTo>
                <a:lnTo>
                  <a:pt x="674816" y="1976568"/>
                </a:lnTo>
                <a:lnTo>
                  <a:pt x="597127" y="1942590"/>
                </a:lnTo>
                <a:lnTo>
                  <a:pt x="522878" y="1903292"/>
                </a:lnTo>
                <a:lnTo>
                  <a:pt x="452353" y="1858938"/>
                </a:lnTo>
                <a:lnTo>
                  <a:pt x="385836" y="1809794"/>
                </a:lnTo>
                <a:lnTo>
                  <a:pt x="323611" y="1756124"/>
                </a:lnTo>
                <a:lnTo>
                  <a:pt x="265963" y="1698192"/>
                </a:lnTo>
                <a:lnTo>
                  <a:pt x="213177" y="1636263"/>
                </a:lnTo>
                <a:lnTo>
                  <a:pt x="165535" y="1570603"/>
                </a:lnTo>
                <a:lnTo>
                  <a:pt x="123323" y="1501474"/>
                </a:lnTo>
                <a:lnTo>
                  <a:pt x="86826" y="1429142"/>
                </a:lnTo>
                <a:lnTo>
                  <a:pt x="56327" y="1353872"/>
                </a:lnTo>
                <a:lnTo>
                  <a:pt x="32110" y="1275928"/>
                </a:lnTo>
                <a:lnTo>
                  <a:pt x="14460" y="1195575"/>
                </a:lnTo>
                <a:lnTo>
                  <a:pt x="3662" y="1113077"/>
                </a:lnTo>
                <a:lnTo>
                  <a:pt x="0" y="10287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62348" y="145796"/>
            <a:ext cx="36942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</a:t>
            </a:r>
            <a:r>
              <a:rPr sz="7200" spc="-79" baseline="3413" dirty="0" smtClean="0">
                <a:latin typeface="Calibri"/>
                <a:cs typeface="Calibri"/>
              </a:rPr>
              <a:t>h</a:t>
            </a:r>
            <a:r>
              <a:rPr sz="7200" spc="0" baseline="3413" dirty="0" smtClean="0">
                <a:latin typeface="Calibri"/>
                <a:cs typeface="Calibri"/>
              </a:rPr>
              <a:t>y do a BI</a:t>
            </a:r>
            <a:r>
              <a:rPr sz="7200" spc="-15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 marL="1536533" marR="1888943" algn="ctr">
              <a:lnSpc>
                <a:spcPts val="4058"/>
              </a:lnSpc>
              <a:spcBef>
                <a:spcPts val="9000"/>
              </a:spcBef>
            </a:pPr>
            <a:r>
              <a:rPr sz="4200" spc="0" baseline="13653" dirty="0" smtClean="0">
                <a:latin typeface="Calibri"/>
                <a:cs typeface="Calibri"/>
              </a:rPr>
              <a:t>P</a:t>
            </a:r>
            <a:r>
              <a:rPr sz="4200" spc="-54" baseline="13653" dirty="0" smtClean="0">
                <a:latin typeface="Calibri"/>
                <a:cs typeface="Calibri"/>
              </a:rPr>
              <a:t>r</a:t>
            </a:r>
            <a:r>
              <a:rPr sz="4200" spc="0" baseline="13653" dirty="0" smtClean="0">
                <a:latin typeface="Calibri"/>
                <a:cs typeface="Calibri"/>
              </a:rPr>
              <a:t>ocesses                     </a:t>
            </a:r>
            <a:r>
              <a:rPr sz="4200" spc="322" baseline="13653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Appl</a:t>
            </a:r>
            <a:r>
              <a:rPr sz="2600" spc="4" dirty="0" smtClean="0">
                <a:latin typeface="Calibri"/>
                <a:cs typeface="Calibri"/>
              </a:rPr>
              <a:t>i</a:t>
            </a:r>
            <a:r>
              <a:rPr sz="2600" spc="-19" dirty="0" smtClean="0">
                <a:latin typeface="Calibri"/>
                <a:cs typeface="Calibri"/>
              </a:rPr>
              <a:t>c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tions</a:t>
            </a:r>
            <a:endParaRPr sz="2600">
              <a:latin typeface="Calibri"/>
              <a:cs typeface="Calibri"/>
            </a:endParaRPr>
          </a:p>
          <a:p>
            <a:pPr marL="732288" marR="1165321" algn="ctr">
              <a:lnSpc>
                <a:spcPts val="3232"/>
              </a:lnSpc>
              <a:spcBef>
                <a:spcPts val="12707"/>
              </a:spcBef>
            </a:pPr>
            <a:r>
              <a:rPr sz="2600" spc="0" dirty="0" smtClean="0">
                <a:latin typeface="Calibri"/>
                <a:cs typeface="Calibri"/>
              </a:rPr>
              <a:t>Vi</a:t>
            </a:r>
            <a:r>
              <a:rPr sz="2600" spc="-29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al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-44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19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34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ds                                                </a:t>
            </a:r>
            <a:r>
              <a:rPr sz="2600" spc="99" dirty="0" smtClean="0">
                <a:latin typeface="Calibri"/>
                <a:cs typeface="Calibri"/>
              </a:rPr>
              <a:t> </a:t>
            </a:r>
            <a:r>
              <a:rPr sz="4200" spc="-64" baseline="-3900" dirty="0" smtClean="0">
                <a:latin typeface="Calibri"/>
                <a:cs typeface="Calibri"/>
              </a:rPr>
              <a:t>P</a:t>
            </a:r>
            <a:r>
              <a:rPr sz="4200" spc="0" baseline="-3900" dirty="0" smtClean="0">
                <a:latin typeface="Calibri"/>
                <a:cs typeface="Calibri"/>
              </a:rPr>
              <a:t>eop</a:t>
            </a:r>
            <a:r>
              <a:rPr sz="4200" spc="-9" baseline="-3900" dirty="0" smtClean="0">
                <a:latin typeface="Calibri"/>
                <a:cs typeface="Calibri"/>
              </a:rPr>
              <a:t>l</a:t>
            </a:r>
            <a:r>
              <a:rPr sz="4200" spc="0" baseline="-3900" dirty="0" smtClean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3634143" marR="3494153" algn="ctr">
              <a:lnSpc>
                <a:spcPct val="101725"/>
              </a:lnSpc>
              <a:spcBef>
                <a:spcPts val="3965"/>
              </a:spcBef>
            </a:pPr>
            <a:r>
              <a:rPr sz="2800" spc="-144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endo</a:t>
            </a:r>
            <a:r>
              <a:rPr sz="2800" spc="-5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62348" y="145796"/>
            <a:ext cx="36942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</a:t>
            </a:r>
            <a:r>
              <a:rPr sz="7200" spc="-79" baseline="3413" dirty="0" smtClean="0">
                <a:latin typeface="Calibri"/>
                <a:cs typeface="Calibri"/>
              </a:rPr>
              <a:t>h</a:t>
            </a:r>
            <a:r>
              <a:rPr sz="7200" spc="0" baseline="3413" dirty="0" smtClean="0">
                <a:latin typeface="Calibri"/>
                <a:cs typeface="Calibri"/>
              </a:rPr>
              <a:t>y do a BI</a:t>
            </a:r>
            <a:r>
              <a:rPr sz="7200" spc="-15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42874">
              <a:lnSpc>
                <a:spcPct val="101725"/>
              </a:lnSpc>
              <a:spcBef>
                <a:spcPts val="16093"/>
              </a:spcBef>
            </a:pPr>
            <a:r>
              <a:rPr sz="4600" spc="0" dirty="0" smtClean="0">
                <a:latin typeface="Calibri"/>
                <a:cs typeface="Calibri"/>
              </a:rPr>
              <a:t>Mo</a:t>
            </a:r>
            <a:r>
              <a:rPr sz="4600" spc="-59" dirty="0" smtClean="0">
                <a:latin typeface="Calibri"/>
                <a:cs typeface="Calibri"/>
              </a:rPr>
              <a:t>r</a:t>
            </a:r>
            <a:r>
              <a:rPr sz="4600" spc="0" dirty="0" smtClean="0">
                <a:latin typeface="Calibri"/>
                <a:cs typeface="Calibri"/>
              </a:rPr>
              <a:t>e than</a:t>
            </a:r>
            <a:r>
              <a:rPr sz="4600" spc="-19" dirty="0" smtClean="0">
                <a:latin typeface="Calibri"/>
                <a:cs typeface="Calibri"/>
              </a:rPr>
              <a:t> </a:t>
            </a:r>
            <a:r>
              <a:rPr sz="4600" spc="0" dirty="0" smtClean="0">
                <a:latin typeface="Calibri"/>
                <a:cs typeface="Calibri"/>
              </a:rPr>
              <a:t>be</a:t>
            </a:r>
            <a:r>
              <a:rPr sz="4600" spc="-25" dirty="0" smtClean="0">
                <a:latin typeface="Calibri"/>
                <a:cs typeface="Calibri"/>
              </a:rPr>
              <a:t>c</a:t>
            </a:r>
            <a:r>
              <a:rPr sz="4600" spc="0" dirty="0" smtClean="0">
                <a:latin typeface="Calibri"/>
                <a:cs typeface="Calibri"/>
              </a:rPr>
              <a:t>ause</a:t>
            </a:r>
            <a:r>
              <a:rPr sz="4600" spc="-87" dirty="0" smtClean="0">
                <a:latin typeface="Calibri"/>
                <a:cs typeface="Calibri"/>
              </a:rPr>
              <a:t> </a:t>
            </a:r>
            <a:r>
              <a:rPr sz="4600" spc="-59" dirty="0" smtClean="0">
                <a:latin typeface="Calibri"/>
                <a:cs typeface="Calibri"/>
              </a:rPr>
              <a:t>y</a:t>
            </a:r>
            <a:r>
              <a:rPr sz="4600" spc="0" dirty="0" smtClean="0">
                <a:latin typeface="Calibri"/>
                <a:cs typeface="Calibri"/>
              </a:rPr>
              <a:t>ou</a:t>
            </a:r>
            <a:r>
              <a:rPr sz="4600" spc="-48" dirty="0" smtClean="0">
                <a:latin typeface="Calibri"/>
                <a:cs typeface="Calibri"/>
              </a:rPr>
              <a:t> </a:t>
            </a:r>
            <a:r>
              <a:rPr sz="4600" spc="0" dirty="0" smtClean="0">
                <a:latin typeface="Calibri"/>
                <a:cs typeface="Calibri"/>
              </a:rPr>
              <a:t>H</a:t>
            </a:r>
            <a:r>
              <a:rPr sz="4600" spc="-189" dirty="0" smtClean="0">
                <a:latin typeface="Calibri"/>
                <a:cs typeface="Calibri"/>
              </a:rPr>
              <a:t>A</a:t>
            </a:r>
            <a:r>
              <a:rPr sz="4600" spc="0" dirty="0" smtClean="0">
                <a:latin typeface="Calibri"/>
                <a:cs typeface="Calibri"/>
              </a:rPr>
              <a:t>VE</a:t>
            </a:r>
            <a:r>
              <a:rPr sz="4600" spc="-77" dirty="0" smtClean="0">
                <a:latin typeface="Calibri"/>
                <a:cs typeface="Calibri"/>
              </a:rPr>
              <a:t> </a:t>
            </a:r>
            <a:r>
              <a:rPr sz="4600" spc="-50" dirty="0" smtClean="0">
                <a:latin typeface="Calibri"/>
                <a:cs typeface="Calibri"/>
              </a:rPr>
              <a:t>t</a:t>
            </a:r>
            <a:r>
              <a:rPr sz="4600" spc="0" dirty="0" smtClean="0">
                <a:latin typeface="Calibri"/>
                <a:cs typeface="Calibri"/>
              </a:rPr>
              <a:t>o</a:t>
            </a:r>
            <a:endParaRPr sz="4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62348" y="145796"/>
            <a:ext cx="36942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</a:t>
            </a:r>
            <a:r>
              <a:rPr sz="7200" spc="-79" baseline="3413" dirty="0" smtClean="0">
                <a:latin typeface="Calibri"/>
                <a:cs typeface="Calibri"/>
              </a:rPr>
              <a:t>h</a:t>
            </a:r>
            <a:r>
              <a:rPr sz="7200" spc="0" baseline="3413" dirty="0" smtClean="0">
                <a:latin typeface="Calibri"/>
                <a:cs typeface="Calibri"/>
              </a:rPr>
              <a:t>y do a BI</a:t>
            </a:r>
            <a:r>
              <a:rPr sz="7200" spc="-15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96240">
              <a:lnSpc>
                <a:spcPct val="101725"/>
              </a:lnSpc>
              <a:spcBef>
                <a:spcPts val="7397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47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39" dirty="0" smtClean="0">
                <a:latin typeface="Calibri"/>
                <a:cs typeface="Calibri"/>
              </a:rPr>
              <a:t>r</a:t>
            </a:r>
            <a:r>
              <a:rPr sz="2800" spc="-44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ani</a:t>
            </a:r>
            <a:r>
              <a:rPr sz="2800" spc="-64" dirty="0" smtClean="0">
                <a:latin typeface="Calibri"/>
                <a:cs typeface="Calibri"/>
              </a:rPr>
              <a:t>z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9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/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</a:t>
            </a:r>
            <a:r>
              <a:rPr sz="2800" spc="-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ior</a:t>
            </a:r>
            <a:r>
              <a:rPr sz="2800" spc="-1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ti</a:t>
            </a:r>
            <a:r>
              <a:rPr sz="2800" spc="-64" dirty="0" smtClean="0">
                <a:latin typeface="Calibri"/>
                <a:cs typeface="Calibri"/>
              </a:rPr>
              <a:t>z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3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ALL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the</a:t>
            </a:r>
            <a:r>
              <a:rPr sz="2800" spc="-37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34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  <a:p>
            <a:pPr marL="396240">
              <a:lnSpc>
                <a:spcPts val="3360"/>
              </a:lnSpc>
              <a:spcBef>
                <a:spcPts val="168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-54" baseline="1950" dirty="0" smtClean="0">
                <a:latin typeface="Calibri"/>
                <a:cs typeface="Calibri"/>
              </a:rPr>
              <a:t>r</a:t>
            </a:r>
            <a:r>
              <a:rPr sz="4200" spc="-9" baseline="1950" dirty="0" smtClean="0">
                <a:latin typeface="Calibri"/>
                <a:cs typeface="Calibri"/>
              </a:rPr>
              <a:t>o</a:t>
            </a:r>
            <a:r>
              <a:rPr sz="4200" spc="0" baseline="1950" dirty="0" smtClean="0">
                <a:latin typeface="Calibri"/>
                <a:cs typeface="Calibri"/>
              </a:rPr>
              <a:t>v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des</a:t>
            </a:r>
            <a:r>
              <a:rPr sz="4200" spc="-48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1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Basis</a:t>
            </a:r>
            <a:r>
              <a:rPr sz="4200" spc="-46" baseline="1950" dirty="0" smtClean="0">
                <a:latin typeface="Calibri"/>
                <a:cs typeface="Calibri"/>
              </a:rPr>
              <a:t> </a:t>
            </a:r>
            <a:r>
              <a:rPr sz="4200" spc="-5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-33" baseline="1950" dirty="0" smtClean="0">
                <a:latin typeface="Calibri"/>
                <a:cs typeface="Calibri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our</a:t>
            </a:r>
            <a:r>
              <a:rPr sz="4200" spc="-31" baseline="1950" dirty="0" smtClean="0">
                <a:latin typeface="Calibri"/>
                <a:cs typeface="Calibri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c</a:t>
            </a:r>
            <a:r>
              <a:rPr sz="4200" spc="-9" baseline="1950" dirty="0" smtClean="0">
                <a:latin typeface="Calibri"/>
                <a:cs typeface="Calibri"/>
              </a:rPr>
              <a:t>o</a:t>
            </a:r>
            <a:r>
              <a:rPr sz="4200" spc="-25" baseline="1950" dirty="0" smtClean="0">
                <a:latin typeface="Calibri"/>
                <a:cs typeface="Calibri"/>
              </a:rPr>
              <a:t>v</a:t>
            </a:r>
            <a:r>
              <a:rPr sz="4200" spc="0" baseline="1950" dirty="0" smtClean="0">
                <a:latin typeface="Calibri"/>
                <a:cs typeface="Calibri"/>
              </a:rPr>
              <a:t>ery</a:t>
            </a:r>
            <a:r>
              <a:rPr sz="4200" spc="-50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Plan</a:t>
            </a:r>
            <a:endParaRPr sz="2800" dirty="0">
              <a:latin typeface="Calibri"/>
              <a:cs typeface="Calibri"/>
            </a:endParaRPr>
          </a:p>
          <a:p>
            <a:pPr marL="396240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Ai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2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in</a:t>
            </a:r>
            <a:r>
              <a:rPr sz="4200" spc="-6" baseline="1950" dirty="0" smtClean="0">
                <a:latin typeface="Calibri"/>
                <a:cs typeface="Calibri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esou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ce</a:t>
            </a:r>
            <a:r>
              <a:rPr sz="4200" spc="-5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Al</a:t>
            </a:r>
            <a:r>
              <a:rPr sz="4200" spc="-9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14" baseline="1950" dirty="0" smtClean="0">
                <a:latin typeface="Calibri"/>
                <a:cs typeface="Calibri"/>
              </a:rPr>
              <a:t>c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tion</a:t>
            </a:r>
            <a:endParaRPr sz="2800" dirty="0">
              <a:latin typeface="Calibri"/>
              <a:cs typeface="Calibri"/>
            </a:endParaRPr>
          </a:p>
          <a:p>
            <a:pPr marL="396240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Ai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2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in</a:t>
            </a:r>
            <a:r>
              <a:rPr sz="4200" spc="-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D</a:t>
            </a:r>
            <a:r>
              <a:rPr sz="4200" spc="-14" baseline="1950" dirty="0" smtClean="0">
                <a:latin typeface="Calibri"/>
                <a:cs typeface="Calibri"/>
              </a:rPr>
              <a:t>e</a:t>
            </a:r>
            <a:r>
              <a:rPr sz="4200" spc="-25" baseline="1950" dirty="0" smtClean="0">
                <a:latin typeface="Calibri"/>
                <a:cs typeface="Calibri"/>
              </a:rPr>
              <a:t>v</a:t>
            </a:r>
            <a:r>
              <a:rPr sz="4200" spc="0" baseline="1950" dirty="0" smtClean="0">
                <a:latin typeface="Calibri"/>
                <a:cs typeface="Calibri"/>
              </a:rPr>
              <a:t>elo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me</a:t>
            </a:r>
            <a:r>
              <a:rPr sz="4200" spc="-25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10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of</a:t>
            </a:r>
            <a:r>
              <a:rPr sz="4200" spc="-23" baseline="1950" dirty="0" smtClean="0">
                <a:latin typeface="Calibri"/>
                <a:cs typeface="Calibri"/>
              </a:rPr>
              <a:t> </a:t>
            </a: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c</a:t>
            </a:r>
            <a:r>
              <a:rPr sz="4200" spc="-9" baseline="1950" dirty="0" smtClean="0">
                <a:latin typeface="Calibri"/>
                <a:cs typeface="Calibri"/>
              </a:rPr>
              <a:t>o</a:t>
            </a:r>
            <a:r>
              <a:rPr sz="4200" spc="-25" baseline="1950" dirty="0" smtClean="0">
                <a:latin typeface="Calibri"/>
                <a:cs typeface="Calibri"/>
              </a:rPr>
              <a:t>v</a:t>
            </a:r>
            <a:r>
              <a:rPr sz="4200" spc="0" baseline="1950" dirty="0" smtClean="0">
                <a:latin typeface="Calibri"/>
                <a:cs typeface="Calibri"/>
              </a:rPr>
              <a:t>ery</a:t>
            </a:r>
            <a:r>
              <a:rPr sz="4200" spc="-50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St</a:t>
            </a:r>
            <a:r>
              <a:rPr sz="4200" spc="-59" baseline="1950" dirty="0" smtClean="0">
                <a:latin typeface="Calibri"/>
                <a:cs typeface="Calibri"/>
              </a:rPr>
              <a:t>r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-25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egies</a:t>
            </a:r>
            <a:endParaRPr sz="2800" dirty="0">
              <a:latin typeface="Calibri"/>
              <a:cs typeface="Calibri"/>
            </a:endParaRPr>
          </a:p>
          <a:p>
            <a:pPr marL="396240">
              <a:lnSpc>
                <a:spcPts val="3365"/>
              </a:lnSpc>
              <a:spcBef>
                <a:spcPts val="0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70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-54" baseline="1950" dirty="0" smtClean="0">
                <a:latin typeface="Calibri"/>
                <a:cs typeface="Calibri"/>
              </a:rPr>
              <a:t>r</a:t>
            </a:r>
            <a:r>
              <a:rPr sz="4200" spc="-9" baseline="1950" dirty="0" smtClean="0">
                <a:latin typeface="Calibri"/>
                <a:cs typeface="Calibri"/>
              </a:rPr>
              <a:t>o</a:t>
            </a:r>
            <a:r>
              <a:rPr sz="4200" spc="0" baseline="1950" dirty="0" smtClean="0">
                <a:latin typeface="Calibri"/>
                <a:cs typeface="Calibri"/>
              </a:rPr>
              <a:t>v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des</a:t>
            </a:r>
            <a:r>
              <a:rPr sz="4200" spc="25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13" baseline="1950" dirty="0" smtClean="0">
                <a:latin typeface="Calibri"/>
                <a:cs typeface="Calibri"/>
              </a:rPr>
              <a:t> </a:t>
            </a:r>
            <a:r>
              <a:rPr sz="4200" spc="-2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ocus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59" baseline="1950" dirty="0" smtClean="0">
                <a:latin typeface="Calibri"/>
                <a:cs typeface="Calibri"/>
              </a:rPr>
              <a:t>f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244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9" baseline="1950" dirty="0" smtClean="0">
                <a:latin typeface="Calibri"/>
                <a:cs typeface="Calibri"/>
              </a:rPr>
              <a:t>s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4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ng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75916" y="2201545"/>
            <a:ext cx="1784604" cy="31750"/>
          </a:xfrm>
          <a:custGeom>
            <a:avLst/>
            <a:gdLst/>
            <a:ahLst/>
            <a:cxnLst/>
            <a:rect l="l" t="t" r="r" b="b"/>
            <a:pathLst>
              <a:path w="1784604" h="31750">
                <a:moveTo>
                  <a:pt x="0" y="31750"/>
                </a:moveTo>
                <a:lnTo>
                  <a:pt x="1784604" y="31750"/>
                </a:lnTo>
                <a:lnTo>
                  <a:pt x="1784604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67144" y="2201545"/>
            <a:ext cx="1237488" cy="31750"/>
          </a:xfrm>
          <a:custGeom>
            <a:avLst/>
            <a:gdLst/>
            <a:ahLst/>
            <a:cxnLst/>
            <a:rect l="l" t="t" r="r" b="b"/>
            <a:pathLst>
              <a:path w="1237488" h="31750">
                <a:moveTo>
                  <a:pt x="0" y="31750"/>
                </a:moveTo>
                <a:lnTo>
                  <a:pt x="1237488" y="31750"/>
                </a:lnTo>
                <a:lnTo>
                  <a:pt x="123748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1744" y="2750185"/>
            <a:ext cx="1427988" cy="31750"/>
          </a:xfrm>
          <a:custGeom>
            <a:avLst/>
            <a:gdLst/>
            <a:ahLst/>
            <a:cxnLst/>
            <a:rect l="l" t="t" r="r" b="b"/>
            <a:pathLst>
              <a:path w="1427988" h="31750">
                <a:moveTo>
                  <a:pt x="0" y="31750"/>
                </a:moveTo>
                <a:lnTo>
                  <a:pt x="1427988" y="31750"/>
                </a:lnTo>
                <a:lnTo>
                  <a:pt x="142798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" y="3657561"/>
            <a:ext cx="8229600" cy="830999"/>
          </a:xfrm>
          <a:custGeom>
            <a:avLst/>
            <a:gdLst/>
            <a:ahLst/>
            <a:cxnLst/>
            <a:rect l="l" t="t" r="r" b="b"/>
            <a:pathLst>
              <a:path w="8229600" h="830999">
                <a:moveTo>
                  <a:pt x="0" y="830999"/>
                </a:moveTo>
                <a:lnTo>
                  <a:pt x="8229600" y="830999"/>
                </a:lnTo>
                <a:lnTo>
                  <a:pt x="8229600" y="0"/>
                </a:lnTo>
                <a:lnTo>
                  <a:pt x="0" y="0"/>
                </a:lnTo>
                <a:lnTo>
                  <a:pt x="0" y="8309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75916" y="2201545"/>
            <a:ext cx="1784604" cy="31750"/>
          </a:xfrm>
          <a:custGeom>
            <a:avLst/>
            <a:gdLst/>
            <a:ahLst/>
            <a:cxnLst/>
            <a:rect l="l" t="t" r="r" b="b"/>
            <a:pathLst>
              <a:path w="1784604" h="31750">
                <a:moveTo>
                  <a:pt x="0" y="31750"/>
                </a:moveTo>
                <a:lnTo>
                  <a:pt x="1784604" y="31750"/>
                </a:lnTo>
                <a:lnTo>
                  <a:pt x="1784604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67144" y="2201545"/>
            <a:ext cx="1237488" cy="31750"/>
          </a:xfrm>
          <a:custGeom>
            <a:avLst/>
            <a:gdLst/>
            <a:ahLst/>
            <a:cxnLst/>
            <a:rect l="l" t="t" r="r" b="b"/>
            <a:pathLst>
              <a:path w="1237488" h="31750">
                <a:moveTo>
                  <a:pt x="0" y="31750"/>
                </a:moveTo>
                <a:lnTo>
                  <a:pt x="1237488" y="31750"/>
                </a:lnTo>
                <a:lnTo>
                  <a:pt x="123748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61744" y="2750185"/>
            <a:ext cx="1427988" cy="31750"/>
          </a:xfrm>
          <a:custGeom>
            <a:avLst/>
            <a:gdLst/>
            <a:ahLst/>
            <a:cxnLst/>
            <a:rect l="l" t="t" r="r" b="b"/>
            <a:pathLst>
              <a:path w="1427988" h="31750">
                <a:moveTo>
                  <a:pt x="0" y="31750"/>
                </a:moveTo>
                <a:lnTo>
                  <a:pt x="1427988" y="31750"/>
                </a:lnTo>
                <a:lnTo>
                  <a:pt x="142798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2348" y="145796"/>
            <a:ext cx="36942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</a:t>
            </a:r>
            <a:r>
              <a:rPr sz="7200" spc="-79" baseline="3413" dirty="0" smtClean="0">
                <a:latin typeface="Calibri"/>
                <a:cs typeface="Calibri"/>
              </a:rPr>
              <a:t>h</a:t>
            </a:r>
            <a:r>
              <a:rPr sz="7200" spc="0" baseline="3413" dirty="0" smtClean="0">
                <a:latin typeface="Calibri"/>
                <a:cs typeface="Calibri"/>
              </a:rPr>
              <a:t>y do a BI</a:t>
            </a:r>
            <a:r>
              <a:rPr sz="7200" spc="-15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3657561"/>
            <a:ext cx="8229600" cy="8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67640">
              <a:lnSpc>
                <a:spcPct val="101725"/>
              </a:lnSpc>
              <a:spcBef>
                <a:spcPts val="7000"/>
              </a:spcBef>
            </a:pPr>
            <a:r>
              <a:rPr sz="3600" spc="0" dirty="0" smtClean="0">
                <a:latin typeface="Calibri"/>
                <a:cs typeface="Calibri"/>
              </a:rPr>
              <a:t>Ide</a:t>
            </a:r>
            <a:r>
              <a:rPr sz="3600" spc="-29" dirty="0" smtClean="0">
                <a:latin typeface="Calibri"/>
                <a:cs typeface="Calibri"/>
              </a:rPr>
              <a:t>n</a:t>
            </a:r>
            <a:r>
              <a:rPr sz="3600" spc="0" dirty="0" smtClean="0">
                <a:latin typeface="Calibri"/>
                <a:cs typeface="Calibri"/>
              </a:rPr>
              <a:t>tifies</a:t>
            </a:r>
            <a:r>
              <a:rPr sz="3600" spc="-39" dirty="0" smtClean="0">
                <a:latin typeface="Calibri"/>
                <a:cs typeface="Calibri"/>
              </a:rPr>
              <a:t> </a:t>
            </a:r>
            <a:r>
              <a:rPr sz="3600" i="1" spc="0" dirty="0" smtClean="0">
                <a:solidFill>
                  <a:srgbClr val="FF0000"/>
                </a:solidFill>
                <a:latin typeface="Calibri"/>
                <a:cs typeface="Calibri"/>
              </a:rPr>
              <a:t>pro</a:t>
            </a:r>
            <a:r>
              <a:rPr sz="3600" i="1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i="1" spc="0" dirty="0" smtClean="0">
                <a:solidFill>
                  <a:srgbClr val="FF0000"/>
                </a:solidFill>
                <a:latin typeface="Calibri"/>
                <a:cs typeface="Calibri"/>
              </a:rPr>
              <a:t>esses</a:t>
            </a:r>
            <a:r>
              <a:rPr sz="3600" i="1" spc="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th</a:t>
            </a:r>
            <a:r>
              <a:rPr sz="3600" spc="-34" dirty="0" smtClean="0">
                <a:latin typeface="Calibri"/>
                <a:cs typeface="Calibri"/>
              </a:rPr>
              <a:t>a</a:t>
            </a:r>
            <a:r>
              <a:rPr sz="3600" spc="0" dirty="0" smtClean="0">
                <a:latin typeface="Calibri"/>
                <a:cs typeface="Calibri"/>
              </a:rPr>
              <a:t>t</a:t>
            </a:r>
            <a:r>
              <a:rPr sz="3600" spc="-14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r>
              <a:rPr sz="3600" spc="-39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e</a:t>
            </a:r>
            <a:r>
              <a:rPr sz="3600" spc="-9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mo</a:t>
            </a:r>
            <a:r>
              <a:rPr sz="3600" spc="-39" dirty="0" smtClean="0">
                <a:latin typeface="Calibri"/>
                <a:cs typeface="Calibri"/>
              </a:rPr>
              <a:t>s</a:t>
            </a:r>
            <a:r>
              <a:rPr sz="3600" spc="0" dirty="0" smtClean="0">
                <a:latin typeface="Calibri"/>
                <a:cs typeface="Calibri"/>
              </a:rPr>
              <a:t>t </a:t>
            </a:r>
            <a:r>
              <a:rPr sz="3600" i="1" spc="0" dirty="0" smtClean="0">
                <a:latin typeface="Calibri"/>
                <a:cs typeface="Calibri"/>
              </a:rPr>
              <a:t>criti</a:t>
            </a:r>
            <a:r>
              <a:rPr sz="3600" i="1" spc="-25" dirty="0" smtClean="0">
                <a:latin typeface="Calibri"/>
                <a:cs typeface="Calibri"/>
              </a:rPr>
              <a:t>c</a:t>
            </a:r>
            <a:r>
              <a:rPr sz="3600" i="1" spc="0" dirty="0" smtClean="0">
                <a:latin typeface="Calibri"/>
                <a:cs typeface="Calibri"/>
              </a:rPr>
              <a:t>al</a:t>
            </a:r>
            <a:endParaRPr sz="3600">
              <a:latin typeface="Calibri"/>
              <a:cs typeface="Calibri"/>
            </a:endParaRPr>
          </a:p>
          <a:p>
            <a:pPr marL="167640">
              <a:lnSpc>
                <a:spcPts val="4325"/>
              </a:lnSpc>
              <a:spcBef>
                <a:spcPts val="216"/>
              </a:spcBef>
            </a:pPr>
            <a:r>
              <a:rPr sz="5400" spc="-44" baseline="1517" dirty="0" smtClean="0">
                <a:latin typeface="Calibri"/>
                <a:cs typeface="Calibri"/>
              </a:rPr>
              <a:t>t</a:t>
            </a:r>
            <a:r>
              <a:rPr sz="5400" spc="0" baseline="1517" dirty="0" smtClean="0">
                <a:latin typeface="Calibri"/>
                <a:cs typeface="Calibri"/>
              </a:rPr>
              <a:t>o</a:t>
            </a:r>
            <a:r>
              <a:rPr sz="5400" spc="-9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the</a:t>
            </a:r>
            <a:r>
              <a:rPr sz="5400" spc="-9" baseline="1517" dirty="0" smtClean="0">
                <a:latin typeface="Calibri"/>
                <a:cs typeface="Calibri"/>
              </a:rPr>
              <a:t> </a:t>
            </a:r>
            <a:r>
              <a:rPr sz="5400" i="1" spc="0" baseline="1517" dirty="0" smtClean="0">
                <a:latin typeface="Calibri"/>
                <a:cs typeface="Calibri"/>
              </a:rPr>
              <a:t>su</a:t>
            </a:r>
            <a:r>
              <a:rPr sz="5400" i="1" spc="34" baseline="1517" dirty="0" smtClean="0">
                <a:latin typeface="Calibri"/>
                <a:cs typeface="Calibri"/>
              </a:rPr>
              <a:t>r</a:t>
            </a:r>
            <a:r>
              <a:rPr sz="5400" i="1" spc="0" baseline="1517" dirty="0" smtClean="0">
                <a:latin typeface="Calibri"/>
                <a:cs typeface="Calibri"/>
              </a:rPr>
              <a:t>vival</a:t>
            </a:r>
            <a:r>
              <a:rPr sz="5400" i="1" spc="-9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of </a:t>
            </a:r>
            <a:r>
              <a:rPr sz="5400" spc="4" baseline="1517" dirty="0" smtClean="0">
                <a:latin typeface="Calibri"/>
                <a:cs typeface="Calibri"/>
              </a:rPr>
              <a:t>a</a:t>
            </a:r>
            <a:r>
              <a:rPr sz="5400" spc="0" baseline="1517" dirty="0" smtClean="0">
                <a:latin typeface="Calibri"/>
                <a:cs typeface="Calibri"/>
              </a:rPr>
              <a:t>n</a:t>
            </a:r>
            <a:r>
              <a:rPr sz="5400" spc="-14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o</a:t>
            </a:r>
            <a:r>
              <a:rPr sz="5400" spc="-44" baseline="1517" dirty="0" smtClean="0">
                <a:latin typeface="Calibri"/>
                <a:cs typeface="Calibri"/>
              </a:rPr>
              <a:t>r</a:t>
            </a:r>
            <a:r>
              <a:rPr sz="5400" spc="-75" baseline="1517" dirty="0" smtClean="0">
                <a:latin typeface="Calibri"/>
                <a:cs typeface="Calibri"/>
              </a:rPr>
              <a:t>g</a:t>
            </a:r>
            <a:r>
              <a:rPr sz="5400" spc="0" baseline="1517" dirty="0" smtClean="0">
                <a:latin typeface="Calibri"/>
                <a:cs typeface="Calibri"/>
              </a:rPr>
              <a:t>ani</a:t>
            </a:r>
            <a:r>
              <a:rPr sz="5400" spc="-44" baseline="1517" dirty="0" smtClean="0">
                <a:latin typeface="Calibri"/>
                <a:cs typeface="Calibri"/>
              </a:rPr>
              <a:t>z</a:t>
            </a:r>
            <a:r>
              <a:rPr sz="5400" spc="-29" baseline="1517" dirty="0" smtClean="0">
                <a:latin typeface="Calibri"/>
                <a:cs typeface="Calibri"/>
              </a:rPr>
              <a:t>a</a:t>
            </a:r>
            <a:r>
              <a:rPr sz="5400" spc="0" baseline="1517" dirty="0" smtClean="0">
                <a:latin typeface="Calibri"/>
                <a:cs typeface="Calibri"/>
              </a:rPr>
              <a:t>tion.</a:t>
            </a:r>
            <a:endParaRPr sz="3600">
              <a:latin typeface="Calibri"/>
              <a:cs typeface="Calibri"/>
            </a:endParaRPr>
          </a:p>
          <a:p>
            <a:pPr marL="167640" marR="210949">
              <a:lnSpc>
                <a:spcPts val="2880"/>
              </a:lnSpc>
              <a:spcBef>
                <a:spcPts val="6810"/>
              </a:spcBef>
            </a:pP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tivities</a:t>
            </a:r>
            <a:r>
              <a:rPr sz="2400" spc="-3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an o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ani</a:t>
            </a:r>
            <a:r>
              <a:rPr sz="2400" spc="-34" dirty="0" smtClean="0">
                <a:latin typeface="Calibri"/>
                <a:cs typeface="Calibri"/>
              </a:rPr>
              <a:t>z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pe</a:t>
            </a:r>
            <a:r>
              <a:rPr sz="2400" spc="4" dirty="0" smtClean="0">
                <a:latin typeface="Calibri"/>
                <a:cs typeface="Calibri"/>
              </a:rPr>
              <a:t>r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orms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in</a:t>
            </a:r>
            <a:r>
              <a:rPr sz="2400" b="1" i="1" spc="-9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sup</a:t>
            </a:r>
            <a:r>
              <a:rPr sz="2400" b="1" i="1" spc="4" dirty="0" smtClean="0">
                <a:latin typeface="Calibri"/>
                <a:cs typeface="Calibri"/>
              </a:rPr>
              <a:t>p</a:t>
            </a:r>
            <a:r>
              <a:rPr sz="2400" b="1" i="1" spc="0" dirty="0" smtClean="0">
                <a:latin typeface="Calibri"/>
                <a:cs typeface="Calibri"/>
              </a:rPr>
              <a:t>o</a:t>
            </a:r>
            <a:r>
              <a:rPr sz="2400" b="1" i="1" spc="-9" dirty="0" smtClean="0">
                <a:latin typeface="Calibri"/>
                <a:cs typeface="Calibri"/>
              </a:rPr>
              <a:t>r</a:t>
            </a:r>
            <a:r>
              <a:rPr sz="2400" b="1" i="1" spc="0" dirty="0" smtClean="0">
                <a:latin typeface="Calibri"/>
                <a:cs typeface="Calibri"/>
              </a:rPr>
              <a:t>t</a:t>
            </a:r>
            <a:r>
              <a:rPr sz="2400" b="1" i="1" spc="-4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of</a:t>
            </a:r>
            <a:r>
              <a:rPr sz="2400" b="1" i="1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prim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1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y purpose(s);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t</a:t>
            </a:r>
            <a:r>
              <a:rPr sz="2400" b="1" i="1" spc="-9" dirty="0" smtClean="0">
                <a:latin typeface="Calibri"/>
                <a:cs typeface="Calibri"/>
              </a:rPr>
              <a:t>h</a:t>
            </a:r>
            <a:r>
              <a:rPr sz="2400" b="1" i="1" spc="0" dirty="0" smtClean="0">
                <a:latin typeface="Calibri"/>
                <a:cs typeface="Calibri"/>
              </a:rPr>
              <a:t>e pr</a:t>
            </a:r>
            <a:r>
              <a:rPr sz="2400" b="1" i="1" spc="-9" dirty="0" smtClean="0">
                <a:latin typeface="Calibri"/>
                <a:cs typeface="Calibri"/>
              </a:rPr>
              <a:t>o</a:t>
            </a:r>
            <a:r>
              <a:rPr sz="2400" b="1" i="1" spc="0" dirty="0" smtClean="0">
                <a:latin typeface="Calibri"/>
                <a:cs typeface="Calibri"/>
              </a:rPr>
              <a:t>duc</a:t>
            </a:r>
            <a:r>
              <a:rPr sz="2400" b="1" i="1" spc="-9" dirty="0" smtClean="0">
                <a:latin typeface="Calibri"/>
                <a:cs typeface="Calibri"/>
              </a:rPr>
              <a:t>t</a:t>
            </a:r>
            <a:r>
              <a:rPr sz="2400" b="1" i="1" spc="0" dirty="0" smtClean="0">
                <a:latin typeface="Calibri"/>
                <a:cs typeface="Calibri"/>
              </a:rPr>
              <a:t>ion</a:t>
            </a:r>
            <a:r>
              <a:rPr sz="2400" b="1" i="1" spc="-4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&amp; delivery </a:t>
            </a:r>
            <a:r>
              <a:rPr sz="2400" spc="0" dirty="0" smtClean="0">
                <a:latin typeface="Calibri"/>
                <a:cs typeface="Calibri"/>
              </a:rPr>
              <a:t>of </a:t>
            </a:r>
            <a:r>
              <a:rPr sz="2400" spc="-19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ds and</a:t>
            </a:r>
            <a:r>
              <a:rPr sz="2400" spc="-44" dirty="0" smtClean="0">
                <a:latin typeface="Calibri"/>
                <a:cs typeface="Calibri"/>
              </a:rPr>
              <a:t>/</a:t>
            </a:r>
            <a:r>
              <a:rPr sz="2400" spc="0" dirty="0" smtClean="0">
                <a:latin typeface="Calibri"/>
                <a:cs typeface="Calibri"/>
              </a:rPr>
              <a:t>or </a:t>
            </a:r>
            <a:r>
              <a:rPr sz="2400" spc="-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vices.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" y="3657561"/>
            <a:ext cx="8229600" cy="830999"/>
          </a:xfrm>
          <a:custGeom>
            <a:avLst/>
            <a:gdLst/>
            <a:ahLst/>
            <a:cxnLst/>
            <a:rect l="l" t="t" r="r" b="b"/>
            <a:pathLst>
              <a:path w="8229600" h="830999">
                <a:moveTo>
                  <a:pt x="0" y="830999"/>
                </a:moveTo>
                <a:lnTo>
                  <a:pt x="8229600" y="830999"/>
                </a:lnTo>
                <a:lnTo>
                  <a:pt x="8229600" y="0"/>
                </a:lnTo>
                <a:lnTo>
                  <a:pt x="0" y="0"/>
                </a:lnTo>
                <a:lnTo>
                  <a:pt x="0" y="8309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2348" y="145796"/>
            <a:ext cx="36942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W</a:t>
            </a:r>
            <a:r>
              <a:rPr sz="7200" spc="-79" baseline="3413" dirty="0" smtClean="0">
                <a:latin typeface="Calibri"/>
                <a:cs typeface="Calibri"/>
              </a:rPr>
              <a:t>h</a:t>
            </a:r>
            <a:r>
              <a:rPr sz="7200" spc="0" baseline="3413" dirty="0" smtClean="0">
                <a:latin typeface="Calibri"/>
                <a:cs typeface="Calibri"/>
              </a:rPr>
              <a:t>y do a BI</a:t>
            </a:r>
            <a:r>
              <a:rPr sz="7200" spc="-154" baseline="3413" dirty="0" smtClean="0">
                <a:latin typeface="Calibri"/>
                <a:cs typeface="Calibri"/>
              </a:rPr>
              <a:t>A</a:t>
            </a:r>
            <a:r>
              <a:rPr sz="7200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3657561"/>
            <a:ext cx="8229600" cy="8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67640">
              <a:lnSpc>
                <a:spcPct val="101725"/>
              </a:lnSpc>
              <a:spcBef>
                <a:spcPts val="7000"/>
              </a:spcBef>
            </a:pPr>
            <a:r>
              <a:rPr sz="3600" spc="0" dirty="0" smtClean="0">
                <a:latin typeface="Calibri"/>
                <a:cs typeface="Calibri"/>
              </a:rPr>
              <a:t>Ide</a:t>
            </a:r>
            <a:r>
              <a:rPr sz="3600" spc="-29" dirty="0" smtClean="0">
                <a:latin typeface="Calibri"/>
                <a:cs typeface="Calibri"/>
              </a:rPr>
              <a:t>n</a:t>
            </a:r>
            <a:r>
              <a:rPr sz="3600" spc="0" dirty="0" smtClean="0">
                <a:latin typeface="Calibri"/>
                <a:cs typeface="Calibri"/>
              </a:rPr>
              <a:t>tifies </a:t>
            </a:r>
            <a:r>
              <a:rPr sz="3600" i="1" u="heavy" spc="0" dirty="0" smtClean="0">
                <a:latin typeface="Calibri"/>
                <a:cs typeface="Calibri"/>
              </a:rPr>
              <a:t>pro</a:t>
            </a:r>
            <a:r>
              <a:rPr sz="3600" i="1" u="heavy" spc="-25" dirty="0" smtClean="0">
                <a:latin typeface="Calibri"/>
                <a:cs typeface="Calibri"/>
              </a:rPr>
              <a:t>c</a:t>
            </a:r>
            <a:r>
              <a:rPr sz="3600" i="1" u="heavy" spc="0" dirty="0" smtClean="0">
                <a:latin typeface="Calibri"/>
                <a:cs typeface="Calibri"/>
              </a:rPr>
              <a:t>esses</a:t>
            </a:r>
            <a:r>
              <a:rPr sz="3600" i="1" spc="14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th</a:t>
            </a:r>
            <a:r>
              <a:rPr sz="3600" spc="-34" dirty="0" smtClean="0">
                <a:latin typeface="Calibri"/>
                <a:cs typeface="Calibri"/>
              </a:rPr>
              <a:t>a</a:t>
            </a:r>
            <a:r>
              <a:rPr sz="3600" spc="0" dirty="0" smtClean="0">
                <a:latin typeface="Calibri"/>
                <a:cs typeface="Calibri"/>
              </a:rPr>
              <a:t>t</a:t>
            </a:r>
            <a:r>
              <a:rPr sz="3600" spc="-14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a</a:t>
            </a:r>
            <a:r>
              <a:rPr sz="3600" spc="-39" dirty="0" smtClean="0">
                <a:latin typeface="Calibri"/>
                <a:cs typeface="Calibri"/>
              </a:rPr>
              <a:t>r</a:t>
            </a:r>
            <a:r>
              <a:rPr sz="3600" spc="0" dirty="0" smtClean="0">
                <a:latin typeface="Calibri"/>
                <a:cs typeface="Calibri"/>
              </a:rPr>
              <a:t>e</a:t>
            </a:r>
            <a:r>
              <a:rPr sz="3600" spc="-9" dirty="0" smtClean="0">
                <a:latin typeface="Calibri"/>
                <a:cs typeface="Calibri"/>
              </a:rPr>
              <a:t> </a:t>
            </a:r>
            <a:r>
              <a:rPr sz="3600" spc="0" dirty="0" smtClean="0">
                <a:latin typeface="Calibri"/>
                <a:cs typeface="Calibri"/>
              </a:rPr>
              <a:t>mo</a:t>
            </a:r>
            <a:r>
              <a:rPr sz="3600" spc="-39" dirty="0" smtClean="0">
                <a:latin typeface="Calibri"/>
                <a:cs typeface="Calibri"/>
              </a:rPr>
              <a:t>s</a:t>
            </a:r>
            <a:r>
              <a:rPr sz="3600" spc="0" dirty="0" smtClean="0">
                <a:latin typeface="Calibri"/>
                <a:cs typeface="Calibri"/>
              </a:rPr>
              <a:t>t </a:t>
            </a:r>
            <a:r>
              <a:rPr sz="3600" i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criti</a:t>
            </a:r>
            <a:r>
              <a:rPr sz="3600" i="1" u="heavy" spc="-2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i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endParaRPr sz="3600">
              <a:latin typeface="Calibri"/>
              <a:cs typeface="Calibri"/>
            </a:endParaRPr>
          </a:p>
          <a:p>
            <a:pPr marL="167640">
              <a:lnSpc>
                <a:spcPts val="4325"/>
              </a:lnSpc>
              <a:spcBef>
                <a:spcPts val="216"/>
              </a:spcBef>
            </a:pPr>
            <a:r>
              <a:rPr sz="5400" spc="-44" baseline="1517" dirty="0" smtClean="0">
                <a:latin typeface="Calibri"/>
                <a:cs typeface="Calibri"/>
              </a:rPr>
              <a:t>t</a:t>
            </a:r>
            <a:r>
              <a:rPr sz="5400" spc="0" baseline="1517" dirty="0" smtClean="0">
                <a:latin typeface="Calibri"/>
                <a:cs typeface="Calibri"/>
              </a:rPr>
              <a:t>o</a:t>
            </a:r>
            <a:r>
              <a:rPr sz="5400" spc="-9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the </a:t>
            </a:r>
            <a:r>
              <a:rPr sz="5400" i="1" u="heavy" spc="0" baseline="1517" dirty="0" smtClean="0">
                <a:latin typeface="Calibri"/>
                <a:cs typeface="Calibri"/>
              </a:rPr>
              <a:t>su</a:t>
            </a:r>
            <a:r>
              <a:rPr sz="5400" i="1" u="heavy" spc="34" baseline="1517" dirty="0" smtClean="0">
                <a:latin typeface="Calibri"/>
                <a:cs typeface="Calibri"/>
              </a:rPr>
              <a:t>r</a:t>
            </a:r>
            <a:r>
              <a:rPr sz="5400" i="1" u="heavy" spc="0" baseline="1517" dirty="0" smtClean="0">
                <a:latin typeface="Calibri"/>
                <a:cs typeface="Calibri"/>
              </a:rPr>
              <a:t>vival</a:t>
            </a:r>
            <a:r>
              <a:rPr sz="5400" i="1" spc="-9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of </a:t>
            </a:r>
            <a:r>
              <a:rPr sz="5400" spc="4" baseline="1517" dirty="0" smtClean="0">
                <a:latin typeface="Calibri"/>
                <a:cs typeface="Calibri"/>
              </a:rPr>
              <a:t>a</a:t>
            </a:r>
            <a:r>
              <a:rPr sz="5400" spc="0" baseline="1517" dirty="0" smtClean="0">
                <a:latin typeface="Calibri"/>
                <a:cs typeface="Calibri"/>
              </a:rPr>
              <a:t>n</a:t>
            </a:r>
            <a:r>
              <a:rPr sz="5400" spc="-14" baseline="1517" dirty="0" smtClean="0">
                <a:latin typeface="Calibri"/>
                <a:cs typeface="Calibri"/>
              </a:rPr>
              <a:t> </a:t>
            </a:r>
            <a:r>
              <a:rPr sz="5400" spc="0" baseline="1517" dirty="0" smtClean="0">
                <a:latin typeface="Calibri"/>
                <a:cs typeface="Calibri"/>
              </a:rPr>
              <a:t>o</a:t>
            </a:r>
            <a:r>
              <a:rPr sz="5400" spc="-44" baseline="1517" dirty="0" smtClean="0">
                <a:latin typeface="Calibri"/>
                <a:cs typeface="Calibri"/>
              </a:rPr>
              <a:t>r</a:t>
            </a:r>
            <a:r>
              <a:rPr sz="5400" spc="-75" baseline="1517" dirty="0" smtClean="0">
                <a:latin typeface="Calibri"/>
                <a:cs typeface="Calibri"/>
              </a:rPr>
              <a:t>g</a:t>
            </a:r>
            <a:r>
              <a:rPr sz="5400" spc="0" baseline="1517" dirty="0" smtClean="0">
                <a:latin typeface="Calibri"/>
                <a:cs typeface="Calibri"/>
              </a:rPr>
              <a:t>ani</a:t>
            </a:r>
            <a:r>
              <a:rPr sz="5400" spc="-44" baseline="1517" dirty="0" smtClean="0">
                <a:latin typeface="Calibri"/>
                <a:cs typeface="Calibri"/>
              </a:rPr>
              <a:t>z</a:t>
            </a:r>
            <a:r>
              <a:rPr sz="5400" spc="-29" baseline="1517" dirty="0" smtClean="0">
                <a:latin typeface="Calibri"/>
                <a:cs typeface="Calibri"/>
              </a:rPr>
              <a:t>a</a:t>
            </a:r>
            <a:r>
              <a:rPr sz="5400" spc="0" baseline="1517" dirty="0" smtClean="0">
                <a:latin typeface="Calibri"/>
                <a:cs typeface="Calibri"/>
              </a:rPr>
              <a:t>tion.</a:t>
            </a:r>
            <a:endParaRPr sz="3600">
              <a:latin typeface="Calibri"/>
              <a:cs typeface="Calibri"/>
            </a:endParaRPr>
          </a:p>
          <a:p>
            <a:pPr marL="167640" marR="555603">
              <a:lnSpc>
                <a:spcPts val="2880"/>
              </a:lnSpc>
              <a:spcBef>
                <a:spcPts val="6810"/>
              </a:spcBef>
            </a:pP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ocesses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s</a:t>
            </a:r>
            <a:r>
              <a:rPr sz="2400" spc="-19" dirty="0" smtClean="0">
                <a:latin typeface="Calibri"/>
                <a:cs typeface="Calibri"/>
              </a:rPr>
              <a:t>y</a:t>
            </a:r>
            <a:r>
              <a:rPr sz="2400" spc="-25" dirty="0" smtClean="0">
                <a:latin typeface="Calibri"/>
                <a:cs typeface="Calibri"/>
              </a:rPr>
              <a:t>st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-1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our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business</a:t>
            </a:r>
            <a:r>
              <a:rPr sz="2400" spc="19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abso</a:t>
            </a:r>
            <a:r>
              <a:rPr sz="2400" b="1" i="1" spc="-4" dirty="0" smtClean="0">
                <a:latin typeface="Calibri"/>
                <a:cs typeface="Calibri"/>
              </a:rPr>
              <a:t>l</a:t>
            </a:r>
            <a:r>
              <a:rPr sz="2400" b="1" i="1" spc="0" dirty="0" smtClean="0">
                <a:latin typeface="Calibri"/>
                <a:cs typeface="Calibri"/>
              </a:rPr>
              <a:t>u</a:t>
            </a:r>
            <a:r>
              <a:rPr sz="2400" b="1" i="1" spc="-34" dirty="0" smtClean="0">
                <a:latin typeface="Calibri"/>
                <a:cs typeface="Calibri"/>
              </a:rPr>
              <a:t>t</a:t>
            </a:r>
            <a:r>
              <a:rPr sz="2400" b="1" i="1" spc="0" dirty="0" smtClean="0">
                <a:latin typeface="Calibri"/>
                <a:cs typeface="Calibri"/>
              </a:rPr>
              <a:t>ely</a:t>
            </a:r>
            <a:r>
              <a:rPr sz="2400" b="1" i="1" spc="-19" dirty="0" smtClean="0">
                <a:latin typeface="Calibri"/>
                <a:cs typeface="Calibri"/>
              </a:rPr>
              <a:t> </a:t>
            </a:r>
            <a:r>
              <a:rPr sz="2400" b="1" i="1" spc="0" dirty="0" smtClean="0">
                <a:latin typeface="Calibri"/>
                <a:cs typeface="Calibri"/>
              </a:rPr>
              <a:t>ne</a:t>
            </a:r>
            <a:r>
              <a:rPr sz="2400" b="1" i="1" spc="-9" dirty="0" smtClean="0">
                <a:latin typeface="Calibri"/>
                <a:cs typeface="Calibri"/>
              </a:rPr>
              <a:t>e</a:t>
            </a:r>
            <a:r>
              <a:rPr sz="2400" b="1" i="1" spc="0" dirty="0" smtClean="0">
                <a:latin typeface="Calibri"/>
                <a:cs typeface="Calibri"/>
              </a:rPr>
              <a:t>ds </a:t>
            </a:r>
            <a:r>
              <a:rPr sz="2400" spc="0" dirty="0" smtClean="0">
                <a:latin typeface="Calibri"/>
                <a:cs typeface="Calibri"/>
              </a:rPr>
              <a:t>in o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der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per</a:t>
            </a:r>
            <a:r>
              <a:rPr sz="2400" spc="-44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orm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its main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functions.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522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</dc:creator>
  <cp:lastModifiedBy>USER</cp:lastModifiedBy>
  <cp:revision>2</cp:revision>
  <dcterms:modified xsi:type="dcterms:W3CDTF">2019-07-30T15:39:43Z</dcterms:modified>
</cp:coreProperties>
</file>